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5125700" cy="15125700"/>
  <p:notesSz cx="151257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53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3240" y="1326455"/>
            <a:ext cx="3479800" cy="908050"/>
          </a:xfrm>
          <a:custGeom>
            <a:avLst/>
            <a:gdLst/>
            <a:ahLst/>
            <a:cxnLst/>
            <a:rect l="l" t="t" r="r" b="b"/>
            <a:pathLst>
              <a:path w="3479800" h="908050">
                <a:moveTo>
                  <a:pt x="3479803" y="0"/>
                </a:moveTo>
                <a:lnTo>
                  <a:pt x="0" y="0"/>
                </a:lnTo>
                <a:lnTo>
                  <a:pt x="0" y="908052"/>
                </a:lnTo>
                <a:lnTo>
                  <a:pt x="3479803" y="908052"/>
                </a:lnTo>
                <a:lnTo>
                  <a:pt x="3479803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434" y="157078"/>
            <a:ext cx="10466070" cy="14691360"/>
          </a:xfrm>
          <a:custGeom>
            <a:avLst/>
            <a:gdLst/>
            <a:ahLst/>
            <a:cxnLst/>
            <a:rect l="l" t="t" r="r" b="b"/>
            <a:pathLst>
              <a:path w="10466070" h="14691360">
                <a:moveTo>
                  <a:pt x="0" y="0"/>
                </a:moveTo>
                <a:lnTo>
                  <a:pt x="10465880" y="0"/>
                </a:lnTo>
                <a:lnTo>
                  <a:pt x="10465880" y="14691240"/>
                </a:lnTo>
                <a:lnTo>
                  <a:pt x="0" y="1469124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452" y="157078"/>
            <a:ext cx="10467191" cy="67945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9452" y="157078"/>
            <a:ext cx="10467340" cy="679450"/>
          </a:xfrm>
          <a:custGeom>
            <a:avLst/>
            <a:gdLst/>
            <a:ahLst/>
            <a:cxnLst/>
            <a:rect l="l" t="t" r="r" b="b"/>
            <a:pathLst>
              <a:path w="10467340" h="679450">
                <a:moveTo>
                  <a:pt x="0" y="0"/>
                </a:moveTo>
                <a:lnTo>
                  <a:pt x="10467191" y="0"/>
                </a:lnTo>
                <a:lnTo>
                  <a:pt x="10467191" y="679450"/>
                </a:lnTo>
                <a:lnTo>
                  <a:pt x="0" y="67945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548" y="108465"/>
            <a:ext cx="11742571" cy="1025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23206" y="10070848"/>
            <a:ext cx="3070556" cy="398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3/auxil5.html" TargetMode="External"/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hyperlink" Target="https://technologystudent.com/despro_3/auxil5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uxil6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uxil6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7.htm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7.htm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8.html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3.png"/><Relationship Id="rId4" Type="http://schemas.openxmlformats.org/officeDocument/2006/relationships/hyperlink" Target="https://technologystudent.com/despro_3/auxil8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hyperlink" Target="https://technologystudent.com/despro_3/auxil9.html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auxil9.html" TargetMode="Externa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auxil1.html" TargetMode="Externa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hyperlink" Target="https://technologystudent.com/despro_3/auxil10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auxil10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auxil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2.htm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2.htm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technologystudent.com/despro_3/auxil3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facebook.com/groups/254963448192823/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3.html" TargetMode="External"/><Relationship Id="rId5" Type="http://schemas.openxmlformats.org/officeDocument/2006/relationships/hyperlink" Target="http://www.facebook.com/groups/254963448192823/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4.html" TargetMode="External"/><Relationship Id="rId5" Type="http://schemas.openxmlformats.org/officeDocument/2006/relationships/hyperlink" Target="http://www.facebook.com/groups/254963448192823/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4.html" TargetMode="External"/><Relationship Id="rId5" Type="http://schemas.openxmlformats.org/officeDocument/2006/relationships/hyperlink" Target="http://www.facebook.com/groups/254963448192823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E6F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597434" y="313711"/>
            <a:ext cx="586994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00" dirty="0"/>
              <a:t>AUXILIARY</a:t>
            </a:r>
            <a:r>
              <a:rPr sz="5200" spc="-290" dirty="0"/>
              <a:t> </a:t>
            </a:r>
            <a:r>
              <a:rPr sz="5200" spc="-10" dirty="0"/>
              <a:t>VIEWS</a:t>
            </a:r>
            <a:endParaRPr sz="520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0662" y="1507513"/>
            <a:ext cx="5592445" cy="827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50" b="1" dirty="0">
                <a:solidFill>
                  <a:srgbClr val="151616"/>
                </a:solidFill>
                <a:latin typeface="Arial"/>
                <a:cs typeface="Arial"/>
              </a:rPr>
              <a:t>EXERCISE </a:t>
            </a:r>
            <a:r>
              <a:rPr sz="5250" b="1" spc="-20" dirty="0">
                <a:solidFill>
                  <a:srgbClr val="151616"/>
                </a:solidFill>
                <a:latin typeface="Arial"/>
                <a:cs typeface="Arial"/>
              </a:rPr>
              <a:t>BOOK</a:t>
            </a:r>
            <a:endParaRPr sz="52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48221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47891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5468" y="10269394"/>
            <a:ext cx="25495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283591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2360612" y="2660377"/>
            <a:ext cx="10655300" cy="6817359"/>
            <a:chOff x="2360612" y="2660377"/>
            <a:chExt cx="10655300" cy="6817359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59903" y="4053528"/>
              <a:ext cx="3539490" cy="3443604"/>
            </a:xfrm>
            <a:custGeom>
              <a:avLst/>
              <a:gdLst/>
              <a:ahLst/>
              <a:cxnLst/>
              <a:rect l="l" t="t" r="r" b="b"/>
              <a:pathLst>
                <a:path w="3539490" h="3443604">
                  <a:moveTo>
                    <a:pt x="3539282" y="3188232"/>
                  </a:moveTo>
                  <a:lnTo>
                    <a:pt x="0" y="3443097"/>
                  </a:lnTo>
                  <a:lnTo>
                    <a:pt x="1996841" y="0"/>
                  </a:lnTo>
                  <a:lnTo>
                    <a:pt x="3539282" y="3188232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64422" y="5186393"/>
              <a:ext cx="3221990" cy="3529965"/>
            </a:xfrm>
            <a:custGeom>
              <a:avLst/>
              <a:gdLst/>
              <a:ahLst/>
              <a:cxnLst/>
              <a:rect l="l" t="t" r="r" b="b"/>
              <a:pathLst>
                <a:path w="3221990" h="3529965">
                  <a:moveTo>
                    <a:pt x="2882879" y="0"/>
                  </a:moveTo>
                  <a:lnTo>
                    <a:pt x="733348" y="836726"/>
                  </a:lnTo>
                  <a:lnTo>
                    <a:pt x="0" y="2082211"/>
                  </a:lnTo>
                  <a:lnTo>
                    <a:pt x="2492167" y="3529652"/>
                  </a:lnTo>
                  <a:lnTo>
                    <a:pt x="3221902" y="2286568"/>
                  </a:lnTo>
                  <a:lnTo>
                    <a:pt x="2882879" y="0"/>
                  </a:lnTo>
                  <a:close/>
                </a:path>
                <a:path w="3221990" h="3529965">
                  <a:moveTo>
                    <a:pt x="2882879" y="0"/>
                  </a:moveTo>
                  <a:lnTo>
                    <a:pt x="733348" y="836726"/>
                  </a:lnTo>
                  <a:lnTo>
                    <a:pt x="0" y="2082211"/>
                  </a:lnTo>
                  <a:lnTo>
                    <a:pt x="2882879" y="0"/>
                  </a:lnTo>
                  <a:close/>
                </a:path>
                <a:path w="3221990" h="3529965">
                  <a:moveTo>
                    <a:pt x="2882879" y="0"/>
                  </a:moveTo>
                  <a:lnTo>
                    <a:pt x="2492167" y="3529652"/>
                  </a:lnTo>
                  <a:lnTo>
                    <a:pt x="3221902" y="2286568"/>
                  </a:lnTo>
                  <a:lnTo>
                    <a:pt x="288287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51071" y="2675247"/>
              <a:ext cx="2908300" cy="2908300"/>
            </a:xfrm>
            <a:custGeom>
              <a:avLst/>
              <a:gdLst/>
              <a:ahLst/>
              <a:cxnLst/>
              <a:rect l="l" t="t" r="r" b="b"/>
              <a:pathLst>
                <a:path w="2908300" h="2908300">
                  <a:moveTo>
                    <a:pt x="0" y="0"/>
                  </a:moveTo>
                  <a:lnTo>
                    <a:pt x="2908001" y="0"/>
                  </a:lnTo>
                  <a:lnTo>
                    <a:pt x="1451531" y="1450925"/>
                  </a:lnTo>
                  <a:lnTo>
                    <a:pt x="0" y="0"/>
                  </a:lnTo>
                  <a:close/>
                </a:path>
                <a:path w="2908300" h="2908300">
                  <a:moveTo>
                    <a:pt x="0" y="0"/>
                  </a:moveTo>
                  <a:lnTo>
                    <a:pt x="1452135" y="1453337"/>
                  </a:lnTo>
                  <a:lnTo>
                    <a:pt x="0" y="2907996"/>
                  </a:lnTo>
                  <a:lnTo>
                    <a:pt x="0" y="0"/>
                  </a:lnTo>
                  <a:close/>
                </a:path>
                <a:path w="2908300" h="2908300">
                  <a:moveTo>
                    <a:pt x="0" y="2907996"/>
                  </a:moveTo>
                  <a:lnTo>
                    <a:pt x="2908001" y="2907996"/>
                  </a:lnTo>
                  <a:lnTo>
                    <a:pt x="1451531" y="1457071"/>
                  </a:lnTo>
                  <a:lnTo>
                    <a:pt x="0" y="2907996"/>
                  </a:lnTo>
                  <a:close/>
                </a:path>
                <a:path w="2908300" h="2908300">
                  <a:moveTo>
                    <a:pt x="2904390" y="0"/>
                  </a:moveTo>
                  <a:lnTo>
                    <a:pt x="1452255" y="1453337"/>
                  </a:lnTo>
                  <a:lnTo>
                    <a:pt x="2904390" y="2907996"/>
                  </a:lnTo>
                  <a:lnTo>
                    <a:pt x="290439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46049" y="2668892"/>
              <a:ext cx="2909570" cy="1457325"/>
            </a:xfrm>
            <a:custGeom>
              <a:avLst/>
              <a:gdLst/>
              <a:ahLst/>
              <a:cxnLst/>
              <a:rect l="l" t="t" r="r" b="b"/>
              <a:pathLst>
                <a:path w="2909570" h="1457325">
                  <a:moveTo>
                    <a:pt x="0" y="4810"/>
                  </a:moveTo>
                  <a:lnTo>
                    <a:pt x="1457067" y="1457068"/>
                  </a:lnTo>
                  <a:lnTo>
                    <a:pt x="2909329" y="0"/>
                  </a:lnTo>
                  <a:lnTo>
                    <a:pt x="0" y="481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51071" y="2675247"/>
              <a:ext cx="0" cy="2908300"/>
            </a:xfrm>
            <a:custGeom>
              <a:avLst/>
              <a:gdLst/>
              <a:ahLst/>
              <a:cxnLst/>
              <a:rect l="l" t="t" r="r" b="b"/>
              <a:pathLst>
                <a:path h="2908300">
                  <a:moveTo>
                    <a:pt x="0" y="0"/>
                  </a:moveTo>
                  <a:lnTo>
                    <a:pt x="0" y="290799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51071" y="6565885"/>
              <a:ext cx="2908300" cy="2908300"/>
            </a:xfrm>
            <a:custGeom>
              <a:avLst/>
              <a:gdLst/>
              <a:ahLst/>
              <a:cxnLst/>
              <a:rect l="l" t="t" r="r" b="b"/>
              <a:pathLst>
                <a:path w="2908300" h="2908300">
                  <a:moveTo>
                    <a:pt x="1461877" y="0"/>
                  </a:moveTo>
                  <a:lnTo>
                    <a:pt x="2908001" y="2907996"/>
                  </a:lnTo>
                  <a:lnTo>
                    <a:pt x="0" y="2907996"/>
                  </a:lnTo>
                  <a:lnTo>
                    <a:pt x="14618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38885" y="2782516"/>
              <a:ext cx="2954655" cy="5118100"/>
            </a:xfrm>
            <a:custGeom>
              <a:avLst/>
              <a:gdLst/>
              <a:ahLst/>
              <a:cxnLst/>
              <a:rect l="l" t="t" r="r" b="b"/>
              <a:pathLst>
                <a:path w="2954654" h="5118100">
                  <a:moveTo>
                    <a:pt x="0" y="5117593"/>
                  </a:moveTo>
                  <a:lnTo>
                    <a:pt x="295464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48306" y="2664187"/>
              <a:ext cx="6778625" cy="6807834"/>
            </a:xfrm>
            <a:custGeom>
              <a:avLst/>
              <a:gdLst/>
              <a:ahLst/>
              <a:cxnLst/>
              <a:rect l="l" t="t" r="r" b="b"/>
              <a:pathLst>
                <a:path w="6778625" h="6807834">
                  <a:moveTo>
                    <a:pt x="4291" y="2920831"/>
                  </a:moveTo>
                  <a:lnTo>
                    <a:pt x="3300826" y="4824086"/>
                  </a:lnTo>
                </a:path>
                <a:path w="6778625" h="6807834">
                  <a:moveTo>
                    <a:pt x="4291" y="14514"/>
                  </a:moveTo>
                  <a:lnTo>
                    <a:pt x="4561311" y="2645512"/>
                  </a:lnTo>
                </a:path>
                <a:path w="6778625" h="6807834">
                  <a:moveTo>
                    <a:pt x="2900099" y="0"/>
                  </a:moveTo>
                  <a:lnTo>
                    <a:pt x="5307289" y="1389790"/>
                  </a:lnTo>
                </a:path>
                <a:path w="6778625" h="6807834">
                  <a:moveTo>
                    <a:pt x="1461928" y="1468561"/>
                  </a:moveTo>
                  <a:lnTo>
                    <a:pt x="6778156" y="4537885"/>
                  </a:lnTo>
                </a:path>
                <a:path w="6778625" h="6807834">
                  <a:moveTo>
                    <a:pt x="0" y="2920809"/>
                  </a:moveTo>
                  <a:lnTo>
                    <a:pt x="0" y="680752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67390" y="7210702"/>
              <a:ext cx="48895" cy="48895"/>
            </a:xfrm>
            <a:custGeom>
              <a:avLst/>
              <a:gdLst/>
              <a:ahLst/>
              <a:cxnLst/>
              <a:rect l="l" t="t" r="r" b="b"/>
              <a:pathLst>
                <a:path w="48894" h="48895">
                  <a:moveTo>
                    <a:pt x="24176" y="0"/>
                  </a:moveTo>
                  <a:lnTo>
                    <a:pt x="14766" y="1900"/>
                  </a:lnTo>
                  <a:lnTo>
                    <a:pt x="7081" y="7083"/>
                  </a:lnTo>
                  <a:lnTo>
                    <a:pt x="1900" y="14768"/>
                  </a:lnTo>
                  <a:lnTo>
                    <a:pt x="0" y="24178"/>
                  </a:lnTo>
                  <a:lnTo>
                    <a:pt x="1900" y="33586"/>
                  </a:lnTo>
                  <a:lnTo>
                    <a:pt x="7081" y="41270"/>
                  </a:lnTo>
                  <a:lnTo>
                    <a:pt x="14766" y="46451"/>
                  </a:lnTo>
                  <a:lnTo>
                    <a:pt x="24176" y="48351"/>
                  </a:lnTo>
                  <a:lnTo>
                    <a:pt x="33585" y="46451"/>
                  </a:lnTo>
                  <a:lnTo>
                    <a:pt x="41270" y="41270"/>
                  </a:lnTo>
                  <a:lnTo>
                    <a:pt x="46451" y="33586"/>
                  </a:lnTo>
                  <a:lnTo>
                    <a:pt x="48351" y="24178"/>
                  </a:lnTo>
                  <a:lnTo>
                    <a:pt x="46451" y="14768"/>
                  </a:lnTo>
                  <a:lnTo>
                    <a:pt x="41270" y="7083"/>
                  </a:lnTo>
                  <a:lnTo>
                    <a:pt x="33585" y="1900"/>
                  </a:lnTo>
                  <a:lnTo>
                    <a:pt x="241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1278" y="6571154"/>
              <a:ext cx="144780" cy="2899410"/>
            </a:xfrm>
            <a:custGeom>
              <a:avLst/>
              <a:gdLst/>
              <a:ahLst/>
              <a:cxnLst/>
              <a:rect l="l" t="t" r="r" b="b"/>
              <a:pathLst>
                <a:path w="144779" h="2899409">
                  <a:moveTo>
                    <a:pt x="134848" y="2754757"/>
                  </a:moveTo>
                  <a:lnTo>
                    <a:pt x="0" y="2754642"/>
                  </a:lnTo>
                  <a:lnTo>
                    <a:pt x="70573" y="2898889"/>
                  </a:lnTo>
                  <a:lnTo>
                    <a:pt x="134848" y="2754757"/>
                  </a:lnTo>
                  <a:close/>
                </a:path>
                <a:path w="144779" h="2899409">
                  <a:moveTo>
                    <a:pt x="144437" y="136410"/>
                  </a:moveTo>
                  <a:lnTo>
                    <a:pt x="83604" y="0"/>
                  </a:lnTo>
                  <a:lnTo>
                    <a:pt x="16814" y="136525"/>
                  </a:lnTo>
                  <a:lnTo>
                    <a:pt x="144437" y="13641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17861" y="6463877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6137211" y="4047178"/>
            <a:ext cx="6868795" cy="5448300"/>
            <a:chOff x="6137211" y="4047178"/>
            <a:chExt cx="6868795" cy="544830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51095" y="5772467"/>
              <a:ext cx="147320" cy="125095"/>
            </a:xfrm>
            <a:custGeom>
              <a:avLst/>
              <a:gdLst/>
              <a:ahLst/>
              <a:cxnLst/>
              <a:rect l="l" t="t" r="r" b="b"/>
              <a:pathLst>
                <a:path w="147320" h="125095">
                  <a:moveTo>
                    <a:pt x="0" y="0"/>
                  </a:moveTo>
                  <a:lnTo>
                    <a:pt x="84016" y="124890"/>
                  </a:lnTo>
                  <a:lnTo>
                    <a:pt x="147124" y="15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25220" y="4053528"/>
              <a:ext cx="2274570" cy="3188335"/>
            </a:xfrm>
            <a:custGeom>
              <a:avLst/>
              <a:gdLst/>
              <a:ahLst/>
              <a:cxnLst/>
              <a:rect l="l" t="t" r="r" b="b"/>
              <a:pathLst>
                <a:path w="2274570" h="3188334">
                  <a:moveTo>
                    <a:pt x="2273965" y="3188232"/>
                  </a:moveTo>
                  <a:lnTo>
                    <a:pt x="0" y="1266512"/>
                  </a:lnTo>
                  <a:lnTo>
                    <a:pt x="731523" y="0"/>
                  </a:lnTo>
                  <a:lnTo>
                    <a:pt x="2273965" y="3188232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37211" y="9459084"/>
              <a:ext cx="2936240" cy="36830"/>
            </a:xfrm>
            <a:custGeom>
              <a:avLst/>
              <a:gdLst/>
              <a:ahLst/>
              <a:cxnLst/>
              <a:rect l="l" t="t" r="r" b="b"/>
              <a:pathLst>
                <a:path w="2936240" h="36829">
                  <a:moveTo>
                    <a:pt x="36347" y="18173"/>
                  </a:moveTo>
                  <a:lnTo>
                    <a:pt x="34912" y="11099"/>
                  </a:lnTo>
                  <a:lnTo>
                    <a:pt x="31026" y="5321"/>
                  </a:lnTo>
                  <a:lnTo>
                    <a:pt x="25247" y="1435"/>
                  </a:lnTo>
                  <a:lnTo>
                    <a:pt x="18173" y="0"/>
                  </a:lnTo>
                  <a:lnTo>
                    <a:pt x="11099" y="1435"/>
                  </a:lnTo>
                  <a:lnTo>
                    <a:pt x="5321" y="5321"/>
                  </a:lnTo>
                  <a:lnTo>
                    <a:pt x="1422" y="11099"/>
                  </a:lnTo>
                  <a:lnTo>
                    <a:pt x="0" y="18173"/>
                  </a:lnTo>
                  <a:lnTo>
                    <a:pt x="1422" y="25247"/>
                  </a:lnTo>
                  <a:lnTo>
                    <a:pt x="5321" y="31026"/>
                  </a:lnTo>
                  <a:lnTo>
                    <a:pt x="11099" y="34925"/>
                  </a:lnTo>
                  <a:lnTo>
                    <a:pt x="18173" y="36347"/>
                  </a:lnTo>
                  <a:lnTo>
                    <a:pt x="25247" y="34925"/>
                  </a:lnTo>
                  <a:lnTo>
                    <a:pt x="31026" y="31026"/>
                  </a:lnTo>
                  <a:lnTo>
                    <a:pt x="34912" y="25247"/>
                  </a:lnTo>
                  <a:lnTo>
                    <a:pt x="36347" y="18173"/>
                  </a:lnTo>
                  <a:close/>
                </a:path>
                <a:path w="2936240" h="36829">
                  <a:moveTo>
                    <a:pt x="2936062" y="18173"/>
                  </a:moveTo>
                  <a:lnTo>
                    <a:pt x="2934627" y="11099"/>
                  </a:lnTo>
                  <a:lnTo>
                    <a:pt x="2930728" y="5321"/>
                  </a:lnTo>
                  <a:lnTo>
                    <a:pt x="2924949" y="1435"/>
                  </a:lnTo>
                  <a:lnTo>
                    <a:pt x="2917875" y="0"/>
                  </a:lnTo>
                  <a:lnTo>
                    <a:pt x="2910802" y="1435"/>
                  </a:lnTo>
                  <a:lnTo>
                    <a:pt x="2905023" y="5321"/>
                  </a:lnTo>
                  <a:lnTo>
                    <a:pt x="2901137" y="11099"/>
                  </a:lnTo>
                  <a:lnTo>
                    <a:pt x="2899702" y="18173"/>
                  </a:lnTo>
                  <a:lnTo>
                    <a:pt x="2901137" y="25247"/>
                  </a:lnTo>
                  <a:lnTo>
                    <a:pt x="2905023" y="31026"/>
                  </a:lnTo>
                  <a:lnTo>
                    <a:pt x="2910802" y="34925"/>
                  </a:lnTo>
                  <a:lnTo>
                    <a:pt x="2917875" y="36347"/>
                  </a:lnTo>
                  <a:lnTo>
                    <a:pt x="2924949" y="34925"/>
                  </a:lnTo>
                  <a:lnTo>
                    <a:pt x="2930728" y="31026"/>
                  </a:lnTo>
                  <a:lnTo>
                    <a:pt x="2934627" y="25247"/>
                  </a:lnTo>
                  <a:lnTo>
                    <a:pt x="2936062" y="181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08475" y="7525522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45237" y="7473338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286" y="0"/>
                </a:moveTo>
                <a:lnTo>
                  <a:pt x="13336" y="485"/>
                </a:lnTo>
                <a:lnTo>
                  <a:pt x="7074" y="3541"/>
                </a:lnTo>
                <a:lnTo>
                  <a:pt x="2300" y="8952"/>
                </a:lnTo>
                <a:lnTo>
                  <a:pt x="0" y="15794"/>
                </a:lnTo>
                <a:lnTo>
                  <a:pt x="484" y="22745"/>
                </a:lnTo>
                <a:lnTo>
                  <a:pt x="3540" y="29007"/>
                </a:lnTo>
                <a:lnTo>
                  <a:pt x="8952" y="33781"/>
                </a:lnTo>
                <a:lnTo>
                  <a:pt x="15792" y="36081"/>
                </a:lnTo>
                <a:lnTo>
                  <a:pt x="22743" y="35597"/>
                </a:lnTo>
                <a:lnTo>
                  <a:pt x="29004" y="32541"/>
                </a:lnTo>
                <a:lnTo>
                  <a:pt x="33778" y="27129"/>
                </a:lnTo>
                <a:lnTo>
                  <a:pt x="36079" y="20287"/>
                </a:lnTo>
                <a:lnTo>
                  <a:pt x="35594" y="13335"/>
                </a:lnTo>
                <a:lnTo>
                  <a:pt x="32539" y="7073"/>
                </a:lnTo>
                <a:lnTo>
                  <a:pt x="27126" y="2299"/>
                </a:lnTo>
                <a:lnTo>
                  <a:pt x="20286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2925" y="5201703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702735" y="530113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286" y="0"/>
                </a:moveTo>
                <a:lnTo>
                  <a:pt x="13336" y="485"/>
                </a:lnTo>
                <a:lnTo>
                  <a:pt x="7074" y="3541"/>
                </a:lnTo>
                <a:lnTo>
                  <a:pt x="2300" y="8952"/>
                </a:lnTo>
                <a:lnTo>
                  <a:pt x="0" y="15794"/>
                </a:lnTo>
                <a:lnTo>
                  <a:pt x="484" y="22745"/>
                </a:lnTo>
                <a:lnTo>
                  <a:pt x="3540" y="29007"/>
                </a:lnTo>
                <a:lnTo>
                  <a:pt x="8952" y="33781"/>
                </a:lnTo>
                <a:lnTo>
                  <a:pt x="15792" y="36081"/>
                </a:lnTo>
                <a:lnTo>
                  <a:pt x="22743" y="35596"/>
                </a:lnTo>
                <a:lnTo>
                  <a:pt x="29004" y="32540"/>
                </a:lnTo>
                <a:lnTo>
                  <a:pt x="33778" y="27129"/>
                </a:lnTo>
                <a:lnTo>
                  <a:pt x="36079" y="20287"/>
                </a:lnTo>
                <a:lnTo>
                  <a:pt x="35594" y="13335"/>
                </a:lnTo>
                <a:lnTo>
                  <a:pt x="32539" y="7073"/>
                </a:lnTo>
                <a:lnTo>
                  <a:pt x="27126" y="2299"/>
                </a:lnTo>
                <a:lnTo>
                  <a:pt x="20286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24582" y="5455528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7211" y="5563951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176" y="0"/>
                </a:moveTo>
                <a:lnTo>
                  <a:pt x="11101" y="1428"/>
                </a:lnTo>
                <a:lnTo>
                  <a:pt x="5324" y="5324"/>
                </a:lnTo>
                <a:lnTo>
                  <a:pt x="1428" y="11101"/>
                </a:lnTo>
                <a:lnTo>
                  <a:pt x="0" y="18176"/>
                </a:lnTo>
                <a:lnTo>
                  <a:pt x="1428" y="25250"/>
                </a:lnTo>
                <a:lnTo>
                  <a:pt x="5324" y="31028"/>
                </a:lnTo>
                <a:lnTo>
                  <a:pt x="11101" y="34924"/>
                </a:lnTo>
                <a:lnTo>
                  <a:pt x="18176" y="36353"/>
                </a:lnTo>
                <a:lnTo>
                  <a:pt x="25250" y="34924"/>
                </a:lnTo>
                <a:lnTo>
                  <a:pt x="31028" y="31028"/>
                </a:lnTo>
                <a:lnTo>
                  <a:pt x="34923" y="25250"/>
                </a:lnTo>
                <a:lnTo>
                  <a:pt x="36352" y="18176"/>
                </a:lnTo>
                <a:lnTo>
                  <a:pt x="34923" y="11101"/>
                </a:lnTo>
                <a:lnTo>
                  <a:pt x="31028" y="5324"/>
                </a:lnTo>
                <a:lnTo>
                  <a:pt x="25250" y="1428"/>
                </a:lnTo>
                <a:lnTo>
                  <a:pt x="18176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50999" y="8037224"/>
            <a:ext cx="1282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80774" y="6411855"/>
            <a:ext cx="1282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0760" y="2652696"/>
            <a:ext cx="1491615" cy="1495425"/>
          </a:xfrm>
          <a:custGeom>
            <a:avLst/>
            <a:gdLst/>
            <a:ahLst/>
            <a:cxnLst/>
            <a:rect l="l" t="t" r="r" b="b"/>
            <a:pathLst>
              <a:path w="1491615" h="1495425">
                <a:moveTo>
                  <a:pt x="36080" y="20281"/>
                </a:moveTo>
                <a:lnTo>
                  <a:pt x="35598" y="13335"/>
                </a:lnTo>
                <a:lnTo>
                  <a:pt x="32537" y="7073"/>
                </a:lnTo>
                <a:lnTo>
                  <a:pt x="27127" y="2298"/>
                </a:lnTo>
                <a:lnTo>
                  <a:pt x="20281" y="0"/>
                </a:lnTo>
                <a:lnTo>
                  <a:pt x="13335" y="482"/>
                </a:lnTo>
                <a:lnTo>
                  <a:pt x="7073" y="3543"/>
                </a:lnTo>
                <a:lnTo>
                  <a:pt x="2298" y="8953"/>
                </a:lnTo>
                <a:lnTo>
                  <a:pt x="0" y="15798"/>
                </a:lnTo>
                <a:lnTo>
                  <a:pt x="482" y="22745"/>
                </a:lnTo>
                <a:lnTo>
                  <a:pt x="3543" y="29006"/>
                </a:lnTo>
                <a:lnTo>
                  <a:pt x="8953" y="33782"/>
                </a:lnTo>
                <a:lnTo>
                  <a:pt x="15798" y="36080"/>
                </a:lnTo>
                <a:lnTo>
                  <a:pt x="22745" y="35598"/>
                </a:lnTo>
                <a:lnTo>
                  <a:pt x="29006" y="32537"/>
                </a:lnTo>
                <a:lnTo>
                  <a:pt x="33782" y="27127"/>
                </a:lnTo>
                <a:lnTo>
                  <a:pt x="36080" y="20281"/>
                </a:lnTo>
                <a:close/>
              </a:path>
              <a:path w="1491615" h="1495425">
                <a:moveTo>
                  <a:pt x="1491259" y="1476705"/>
                </a:moveTo>
                <a:lnTo>
                  <a:pt x="1489837" y="1469631"/>
                </a:lnTo>
                <a:lnTo>
                  <a:pt x="1485938" y="1463865"/>
                </a:lnTo>
                <a:lnTo>
                  <a:pt x="1480159" y="1459966"/>
                </a:lnTo>
                <a:lnTo>
                  <a:pt x="1473085" y="1458531"/>
                </a:lnTo>
                <a:lnTo>
                  <a:pt x="1466011" y="1459966"/>
                </a:lnTo>
                <a:lnTo>
                  <a:pt x="1460233" y="1463865"/>
                </a:lnTo>
                <a:lnTo>
                  <a:pt x="1456347" y="1469631"/>
                </a:lnTo>
                <a:lnTo>
                  <a:pt x="1454912" y="1476705"/>
                </a:lnTo>
                <a:lnTo>
                  <a:pt x="1456347" y="1483779"/>
                </a:lnTo>
                <a:lnTo>
                  <a:pt x="1460233" y="1489557"/>
                </a:lnTo>
                <a:lnTo>
                  <a:pt x="1466011" y="1493456"/>
                </a:lnTo>
                <a:lnTo>
                  <a:pt x="1473085" y="1494878"/>
                </a:lnTo>
                <a:lnTo>
                  <a:pt x="1480159" y="1493456"/>
                </a:lnTo>
                <a:lnTo>
                  <a:pt x="1485938" y="1489557"/>
                </a:lnTo>
                <a:lnTo>
                  <a:pt x="1489837" y="1483779"/>
                </a:lnTo>
                <a:lnTo>
                  <a:pt x="1491259" y="14767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27480" y="4030624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7897" y="2461891"/>
            <a:ext cx="300863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09570" algn="l"/>
              </a:tabLst>
            </a:pPr>
            <a:r>
              <a:rPr sz="1800" spc="-75" baseline="4629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800" baseline="4629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35284" y="2652689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20287" y="0"/>
                </a:moveTo>
                <a:lnTo>
                  <a:pt x="13336" y="484"/>
                </a:lnTo>
                <a:lnTo>
                  <a:pt x="7073" y="3539"/>
                </a:lnTo>
                <a:lnTo>
                  <a:pt x="2300" y="8952"/>
                </a:lnTo>
                <a:lnTo>
                  <a:pt x="0" y="15794"/>
                </a:lnTo>
                <a:lnTo>
                  <a:pt x="485" y="22745"/>
                </a:lnTo>
                <a:lnTo>
                  <a:pt x="3540" y="29008"/>
                </a:lnTo>
                <a:lnTo>
                  <a:pt x="8952" y="33781"/>
                </a:lnTo>
                <a:lnTo>
                  <a:pt x="15794" y="36081"/>
                </a:lnTo>
                <a:lnTo>
                  <a:pt x="22745" y="35596"/>
                </a:lnTo>
                <a:lnTo>
                  <a:pt x="29007" y="32540"/>
                </a:lnTo>
                <a:lnTo>
                  <a:pt x="33782" y="27129"/>
                </a:lnTo>
                <a:lnTo>
                  <a:pt x="36082" y="20287"/>
                </a:lnTo>
                <a:lnTo>
                  <a:pt x="35597" y="13336"/>
                </a:lnTo>
                <a:lnTo>
                  <a:pt x="32541" y="7074"/>
                </a:lnTo>
                <a:lnTo>
                  <a:pt x="27128" y="2299"/>
                </a:lnTo>
                <a:lnTo>
                  <a:pt x="20287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334" y="5457771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35284" y="555720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287" y="0"/>
                </a:moveTo>
                <a:lnTo>
                  <a:pt x="13336" y="484"/>
                </a:lnTo>
                <a:lnTo>
                  <a:pt x="7073" y="3539"/>
                </a:lnTo>
                <a:lnTo>
                  <a:pt x="2300" y="8952"/>
                </a:lnTo>
                <a:lnTo>
                  <a:pt x="0" y="15794"/>
                </a:lnTo>
                <a:lnTo>
                  <a:pt x="485" y="22744"/>
                </a:lnTo>
                <a:lnTo>
                  <a:pt x="3540" y="29006"/>
                </a:lnTo>
                <a:lnTo>
                  <a:pt x="8952" y="33781"/>
                </a:lnTo>
                <a:lnTo>
                  <a:pt x="15794" y="36081"/>
                </a:lnTo>
                <a:lnTo>
                  <a:pt x="22745" y="35596"/>
                </a:lnTo>
                <a:lnTo>
                  <a:pt x="29007" y="32540"/>
                </a:lnTo>
                <a:lnTo>
                  <a:pt x="33782" y="27129"/>
                </a:lnTo>
                <a:lnTo>
                  <a:pt x="36082" y="20287"/>
                </a:lnTo>
                <a:lnTo>
                  <a:pt x="35597" y="13336"/>
                </a:lnTo>
                <a:lnTo>
                  <a:pt x="32541" y="7074"/>
                </a:lnTo>
                <a:lnTo>
                  <a:pt x="27128" y="2300"/>
                </a:lnTo>
                <a:lnTo>
                  <a:pt x="20287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6050" y="3934586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2436611" y="4034016"/>
            <a:ext cx="9039860" cy="5476240"/>
            <a:chOff x="2436611" y="4034016"/>
            <a:chExt cx="9039860" cy="5476240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0285" y="4034016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0287" y="0"/>
                  </a:moveTo>
                  <a:lnTo>
                    <a:pt x="13335" y="485"/>
                  </a:lnTo>
                  <a:lnTo>
                    <a:pt x="7073" y="3541"/>
                  </a:lnTo>
                  <a:lnTo>
                    <a:pt x="2299" y="8952"/>
                  </a:lnTo>
                  <a:lnTo>
                    <a:pt x="0" y="15794"/>
                  </a:lnTo>
                  <a:lnTo>
                    <a:pt x="485" y="22745"/>
                  </a:lnTo>
                  <a:lnTo>
                    <a:pt x="3541" y="29007"/>
                  </a:lnTo>
                  <a:lnTo>
                    <a:pt x="8952" y="33781"/>
                  </a:lnTo>
                  <a:lnTo>
                    <a:pt x="15793" y="36081"/>
                  </a:lnTo>
                  <a:lnTo>
                    <a:pt x="22745" y="35597"/>
                  </a:lnTo>
                  <a:lnTo>
                    <a:pt x="29007" y="32541"/>
                  </a:lnTo>
                  <a:lnTo>
                    <a:pt x="33781" y="27129"/>
                  </a:lnTo>
                  <a:lnTo>
                    <a:pt x="36081" y="20287"/>
                  </a:lnTo>
                  <a:lnTo>
                    <a:pt x="35597" y="13337"/>
                  </a:lnTo>
                  <a:lnTo>
                    <a:pt x="32541" y="7075"/>
                  </a:lnTo>
                  <a:lnTo>
                    <a:pt x="27128" y="2299"/>
                  </a:lnTo>
                  <a:lnTo>
                    <a:pt x="202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2764" y="5200981"/>
              <a:ext cx="2381250" cy="1374775"/>
            </a:xfrm>
            <a:custGeom>
              <a:avLst/>
              <a:gdLst/>
              <a:ahLst/>
              <a:cxnLst/>
              <a:rect l="l" t="t" r="r" b="b"/>
              <a:pathLst>
                <a:path w="2381250" h="1374775">
                  <a:moveTo>
                    <a:pt x="0" y="0"/>
                  </a:moveTo>
                  <a:lnTo>
                    <a:pt x="2381115" y="1374735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11498" y="4145824"/>
              <a:ext cx="0" cy="4893945"/>
            </a:xfrm>
            <a:custGeom>
              <a:avLst/>
              <a:gdLst/>
              <a:ahLst/>
              <a:cxnLst/>
              <a:rect l="l" t="t" r="r" b="b"/>
              <a:pathLst>
                <a:path h="4893945">
                  <a:moveTo>
                    <a:pt x="0" y="0"/>
                  </a:moveTo>
                  <a:lnTo>
                    <a:pt x="0" y="4893562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0421" y="7322634"/>
              <a:ext cx="6615430" cy="2152015"/>
            </a:xfrm>
            <a:custGeom>
              <a:avLst/>
              <a:gdLst/>
              <a:ahLst/>
              <a:cxnLst/>
              <a:rect l="l" t="t" r="r" b="b"/>
              <a:pathLst>
                <a:path w="6615430" h="2152015">
                  <a:moveTo>
                    <a:pt x="0" y="0"/>
                  </a:moveTo>
                  <a:lnTo>
                    <a:pt x="3718678" y="2147890"/>
                  </a:lnTo>
                </a:path>
                <a:path w="6615430" h="2152015">
                  <a:moveTo>
                    <a:pt x="3150323" y="151470"/>
                  </a:moveTo>
                  <a:lnTo>
                    <a:pt x="6615371" y="2152015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91089" y="6543277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18172" y="0"/>
                  </a:moveTo>
                  <a:lnTo>
                    <a:pt x="11098" y="1428"/>
                  </a:lnTo>
                  <a:lnTo>
                    <a:pt x="5322" y="5322"/>
                  </a:lnTo>
                  <a:lnTo>
                    <a:pt x="1428" y="11098"/>
                  </a:lnTo>
                  <a:lnTo>
                    <a:pt x="0" y="18172"/>
                  </a:lnTo>
                  <a:lnTo>
                    <a:pt x="1428" y="25246"/>
                  </a:lnTo>
                  <a:lnTo>
                    <a:pt x="5322" y="31024"/>
                  </a:lnTo>
                  <a:lnTo>
                    <a:pt x="11098" y="34921"/>
                  </a:lnTo>
                  <a:lnTo>
                    <a:pt x="18172" y="36349"/>
                  </a:lnTo>
                  <a:lnTo>
                    <a:pt x="25246" y="34921"/>
                  </a:lnTo>
                  <a:lnTo>
                    <a:pt x="31024" y="31024"/>
                  </a:lnTo>
                  <a:lnTo>
                    <a:pt x="34920" y="25246"/>
                  </a:lnTo>
                  <a:lnTo>
                    <a:pt x="36348" y="18172"/>
                  </a:lnTo>
                  <a:lnTo>
                    <a:pt x="34920" y="11098"/>
                  </a:lnTo>
                  <a:lnTo>
                    <a:pt x="31024" y="5322"/>
                  </a:lnTo>
                  <a:lnTo>
                    <a:pt x="25246" y="1428"/>
                  </a:lnTo>
                  <a:lnTo>
                    <a:pt x="181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1791" y="5153508"/>
              <a:ext cx="72702" cy="72698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66102" y="9436993"/>
              <a:ext cx="72697" cy="72698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17672" y="8679986"/>
              <a:ext cx="72160" cy="72162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63384" y="5984652"/>
              <a:ext cx="72160" cy="72161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46206" y="7439314"/>
              <a:ext cx="72162" cy="72160"/>
            </a:xfrm>
            <a:prstGeom prst="rect">
              <a:avLst/>
            </a:prstGeom>
          </p:spPr>
        </p:pic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42552" y="9208791"/>
            <a:ext cx="1282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77984" y="9216430"/>
            <a:ext cx="1282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2355769" y="2902406"/>
            <a:ext cx="10625455" cy="6323965"/>
            <a:chOff x="2355769" y="2902406"/>
            <a:chExt cx="10625455" cy="632396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59579" y="6026745"/>
              <a:ext cx="3228340" cy="2686050"/>
            </a:xfrm>
            <a:custGeom>
              <a:avLst/>
              <a:gdLst/>
              <a:ahLst/>
              <a:cxnLst/>
              <a:rect l="l" t="t" r="r" b="b"/>
              <a:pathLst>
                <a:path w="3228340" h="2686050">
                  <a:moveTo>
                    <a:pt x="2498177" y="2685704"/>
                  </a:moveTo>
                  <a:lnTo>
                    <a:pt x="3227915" y="1441425"/>
                  </a:lnTo>
                  <a:lnTo>
                    <a:pt x="735750" y="0"/>
                  </a:lnTo>
                  <a:lnTo>
                    <a:pt x="0" y="1245481"/>
                  </a:lnTo>
                </a:path>
              </a:pathLst>
            </a:custGeom>
            <a:ln w="7199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84212" y="7946644"/>
              <a:ext cx="72161" cy="72160"/>
            </a:xfrm>
            <a:prstGeom prst="rect">
              <a:avLst/>
            </a:prstGeom>
          </p:spPr>
        </p:pic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8019" y="4647340"/>
              <a:ext cx="2192020" cy="3796029"/>
            </a:xfrm>
            <a:custGeom>
              <a:avLst/>
              <a:gdLst/>
              <a:ahLst/>
              <a:cxnLst/>
              <a:rect l="l" t="t" r="r" b="b"/>
              <a:pathLst>
                <a:path w="2192020" h="3796029">
                  <a:moveTo>
                    <a:pt x="1379109" y="1407336"/>
                  </a:moveTo>
                  <a:lnTo>
                    <a:pt x="1729839" y="799851"/>
                  </a:lnTo>
                </a:path>
                <a:path w="2192020" h="3796029">
                  <a:moveTo>
                    <a:pt x="911470" y="2217312"/>
                  </a:moveTo>
                  <a:lnTo>
                    <a:pt x="1262199" y="1609826"/>
                  </a:lnTo>
                </a:path>
                <a:path w="2192020" h="3796029">
                  <a:moveTo>
                    <a:pt x="1290387" y="1561006"/>
                  </a:moveTo>
                  <a:lnTo>
                    <a:pt x="1350921" y="1456160"/>
                  </a:lnTo>
                </a:path>
                <a:path w="2192020" h="3796029">
                  <a:moveTo>
                    <a:pt x="467639" y="2986048"/>
                  </a:moveTo>
                  <a:lnTo>
                    <a:pt x="818370" y="2378562"/>
                  </a:lnTo>
                </a:path>
                <a:path w="2192020" h="3796029">
                  <a:moveTo>
                    <a:pt x="0" y="3796023"/>
                  </a:moveTo>
                  <a:lnTo>
                    <a:pt x="350729" y="3188538"/>
                  </a:lnTo>
                </a:path>
                <a:path w="2192020" h="3796029">
                  <a:moveTo>
                    <a:pt x="378918" y="3139714"/>
                  </a:moveTo>
                  <a:lnTo>
                    <a:pt x="439451" y="3034872"/>
                  </a:lnTo>
                </a:path>
                <a:path w="2192020" h="3796029">
                  <a:moveTo>
                    <a:pt x="1840906" y="607481"/>
                  </a:moveTo>
                  <a:lnTo>
                    <a:pt x="2191636" y="0"/>
                  </a:lnTo>
                </a:path>
                <a:path w="2192020" h="3796029">
                  <a:moveTo>
                    <a:pt x="1752184" y="761151"/>
                  </a:moveTo>
                  <a:lnTo>
                    <a:pt x="1812719" y="65630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902" y="2902416"/>
              <a:ext cx="4313555" cy="4152900"/>
            </a:xfrm>
            <a:custGeom>
              <a:avLst/>
              <a:gdLst/>
              <a:ahLst/>
              <a:cxnLst/>
              <a:rect l="l" t="t" r="r" b="b"/>
              <a:pathLst>
                <a:path w="4313555" h="4152900">
                  <a:moveTo>
                    <a:pt x="87172" y="2843263"/>
                  </a:moveTo>
                  <a:lnTo>
                    <a:pt x="37388" y="2769273"/>
                  </a:lnTo>
                  <a:lnTo>
                    <a:pt x="0" y="2834157"/>
                  </a:lnTo>
                  <a:lnTo>
                    <a:pt x="87172" y="2843263"/>
                  </a:lnTo>
                  <a:close/>
                </a:path>
                <a:path w="4313555" h="4152900">
                  <a:moveTo>
                    <a:pt x="1032700" y="488746"/>
                  </a:moveTo>
                  <a:lnTo>
                    <a:pt x="982916" y="414756"/>
                  </a:lnTo>
                  <a:lnTo>
                    <a:pt x="945527" y="479640"/>
                  </a:lnTo>
                  <a:lnTo>
                    <a:pt x="1032700" y="488746"/>
                  </a:lnTo>
                  <a:close/>
                </a:path>
                <a:path w="4313555" h="4152900">
                  <a:moveTo>
                    <a:pt x="1278559" y="3532124"/>
                  </a:moveTo>
                  <a:lnTo>
                    <a:pt x="1228775" y="3458133"/>
                  </a:lnTo>
                  <a:lnTo>
                    <a:pt x="1191387" y="3523018"/>
                  </a:lnTo>
                  <a:lnTo>
                    <a:pt x="1278559" y="3532124"/>
                  </a:lnTo>
                  <a:close/>
                </a:path>
                <a:path w="4313555" h="4152900">
                  <a:moveTo>
                    <a:pt x="2302827" y="1829816"/>
                  </a:moveTo>
                  <a:lnTo>
                    <a:pt x="2253056" y="1755813"/>
                  </a:lnTo>
                  <a:lnTo>
                    <a:pt x="2215667" y="1820697"/>
                  </a:lnTo>
                  <a:lnTo>
                    <a:pt x="2302827" y="1829816"/>
                  </a:lnTo>
                  <a:close/>
                </a:path>
                <a:path w="4313555" h="4152900">
                  <a:moveTo>
                    <a:pt x="2346109" y="4152455"/>
                  </a:moveTo>
                  <a:lnTo>
                    <a:pt x="2296325" y="4078465"/>
                  </a:lnTo>
                  <a:lnTo>
                    <a:pt x="2258936" y="4143349"/>
                  </a:lnTo>
                  <a:lnTo>
                    <a:pt x="2346109" y="4152455"/>
                  </a:lnTo>
                  <a:close/>
                </a:path>
                <a:path w="4313555" h="4152900">
                  <a:moveTo>
                    <a:pt x="2573324" y="1371777"/>
                  </a:moveTo>
                  <a:lnTo>
                    <a:pt x="2523540" y="1297774"/>
                  </a:lnTo>
                  <a:lnTo>
                    <a:pt x="2486152" y="1362659"/>
                  </a:lnTo>
                  <a:lnTo>
                    <a:pt x="2573324" y="1371777"/>
                  </a:lnTo>
                  <a:close/>
                </a:path>
                <a:path w="4313555" h="4152900">
                  <a:moveTo>
                    <a:pt x="3245955" y="73990"/>
                  </a:moveTo>
                  <a:lnTo>
                    <a:pt x="3196183" y="0"/>
                  </a:lnTo>
                  <a:lnTo>
                    <a:pt x="3158794" y="64884"/>
                  </a:lnTo>
                  <a:lnTo>
                    <a:pt x="3245955" y="73990"/>
                  </a:lnTo>
                  <a:close/>
                </a:path>
                <a:path w="4313555" h="4152900">
                  <a:moveTo>
                    <a:pt x="3370389" y="2450147"/>
                  </a:moveTo>
                  <a:lnTo>
                    <a:pt x="3320605" y="2376144"/>
                  </a:lnTo>
                  <a:lnTo>
                    <a:pt x="3283216" y="2441029"/>
                  </a:lnTo>
                  <a:lnTo>
                    <a:pt x="3370389" y="2450147"/>
                  </a:lnTo>
                  <a:close/>
                </a:path>
                <a:path w="4313555" h="4152900">
                  <a:moveTo>
                    <a:pt x="3640874" y="1992109"/>
                  </a:moveTo>
                  <a:lnTo>
                    <a:pt x="3591102" y="1918106"/>
                  </a:lnTo>
                  <a:lnTo>
                    <a:pt x="3553714" y="1982990"/>
                  </a:lnTo>
                  <a:lnTo>
                    <a:pt x="3640874" y="1992109"/>
                  </a:lnTo>
                  <a:close/>
                </a:path>
                <a:path w="4313555" h="4152900">
                  <a:moveTo>
                    <a:pt x="4313517" y="694321"/>
                  </a:moveTo>
                  <a:lnTo>
                    <a:pt x="4263733" y="620331"/>
                  </a:lnTo>
                  <a:lnTo>
                    <a:pt x="4226344" y="685215"/>
                  </a:lnTo>
                  <a:lnTo>
                    <a:pt x="4313517" y="6943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2372" y="7068797"/>
              <a:ext cx="208915" cy="166370"/>
            </a:xfrm>
            <a:custGeom>
              <a:avLst/>
              <a:gdLst/>
              <a:ahLst/>
              <a:cxnLst/>
              <a:rect l="l" t="t" r="r" b="b"/>
              <a:pathLst>
                <a:path w="208915" h="166370">
                  <a:moveTo>
                    <a:pt x="87800" y="0"/>
                  </a:moveTo>
                  <a:lnTo>
                    <a:pt x="0" y="151780"/>
                  </a:lnTo>
                  <a:lnTo>
                    <a:pt x="208313" y="166085"/>
                  </a:lnTo>
                  <a:lnTo>
                    <a:pt x="878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7500" y="5450595"/>
              <a:ext cx="3063240" cy="3775710"/>
            </a:xfrm>
            <a:custGeom>
              <a:avLst/>
              <a:gdLst/>
              <a:ahLst/>
              <a:cxnLst/>
              <a:rect l="l" t="t" r="r" b="b"/>
              <a:pathLst>
                <a:path w="3063240" h="3775709">
                  <a:moveTo>
                    <a:pt x="87172" y="3443681"/>
                  </a:moveTo>
                  <a:lnTo>
                    <a:pt x="0" y="3434562"/>
                  </a:lnTo>
                  <a:lnTo>
                    <a:pt x="49784" y="3508565"/>
                  </a:lnTo>
                  <a:lnTo>
                    <a:pt x="87172" y="3443681"/>
                  </a:lnTo>
                  <a:close/>
                </a:path>
                <a:path w="3063240" h="3775709">
                  <a:moveTo>
                    <a:pt x="546417" y="3710559"/>
                  </a:moveTo>
                  <a:lnTo>
                    <a:pt x="459244" y="3701453"/>
                  </a:lnTo>
                  <a:lnTo>
                    <a:pt x="509028" y="3775456"/>
                  </a:lnTo>
                  <a:lnTo>
                    <a:pt x="546417" y="3710559"/>
                  </a:lnTo>
                  <a:close/>
                </a:path>
                <a:path w="3063240" h="3775709">
                  <a:moveTo>
                    <a:pt x="643191" y="9105"/>
                  </a:moveTo>
                  <a:lnTo>
                    <a:pt x="556018" y="0"/>
                  </a:lnTo>
                  <a:lnTo>
                    <a:pt x="605802" y="73990"/>
                  </a:lnTo>
                  <a:lnTo>
                    <a:pt x="643191" y="9105"/>
                  </a:lnTo>
                  <a:close/>
                </a:path>
                <a:path w="3063240" h="3775709">
                  <a:moveTo>
                    <a:pt x="779640" y="2174265"/>
                  </a:moveTo>
                  <a:lnTo>
                    <a:pt x="692480" y="2165159"/>
                  </a:lnTo>
                  <a:lnTo>
                    <a:pt x="742251" y="2239149"/>
                  </a:lnTo>
                  <a:lnTo>
                    <a:pt x="779640" y="2174265"/>
                  </a:lnTo>
                  <a:close/>
                </a:path>
                <a:path w="3063240" h="3775709">
                  <a:moveTo>
                    <a:pt x="1238885" y="2441041"/>
                  </a:moveTo>
                  <a:lnTo>
                    <a:pt x="1151712" y="2431935"/>
                  </a:lnTo>
                  <a:lnTo>
                    <a:pt x="1201496" y="2505926"/>
                  </a:lnTo>
                  <a:lnTo>
                    <a:pt x="1238885" y="2441041"/>
                  </a:lnTo>
                  <a:close/>
                </a:path>
                <a:path w="3063240" h="3775709">
                  <a:moveTo>
                    <a:pt x="1332649" y="409321"/>
                  </a:moveTo>
                  <a:lnTo>
                    <a:pt x="1245489" y="400215"/>
                  </a:lnTo>
                  <a:lnTo>
                    <a:pt x="1295260" y="474218"/>
                  </a:lnTo>
                  <a:lnTo>
                    <a:pt x="1332649" y="409321"/>
                  </a:lnTo>
                  <a:close/>
                </a:path>
                <a:path w="3063240" h="3775709">
                  <a:moveTo>
                    <a:pt x="1948180" y="769988"/>
                  </a:moveTo>
                  <a:lnTo>
                    <a:pt x="1861007" y="760882"/>
                  </a:lnTo>
                  <a:lnTo>
                    <a:pt x="1910791" y="834872"/>
                  </a:lnTo>
                  <a:lnTo>
                    <a:pt x="1948180" y="769988"/>
                  </a:lnTo>
                  <a:close/>
                </a:path>
                <a:path w="3063240" h="3775709">
                  <a:moveTo>
                    <a:pt x="3062617" y="3492970"/>
                  </a:moveTo>
                  <a:lnTo>
                    <a:pt x="2975457" y="3483851"/>
                  </a:lnTo>
                  <a:lnTo>
                    <a:pt x="3025229" y="3557854"/>
                  </a:lnTo>
                  <a:lnTo>
                    <a:pt x="3062617" y="349297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2179877" y="7324710"/>
            <a:ext cx="1765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4696587" y="8772817"/>
            <a:ext cx="1765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2896385" y="5872452"/>
            <a:ext cx="1765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5611408" y="7450534"/>
            <a:ext cx="1765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5050730" y="5035719"/>
            <a:ext cx="1765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8" name="object 68"/>
          <p:cNvGrpSpPr>
            <a:grpSpLocks noGrp="1" noUngrp="1" noRot="1" noMove="1" noResize="1"/>
          </p:cNvGrpSpPr>
          <p:nvPr/>
        </p:nvGrpSpPr>
        <p:grpSpPr>
          <a:xfrm>
            <a:off x="2494116" y="4647758"/>
            <a:ext cx="10357485" cy="4827905"/>
            <a:chOff x="2494116" y="4647758"/>
            <a:chExt cx="10357485" cy="4827905"/>
          </a:xfrm>
        </p:grpSpPr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94115" y="7252433"/>
              <a:ext cx="6481445" cy="2186305"/>
            </a:xfrm>
            <a:custGeom>
              <a:avLst/>
              <a:gdLst/>
              <a:ahLst/>
              <a:cxnLst/>
              <a:rect l="l" t="t" r="r" b="b"/>
              <a:pathLst>
                <a:path w="6481445" h="2186304">
                  <a:moveTo>
                    <a:pt x="1076528" y="621538"/>
                  </a:moveTo>
                  <a:lnTo>
                    <a:pt x="1062024" y="602145"/>
                  </a:lnTo>
                  <a:lnTo>
                    <a:pt x="1018133" y="543471"/>
                  </a:lnTo>
                  <a:lnTo>
                    <a:pt x="1017930" y="546138"/>
                  </a:lnTo>
                  <a:lnTo>
                    <a:pt x="1017676" y="548767"/>
                  </a:lnTo>
                  <a:lnTo>
                    <a:pt x="1008964" y="578370"/>
                  </a:lnTo>
                  <a:lnTo>
                    <a:pt x="71170" y="36944"/>
                  </a:lnTo>
                  <a:lnTo>
                    <a:pt x="96799" y="11557"/>
                  </a:lnTo>
                  <a:lnTo>
                    <a:pt x="0" y="0"/>
                  </a:lnTo>
                  <a:lnTo>
                    <a:pt x="58394" y="78066"/>
                  </a:lnTo>
                  <a:lnTo>
                    <a:pt x="58597" y="75412"/>
                  </a:lnTo>
                  <a:lnTo>
                    <a:pt x="58851" y="72783"/>
                  </a:lnTo>
                  <a:lnTo>
                    <a:pt x="67564" y="43180"/>
                  </a:lnTo>
                  <a:lnTo>
                    <a:pt x="1005357" y="584606"/>
                  </a:lnTo>
                  <a:lnTo>
                    <a:pt x="979728" y="609993"/>
                  </a:lnTo>
                  <a:lnTo>
                    <a:pt x="1076528" y="621538"/>
                  </a:lnTo>
                  <a:close/>
                </a:path>
                <a:path w="6481445" h="2186304">
                  <a:moveTo>
                    <a:pt x="2342553" y="1352486"/>
                  </a:moveTo>
                  <a:lnTo>
                    <a:pt x="2328037" y="1333080"/>
                  </a:lnTo>
                  <a:lnTo>
                    <a:pt x="2284158" y="1274419"/>
                  </a:lnTo>
                  <a:lnTo>
                    <a:pt x="2283955" y="1277073"/>
                  </a:lnTo>
                  <a:lnTo>
                    <a:pt x="2274989" y="1309306"/>
                  </a:lnTo>
                  <a:lnTo>
                    <a:pt x="1337183" y="767880"/>
                  </a:lnTo>
                  <a:lnTo>
                    <a:pt x="1362824" y="742492"/>
                  </a:lnTo>
                  <a:lnTo>
                    <a:pt x="1266012" y="730948"/>
                  </a:lnTo>
                  <a:lnTo>
                    <a:pt x="1324419" y="809002"/>
                  </a:lnTo>
                  <a:lnTo>
                    <a:pt x="1324610" y="806348"/>
                  </a:lnTo>
                  <a:lnTo>
                    <a:pt x="1324876" y="803719"/>
                  </a:lnTo>
                  <a:lnTo>
                    <a:pt x="1333588" y="774115"/>
                  </a:lnTo>
                  <a:lnTo>
                    <a:pt x="2271382" y="1315542"/>
                  </a:lnTo>
                  <a:lnTo>
                    <a:pt x="2245753" y="1340942"/>
                  </a:lnTo>
                  <a:lnTo>
                    <a:pt x="2342553" y="1352486"/>
                  </a:lnTo>
                  <a:close/>
                </a:path>
                <a:path w="6481445" h="2186304">
                  <a:moveTo>
                    <a:pt x="5019510" y="2147620"/>
                  </a:moveTo>
                  <a:lnTo>
                    <a:pt x="5011115" y="2144026"/>
                  </a:lnTo>
                  <a:lnTo>
                    <a:pt x="4939474" y="2113330"/>
                  </a:lnTo>
                  <a:lnTo>
                    <a:pt x="4939474" y="2150021"/>
                  </a:lnTo>
                  <a:lnTo>
                    <a:pt x="4939411" y="2151227"/>
                  </a:lnTo>
                  <a:lnTo>
                    <a:pt x="4939411" y="2146427"/>
                  </a:lnTo>
                  <a:lnTo>
                    <a:pt x="4939474" y="2150021"/>
                  </a:lnTo>
                  <a:lnTo>
                    <a:pt x="4939474" y="2113330"/>
                  </a:lnTo>
                  <a:lnTo>
                    <a:pt x="4929898" y="2109216"/>
                  </a:lnTo>
                  <a:lnTo>
                    <a:pt x="4931067" y="2111616"/>
                  </a:lnTo>
                  <a:lnTo>
                    <a:pt x="4932159" y="2114016"/>
                  </a:lnTo>
                  <a:lnTo>
                    <a:pt x="4939360" y="2144026"/>
                  </a:lnTo>
                  <a:lnTo>
                    <a:pt x="3856545" y="2144026"/>
                  </a:lnTo>
                  <a:lnTo>
                    <a:pt x="3866045" y="2109216"/>
                  </a:lnTo>
                  <a:lnTo>
                    <a:pt x="3776434" y="2147620"/>
                  </a:lnTo>
                  <a:lnTo>
                    <a:pt x="3866045" y="2186025"/>
                  </a:lnTo>
                  <a:lnTo>
                    <a:pt x="3864889" y="2183625"/>
                  </a:lnTo>
                  <a:lnTo>
                    <a:pt x="3863797" y="2181225"/>
                  </a:lnTo>
                  <a:lnTo>
                    <a:pt x="3856545" y="2151227"/>
                  </a:lnTo>
                  <a:lnTo>
                    <a:pt x="4939398" y="2151227"/>
                  </a:lnTo>
                  <a:lnTo>
                    <a:pt x="4929898" y="2186025"/>
                  </a:lnTo>
                  <a:lnTo>
                    <a:pt x="5011115" y="2151227"/>
                  </a:lnTo>
                  <a:lnTo>
                    <a:pt x="5019510" y="2147620"/>
                  </a:lnTo>
                  <a:close/>
                </a:path>
                <a:path w="6481445" h="2186304">
                  <a:moveTo>
                    <a:pt x="6481394" y="2147620"/>
                  </a:moveTo>
                  <a:lnTo>
                    <a:pt x="6472987" y="2144026"/>
                  </a:lnTo>
                  <a:lnTo>
                    <a:pt x="6391783" y="2109216"/>
                  </a:lnTo>
                  <a:lnTo>
                    <a:pt x="6392939" y="2111616"/>
                  </a:lnTo>
                  <a:lnTo>
                    <a:pt x="6401244" y="2144026"/>
                  </a:lnTo>
                  <a:lnTo>
                    <a:pt x="5318417" y="2144026"/>
                  </a:lnTo>
                  <a:lnTo>
                    <a:pt x="5327929" y="2109216"/>
                  </a:lnTo>
                  <a:lnTo>
                    <a:pt x="5238318" y="2147620"/>
                  </a:lnTo>
                  <a:lnTo>
                    <a:pt x="5327929" y="2186025"/>
                  </a:lnTo>
                  <a:lnTo>
                    <a:pt x="5326761" y="2183625"/>
                  </a:lnTo>
                  <a:lnTo>
                    <a:pt x="5325681" y="2181225"/>
                  </a:lnTo>
                  <a:lnTo>
                    <a:pt x="5318417" y="2151227"/>
                  </a:lnTo>
                  <a:lnTo>
                    <a:pt x="6401282" y="2151227"/>
                  </a:lnTo>
                  <a:lnTo>
                    <a:pt x="6401282" y="2146020"/>
                  </a:lnTo>
                  <a:lnTo>
                    <a:pt x="6401346" y="2150021"/>
                  </a:lnTo>
                  <a:lnTo>
                    <a:pt x="6401282" y="2151227"/>
                  </a:lnTo>
                  <a:lnTo>
                    <a:pt x="6401232" y="2152421"/>
                  </a:lnTo>
                  <a:lnTo>
                    <a:pt x="6391783" y="2186025"/>
                  </a:lnTo>
                  <a:lnTo>
                    <a:pt x="6472999" y="2151227"/>
                  </a:lnTo>
                  <a:lnTo>
                    <a:pt x="6481394" y="214762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02362" y="4647765"/>
              <a:ext cx="1551305" cy="3996690"/>
            </a:xfrm>
            <a:custGeom>
              <a:avLst/>
              <a:gdLst/>
              <a:ahLst/>
              <a:cxnLst/>
              <a:rect l="l" t="t" r="r" b="b"/>
              <a:pathLst>
                <a:path w="1551304" h="3996690">
                  <a:moveTo>
                    <a:pt x="88150" y="3996550"/>
                  </a:moveTo>
                  <a:lnTo>
                    <a:pt x="46139" y="3902341"/>
                  </a:lnTo>
                  <a:lnTo>
                    <a:pt x="0" y="3996626"/>
                  </a:lnTo>
                  <a:lnTo>
                    <a:pt x="88150" y="3996550"/>
                  </a:lnTo>
                  <a:close/>
                </a:path>
                <a:path w="1551304" h="3996690">
                  <a:moveTo>
                    <a:pt x="88150" y="2669324"/>
                  </a:moveTo>
                  <a:lnTo>
                    <a:pt x="46139" y="2575115"/>
                  </a:lnTo>
                  <a:lnTo>
                    <a:pt x="0" y="2669400"/>
                  </a:lnTo>
                  <a:lnTo>
                    <a:pt x="88150" y="2669324"/>
                  </a:lnTo>
                  <a:close/>
                </a:path>
                <a:path w="1551304" h="3996690">
                  <a:moveTo>
                    <a:pt x="88150" y="1572920"/>
                  </a:moveTo>
                  <a:lnTo>
                    <a:pt x="46139" y="1478711"/>
                  </a:lnTo>
                  <a:lnTo>
                    <a:pt x="0" y="1572996"/>
                  </a:lnTo>
                  <a:lnTo>
                    <a:pt x="88150" y="1572920"/>
                  </a:lnTo>
                  <a:close/>
                </a:path>
                <a:path w="1551304" h="3996690">
                  <a:moveTo>
                    <a:pt x="1551228" y="1214653"/>
                  </a:moveTo>
                  <a:lnTo>
                    <a:pt x="1509217" y="1120444"/>
                  </a:lnTo>
                  <a:lnTo>
                    <a:pt x="1463078" y="1214729"/>
                  </a:lnTo>
                  <a:lnTo>
                    <a:pt x="1551228" y="1214653"/>
                  </a:lnTo>
                  <a:close/>
                </a:path>
                <a:path w="1551304" h="3996690">
                  <a:moveTo>
                    <a:pt x="1551228" y="94208"/>
                  </a:moveTo>
                  <a:lnTo>
                    <a:pt x="1509217" y="0"/>
                  </a:lnTo>
                  <a:lnTo>
                    <a:pt x="1463078" y="94284"/>
                  </a:lnTo>
                  <a:lnTo>
                    <a:pt x="1551228" y="94208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0624" y="5584997"/>
              <a:ext cx="0" cy="3886835"/>
            </a:xfrm>
            <a:custGeom>
              <a:avLst/>
              <a:gdLst/>
              <a:ahLst/>
              <a:cxnLst/>
              <a:rect l="l" t="t" r="r" b="b"/>
              <a:pathLst>
                <a:path h="3886834">
                  <a:moveTo>
                    <a:pt x="0" y="0"/>
                  </a:moveTo>
                  <a:lnTo>
                    <a:pt x="0" y="388671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14688" y="6126476"/>
              <a:ext cx="88265" cy="2518410"/>
            </a:xfrm>
            <a:custGeom>
              <a:avLst/>
              <a:gdLst/>
              <a:ahLst/>
              <a:cxnLst/>
              <a:rect l="l" t="t" r="r" b="b"/>
              <a:pathLst>
                <a:path w="88265" h="2518409">
                  <a:moveTo>
                    <a:pt x="88138" y="2517838"/>
                  </a:moveTo>
                  <a:lnTo>
                    <a:pt x="46126" y="2423630"/>
                  </a:lnTo>
                  <a:lnTo>
                    <a:pt x="0" y="2517914"/>
                  </a:lnTo>
                  <a:lnTo>
                    <a:pt x="88138" y="2517838"/>
                  </a:lnTo>
                  <a:close/>
                </a:path>
                <a:path w="88265" h="2518409">
                  <a:moveTo>
                    <a:pt x="88138" y="1190612"/>
                  </a:moveTo>
                  <a:lnTo>
                    <a:pt x="46126" y="1096403"/>
                  </a:lnTo>
                  <a:lnTo>
                    <a:pt x="0" y="1190688"/>
                  </a:lnTo>
                  <a:lnTo>
                    <a:pt x="88138" y="1190612"/>
                  </a:lnTo>
                  <a:close/>
                </a:path>
                <a:path w="88265" h="2518409">
                  <a:moveTo>
                    <a:pt x="88138" y="94208"/>
                  </a:moveTo>
                  <a:lnTo>
                    <a:pt x="46126" y="0"/>
                  </a:lnTo>
                  <a:lnTo>
                    <a:pt x="0" y="94284"/>
                  </a:lnTo>
                  <a:lnTo>
                    <a:pt x="88138" y="94208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11498" y="5819886"/>
              <a:ext cx="5236210" cy="3524885"/>
            </a:xfrm>
            <a:custGeom>
              <a:avLst/>
              <a:gdLst/>
              <a:ahLst/>
              <a:cxnLst/>
              <a:rect l="l" t="t" r="r" b="b"/>
              <a:pathLst>
                <a:path w="5236209" h="3524884">
                  <a:moveTo>
                    <a:pt x="0" y="848761"/>
                  </a:moveTo>
                  <a:lnTo>
                    <a:pt x="0" y="3524860"/>
                  </a:lnTo>
                </a:path>
                <a:path w="5236209" h="3524884">
                  <a:moveTo>
                    <a:pt x="2920941" y="0"/>
                  </a:moveTo>
                  <a:lnTo>
                    <a:pt x="5236141" y="133668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78144" y="8316508"/>
              <a:ext cx="1565910" cy="612775"/>
            </a:xfrm>
            <a:custGeom>
              <a:avLst/>
              <a:gdLst/>
              <a:ahLst/>
              <a:cxnLst/>
              <a:rect l="l" t="t" r="r" b="b"/>
              <a:pathLst>
                <a:path w="1565909" h="612775">
                  <a:moveTo>
                    <a:pt x="306183" y="0"/>
                  </a:moveTo>
                  <a:lnTo>
                    <a:pt x="355847" y="4007"/>
                  </a:lnTo>
                  <a:lnTo>
                    <a:pt x="402959" y="15609"/>
                  </a:lnTo>
                  <a:lnTo>
                    <a:pt x="446890" y="34174"/>
                  </a:lnTo>
                  <a:lnTo>
                    <a:pt x="487009" y="59074"/>
                  </a:lnTo>
                  <a:lnTo>
                    <a:pt x="522685" y="89677"/>
                  </a:lnTo>
                  <a:lnTo>
                    <a:pt x="553288" y="125353"/>
                  </a:lnTo>
                  <a:lnTo>
                    <a:pt x="578188" y="165471"/>
                  </a:lnTo>
                  <a:lnTo>
                    <a:pt x="596754" y="209402"/>
                  </a:lnTo>
                  <a:lnTo>
                    <a:pt x="608356" y="256515"/>
                  </a:lnTo>
                  <a:lnTo>
                    <a:pt x="612363" y="306179"/>
                  </a:lnTo>
                  <a:lnTo>
                    <a:pt x="608356" y="355844"/>
                  </a:lnTo>
                  <a:lnTo>
                    <a:pt x="596754" y="402957"/>
                  </a:lnTo>
                  <a:lnTo>
                    <a:pt x="578188" y="446889"/>
                  </a:lnTo>
                  <a:lnTo>
                    <a:pt x="553288" y="487008"/>
                  </a:lnTo>
                  <a:lnTo>
                    <a:pt x="522685" y="522685"/>
                  </a:lnTo>
                  <a:lnTo>
                    <a:pt x="487009" y="553288"/>
                  </a:lnTo>
                  <a:lnTo>
                    <a:pt x="446890" y="578188"/>
                  </a:lnTo>
                  <a:lnTo>
                    <a:pt x="402959" y="596754"/>
                  </a:lnTo>
                  <a:lnTo>
                    <a:pt x="355847" y="608356"/>
                  </a:lnTo>
                  <a:lnTo>
                    <a:pt x="306183" y="612363"/>
                  </a:lnTo>
                  <a:lnTo>
                    <a:pt x="256518" y="608356"/>
                  </a:lnTo>
                  <a:lnTo>
                    <a:pt x="209405" y="596754"/>
                  </a:lnTo>
                  <a:lnTo>
                    <a:pt x="165474" y="578188"/>
                  </a:lnTo>
                  <a:lnTo>
                    <a:pt x="125355" y="553288"/>
                  </a:lnTo>
                  <a:lnTo>
                    <a:pt x="89679" y="522685"/>
                  </a:lnTo>
                  <a:lnTo>
                    <a:pt x="59075" y="487008"/>
                  </a:lnTo>
                  <a:lnTo>
                    <a:pt x="34175" y="446889"/>
                  </a:lnTo>
                  <a:lnTo>
                    <a:pt x="15609" y="402957"/>
                  </a:lnTo>
                  <a:lnTo>
                    <a:pt x="4007" y="355844"/>
                  </a:lnTo>
                  <a:lnTo>
                    <a:pt x="0" y="306179"/>
                  </a:lnTo>
                  <a:lnTo>
                    <a:pt x="4007" y="256515"/>
                  </a:lnTo>
                  <a:lnTo>
                    <a:pt x="15609" y="209402"/>
                  </a:lnTo>
                  <a:lnTo>
                    <a:pt x="34175" y="165471"/>
                  </a:lnTo>
                  <a:lnTo>
                    <a:pt x="59075" y="125353"/>
                  </a:lnTo>
                  <a:lnTo>
                    <a:pt x="89679" y="89677"/>
                  </a:lnTo>
                  <a:lnTo>
                    <a:pt x="125355" y="59074"/>
                  </a:lnTo>
                  <a:lnTo>
                    <a:pt x="165474" y="34174"/>
                  </a:lnTo>
                  <a:lnTo>
                    <a:pt x="209405" y="15609"/>
                  </a:lnTo>
                  <a:lnTo>
                    <a:pt x="256518" y="4007"/>
                  </a:lnTo>
                  <a:lnTo>
                    <a:pt x="306183" y="0"/>
                  </a:lnTo>
                  <a:close/>
                </a:path>
                <a:path w="1565909" h="612775">
                  <a:moveTo>
                    <a:pt x="874806" y="109345"/>
                  </a:moveTo>
                  <a:lnTo>
                    <a:pt x="1565913" y="17487"/>
                  </a:lnTo>
                  <a:lnTo>
                    <a:pt x="1565913" y="603611"/>
                  </a:lnTo>
                  <a:lnTo>
                    <a:pt x="874806" y="507380"/>
                  </a:lnTo>
                  <a:lnTo>
                    <a:pt x="874806" y="109345"/>
                  </a:lnTo>
                  <a:close/>
                </a:path>
                <a:path w="1565909" h="612775">
                  <a:moveTo>
                    <a:pt x="306183" y="87486"/>
                  </a:moveTo>
                  <a:lnTo>
                    <a:pt x="356328" y="93262"/>
                  </a:lnTo>
                  <a:lnTo>
                    <a:pt x="402360" y="109714"/>
                  </a:lnTo>
                  <a:lnTo>
                    <a:pt x="442966" y="135531"/>
                  </a:lnTo>
                  <a:lnTo>
                    <a:pt x="476834" y="169398"/>
                  </a:lnTo>
                  <a:lnTo>
                    <a:pt x="502651" y="210004"/>
                  </a:lnTo>
                  <a:lnTo>
                    <a:pt x="519103" y="256035"/>
                  </a:lnTo>
                  <a:lnTo>
                    <a:pt x="524879" y="306179"/>
                  </a:lnTo>
                  <a:lnTo>
                    <a:pt x="519103" y="356324"/>
                  </a:lnTo>
                  <a:lnTo>
                    <a:pt x="502651" y="402356"/>
                  </a:lnTo>
                  <a:lnTo>
                    <a:pt x="476834" y="442962"/>
                  </a:lnTo>
                  <a:lnTo>
                    <a:pt x="442966" y="476830"/>
                  </a:lnTo>
                  <a:lnTo>
                    <a:pt x="402360" y="502647"/>
                  </a:lnTo>
                  <a:lnTo>
                    <a:pt x="356328" y="519099"/>
                  </a:lnTo>
                  <a:lnTo>
                    <a:pt x="306183" y="524875"/>
                  </a:lnTo>
                  <a:lnTo>
                    <a:pt x="256037" y="519099"/>
                  </a:lnTo>
                  <a:lnTo>
                    <a:pt x="210005" y="502647"/>
                  </a:lnTo>
                  <a:lnTo>
                    <a:pt x="169399" y="476830"/>
                  </a:lnTo>
                  <a:lnTo>
                    <a:pt x="135531" y="442962"/>
                  </a:lnTo>
                  <a:lnTo>
                    <a:pt x="109714" y="402356"/>
                  </a:lnTo>
                  <a:lnTo>
                    <a:pt x="93262" y="356324"/>
                  </a:lnTo>
                  <a:lnTo>
                    <a:pt x="87486" y="306179"/>
                  </a:lnTo>
                  <a:lnTo>
                    <a:pt x="93262" y="256035"/>
                  </a:lnTo>
                  <a:lnTo>
                    <a:pt x="109714" y="210004"/>
                  </a:lnTo>
                  <a:lnTo>
                    <a:pt x="135531" y="169398"/>
                  </a:lnTo>
                  <a:lnTo>
                    <a:pt x="169399" y="135531"/>
                  </a:lnTo>
                  <a:lnTo>
                    <a:pt x="210005" y="109714"/>
                  </a:lnTo>
                  <a:lnTo>
                    <a:pt x="256037" y="93262"/>
                  </a:lnTo>
                  <a:lnTo>
                    <a:pt x="306183" y="87486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96928" y="9538824"/>
            <a:ext cx="988694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9283" y="2383332"/>
            <a:ext cx="86360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64171" y="9152409"/>
            <a:ext cx="175958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78" name="object 78"/>
          <p:cNvGrpSpPr>
            <a:grpSpLocks noGrp="1" noUngrp="1" noRot="1" noMove="1" noResize="1"/>
          </p:cNvGrpSpPr>
          <p:nvPr/>
        </p:nvGrpSpPr>
        <p:grpSpPr>
          <a:xfrm>
            <a:off x="10075147" y="3225549"/>
            <a:ext cx="2364740" cy="5927090"/>
            <a:chOff x="10075147" y="3225549"/>
            <a:chExt cx="2364740" cy="5927090"/>
          </a:xfrm>
        </p:grpSpPr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78322" y="8118468"/>
              <a:ext cx="1825625" cy="1031240"/>
            </a:xfrm>
            <a:custGeom>
              <a:avLst/>
              <a:gdLst/>
              <a:ahLst/>
              <a:cxnLst/>
              <a:rect l="l" t="t" r="r" b="b"/>
              <a:pathLst>
                <a:path w="1825625" h="1031240">
                  <a:moveTo>
                    <a:pt x="235238" y="504888"/>
                  </a:moveTo>
                  <a:lnTo>
                    <a:pt x="0" y="504888"/>
                  </a:lnTo>
                </a:path>
                <a:path w="1825625" h="1031240">
                  <a:moveTo>
                    <a:pt x="347936" y="504888"/>
                  </a:moveTo>
                  <a:lnTo>
                    <a:pt x="257072" y="504888"/>
                  </a:lnTo>
                </a:path>
                <a:path w="1825625" h="1031240">
                  <a:moveTo>
                    <a:pt x="618249" y="504885"/>
                  </a:moveTo>
                  <a:lnTo>
                    <a:pt x="383014" y="504885"/>
                  </a:lnTo>
                </a:path>
                <a:path w="1825625" h="1031240">
                  <a:moveTo>
                    <a:pt x="759401" y="504885"/>
                  </a:moveTo>
                  <a:lnTo>
                    <a:pt x="668538" y="504885"/>
                  </a:lnTo>
                </a:path>
                <a:path w="1825625" h="1031240">
                  <a:moveTo>
                    <a:pt x="1029714" y="504888"/>
                  </a:moveTo>
                  <a:lnTo>
                    <a:pt x="794480" y="504888"/>
                  </a:lnTo>
                </a:path>
                <a:path w="1825625" h="1031240">
                  <a:moveTo>
                    <a:pt x="1142417" y="504888"/>
                  </a:moveTo>
                  <a:lnTo>
                    <a:pt x="1051548" y="504888"/>
                  </a:lnTo>
                </a:path>
                <a:path w="1825625" h="1031240">
                  <a:moveTo>
                    <a:pt x="1421197" y="504888"/>
                  </a:moveTo>
                  <a:lnTo>
                    <a:pt x="1185962" y="504888"/>
                  </a:lnTo>
                </a:path>
                <a:path w="1825625" h="1031240">
                  <a:moveTo>
                    <a:pt x="1547920" y="504888"/>
                  </a:moveTo>
                  <a:lnTo>
                    <a:pt x="1457053" y="504888"/>
                  </a:lnTo>
                </a:path>
                <a:path w="1825625" h="1031240">
                  <a:moveTo>
                    <a:pt x="1825415" y="504888"/>
                  </a:moveTo>
                  <a:lnTo>
                    <a:pt x="1590180" y="504888"/>
                  </a:lnTo>
                </a:path>
                <a:path w="1825625" h="1031240">
                  <a:moveTo>
                    <a:pt x="505573" y="795700"/>
                  </a:moveTo>
                  <a:lnTo>
                    <a:pt x="505573" y="1030935"/>
                  </a:lnTo>
                </a:path>
                <a:path w="1825625" h="1031240">
                  <a:moveTo>
                    <a:pt x="505569" y="682998"/>
                  </a:moveTo>
                  <a:lnTo>
                    <a:pt x="505569" y="773866"/>
                  </a:lnTo>
                </a:path>
                <a:path w="1825625" h="1031240">
                  <a:moveTo>
                    <a:pt x="505573" y="404218"/>
                  </a:moveTo>
                  <a:lnTo>
                    <a:pt x="505573" y="639453"/>
                  </a:lnTo>
                </a:path>
                <a:path w="1825625" h="1031240">
                  <a:moveTo>
                    <a:pt x="505569" y="277495"/>
                  </a:moveTo>
                  <a:lnTo>
                    <a:pt x="505569" y="368362"/>
                  </a:lnTo>
                </a:path>
                <a:path w="1825625" h="1031240">
                  <a:moveTo>
                    <a:pt x="505573" y="0"/>
                  </a:moveTo>
                  <a:lnTo>
                    <a:pt x="505573" y="23523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2146" y="3228724"/>
              <a:ext cx="944244" cy="770255"/>
            </a:xfrm>
            <a:custGeom>
              <a:avLst/>
              <a:gdLst/>
              <a:ahLst/>
              <a:cxnLst/>
              <a:rect l="l" t="t" r="r" b="b"/>
              <a:pathLst>
                <a:path w="944245" h="770254">
                  <a:moveTo>
                    <a:pt x="0" y="768625"/>
                  </a:moveTo>
                  <a:lnTo>
                    <a:pt x="944078" y="769940"/>
                  </a:lnTo>
                </a:path>
                <a:path w="944245" h="770254">
                  <a:moveTo>
                    <a:pt x="0" y="768625"/>
                  </a:moveTo>
                  <a:lnTo>
                    <a:pt x="443762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7055" y="3382463"/>
              <a:ext cx="495934" cy="613410"/>
            </a:xfrm>
            <a:custGeom>
              <a:avLst/>
              <a:gdLst/>
              <a:ahLst/>
              <a:cxnLst/>
              <a:rect l="l" t="t" r="r" b="b"/>
              <a:pathLst>
                <a:path w="495934" h="613410">
                  <a:moveTo>
                    <a:pt x="418985" y="523763"/>
                  </a:moveTo>
                  <a:lnTo>
                    <a:pt x="458212" y="613018"/>
                  </a:lnTo>
                  <a:lnTo>
                    <a:pt x="477011" y="568018"/>
                  </a:lnTo>
                  <a:lnTo>
                    <a:pt x="454201" y="568018"/>
                  </a:lnTo>
                  <a:lnTo>
                    <a:pt x="452900" y="532913"/>
                  </a:lnTo>
                  <a:lnTo>
                    <a:pt x="421398" y="524904"/>
                  </a:lnTo>
                  <a:lnTo>
                    <a:pt x="418985" y="523763"/>
                  </a:lnTo>
                  <a:close/>
                </a:path>
                <a:path w="495934" h="613410">
                  <a:moveTo>
                    <a:pt x="452900" y="532913"/>
                  </a:moveTo>
                  <a:lnTo>
                    <a:pt x="454201" y="568018"/>
                  </a:lnTo>
                  <a:lnTo>
                    <a:pt x="461401" y="567954"/>
                  </a:lnTo>
                  <a:lnTo>
                    <a:pt x="460106" y="533012"/>
                  </a:lnTo>
                  <a:lnTo>
                    <a:pt x="455080" y="532997"/>
                  </a:lnTo>
                  <a:lnTo>
                    <a:pt x="452900" y="532913"/>
                  </a:lnTo>
                  <a:close/>
                </a:path>
                <a:path w="495934" h="613410">
                  <a:moveTo>
                    <a:pt x="495795" y="523058"/>
                  </a:moveTo>
                  <a:lnTo>
                    <a:pt x="460104" y="532939"/>
                  </a:lnTo>
                  <a:lnTo>
                    <a:pt x="461401" y="567954"/>
                  </a:lnTo>
                  <a:lnTo>
                    <a:pt x="454201" y="568018"/>
                  </a:lnTo>
                  <a:lnTo>
                    <a:pt x="477011" y="568018"/>
                  </a:lnTo>
                  <a:lnTo>
                    <a:pt x="495795" y="523058"/>
                  </a:lnTo>
                  <a:close/>
                </a:path>
                <a:path w="495934" h="613410">
                  <a:moveTo>
                    <a:pt x="78820" y="34862"/>
                  </a:moveTo>
                  <a:lnTo>
                    <a:pt x="78554" y="36191"/>
                  </a:lnTo>
                  <a:lnTo>
                    <a:pt x="78188" y="38300"/>
                  </a:lnTo>
                  <a:lnTo>
                    <a:pt x="77849" y="40676"/>
                  </a:lnTo>
                  <a:lnTo>
                    <a:pt x="77697" y="42049"/>
                  </a:lnTo>
                  <a:lnTo>
                    <a:pt x="81018" y="43070"/>
                  </a:lnTo>
                  <a:lnTo>
                    <a:pt x="93294" y="47166"/>
                  </a:lnTo>
                  <a:lnTo>
                    <a:pt x="137844" y="64806"/>
                  </a:lnTo>
                  <a:lnTo>
                    <a:pt x="172299" y="81518"/>
                  </a:lnTo>
                  <a:lnTo>
                    <a:pt x="209177" y="102704"/>
                  </a:lnTo>
                  <a:lnTo>
                    <a:pt x="247280" y="128808"/>
                  </a:lnTo>
                  <a:lnTo>
                    <a:pt x="285415" y="160265"/>
                  </a:lnTo>
                  <a:lnTo>
                    <a:pt x="322408" y="197514"/>
                  </a:lnTo>
                  <a:lnTo>
                    <a:pt x="357073" y="241001"/>
                  </a:lnTo>
                  <a:lnTo>
                    <a:pt x="388235" y="291181"/>
                  </a:lnTo>
                  <a:lnTo>
                    <a:pt x="414713" y="348508"/>
                  </a:lnTo>
                  <a:lnTo>
                    <a:pt x="435326" y="413448"/>
                  </a:lnTo>
                  <a:lnTo>
                    <a:pt x="448891" y="486460"/>
                  </a:lnTo>
                  <a:lnTo>
                    <a:pt x="452532" y="524904"/>
                  </a:lnTo>
                  <a:lnTo>
                    <a:pt x="452900" y="532913"/>
                  </a:lnTo>
                  <a:lnTo>
                    <a:pt x="455080" y="532997"/>
                  </a:lnTo>
                  <a:lnTo>
                    <a:pt x="457476" y="533012"/>
                  </a:lnTo>
                  <a:lnTo>
                    <a:pt x="460104" y="532939"/>
                  </a:lnTo>
                  <a:lnTo>
                    <a:pt x="459861" y="526388"/>
                  </a:lnTo>
                  <a:lnTo>
                    <a:pt x="456034" y="485575"/>
                  </a:lnTo>
                  <a:lnTo>
                    <a:pt x="450143" y="447598"/>
                  </a:lnTo>
                  <a:lnTo>
                    <a:pt x="432687" y="377816"/>
                  </a:lnTo>
                  <a:lnTo>
                    <a:pt x="408668" y="315907"/>
                  </a:lnTo>
                  <a:lnTo>
                    <a:pt x="379285" y="261428"/>
                  </a:lnTo>
                  <a:lnTo>
                    <a:pt x="345737" y="213961"/>
                  </a:lnTo>
                  <a:lnTo>
                    <a:pt x="309239" y="173062"/>
                  </a:lnTo>
                  <a:lnTo>
                    <a:pt x="270997" y="138286"/>
                  </a:lnTo>
                  <a:lnTo>
                    <a:pt x="232218" y="109173"/>
                  </a:lnTo>
                  <a:lnTo>
                    <a:pt x="194097" y="85284"/>
                  </a:lnTo>
                  <a:lnTo>
                    <a:pt x="157835" y="66150"/>
                  </a:lnTo>
                  <a:lnTo>
                    <a:pt x="109541" y="45396"/>
                  </a:lnTo>
                  <a:lnTo>
                    <a:pt x="83145" y="36191"/>
                  </a:lnTo>
                  <a:lnTo>
                    <a:pt x="78820" y="34862"/>
                  </a:lnTo>
                  <a:close/>
                </a:path>
                <a:path w="495934" h="613410">
                  <a:moveTo>
                    <a:pt x="460104" y="532939"/>
                  </a:moveTo>
                  <a:lnTo>
                    <a:pt x="457476" y="533012"/>
                  </a:lnTo>
                  <a:lnTo>
                    <a:pt x="460106" y="533012"/>
                  </a:lnTo>
                  <a:close/>
                </a:path>
                <a:path w="495934" h="613410">
                  <a:moveTo>
                    <a:pt x="95209" y="0"/>
                  </a:moveTo>
                  <a:lnTo>
                    <a:pt x="0" y="20976"/>
                  </a:lnTo>
                  <a:lnTo>
                    <a:pt x="80853" y="75455"/>
                  </a:lnTo>
                  <a:lnTo>
                    <a:pt x="80096" y="72630"/>
                  </a:lnTo>
                  <a:lnTo>
                    <a:pt x="79538" y="70318"/>
                  </a:lnTo>
                  <a:lnTo>
                    <a:pt x="77246" y="51332"/>
                  </a:lnTo>
                  <a:lnTo>
                    <a:pt x="77312" y="47166"/>
                  </a:lnTo>
                  <a:lnTo>
                    <a:pt x="77399" y="45396"/>
                  </a:lnTo>
                  <a:lnTo>
                    <a:pt x="77584" y="43070"/>
                  </a:lnTo>
                  <a:lnTo>
                    <a:pt x="77697" y="42049"/>
                  </a:lnTo>
                  <a:lnTo>
                    <a:pt x="70092" y="39715"/>
                  </a:lnTo>
                  <a:lnTo>
                    <a:pt x="60890" y="37115"/>
                  </a:lnTo>
                  <a:lnTo>
                    <a:pt x="53488" y="35190"/>
                  </a:lnTo>
                  <a:lnTo>
                    <a:pt x="48027" y="33886"/>
                  </a:lnTo>
                  <a:lnTo>
                    <a:pt x="43567" y="32928"/>
                  </a:lnTo>
                  <a:lnTo>
                    <a:pt x="44913" y="25858"/>
                  </a:lnTo>
                  <a:lnTo>
                    <a:pt x="81241" y="25858"/>
                  </a:lnTo>
                  <a:lnTo>
                    <a:pt x="81763" y="24317"/>
                  </a:lnTo>
                  <a:lnTo>
                    <a:pt x="82619" y="22039"/>
                  </a:lnTo>
                  <a:lnTo>
                    <a:pt x="93621" y="2142"/>
                  </a:lnTo>
                  <a:lnTo>
                    <a:pt x="95209" y="0"/>
                  </a:lnTo>
                  <a:close/>
                </a:path>
                <a:path w="495934" h="613410">
                  <a:moveTo>
                    <a:pt x="44913" y="25858"/>
                  </a:moveTo>
                  <a:lnTo>
                    <a:pt x="43567" y="32928"/>
                  </a:lnTo>
                  <a:lnTo>
                    <a:pt x="48027" y="33886"/>
                  </a:lnTo>
                  <a:lnTo>
                    <a:pt x="53488" y="35190"/>
                  </a:lnTo>
                  <a:lnTo>
                    <a:pt x="60890" y="37115"/>
                  </a:lnTo>
                  <a:lnTo>
                    <a:pt x="70092" y="39715"/>
                  </a:lnTo>
                  <a:lnTo>
                    <a:pt x="77697" y="42049"/>
                  </a:lnTo>
                  <a:lnTo>
                    <a:pt x="77986" y="39715"/>
                  </a:lnTo>
                  <a:lnTo>
                    <a:pt x="78188" y="38300"/>
                  </a:lnTo>
                  <a:lnTo>
                    <a:pt x="78599" y="35934"/>
                  </a:lnTo>
                  <a:lnTo>
                    <a:pt x="78820" y="34862"/>
                  </a:lnTo>
                  <a:lnTo>
                    <a:pt x="72137" y="32810"/>
                  </a:lnTo>
                  <a:lnTo>
                    <a:pt x="62783" y="30167"/>
                  </a:lnTo>
                  <a:lnTo>
                    <a:pt x="55238" y="28205"/>
                  </a:lnTo>
                  <a:lnTo>
                    <a:pt x="49648" y="26874"/>
                  </a:lnTo>
                  <a:lnTo>
                    <a:pt x="46170" y="26111"/>
                  </a:lnTo>
                  <a:lnTo>
                    <a:pt x="44913" y="25858"/>
                  </a:lnTo>
                  <a:close/>
                </a:path>
                <a:path w="495934" h="613410">
                  <a:moveTo>
                    <a:pt x="81241" y="25858"/>
                  </a:moveTo>
                  <a:lnTo>
                    <a:pt x="44913" y="25858"/>
                  </a:lnTo>
                  <a:lnTo>
                    <a:pt x="46170" y="26111"/>
                  </a:lnTo>
                  <a:lnTo>
                    <a:pt x="49648" y="26874"/>
                  </a:lnTo>
                  <a:lnTo>
                    <a:pt x="55238" y="28205"/>
                  </a:lnTo>
                  <a:lnTo>
                    <a:pt x="62783" y="30167"/>
                  </a:lnTo>
                  <a:lnTo>
                    <a:pt x="72137" y="32810"/>
                  </a:lnTo>
                  <a:lnTo>
                    <a:pt x="78820" y="34862"/>
                  </a:lnTo>
                  <a:lnTo>
                    <a:pt x="79085" y="33583"/>
                  </a:lnTo>
                  <a:lnTo>
                    <a:pt x="79642" y="31244"/>
                  </a:lnTo>
                  <a:lnTo>
                    <a:pt x="80276" y="28921"/>
                  </a:lnTo>
                  <a:lnTo>
                    <a:pt x="81241" y="25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20117" y="3558986"/>
            <a:ext cx="27686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525" spc="-37" baseline="10317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25" baseline="103174">
              <a:latin typeface="Arial"/>
              <a:cs typeface="Arial"/>
            </a:endParaRPr>
          </a:p>
        </p:txBody>
      </p:sp>
      <p:grpSp>
        <p:nvGrpSpPr>
          <p:cNvPr id="83" name="object 83"/>
          <p:cNvGrpSpPr>
            <a:grpSpLocks noGrp="1" noUngrp="1" noRot="1" noMove="1" noResize="1"/>
          </p:cNvGrpSpPr>
          <p:nvPr/>
        </p:nvGrpSpPr>
        <p:grpSpPr>
          <a:xfrm>
            <a:off x="2941332" y="8402222"/>
            <a:ext cx="950594" cy="776605"/>
            <a:chOff x="2941332" y="8402222"/>
            <a:chExt cx="950594" cy="776605"/>
          </a:xfrm>
        </p:grpSpPr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4505" y="8405395"/>
              <a:ext cx="944244" cy="770255"/>
            </a:xfrm>
            <a:custGeom>
              <a:avLst/>
              <a:gdLst/>
              <a:ahLst/>
              <a:cxnLst/>
              <a:rect l="l" t="t" r="r" b="b"/>
              <a:pathLst>
                <a:path w="944245" h="770254">
                  <a:moveTo>
                    <a:pt x="0" y="768621"/>
                  </a:moveTo>
                  <a:lnTo>
                    <a:pt x="944078" y="769938"/>
                  </a:lnTo>
                </a:path>
                <a:path w="944245" h="770254">
                  <a:moveTo>
                    <a:pt x="0" y="768621"/>
                  </a:moveTo>
                  <a:lnTo>
                    <a:pt x="44376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9413" y="8559129"/>
              <a:ext cx="495934" cy="613410"/>
            </a:xfrm>
            <a:custGeom>
              <a:avLst/>
              <a:gdLst/>
              <a:ahLst/>
              <a:cxnLst/>
              <a:rect l="l" t="t" r="r" b="b"/>
              <a:pathLst>
                <a:path w="495935" h="613409">
                  <a:moveTo>
                    <a:pt x="418986" y="523768"/>
                  </a:moveTo>
                  <a:lnTo>
                    <a:pt x="458212" y="613022"/>
                  </a:lnTo>
                  <a:lnTo>
                    <a:pt x="477012" y="568022"/>
                  </a:lnTo>
                  <a:lnTo>
                    <a:pt x="454201" y="568022"/>
                  </a:lnTo>
                  <a:lnTo>
                    <a:pt x="452900" y="532917"/>
                  </a:lnTo>
                  <a:lnTo>
                    <a:pt x="421398" y="524910"/>
                  </a:lnTo>
                  <a:lnTo>
                    <a:pt x="418986" y="523768"/>
                  </a:lnTo>
                  <a:close/>
                </a:path>
                <a:path w="495935" h="613409">
                  <a:moveTo>
                    <a:pt x="452900" y="532917"/>
                  </a:moveTo>
                  <a:lnTo>
                    <a:pt x="454201" y="568022"/>
                  </a:lnTo>
                  <a:lnTo>
                    <a:pt x="461401" y="567957"/>
                  </a:lnTo>
                  <a:lnTo>
                    <a:pt x="460106" y="533016"/>
                  </a:lnTo>
                  <a:lnTo>
                    <a:pt x="455080" y="533002"/>
                  </a:lnTo>
                  <a:lnTo>
                    <a:pt x="452900" y="532917"/>
                  </a:lnTo>
                  <a:close/>
                </a:path>
                <a:path w="495935" h="613409">
                  <a:moveTo>
                    <a:pt x="495796" y="523062"/>
                  </a:moveTo>
                  <a:lnTo>
                    <a:pt x="460104" y="532942"/>
                  </a:lnTo>
                  <a:lnTo>
                    <a:pt x="461401" y="567957"/>
                  </a:lnTo>
                  <a:lnTo>
                    <a:pt x="454201" y="568022"/>
                  </a:lnTo>
                  <a:lnTo>
                    <a:pt x="477012" y="568022"/>
                  </a:lnTo>
                  <a:lnTo>
                    <a:pt x="495796" y="523062"/>
                  </a:lnTo>
                  <a:close/>
                </a:path>
                <a:path w="495935" h="613409">
                  <a:moveTo>
                    <a:pt x="78821" y="34863"/>
                  </a:moveTo>
                  <a:lnTo>
                    <a:pt x="78554" y="36191"/>
                  </a:lnTo>
                  <a:lnTo>
                    <a:pt x="78188" y="38300"/>
                  </a:lnTo>
                  <a:lnTo>
                    <a:pt x="77850" y="40680"/>
                  </a:lnTo>
                  <a:lnTo>
                    <a:pt x="77698" y="42049"/>
                  </a:lnTo>
                  <a:lnTo>
                    <a:pt x="81019" y="43070"/>
                  </a:lnTo>
                  <a:lnTo>
                    <a:pt x="93294" y="47167"/>
                  </a:lnTo>
                  <a:lnTo>
                    <a:pt x="137840" y="64808"/>
                  </a:lnTo>
                  <a:lnTo>
                    <a:pt x="172299" y="81518"/>
                  </a:lnTo>
                  <a:lnTo>
                    <a:pt x="209179" y="102704"/>
                  </a:lnTo>
                  <a:lnTo>
                    <a:pt x="247277" y="128812"/>
                  </a:lnTo>
                  <a:lnTo>
                    <a:pt x="285415" y="160265"/>
                  </a:lnTo>
                  <a:lnTo>
                    <a:pt x="322409" y="197518"/>
                  </a:lnTo>
                  <a:lnTo>
                    <a:pt x="357073" y="241006"/>
                  </a:lnTo>
                  <a:lnTo>
                    <a:pt x="388235" y="291186"/>
                  </a:lnTo>
                  <a:lnTo>
                    <a:pt x="414713" y="348513"/>
                  </a:lnTo>
                  <a:lnTo>
                    <a:pt x="435326" y="413449"/>
                  </a:lnTo>
                  <a:lnTo>
                    <a:pt x="448891" y="486464"/>
                  </a:lnTo>
                  <a:lnTo>
                    <a:pt x="452532" y="524910"/>
                  </a:lnTo>
                  <a:lnTo>
                    <a:pt x="452900" y="532917"/>
                  </a:lnTo>
                  <a:lnTo>
                    <a:pt x="455080" y="533002"/>
                  </a:lnTo>
                  <a:lnTo>
                    <a:pt x="457478" y="533016"/>
                  </a:lnTo>
                  <a:lnTo>
                    <a:pt x="460104" y="532942"/>
                  </a:lnTo>
                  <a:lnTo>
                    <a:pt x="459861" y="526392"/>
                  </a:lnTo>
                  <a:lnTo>
                    <a:pt x="456034" y="485579"/>
                  </a:lnTo>
                  <a:lnTo>
                    <a:pt x="450145" y="447602"/>
                  </a:lnTo>
                  <a:lnTo>
                    <a:pt x="432687" y="377821"/>
                  </a:lnTo>
                  <a:lnTo>
                    <a:pt x="408669" y="315911"/>
                  </a:lnTo>
                  <a:lnTo>
                    <a:pt x="379285" y="261432"/>
                  </a:lnTo>
                  <a:lnTo>
                    <a:pt x="345737" y="213967"/>
                  </a:lnTo>
                  <a:lnTo>
                    <a:pt x="309241" y="173062"/>
                  </a:lnTo>
                  <a:lnTo>
                    <a:pt x="270997" y="138287"/>
                  </a:lnTo>
                  <a:lnTo>
                    <a:pt x="232218" y="109178"/>
                  </a:lnTo>
                  <a:lnTo>
                    <a:pt x="194097" y="85284"/>
                  </a:lnTo>
                  <a:lnTo>
                    <a:pt x="157835" y="66154"/>
                  </a:lnTo>
                  <a:lnTo>
                    <a:pt x="109541" y="45399"/>
                  </a:lnTo>
                  <a:lnTo>
                    <a:pt x="83145" y="36191"/>
                  </a:lnTo>
                  <a:lnTo>
                    <a:pt x="78821" y="34863"/>
                  </a:lnTo>
                  <a:close/>
                </a:path>
                <a:path w="495935" h="613409">
                  <a:moveTo>
                    <a:pt x="460104" y="532942"/>
                  </a:moveTo>
                  <a:lnTo>
                    <a:pt x="457478" y="533016"/>
                  </a:lnTo>
                  <a:lnTo>
                    <a:pt x="460106" y="533016"/>
                  </a:lnTo>
                  <a:close/>
                </a:path>
                <a:path w="495935" h="613409">
                  <a:moveTo>
                    <a:pt x="95209" y="0"/>
                  </a:moveTo>
                  <a:lnTo>
                    <a:pt x="0" y="20977"/>
                  </a:lnTo>
                  <a:lnTo>
                    <a:pt x="80853" y="75457"/>
                  </a:lnTo>
                  <a:lnTo>
                    <a:pt x="80098" y="72633"/>
                  </a:lnTo>
                  <a:lnTo>
                    <a:pt x="79538" y="70319"/>
                  </a:lnTo>
                  <a:lnTo>
                    <a:pt x="77246" y="51333"/>
                  </a:lnTo>
                  <a:lnTo>
                    <a:pt x="77313" y="47167"/>
                  </a:lnTo>
                  <a:lnTo>
                    <a:pt x="77400" y="45399"/>
                  </a:lnTo>
                  <a:lnTo>
                    <a:pt x="77584" y="43070"/>
                  </a:lnTo>
                  <a:lnTo>
                    <a:pt x="77698" y="42049"/>
                  </a:lnTo>
                  <a:lnTo>
                    <a:pt x="70092" y="39715"/>
                  </a:lnTo>
                  <a:lnTo>
                    <a:pt x="60891" y="37117"/>
                  </a:lnTo>
                  <a:lnTo>
                    <a:pt x="53489" y="35190"/>
                  </a:lnTo>
                  <a:lnTo>
                    <a:pt x="48027" y="33887"/>
                  </a:lnTo>
                  <a:lnTo>
                    <a:pt x="43567" y="32929"/>
                  </a:lnTo>
                  <a:lnTo>
                    <a:pt x="44913" y="25859"/>
                  </a:lnTo>
                  <a:lnTo>
                    <a:pt x="81242" y="25859"/>
                  </a:lnTo>
                  <a:lnTo>
                    <a:pt x="81763" y="24321"/>
                  </a:lnTo>
                  <a:lnTo>
                    <a:pt x="82621" y="22039"/>
                  </a:lnTo>
                  <a:lnTo>
                    <a:pt x="93621" y="2142"/>
                  </a:lnTo>
                  <a:lnTo>
                    <a:pt x="95209" y="0"/>
                  </a:lnTo>
                  <a:close/>
                </a:path>
                <a:path w="495935" h="613409">
                  <a:moveTo>
                    <a:pt x="44913" y="25859"/>
                  </a:moveTo>
                  <a:lnTo>
                    <a:pt x="43567" y="32929"/>
                  </a:lnTo>
                  <a:lnTo>
                    <a:pt x="48027" y="33887"/>
                  </a:lnTo>
                  <a:lnTo>
                    <a:pt x="53489" y="35190"/>
                  </a:lnTo>
                  <a:lnTo>
                    <a:pt x="60891" y="37117"/>
                  </a:lnTo>
                  <a:lnTo>
                    <a:pt x="70092" y="39715"/>
                  </a:lnTo>
                  <a:lnTo>
                    <a:pt x="77698" y="42049"/>
                  </a:lnTo>
                  <a:lnTo>
                    <a:pt x="77988" y="39715"/>
                  </a:lnTo>
                  <a:lnTo>
                    <a:pt x="78188" y="38300"/>
                  </a:lnTo>
                  <a:lnTo>
                    <a:pt x="78599" y="35935"/>
                  </a:lnTo>
                  <a:lnTo>
                    <a:pt x="78821" y="34863"/>
                  </a:lnTo>
                  <a:lnTo>
                    <a:pt x="72137" y="32810"/>
                  </a:lnTo>
                  <a:lnTo>
                    <a:pt x="62784" y="30168"/>
                  </a:lnTo>
                  <a:lnTo>
                    <a:pt x="55238" y="28206"/>
                  </a:lnTo>
                  <a:lnTo>
                    <a:pt x="49648" y="26874"/>
                  </a:lnTo>
                  <a:lnTo>
                    <a:pt x="46170" y="26111"/>
                  </a:lnTo>
                  <a:lnTo>
                    <a:pt x="44913" y="25859"/>
                  </a:lnTo>
                  <a:close/>
                </a:path>
                <a:path w="495935" h="613409">
                  <a:moveTo>
                    <a:pt x="81242" y="25859"/>
                  </a:moveTo>
                  <a:lnTo>
                    <a:pt x="44913" y="25859"/>
                  </a:lnTo>
                  <a:lnTo>
                    <a:pt x="46170" y="26111"/>
                  </a:lnTo>
                  <a:lnTo>
                    <a:pt x="49648" y="26874"/>
                  </a:lnTo>
                  <a:lnTo>
                    <a:pt x="55238" y="28206"/>
                  </a:lnTo>
                  <a:lnTo>
                    <a:pt x="62784" y="30168"/>
                  </a:lnTo>
                  <a:lnTo>
                    <a:pt x="72137" y="32810"/>
                  </a:lnTo>
                  <a:lnTo>
                    <a:pt x="78821" y="34863"/>
                  </a:lnTo>
                  <a:lnTo>
                    <a:pt x="79085" y="33585"/>
                  </a:lnTo>
                  <a:lnTo>
                    <a:pt x="79642" y="31248"/>
                  </a:lnTo>
                  <a:lnTo>
                    <a:pt x="80276" y="28922"/>
                  </a:lnTo>
                  <a:lnTo>
                    <a:pt x="81242" y="25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72474" y="8735657"/>
            <a:ext cx="27686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525" spc="-37" baseline="10317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25" baseline="103174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01525" y="9470882"/>
            <a:ext cx="111125" cy="381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01235" y="9465507"/>
            <a:ext cx="114935" cy="386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510">
              <a:lnSpc>
                <a:spcPts val="1415"/>
              </a:lnSpc>
              <a:spcBef>
                <a:spcPts val="11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2818" y="9640454"/>
            <a:ext cx="167640" cy="62865"/>
          </a:xfrm>
          <a:custGeom>
            <a:avLst/>
            <a:gdLst/>
            <a:ahLst/>
            <a:cxnLst/>
            <a:rect l="l" t="t" r="r" b="b"/>
            <a:pathLst>
              <a:path w="167639" h="62865">
                <a:moveTo>
                  <a:pt x="0" y="62514"/>
                </a:moveTo>
                <a:lnTo>
                  <a:pt x="1671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76733" y="9640454"/>
            <a:ext cx="167640" cy="62865"/>
          </a:xfrm>
          <a:custGeom>
            <a:avLst/>
            <a:gdLst/>
            <a:ahLst/>
            <a:cxnLst/>
            <a:rect l="l" t="t" r="r" b="b"/>
            <a:pathLst>
              <a:path w="167640" h="62865">
                <a:moveTo>
                  <a:pt x="0" y="62514"/>
                </a:moveTo>
                <a:lnTo>
                  <a:pt x="1671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854419" y="790822"/>
            <a:ext cx="13439775" cy="9812020"/>
            <a:chOff x="854419" y="790822"/>
            <a:chExt cx="13439775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7120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8229" y="77219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600000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3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8229" y="77219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3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8459" y="88036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8459" y="88036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7710" y="88036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7710" y="88036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168" y="50248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64" y="0"/>
                  </a:moveTo>
                  <a:lnTo>
                    <a:pt x="0" y="0"/>
                  </a:lnTo>
                  <a:lnTo>
                    <a:pt x="0" y="1080008"/>
                  </a:lnTo>
                  <a:lnTo>
                    <a:pt x="544664" y="1080008"/>
                  </a:lnTo>
                  <a:lnTo>
                    <a:pt x="544664" y="0"/>
                  </a:lnTo>
                  <a:close/>
                </a:path>
                <a:path w="3600450" h="1080135">
                  <a:moveTo>
                    <a:pt x="3599992" y="0"/>
                  </a:moveTo>
                  <a:lnTo>
                    <a:pt x="3058083" y="0"/>
                  </a:lnTo>
                  <a:lnTo>
                    <a:pt x="3058083" y="1080008"/>
                  </a:lnTo>
                  <a:lnTo>
                    <a:pt x="3599992" y="1080008"/>
                  </a:lnTo>
                  <a:lnTo>
                    <a:pt x="3599992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175" y="50248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7844" y="5024840"/>
              <a:ext cx="2513412" cy="1079999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7844" y="5024840"/>
              <a:ext cx="12882245" cy="5165090"/>
            </a:xfrm>
            <a:custGeom>
              <a:avLst/>
              <a:gdLst/>
              <a:ahLst/>
              <a:cxnLst/>
              <a:rect l="l" t="t" r="r" b="b"/>
              <a:pathLst>
                <a:path w="12882244" h="5165090">
                  <a:moveTo>
                    <a:pt x="0" y="0"/>
                  </a:moveTo>
                  <a:lnTo>
                    <a:pt x="2513412" y="0"/>
                  </a:lnTo>
                  <a:lnTo>
                    <a:pt x="2513412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12882244" h="5165090">
                  <a:moveTo>
                    <a:pt x="12334924" y="2645081"/>
                  </a:moveTo>
                  <a:lnTo>
                    <a:pt x="12299851" y="2678346"/>
                  </a:lnTo>
                  <a:lnTo>
                    <a:pt x="12263887" y="2710667"/>
                  </a:lnTo>
                  <a:lnTo>
                    <a:pt x="12227051" y="2742022"/>
                  </a:lnTo>
                  <a:lnTo>
                    <a:pt x="12189365" y="2772392"/>
                  </a:lnTo>
                  <a:lnTo>
                    <a:pt x="12150848" y="2801757"/>
                  </a:lnTo>
                  <a:lnTo>
                    <a:pt x="12111521" y="2830098"/>
                  </a:lnTo>
                  <a:lnTo>
                    <a:pt x="12071404" y="2857393"/>
                  </a:lnTo>
                  <a:lnTo>
                    <a:pt x="12030516" y="2883623"/>
                  </a:lnTo>
                  <a:lnTo>
                    <a:pt x="11988878" y="2908768"/>
                  </a:lnTo>
                  <a:lnTo>
                    <a:pt x="11946510" y="2932809"/>
                  </a:lnTo>
                  <a:lnTo>
                    <a:pt x="11903432" y="2955725"/>
                  </a:lnTo>
                  <a:lnTo>
                    <a:pt x="11859665" y="2977495"/>
                  </a:lnTo>
                  <a:lnTo>
                    <a:pt x="11815228" y="2998101"/>
                  </a:lnTo>
                  <a:lnTo>
                    <a:pt x="11770142" y="3017523"/>
                  </a:lnTo>
                  <a:lnTo>
                    <a:pt x="11724426" y="3035739"/>
                  </a:lnTo>
                  <a:lnTo>
                    <a:pt x="11678102" y="3052731"/>
                  </a:lnTo>
                  <a:lnTo>
                    <a:pt x="11631189" y="3068479"/>
                  </a:lnTo>
                  <a:lnTo>
                    <a:pt x="11583706" y="3082961"/>
                  </a:lnTo>
                  <a:lnTo>
                    <a:pt x="11535676" y="3096159"/>
                  </a:lnTo>
                  <a:lnTo>
                    <a:pt x="11487116" y="3108053"/>
                  </a:lnTo>
                  <a:lnTo>
                    <a:pt x="11438049" y="3118622"/>
                  </a:lnTo>
                  <a:lnTo>
                    <a:pt x="11388493" y="3127847"/>
                  </a:lnTo>
                  <a:lnTo>
                    <a:pt x="11338469" y="3135707"/>
                  </a:lnTo>
                  <a:lnTo>
                    <a:pt x="11287998" y="3142183"/>
                  </a:lnTo>
                  <a:lnTo>
                    <a:pt x="11237098" y="3147255"/>
                  </a:lnTo>
                  <a:lnTo>
                    <a:pt x="11185791" y="3150902"/>
                  </a:lnTo>
                  <a:lnTo>
                    <a:pt x="11134097" y="3153105"/>
                  </a:lnTo>
                  <a:lnTo>
                    <a:pt x="11082035" y="3153844"/>
                  </a:lnTo>
                  <a:lnTo>
                    <a:pt x="11029973" y="3153105"/>
                  </a:lnTo>
                  <a:lnTo>
                    <a:pt x="10978278" y="3150902"/>
                  </a:lnTo>
                  <a:lnTo>
                    <a:pt x="10926971" y="3147255"/>
                  </a:lnTo>
                  <a:lnTo>
                    <a:pt x="10876070" y="3142183"/>
                  </a:lnTo>
                  <a:lnTo>
                    <a:pt x="10825598" y="3135707"/>
                  </a:lnTo>
                  <a:lnTo>
                    <a:pt x="10775572" y="3127847"/>
                  </a:lnTo>
                  <a:lnTo>
                    <a:pt x="10726014" y="3118622"/>
                  </a:lnTo>
                  <a:lnTo>
                    <a:pt x="10676944" y="3108053"/>
                  </a:lnTo>
                  <a:lnTo>
                    <a:pt x="10628381" y="3096159"/>
                  </a:lnTo>
                  <a:lnTo>
                    <a:pt x="10580345" y="3082961"/>
                  </a:lnTo>
                  <a:lnTo>
                    <a:pt x="10532858" y="3068479"/>
                  </a:lnTo>
                  <a:lnTo>
                    <a:pt x="10485938" y="3052731"/>
                  </a:lnTo>
                  <a:lnTo>
                    <a:pt x="10439605" y="3035739"/>
                  </a:lnTo>
                  <a:lnTo>
                    <a:pt x="10393881" y="3017523"/>
                  </a:lnTo>
                  <a:lnTo>
                    <a:pt x="10348784" y="2998101"/>
                  </a:lnTo>
                  <a:lnTo>
                    <a:pt x="10304335" y="2977495"/>
                  </a:lnTo>
                  <a:lnTo>
                    <a:pt x="10260554" y="2955725"/>
                  </a:lnTo>
                  <a:lnTo>
                    <a:pt x="10217461" y="2932809"/>
                  </a:lnTo>
                  <a:lnTo>
                    <a:pt x="10175076" y="2908768"/>
                  </a:lnTo>
                  <a:lnTo>
                    <a:pt x="10133419" y="2883623"/>
                  </a:lnTo>
                  <a:lnTo>
                    <a:pt x="10092510" y="2857393"/>
                  </a:lnTo>
                  <a:lnTo>
                    <a:pt x="10052369" y="2830098"/>
                  </a:lnTo>
                  <a:lnTo>
                    <a:pt x="10013016" y="2801757"/>
                  </a:lnTo>
                  <a:lnTo>
                    <a:pt x="9974472" y="2772392"/>
                  </a:lnTo>
                  <a:lnTo>
                    <a:pt x="9936756" y="2742022"/>
                  </a:lnTo>
                  <a:lnTo>
                    <a:pt x="9899888" y="2710667"/>
                  </a:lnTo>
                  <a:lnTo>
                    <a:pt x="9863888" y="2678346"/>
                  </a:lnTo>
                  <a:lnTo>
                    <a:pt x="9828777" y="2645081"/>
                  </a:lnTo>
                  <a:lnTo>
                    <a:pt x="9282142" y="2645081"/>
                  </a:lnTo>
                  <a:lnTo>
                    <a:pt x="9282142" y="5165081"/>
                  </a:lnTo>
                  <a:lnTo>
                    <a:pt x="12882143" y="5165081"/>
                  </a:lnTo>
                  <a:lnTo>
                    <a:pt x="12882143" y="2645081"/>
                  </a:lnTo>
                  <a:lnTo>
                    <a:pt x="12334924" y="264508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324" y="6165857"/>
              <a:ext cx="10089515" cy="4218940"/>
            </a:xfrm>
            <a:custGeom>
              <a:avLst/>
              <a:gdLst/>
              <a:ahLst/>
              <a:cxnLst/>
              <a:rect l="l" t="t" r="r" b="b"/>
              <a:pathLst>
                <a:path w="10089515" h="4218940">
                  <a:moveTo>
                    <a:pt x="0" y="0"/>
                  </a:moveTo>
                  <a:lnTo>
                    <a:pt x="0" y="4218619"/>
                  </a:lnTo>
                </a:path>
                <a:path w="10089515" h="4218940">
                  <a:moveTo>
                    <a:pt x="9571560" y="214134"/>
                  </a:moveTo>
                  <a:lnTo>
                    <a:pt x="10089248" y="21413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217" y="8751603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2" y="0"/>
                  </a:moveTo>
                  <a:lnTo>
                    <a:pt x="1619251" y="899999"/>
                  </a:lnTo>
                  <a:lnTo>
                    <a:pt x="2519252" y="899999"/>
                  </a:lnTo>
                  <a:lnTo>
                    <a:pt x="251925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75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3" y="1522829"/>
                  </a:lnTo>
                  <a:lnTo>
                    <a:pt x="36052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2" y="1492242"/>
                  </a:moveTo>
                  <a:lnTo>
                    <a:pt x="18893" y="1522829"/>
                  </a:lnTo>
                  <a:lnTo>
                    <a:pt x="25171" y="1526349"/>
                  </a:lnTo>
                  <a:lnTo>
                    <a:pt x="42328" y="1495764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70" y="1492877"/>
                  </a:lnTo>
                  <a:lnTo>
                    <a:pt x="36052" y="1492242"/>
                  </a:lnTo>
                  <a:close/>
                </a:path>
                <a:path w="879475" h="1564004">
                  <a:moveTo>
                    <a:pt x="42328" y="1495764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6" y="1496303"/>
                  </a:lnTo>
                  <a:lnTo>
                    <a:pt x="42328" y="1495764"/>
                  </a:lnTo>
                  <a:close/>
                </a:path>
                <a:path w="879475" h="1564004">
                  <a:moveTo>
                    <a:pt x="873163" y="0"/>
                  </a:moveTo>
                  <a:lnTo>
                    <a:pt x="36052" y="1492242"/>
                  </a:lnTo>
                  <a:lnTo>
                    <a:pt x="37070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4"/>
                  </a:lnTo>
                  <a:lnTo>
                    <a:pt x="879440" y="3520"/>
                  </a:lnTo>
                  <a:lnTo>
                    <a:pt x="87316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16209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854750" y="861647"/>
            <a:ext cx="13435330" cy="9555480"/>
            <a:chOff x="854750" y="861647"/>
            <a:chExt cx="13435330" cy="955548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233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5" y="0"/>
                  </a:lnTo>
                  <a:lnTo>
                    <a:pt x="3599995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7" y="1087156"/>
                  </a:moveTo>
                  <a:lnTo>
                    <a:pt x="542677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3789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7"/>
                  </a:moveTo>
                  <a:lnTo>
                    <a:pt x="0" y="2376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3514" y="4930818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6289" y="865457"/>
              <a:ext cx="4364355" cy="5441315"/>
            </a:xfrm>
            <a:custGeom>
              <a:avLst/>
              <a:gdLst/>
              <a:ahLst/>
              <a:cxnLst/>
              <a:rect l="l" t="t" r="r" b="b"/>
              <a:pathLst>
                <a:path w="4364355" h="5441315">
                  <a:moveTo>
                    <a:pt x="3498162" y="5441264"/>
                  </a:moveTo>
                  <a:lnTo>
                    <a:pt x="0" y="1943100"/>
                  </a:lnTo>
                </a:path>
                <a:path w="4364355" h="5441315">
                  <a:moveTo>
                    <a:pt x="4363854" y="2717305"/>
                  </a:moveTo>
                  <a:lnTo>
                    <a:pt x="164654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8560" y="3280060"/>
              <a:ext cx="6420485" cy="7133590"/>
            </a:xfrm>
            <a:custGeom>
              <a:avLst/>
              <a:gdLst/>
              <a:ahLst/>
              <a:cxnLst/>
              <a:rect l="l" t="t" r="r" b="b"/>
              <a:pathLst>
                <a:path w="6420484" h="7133590">
                  <a:moveTo>
                    <a:pt x="3596435" y="2823984"/>
                  </a:moveTo>
                  <a:lnTo>
                    <a:pt x="6420420" y="0"/>
                  </a:lnTo>
                </a:path>
                <a:path w="6420484" h="7133590">
                  <a:moveTo>
                    <a:pt x="539327" y="2821767"/>
                  </a:moveTo>
                  <a:lnTo>
                    <a:pt x="539327" y="7042616"/>
                  </a:lnTo>
                </a:path>
                <a:path w="6420484" h="7133590">
                  <a:moveTo>
                    <a:pt x="0" y="2821767"/>
                  </a:moveTo>
                  <a:lnTo>
                    <a:pt x="0" y="7132986"/>
                  </a:lnTo>
                </a:path>
                <a:path w="6420484" h="7133590">
                  <a:moveTo>
                    <a:pt x="1445478" y="2821767"/>
                  </a:moveTo>
                  <a:lnTo>
                    <a:pt x="1445478" y="7042616"/>
                  </a:lnTo>
                </a:path>
                <a:path w="6420484" h="7133590">
                  <a:moveTo>
                    <a:pt x="2158578" y="2821767"/>
                  </a:moveTo>
                  <a:lnTo>
                    <a:pt x="2158578" y="7042616"/>
                  </a:lnTo>
                </a:path>
                <a:path w="6420484" h="7133590">
                  <a:moveTo>
                    <a:pt x="3061126" y="2821767"/>
                  </a:moveTo>
                  <a:lnTo>
                    <a:pt x="3061126" y="7042616"/>
                  </a:lnTo>
                </a:path>
                <a:path w="6420484" h="7133590">
                  <a:moveTo>
                    <a:pt x="3600975" y="2821767"/>
                  </a:moveTo>
                  <a:lnTo>
                    <a:pt x="3600975" y="7090121"/>
                  </a:lnTo>
                </a:path>
                <a:path w="6420484" h="7133590">
                  <a:moveTo>
                    <a:pt x="1797900" y="2821767"/>
                  </a:moveTo>
                  <a:lnTo>
                    <a:pt x="1797900" y="7042616"/>
                  </a:lnTo>
                </a:path>
                <a:path w="6420484" h="7133590">
                  <a:moveTo>
                    <a:pt x="950177" y="2821767"/>
                  </a:moveTo>
                  <a:lnTo>
                    <a:pt x="950177" y="7042616"/>
                  </a:lnTo>
                </a:path>
                <a:path w="6420484" h="7133590">
                  <a:moveTo>
                    <a:pt x="2655154" y="2821767"/>
                  </a:moveTo>
                  <a:lnTo>
                    <a:pt x="2655154" y="704261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3676" y="1553576"/>
              <a:ext cx="1802764" cy="3593465"/>
            </a:xfrm>
            <a:custGeom>
              <a:avLst/>
              <a:gdLst/>
              <a:ahLst/>
              <a:cxnLst/>
              <a:rect l="l" t="t" r="r" b="b"/>
              <a:pathLst>
                <a:path w="1802765" h="3593465">
                  <a:moveTo>
                    <a:pt x="7602" y="3592857"/>
                  </a:moveTo>
                  <a:lnTo>
                    <a:pt x="1802533" y="1800122"/>
                  </a:lnTo>
                  <a:lnTo>
                    <a:pt x="1768273" y="1766246"/>
                  </a:lnTo>
                  <a:lnTo>
                    <a:pt x="1734012" y="1732371"/>
                  </a:lnTo>
                  <a:lnTo>
                    <a:pt x="1699751" y="1698496"/>
                  </a:lnTo>
                  <a:lnTo>
                    <a:pt x="1665490" y="1664621"/>
                  </a:lnTo>
                  <a:lnTo>
                    <a:pt x="1631229" y="1630746"/>
                  </a:lnTo>
                  <a:lnTo>
                    <a:pt x="1596968" y="1596871"/>
                  </a:lnTo>
                  <a:lnTo>
                    <a:pt x="1562708" y="1562996"/>
                  </a:lnTo>
                  <a:lnTo>
                    <a:pt x="1528447" y="1529121"/>
                  </a:lnTo>
                  <a:lnTo>
                    <a:pt x="1472721" y="1535337"/>
                  </a:lnTo>
                  <a:lnTo>
                    <a:pt x="1418499" y="1540059"/>
                  </a:lnTo>
                  <a:lnTo>
                    <a:pt x="1365767" y="1543303"/>
                  </a:lnTo>
                  <a:lnTo>
                    <a:pt x="1314513" y="1545086"/>
                  </a:lnTo>
                  <a:lnTo>
                    <a:pt x="1264723" y="1545423"/>
                  </a:lnTo>
                  <a:lnTo>
                    <a:pt x="1216387" y="1544330"/>
                  </a:lnTo>
                  <a:lnTo>
                    <a:pt x="1169489" y="1541825"/>
                  </a:lnTo>
                  <a:lnTo>
                    <a:pt x="1124019" y="1537923"/>
                  </a:lnTo>
                </a:path>
                <a:path w="1802765" h="3593465">
                  <a:moveTo>
                    <a:pt x="272652" y="27503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56021" y="1813582"/>
              <a:ext cx="1291590" cy="1296035"/>
            </a:xfrm>
            <a:custGeom>
              <a:avLst/>
              <a:gdLst/>
              <a:ahLst/>
              <a:cxnLst/>
              <a:rect l="l" t="t" r="r" b="b"/>
              <a:pathLst>
                <a:path w="1291590" h="1296035">
                  <a:moveTo>
                    <a:pt x="36004" y="18008"/>
                  </a:moveTo>
                  <a:lnTo>
                    <a:pt x="34582" y="10998"/>
                  </a:lnTo>
                  <a:lnTo>
                    <a:pt x="30734" y="5283"/>
                  </a:lnTo>
                  <a:lnTo>
                    <a:pt x="25006" y="1422"/>
                  </a:lnTo>
                  <a:lnTo>
                    <a:pt x="17995" y="0"/>
                  </a:lnTo>
                  <a:lnTo>
                    <a:pt x="10998" y="1422"/>
                  </a:lnTo>
                  <a:lnTo>
                    <a:pt x="5270" y="5283"/>
                  </a:lnTo>
                  <a:lnTo>
                    <a:pt x="1409" y="10998"/>
                  </a:lnTo>
                  <a:lnTo>
                    <a:pt x="0" y="18008"/>
                  </a:lnTo>
                  <a:lnTo>
                    <a:pt x="1409" y="25019"/>
                  </a:lnTo>
                  <a:lnTo>
                    <a:pt x="5270" y="30734"/>
                  </a:lnTo>
                  <a:lnTo>
                    <a:pt x="10998" y="34594"/>
                  </a:lnTo>
                  <a:lnTo>
                    <a:pt x="17995" y="36004"/>
                  </a:lnTo>
                  <a:lnTo>
                    <a:pt x="25006" y="34594"/>
                  </a:lnTo>
                  <a:lnTo>
                    <a:pt x="30734" y="30734"/>
                  </a:lnTo>
                  <a:lnTo>
                    <a:pt x="34582" y="25019"/>
                  </a:lnTo>
                  <a:lnTo>
                    <a:pt x="36004" y="18008"/>
                  </a:lnTo>
                  <a:close/>
                </a:path>
                <a:path w="1291590" h="1296035">
                  <a:moveTo>
                    <a:pt x="888492" y="1277683"/>
                  </a:moveTo>
                  <a:lnTo>
                    <a:pt x="887069" y="1270673"/>
                  </a:lnTo>
                  <a:lnTo>
                    <a:pt x="883221" y="1264958"/>
                  </a:lnTo>
                  <a:lnTo>
                    <a:pt x="877493" y="1261097"/>
                  </a:lnTo>
                  <a:lnTo>
                    <a:pt x="870483" y="1259687"/>
                  </a:lnTo>
                  <a:lnTo>
                    <a:pt x="863485" y="1261097"/>
                  </a:lnTo>
                  <a:lnTo>
                    <a:pt x="857758" y="1264958"/>
                  </a:lnTo>
                  <a:lnTo>
                    <a:pt x="853897" y="1270673"/>
                  </a:lnTo>
                  <a:lnTo>
                    <a:pt x="852487" y="1277683"/>
                  </a:lnTo>
                  <a:lnTo>
                    <a:pt x="853897" y="1284693"/>
                  </a:lnTo>
                  <a:lnTo>
                    <a:pt x="857758" y="1290408"/>
                  </a:lnTo>
                  <a:lnTo>
                    <a:pt x="863485" y="1294269"/>
                  </a:lnTo>
                  <a:lnTo>
                    <a:pt x="870483" y="1295679"/>
                  </a:lnTo>
                  <a:lnTo>
                    <a:pt x="877493" y="1294269"/>
                  </a:lnTo>
                  <a:lnTo>
                    <a:pt x="883221" y="1290408"/>
                  </a:lnTo>
                  <a:lnTo>
                    <a:pt x="887069" y="1284693"/>
                  </a:lnTo>
                  <a:lnTo>
                    <a:pt x="888492" y="1277683"/>
                  </a:lnTo>
                  <a:close/>
                </a:path>
                <a:path w="1291590" h="1296035">
                  <a:moveTo>
                    <a:pt x="1291513" y="1271143"/>
                  </a:moveTo>
                  <a:lnTo>
                    <a:pt x="1290091" y="1264132"/>
                  </a:lnTo>
                  <a:lnTo>
                    <a:pt x="1286243" y="1258417"/>
                  </a:lnTo>
                  <a:lnTo>
                    <a:pt x="1280515" y="1254556"/>
                  </a:lnTo>
                  <a:lnTo>
                    <a:pt x="1273517" y="1253147"/>
                  </a:lnTo>
                  <a:lnTo>
                    <a:pt x="1266507" y="1254556"/>
                  </a:lnTo>
                  <a:lnTo>
                    <a:pt x="1260779" y="1258417"/>
                  </a:lnTo>
                  <a:lnTo>
                    <a:pt x="1256931" y="1264132"/>
                  </a:lnTo>
                  <a:lnTo>
                    <a:pt x="1255509" y="1271143"/>
                  </a:lnTo>
                  <a:lnTo>
                    <a:pt x="1256931" y="1278153"/>
                  </a:lnTo>
                  <a:lnTo>
                    <a:pt x="1260779" y="1283868"/>
                  </a:lnTo>
                  <a:lnTo>
                    <a:pt x="1266507" y="1287729"/>
                  </a:lnTo>
                  <a:lnTo>
                    <a:pt x="1273517" y="1289138"/>
                  </a:lnTo>
                  <a:lnTo>
                    <a:pt x="1280515" y="1287729"/>
                  </a:lnTo>
                  <a:lnTo>
                    <a:pt x="1286243" y="1283868"/>
                  </a:lnTo>
                  <a:lnTo>
                    <a:pt x="1290091" y="1278153"/>
                  </a:lnTo>
                  <a:lnTo>
                    <a:pt x="1291513" y="1271143"/>
                  </a:lnTo>
                  <a:close/>
                </a:path>
              </a:pathLst>
            </a:custGeom>
            <a:solidFill>
              <a:srgbClr val="B2A5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5618" y="3177313"/>
              <a:ext cx="1463675" cy="1463675"/>
            </a:xfrm>
            <a:custGeom>
              <a:avLst/>
              <a:gdLst/>
              <a:ahLst/>
              <a:cxnLst/>
              <a:rect l="l" t="t" r="r" b="b"/>
              <a:pathLst>
                <a:path w="1463675" h="1463675">
                  <a:moveTo>
                    <a:pt x="1463241" y="146324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2530" y="3844635"/>
              <a:ext cx="1096645" cy="636905"/>
            </a:xfrm>
            <a:custGeom>
              <a:avLst/>
              <a:gdLst/>
              <a:ahLst/>
              <a:cxnLst/>
              <a:rect l="l" t="t" r="r" b="b"/>
              <a:pathLst>
                <a:path w="1096645" h="636904">
                  <a:moveTo>
                    <a:pt x="1096581" y="0"/>
                  </a:moveTo>
                  <a:lnTo>
                    <a:pt x="0" y="180975"/>
                  </a:lnTo>
                  <a:lnTo>
                    <a:pt x="460184" y="636397"/>
                  </a:lnTo>
                  <a:lnTo>
                    <a:pt x="1096581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0794" y="2465035"/>
              <a:ext cx="2562860" cy="2562860"/>
            </a:xfrm>
            <a:custGeom>
              <a:avLst/>
              <a:gdLst/>
              <a:ahLst/>
              <a:cxnLst/>
              <a:rect l="l" t="t" r="r" b="b"/>
              <a:pathLst>
                <a:path w="2562860" h="2562860">
                  <a:moveTo>
                    <a:pt x="0" y="2562680"/>
                  </a:moveTo>
                  <a:lnTo>
                    <a:pt x="2562682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72682" y="2527982"/>
              <a:ext cx="7386955" cy="2419985"/>
            </a:xfrm>
            <a:custGeom>
              <a:avLst/>
              <a:gdLst/>
              <a:ahLst/>
              <a:cxnLst/>
              <a:rect l="l" t="t" r="r" b="b"/>
              <a:pathLst>
                <a:path w="7386955" h="2419985">
                  <a:moveTo>
                    <a:pt x="35991" y="17995"/>
                  </a:moveTo>
                  <a:lnTo>
                    <a:pt x="34582" y="10998"/>
                  </a:lnTo>
                  <a:lnTo>
                    <a:pt x="30721" y="5270"/>
                  </a:lnTo>
                  <a:lnTo>
                    <a:pt x="25006" y="1409"/>
                  </a:lnTo>
                  <a:lnTo>
                    <a:pt x="17995" y="0"/>
                  </a:lnTo>
                  <a:lnTo>
                    <a:pt x="10985" y="1409"/>
                  </a:lnTo>
                  <a:lnTo>
                    <a:pt x="5270" y="5270"/>
                  </a:lnTo>
                  <a:lnTo>
                    <a:pt x="1409" y="10998"/>
                  </a:lnTo>
                  <a:lnTo>
                    <a:pt x="0" y="17995"/>
                  </a:lnTo>
                  <a:lnTo>
                    <a:pt x="1409" y="25006"/>
                  </a:lnTo>
                  <a:lnTo>
                    <a:pt x="5270" y="30734"/>
                  </a:lnTo>
                  <a:lnTo>
                    <a:pt x="10985" y="34582"/>
                  </a:lnTo>
                  <a:lnTo>
                    <a:pt x="17995" y="36004"/>
                  </a:lnTo>
                  <a:lnTo>
                    <a:pt x="25006" y="34582"/>
                  </a:lnTo>
                  <a:lnTo>
                    <a:pt x="30721" y="30734"/>
                  </a:lnTo>
                  <a:lnTo>
                    <a:pt x="34582" y="25006"/>
                  </a:lnTo>
                  <a:lnTo>
                    <a:pt x="35991" y="17995"/>
                  </a:lnTo>
                  <a:close/>
                </a:path>
                <a:path w="7386955" h="2419985">
                  <a:moveTo>
                    <a:pt x="7386917" y="2401684"/>
                  </a:moveTo>
                  <a:lnTo>
                    <a:pt x="7385507" y="2394674"/>
                  </a:lnTo>
                  <a:lnTo>
                    <a:pt x="7381646" y="2388959"/>
                  </a:lnTo>
                  <a:lnTo>
                    <a:pt x="7375931" y="2385098"/>
                  </a:lnTo>
                  <a:lnTo>
                    <a:pt x="7368921" y="2383688"/>
                  </a:lnTo>
                  <a:lnTo>
                    <a:pt x="7361910" y="2385098"/>
                  </a:lnTo>
                  <a:lnTo>
                    <a:pt x="7356195" y="2388959"/>
                  </a:lnTo>
                  <a:lnTo>
                    <a:pt x="7352335" y="2394674"/>
                  </a:lnTo>
                  <a:lnTo>
                    <a:pt x="7350925" y="2401684"/>
                  </a:lnTo>
                  <a:lnTo>
                    <a:pt x="7352335" y="2408694"/>
                  </a:lnTo>
                  <a:lnTo>
                    <a:pt x="7356195" y="2414409"/>
                  </a:lnTo>
                  <a:lnTo>
                    <a:pt x="7361910" y="2418270"/>
                  </a:lnTo>
                  <a:lnTo>
                    <a:pt x="7368921" y="2419680"/>
                  </a:lnTo>
                  <a:lnTo>
                    <a:pt x="7375931" y="2418270"/>
                  </a:lnTo>
                  <a:lnTo>
                    <a:pt x="7381646" y="2414409"/>
                  </a:lnTo>
                  <a:lnTo>
                    <a:pt x="7385507" y="2408694"/>
                  </a:lnTo>
                  <a:lnTo>
                    <a:pt x="7386917" y="2401684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84786" y="2531692"/>
              <a:ext cx="542925" cy="542925"/>
            </a:xfrm>
            <a:custGeom>
              <a:avLst/>
              <a:gdLst/>
              <a:ahLst/>
              <a:cxnLst/>
              <a:rect l="l" t="t" r="r" b="b"/>
              <a:pathLst>
                <a:path w="542925" h="542925">
                  <a:moveTo>
                    <a:pt x="542927" y="542923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3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4" y="496360"/>
                  </a:lnTo>
                  <a:lnTo>
                    <a:pt x="34802" y="461293"/>
                  </a:lnTo>
                  <a:lnTo>
                    <a:pt x="2400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4" y="461293"/>
                  </a:moveTo>
                  <a:lnTo>
                    <a:pt x="34804" y="496360"/>
                  </a:lnTo>
                  <a:lnTo>
                    <a:pt x="42003" y="496360"/>
                  </a:lnTo>
                  <a:lnTo>
                    <a:pt x="42003" y="461387"/>
                  </a:lnTo>
                  <a:lnTo>
                    <a:pt x="38404" y="461387"/>
                  </a:lnTo>
                  <a:lnTo>
                    <a:pt x="36003" y="461350"/>
                  </a:lnTo>
                  <a:lnTo>
                    <a:pt x="34804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3" y="461293"/>
                  </a:lnTo>
                  <a:lnTo>
                    <a:pt x="42003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61293"/>
                  </a:lnTo>
                  <a:lnTo>
                    <a:pt x="36003" y="461350"/>
                  </a:lnTo>
                  <a:lnTo>
                    <a:pt x="38404" y="461387"/>
                  </a:lnTo>
                  <a:lnTo>
                    <a:pt x="40805" y="461350"/>
                  </a:lnTo>
                  <a:lnTo>
                    <a:pt x="42002" y="461293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3" y="461293"/>
                  </a:moveTo>
                  <a:lnTo>
                    <a:pt x="40805" y="461350"/>
                  </a:lnTo>
                  <a:lnTo>
                    <a:pt x="38404" y="461387"/>
                  </a:lnTo>
                  <a:lnTo>
                    <a:pt x="42003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54165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0316828" y="8750346"/>
            <a:ext cx="911225" cy="1818005"/>
            <a:chOff x="10316828" y="8750346"/>
            <a:chExt cx="911225" cy="181800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935" y="10251525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844" y="10431374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0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4" y="843440"/>
                  </a:lnTo>
                  <a:lnTo>
                    <a:pt x="34802" y="808372"/>
                  </a:lnTo>
                  <a:lnTo>
                    <a:pt x="2400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4" y="808372"/>
                  </a:moveTo>
                  <a:lnTo>
                    <a:pt x="34804" y="843440"/>
                  </a:lnTo>
                  <a:lnTo>
                    <a:pt x="42003" y="843440"/>
                  </a:lnTo>
                  <a:lnTo>
                    <a:pt x="42003" y="808465"/>
                  </a:lnTo>
                  <a:lnTo>
                    <a:pt x="38404" y="808465"/>
                  </a:lnTo>
                  <a:lnTo>
                    <a:pt x="36003" y="808429"/>
                  </a:lnTo>
                  <a:lnTo>
                    <a:pt x="34804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3" y="808372"/>
                  </a:lnTo>
                  <a:lnTo>
                    <a:pt x="42003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08372"/>
                  </a:lnTo>
                  <a:lnTo>
                    <a:pt x="36003" y="808429"/>
                  </a:lnTo>
                  <a:lnTo>
                    <a:pt x="38404" y="808465"/>
                  </a:lnTo>
                  <a:lnTo>
                    <a:pt x="40805" y="808429"/>
                  </a:lnTo>
                  <a:lnTo>
                    <a:pt x="42002" y="80837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3" y="808372"/>
                  </a:moveTo>
                  <a:lnTo>
                    <a:pt x="40805" y="808429"/>
                  </a:lnTo>
                  <a:lnTo>
                    <a:pt x="38404" y="808465"/>
                  </a:lnTo>
                  <a:lnTo>
                    <a:pt x="42003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88900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0688649" y="7342587"/>
            <a:ext cx="1433195" cy="3212465"/>
            <a:chOff x="10688649" y="7342587"/>
            <a:chExt cx="1433195" cy="321246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1019" y="10426647"/>
              <a:ext cx="889000" cy="76835"/>
            </a:xfrm>
            <a:custGeom>
              <a:avLst/>
              <a:gdLst/>
              <a:ahLst/>
              <a:cxnLst/>
              <a:rect l="l" t="t" r="r" b="b"/>
              <a:pathLst>
                <a:path w="8890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889000" h="76834">
                  <a:moveTo>
                    <a:pt x="798865" y="0"/>
                  </a:moveTo>
                  <a:lnTo>
                    <a:pt x="808431" y="40806"/>
                  </a:lnTo>
                  <a:lnTo>
                    <a:pt x="808315" y="43207"/>
                  </a:lnTo>
                  <a:lnTo>
                    <a:pt x="798865" y="76809"/>
                  </a:lnTo>
                  <a:lnTo>
                    <a:pt x="880075" y="42005"/>
                  </a:lnTo>
                  <a:lnTo>
                    <a:pt x="843441" y="42005"/>
                  </a:lnTo>
                  <a:lnTo>
                    <a:pt x="843441" y="34804"/>
                  </a:lnTo>
                  <a:lnTo>
                    <a:pt x="880075" y="34804"/>
                  </a:lnTo>
                  <a:lnTo>
                    <a:pt x="798865" y="0"/>
                  </a:lnTo>
                  <a:close/>
                </a:path>
                <a:path w="889000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4"/>
                  </a:lnTo>
                  <a:close/>
                </a:path>
                <a:path w="889000" h="76834">
                  <a:moveTo>
                    <a:pt x="808373" y="34804"/>
                  </a:moveTo>
                  <a:lnTo>
                    <a:pt x="80104" y="34804"/>
                  </a:lnTo>
                  <a:lnTo>
                    <a:pt x="80104" y="42005"/>
                  </a:lnTo>
                  <a:lnTo>
                    <a:pt x="808373" y="42005"/>
                  </a:lnTo>
                  <a:lnTo>
                    <a:pt x="808373" y="34804"/>
                  </a:lnTo>
                  <a:close/>
                </a:path>
                <a:path w="889000" h="76834">
                  <a:moveTo>
                    <a:pt x="880075" y="34804"/>
                  </a:moveTo>
                  <a:lnTo>
                    <a:pt x="843441" y="34804"/>
                  </a:lnTo>
                  <a:lnTo>
                    <a:pt x="843441" y="42005"/>
                  </a:lnTo>
                  <a:lnTo>
                    <a:pt x="880075" y="42005"/>
                  </a:lnTo>
                  <a:lnTo>
                    <a:pt x="888476" y="38404"/>
                  </a:lnTo>
                  <a:lnTo>
                    <a:pt x="8800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459" y="7346397"/>
              <a:ext cx="1425575" cy="3204845"/>
            </a:xfrm>
            <a:custGeom>
              <a:avLst/>
              <a:gdLst/>
              <a:ahLst/>
              <a:cxnLst/>
              <a:rect l="l" t="t" r="r" b="b"/>
              <a:pathLst>
                <a:path w="1425575" h="3204845">
                  <a:moveTo>
                    <a:pt x="1425056" y="2897421"/>
                  </a:moveTo>
                  <a:lnTo>
                    <a:pt x="1425056" y="3204310"/>
                  </a:lnTo>
                </a:path>
                <a:path w="1425575" h="3204845">
                  <a:moveTo>
                    <a:pt x="0" y="0"/>
                  </a:moveTo>
                  <a:lnTo>
                    <a:pt x="0" y="312987"/>
                  </a:lnTo>
                </a:path>
                <a:path w="1425575" h="3204845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371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4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554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3736651" y="7342587"/>
            <a:ext cx="549275" cy="320675"/>
            <a:chOff x="13736651" y="7342587"/>
            <a:chExt cx="549275" cy="320675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461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3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5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034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1402044" y="5009237"/>
            <a:ext cx="11091545" cy="1605915"/>
            <a:chOff x="1402044" y="5009237"/>
            <a:chExt cx="11091545" cy="160591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9728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5854" y="50319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0732" y="50231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7"/>
                  </a:moveTo>
                  <a:lnTo>
                    <a:pt x="0" y="2376"/>
                  </a:lnTo>
                </a:path>
                <a:path w="719455" h="1089025">
                  <a:moveTo>
                    <a:pt x="719136" y="1084118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20457" y="5028396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00553" y="5009237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6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6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9315" y="6577225"/>
              <a:ext cx="1680845" cy="10795"/>
            </a:xfrm>
            <a:custGeom>
              <a:avLst/>
              <a:gdLst/>
              <a:ahLst/>
              <a:cxnLst/>
              <a:rect l="l" t="t" r="r" b="b"/>
              <a:pathLst>
                <a:path w="1680845" h="10795">
                  <a:moveTo>
                    <a:pt x="1680455" y="10645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61486" y="5399586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1188284" y="1188284"/>
                  </a:moveTo>
                  <a:lnTo>
                    <a:pt x="187879" y="187879"/>
                  </a:lnTo>
                </a:path>
                <a:path w="1188720" h="1188720">
                  <a:moveTo>
                    <a:pt x="131867" y="131867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3362" y="5451116"/>
              <a:ext cx="508634" cy="1127125"/>
            </a:xfrm>
            <a:custGeom>
              <a:avLst/>
              <a:gdLst/>
              <a:ahLst/>
              <a:cxnLst/>
              <a:rect l="l" t="t" r="r" b="b"/>
              <a:pathLst>
                <a:path w="508635" h="1127125">
                  <a:moveTo>
                    <a:pt x="91478" y="740473"/>
                  </a:moveTo>
                  <a:lnTo>
                    <a:pt x="70485" y="772934"/>
                  </a:lnTo>
                  <a:lnTo>
                    <a:pt x="60134" y="820750"/>
                  </a:lnTo>
                  <a:lnTo>
                    <a:pt x="51244" y="868921"/>
                  </a:lnTo>
                  <a:lnTo>
                    <a:pt x="43802" y="917435"/>
                  </a:lnTo>
                  <a:lnTo>
                    <a:pt x="37846" y="966241"/>
                  </a:lnTo>
                  <a:lnTo>
                    <a:pt x="35293" y="992225"/>
                  </a:lnTo>
                  <a:lnTo>
                    <a:pt x="33362" y="992225"/>
                  </a:lnTo>
                  <a:lnTo>
                    <a:pt x="33362" y="1015326"/>
                  </a:lnTo>
                  <a:lnTo>
                    <a:pt x="33299" y="1016279"/>
                  </a:lnTo>
                  <a:lnTo>
                    <a:pt x="32689" y="1024636"/>
                  </a:lnTo>
                  <a:lnTo>
                    <a:pt x="33362" y="1015326"/>
                  </a:lnTo>
                  <a:lnTo>
                    <a:pt x="33362" y="992225"/>
                  </a:lnTo>
                  <a:lnTo>
                    <a:pt x="29883" y="992200"/>
                  </a:lnTo>
                  <a:lnTo>
                    <a:pt x="29883" y="1077010"/>
                  </a:lnTo>
                  <a:lnTo>
                    <a:pt x="29870" y="1077480"/>
                  </a:lnTo>
                  <a:lnTo>
                    <a:pt x="29527" y="1087551"/>
                  </a:lnTo>
                  <a:lnTo>
                    <a:pt x="29883" y="1077010"/>
                  </a:lnTo>
                  <a:lnTo>
                    <a:pt x="29883" y="992200"/>
                  </a:lnTo>
                  <a:lnTo>
                    <a:pt x="0" y="991997"/>
                  </a:lnTo>
                  <a:lnTo>
                    <a:pt x="29121" y="1103515"/>
                  </a:lnTo>
                  <a:lnTo>
                    <a:pt x="28943" y="1114171"/>
                  </a:lnTo>
                  <a:lnTo>
                    <a:pt x="28816" y="1126578"/>
                  </a:lnTo>
                  <a:lnTo>
                    <a:pt x="35153" y="1126617"/>
                  </a:lnTo>
                  <a:lnTo>
                    <a:pt x="41503" y="1126655"/>
                  </a:lnTo>
                  <a:lnTo>
                    <a:pt x="41630" y="1114171"/>
                  </a:lnTo>
                  <a:lnTo>
                    <a:pt x="41846" y="1102271"/>
                  </a:lnTo>
                  <a:lnTo>
                    <a:pt x="72021" y="992454"/>
                  </a:lnTo>
                  <a:lnTo>
                    <a:pt x="48018" y="992301"/>
                  </a:lnTo>
                  <a:lnTo>
                    <a:pt x="49225" y="979741"/>
                  </a:lnTo>
                  <a:lnTo>
                    <a:pt x="54762" y="931240"/>
                  </a:lnTo>
                  <a:lnTo>
                    <a:pt x="61772" y="883043"/>
                  </a:lnTo>
                  <a:lnTo>
                    <a:pt x="70243" y="835164"/>
                  </a:lnTo>
                  <a:lnTo>
                    <a:pt x="80149" y="787628"/>
                  </a:lnTo>
                  <a:lnTo>
                    <a:pt x="88519" y="752233"/>
                  </a:lnTo>
                  <a:lnTo>
                    <a:pt x="91478" y="740473"/>
                  </a:lnTo>
                  <a:close/>
                </a:path>
                <a:path w="508635" h="1127125">
                  <a:moveTo>
                    <a:pt x="508622" y="8978"/>
                  </a:moveTo>
                  <a:lnTo>
                    <a:pt x="504126" y="4483"/>
                  </a:lnTo>
                  <a:lnTo>
                    <a:pt x="499643" y="0"/>
                  </a:lnTo>
                  <a:lnTo>
                    <a:pt x="490867" y="8839"/>
                  </a:lnTo>
                  <a:lnTo>
                    <a:pt x="483450" y="16421"/>
                  </a:lnTo>
                  <a:lnTo>
                    <a:pt x="383641" y="74053"/>
                  </a:lnTo>
                  <a:lnTo>
                    <a:pt x="408597" y="99009"/>
                  </a:lnTo>
                  <a:lnTo>
                    <a:pt x="383730" y="129146"/>
                  </a:lnTo>
                  <a:lnTo>
                    <a:pt x="353402" y="168059"/>
                  </a:lnTo>
                  <a:lnTo>
                    <a:pt x="324332" y="207810"/>
                  </a:lnTo>
                  <a:lnTo>
                    <a:pt x="296545" y="248361"/>
                  </a:lnTo>
                  <a:lnTo>
                    <a:pt x="270040" y="289687"/>
                  </a:lnTo>
                  <a:lnTo>
                    <a:pt x="257276" y="310629"/>
                  </a:lnTo>
                  <a:lnTo>
                    <a:pt x="268173" y="317157"/>
                  </a:lnTo>
                  <a:lnTo>
                    <a:pt x="274459" y="306743"/>
                  </a:lnTo>
                  <a:lnTo>
                    <a:pt x="280835" y="296379"/>
                  </a:lnTo>
                  <a:lnTo>
                    <a:pt x="307124" y="255371"/>
                  </a:lnTo>
                  <a:lnTo>
                    <a:pt x="334695" y="215138"/>
                  </a:lnTo>
                  <a:lnTo>
                    <a:pt x="363537" y="175717"/>
                  </a:lnTo>
                  <a:lnTo>
                    <a:pt x="393623" y="137096"/>
                  </a:lnTo>
                  <a:lnTo>
                    <a:pt x="417601" y="108013"/>
                  </a:lnTo>
                  <a:lnTo>
                    <a:pt x="434568" y="124980"/>
                  </a:lnTo>
                  <a:lnTo>
                    <a:pt x="491502" y="26352"/>
                  </a:lnTo>
                  <a:lnTo>
                    <a:pt x="499922" y="17741"/>
                  </a:lnTo>
                  <a:lnTo>
                    <a:pt x="508622" y="89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632" y="5873785"/>
            <a:ext cx="33464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90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900" baseline="64814">
              <a:latin typeface="Arial"/>
              <a:cs typeface="Arial"/>
            </a:endParaRPr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10316828" y="4922311"/>
            <a:ext cx="2364105" cy="1607185"/>
            <a:chOff x="10316828" y="4922311"/>
            <a:chExt cx="2364105" cy="1607185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2183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4" y="133488"/>
                  </a:lnTo>
                  <a:lnTo>
                    <a:pt x="183025" y="102349"/>
                  </a:lnTo>
                  <a:lnTo>
                    <a:pt x="140244" y="73375"/>
                  </a:lnTo>
                  <a:lnTo>
                    <a:pt x="95448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600479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4923715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4" y="1033970"/>
                  </a:lnTo>
                  <a:lnTo>
                    <a:pt x="34802" y="998903"/>
                  </a:lnTo>
                  <a:lnTo>
                    <a:pt x="2400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4" y="998903"/>
                  </a:moveTo>
                  <a:lnTo>
                    <a:pt x="34804" y="1033970"/>
                  </a:lnTo>
                  <a:lnTo>
                    <a:pt x="42003" y="1033970"/>
                  </a:lnTo>
                  <a:lnTo>
                    <a:pt x="42003" y="998997"/>
                  </a:lnTo>
                  <a:lnTo>
                    <a:pt x="38404" y="998997"/>
                  </a:lnTo>
                  <a:lnTo>
                    <a:pt x="36003" y="998960"/>
                  </a:lnTo>
                  <a:lnTo>
                    <a:pt x="34804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3" y="998903"/>
                  </a:lnTo>
                  <a:lnTo>
                    <a:pt x="42003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998903"/>
                  </a:lnTo>
                  <a:lnTo>
                    <a:pt x="36003" y="998960"/>
                  </a:lnTo>
                  <a:lnTo>
                    <a:pt x="38404" y="998997"/>
                  </a:lnTo>
                  <a:lnTo>
                    <a:pt x="40805" y="998960"/>
                  </a:lnTo>
                  <a:lnTo>
                    <a:pt x="42002" y="998903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3" y="998903"/>
                  </a:moveTo>
                  <a:lnTo>
                    <a:pt x="40805" y="998960"/>
                  </a:lnTo>
                  <a:lnTo>
                    <a:pt x="38404" y="998997"/>
                  </a:lnTo>
                  <a:lnTo>
                    <a:pt x="42003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1079500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10477676" y="896481"/>
            <a:ext cx="3753485" cy="3714115"/>
            <a:chOff x="10477676" y="896481"/>
            <a:chExt cx="3753485" cy="3714115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4" y="1750369"/>
                  </a:lnTo>
                  <a:lnTo>
                    <a:pt x="2430492" y="3126092"/>
                  </a:lnTo>
                  <a:lnTo>
                    <a:pt x="2430492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301767" y="155515"/>
                  </a:lnTo>
                  <a:lnTo>
                    <a:pt x="258458" y="133176"/>
                  </a:lnTo>
                  <a:lnTo>
                    <a:pt x="215206" y="110879"/>
                  </a:lnTo>
                  <a:lnTo>
                    <a:pt x="172017" y="88622"/>
                  </a:lnTo>
                  <a:lnTo>
                    <a:pt x="128895" y="66406"/>
                  </a:lnTo>
                  <a:lnTo>
                    <a:pt x="85848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7" y="155843"/>
                  </a:lnTo>
                  <a:lnTo>
                    <a:pt x="2943" y="207741"/>
                  </a:lnTo>
                  <a:lnTo>
                    <a:pt x="3678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3" y="415075"/>
                  </a:lnTo>
                  <a:lnTo>
                    <a:pt x="6617" y="466845"/>
                  </a:lnTo>
                  <a:lnTo>
                    <a:pt x="7351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8" y="1085409"/>
                  </a:lnTo>
                  <a:lnTo>
                    <a:pt x="16116" y="1136691"/>
                  </a:lnTo>
                  <a:lnTo>
                    <a:pt x="16843" y="1187953"/>
                  </a:lnTo>
                  <a:lnTo>
                    <a:pt x="17570" y="1239194"/>
                  </a:lnTo>
                  <a:lnTo>
                    <a:pt x="18297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7" y="1546180"/>
                  </a:lnTo>
                  <a:lnTo>
                    <a:pt x="22652" y="1597264"/>
                  </a:lnTo>
                  <a:lnTo>
                    <a:pt x="23376" y="1648324"/>
                  </a:lnTo>
                  <a:lnTo>
                    <a:pt x="24101" y="1699359"/>
                  </a:lnTo>
                  <a:lnTo>
                    <a:pt x="24824" y="1750369"/>
                  </a:lnTo>
                  <a:lnTo>
                    <a:pt x="68226" y="1775208"/>
                  </a:lnTo>
                  <a:lnTo>
                    <a:pt x="111718" y="1800095"/>
                  </a:lnTo>
                  <a:lnTo>
                    <a:pt x="155300" y="1825030"/>
                  </a:lnTo>
                  <a:lnTo>
                    <a:pt x="198970" y="1850013"/>
                  </a:lnTo>
                  <a:lnTo>
                    <a:pt x="242730" y="1875045"/>
                  </a:lnTo>
                  <a:lnTo>
                    <a:pt x="286578" y="1900124"/>
                  </a:lnTo>
                  <a:lnTo>
                    <a:pt x="330515" y="1925253"/>
                  </a:lnTo>
                  <a:lnTo>
                    <a:pt x="374540" y="1950429"/>
                  </a:lnTo>
                  <a:lnTo>
                    <a:pt x="418652" y="1975654"/>
                  </a:lnTo>
                  <a:lnTo>
                    <a:pt x="462852" y="2000928"/>
                  </a:lnTo>
                  <a:lnTo>
                    <a:pt x="507140" y="2026250"/>
                  </a:lnTo>
                  <a:lnTo>
                    <a:pt x="551514" y="2051621"/>
                  </a:lnTo>
                  <a:lnTo>
                    <a:pt x="595974" y="2077041"/>
                  </a:lnTo>
                  <a:lnTo>
                    <a:pt x="640521" y="2102509"/>
                  </a:lnTo>
                  <a:lnTo>
                    <a:pt x="685155" y="2128027"/>
                  </a:lnTo>
                  <a:lnTo>
                    <a:pt x="729873" y="2153593"/>
                  </a:lnTo>
                  <a:lnTo>
                    <a:pt x="774677" y="2179208"/>
                  </a:lnTo>
                  <a:lnTo>
                    <a:pt x="819567" y="2204872"/>
                  </a:lnTo>
                  <a:lnTo>
                    <a:pt x="864541" y="2230585"/>
                  </a:lnTo>
                  <a:lnTo>
                    <a:pt x="909600" y="2256348"/>
                  </a:lnTo>
                  <a:lnTo>
                    <a:pt x="954742" y="2282159"/>
                  </a:lnTo>
                  <a:lnTo>
                    <a:pt x="999969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4" y="2511667"/>
                  </a:lnTo>
                  <a:lnTo>
                    <a:pt x="1399829" y="2536718"/>
                  </a:lnTo>
                  <a:lnTo>
                    <a:pt x="1443709" y="2561817"/>
                  </a:lnTo>
                  <a:lnTo>
                    <a:pt x="1487675" y="2586964"/>
                  </a:lnTo>
                  <a:lnTo>
                    <a:pt x="1531726" y="2612161"/>
                  </a:lnTo>
                  <a:lnTo>
                    <a:pt x="1575862" y="2637405"/>
                  </a:lnTo>
                  <a:lnTo>
                    <a:pt x="1620083" y="2662698"/>
                  </a:lnTo>
                  <a:lnTo>
                    <a:pt x="1664389" y="2688039"/>
                  </a:lnTo>
                  <a:lnTo>
                    <a:pt x="1708780" y="2713428"/>
                  </a:lnTo>
                  <a:lnTo>
                    <a:pt x="1753256" y="2738865"/>
                  </a:lnTo>
                  <a:lnTo>
                    <a:pt x="1797816" y="2764350"/>
                  </a:lnTo>
                  <a:lnTo>
                    <a:pt x="1842461" y="2789882"/>
                  </a:lnTo>
                  <a:lnTo>
                    <a:pt x="1887190" y="2815462"/>
                  </a:lnTo>
                  <a:lnTo>
                    <a:pt x="1932004" y="2841090"/>
                  </a:lnTo>
                  <a:lnTo>
                    <a:pt x="1976902" y="2866765"/>
                  </a:lnTo>
                  <a:lnTo>
                    <a:pt x="2021884" y="2892487"/>
                  </a:lnTo>
                  <a:lnTo>
                    <a:pt x="2066950" y="2918256"/>
                  </a:lnTo>
                  <a:lnTo>
                    <a:pt x="2112100" y="2944072"/>
                  </a:lnTo>
                  <a:lnTo>
                    <a:pt x="2157334" y="2969935"/>
                  </a:lnTo>
                  <a:lnTo>
                    <a:pt x="2202651" y="2995845"/>
                  </a:lnTo>
                  <a:lnTo>
                    <a:pt x="2248053" y="3021802"/>
                  </a:lnTo>
                  <a:lnTo>
                    <a:pt x="2293537" y="3047805"/>
                  </a:lnTo>
                  <a:lnTo>
                    <a:pt x="2339106" y="3073854"/>
                  </a:lnTo>
                  <a:lnTo>
                    <a:pt x="2384757" y="3099950"/>
                  </a:lnTo>
                  <a:lnTo>
                    <a:pt x="2430492" y="3126092"/>
                  </a:lnTo>
                  <a:lnTo>
                    <a:pt x="2430492" y="3074520"/>
                  </a:lnTo>
                  <a:lnTo>
                    <a:pt x="2430492" y="3022921"/>
                  </a:lnTo>
                  <a:lnTo>
                    <a:pt x="2430492" y="1251240"/>
                  </a:lnTo>
                  <a:lnTo>
                    <a:pt x="2386301" y="1228525"/>
                  </a:lnTo>
                  <a:lnTo>
                    <a:pt x="2342199" y="1205849"/>
                  </a:lnTo>
                  <a:lnTo>
                    <a:pt x="2298182" y="1183211"/>
                  </a:lnTo>
                  <a:lnTo>
                    <a:pt x="2254250" y="1160612"/>
                  </a:lnTo>
                  <a:lnTo>
                    <a:pt x="2210400" y="1138052"/>
                  </a:lnTo>
                  <a:lnTo>
                    <a:pt x="2166630" y="1115531"/>
                  </a:lnTo>
                  <a:lnTo>
                    <a:pt x="2122938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60862" y="3136118"/>
              <a:ext cx="622983" cy="660769"/>
            </a:xfrm>
            <a:prstGeom prst="rect">
              <a:avLst/>
            </a:prstGeom>
          </p:spPr>
        </p:pic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08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70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90" y="361293"/>
                  </a:lnTo>
                  <a:lnTo>
                    <a:pt x="132108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2" y="535141"/>
                  </a:lnTo>
                  <a:lnTo>
                    <a:pt x="443280" y="560168"/>
                  </a:lnTo>
                  <a:lnTo>
                    <a:pt x="488075" y="585244"/>
                  </a:lnTo>
                  <a:lnTo>
                    <a:pt x="532956" y="610370"/>
                  </a:lnTo>
                  <a:lnTo>
                    <a:pt x="577926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4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4" y="187955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4" y="1879553"/>
                  </a:lnTo>
                  <a:lnTo>
                    <a:pt x="648474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4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8" y="20328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4" y="0"/>
                  </a:lnTo>
                  <a:lnTo>
                    <a:pt x="1042498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0" y="0"/>
                  </a:moveTo>
                  <a:lnTo>
                    <a:pt x="0" y="380747"/>
                  </a:lnTo>
                  <a:lnTo>
                    <a:pt x="345166" y="559875"/>
                  </a:lnTo>
                  <a:lnTo>
                    <a:pt x="993642" y="179133"/>
                  </a:lnTo>
                  <a:lnTo>
                    <a:pt x="64847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0" y="0"/>
                  </a:lnTo>
                  <a:lnTo>
                    <a:pt x="993642" y="179133"/>
                  </a:lnTo>
                  <a:lnTo>
                    <a:pt x="345166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3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9" y="561203"/>
                  </a:lnTo>
                  <a:lnTo>
                    <a:pt x="373081" y="604837"/>
                  </a:lnTo>
                  <a:lnTo>
                    <a:pt x="400042" y="648520"/>
                  </a:lnTo>
                  <a:lnTo>
                    <a:pt x="427038" y="692247"/>
                  </a:lnTo>
                  <a:lnTo>
                    <a:pt x="454067" y="736017"/>
                  </a:lnTo>
                  <a:lnTo>
                    <a:pt x="481125" y="779825"/>
                  </a:lnTo>
                  <a:lnTo>
                    <a:pt x="508211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3" y="854276"/>
                  </a:lnTo>
                  <a:lnTo>
                    <a:pt x="364029" y="829130"/>
                  </a:lnTo>
                  <a:lnTo>
                    <a:pt x="319183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1" y="679307"/>
                  </a:lnTo>
                  <a:lnTo>
                    <a:pt x="51873" y="654507"/>
                  </a:lnTo>
                  <a:lnTo>
                    <a:pt x="7603" y="629754"/>
                  </a:lnTo>
                  <a:lnTo>
                    <a:pt x="6971" y="577483"/>
                  </a:lnTo>
                  <a:lnTo>
                    <a:pt x="6338" y="525162"/>
                  </a:lnTo>
                  <a:lnTo>
                    <a:pt x="5706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86377" y="1076018"/>
              <a:ext cx="2339963" cy="1327252"/>
            </a:xfrm>
            <a:prstGeom prst="rect">
              <a:avLst/>
            </a:prstGeom>
          </p:spPr>
        </p:pic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863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60" y="679140"/>
                  </a:lnTo>
                  <a:lnTo>
                    <a:pt x="254342" y="718363"/>
                  </a:lnTo>
                  <a:lnTo>
                    <a:pt x="289615" y="756743"/>
                  </a:lnTo>
                  <a:lnTo>
                    <a:pt x="325544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9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5" y="1136899"/>
                  </a:lnTo>
                  <a:lnTo>
                    <a:pt x="795013" y="1160657"/>
                  </a:lnTo>
                  <a:lnTo>
                    <a:pt x="836260" y="1183009"/>
                  </a:lnTo>
                  <a:lnTo>
                    <a:pt x="877668" y="1203913"/>
                  </a:lnTo>
                  <a:lnTo>
                    <a:pt x="919204" y="1223331"/>
                  </a:lnTo>
                  <a:lnTo>
                    <a:pt x="960831" y="1241221"/>
                  </a:lnTo>
                  <a:lnTo>
                    <a:pt x="1002514" y="1257543"/>
                  </a:lnTo>
                  <a:lnTo>
                    <a:pt x="1044219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3" y="1314229"/>
                  </a:lnTo>
                  <a:lnTo>
                    <a:pt x="1251824" y="1320299"/>
                  </a:lnTo>
                  <a:lnTo>
                    <a:pt x="1292915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81486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4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6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4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853000" y="868081"/>
            <a:ext cx="13443585" cy="9327515"/>
            <a:chOff x="853000" y="868081"/>
            <a:chExt cx="13443585" cy="9327515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810" y="871891"/>
              <a:ext cx="6174105" cy="5232400"/>
            </a:xfrm>
            <a:custGeom>
              <a:avLst/>
              <a:gdLst/>
              <a:ahLst/>
              <a:cxnLst/>
              <a:rect l="l" t="t" r="r" b="b"/>
              <a:pathLst>
                <a:path w="6174105" h="5232400">
                  <a:moveTo>
                    <a:pt x="2383" y="4148405"/>
                  </a:moveTo>
                  <a:lnTo>
                    <a:pt x="4150789" y="0"/>
                  </a:lnTo>
                </a:path>
                <a:path w="6174105" h="5232400">
                  <a:moveTo>
                    <a:pt x="0" y="5228301"/>
                  </a:moveTo>
                  <a:lnTo>
                    <a:pt x="4629304" y="598996"/>
                  </a:lnTo>
                </a:path>
                <a:path w="6174105" h="5232400">
                  <a:moveTo>
                    <a:pt x="540431" y="5232153"/>
                  </a:moveTo>
                  <a:lnTo>
                    <a:pt x="4955094" y="817491"/>
                  </a:lnTo>
                </a:path>
                <a:path w="6174105" h="5232400">
                  <a:moveTo>
                    <a:pt x="3055035" y="5232153"/>
                  </a:moveTo>
                  <a:lnTo>
                    <a:pt x="6173942" y="2113246"/>
                  </a:lnTo>
                </a:path>
                <a:path w="6174105" h="5232400">
                  <a:moveTo>
                    <a:pt x="2656259" y="5232153"/>
                  </a:moveTo>
                  <a:lnTo>
                    <a:pt x="5673208" y="221520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22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31498" y="4927640"/>
              <a:ext cx="2513412" cy="1080000"/>
            </a:xfrm>
            <a:prstGeom prst="rect">
              <a:avLst/>
            </a:prstGeom>
          </p:spPr>
        </p:pic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9509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4386" y="4925913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6"/>
                  </a:moveTo>
                  <a:lnTo>
                    <a:pt x="0" y="2374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4112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4207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600000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3" y="8753255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3" y="8753255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5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5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4295" y="783801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3267" y="1217956"/>
            <a:ext cx="3114675" cy="110490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38430" rIns="0" bIns="0" rtlCol="0">
            <a:spAutoFit/>
          </a:bodyPr>
          <a:lstStyle/>
          <a:p>
            <a:pPr marL="92710" marR="125730" algn="ctr">
              <a:lnSpc>
                <a:spcPts val="1560"/>
              </a:lnSpc>
              <a:spcBef>
                <a:spcPts val="109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 THE OBJECT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STARTED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9" name="object 109"/>
          <p:cNvGrpSpPr>
            <a:grpSpLocks noGrp="1" noUngrp="1" noRot="1" noMove="1" noResize="1"/>
          </p:cNvGrpSpPr>
          <p:nvPr/>
        </p:nvGrpSpPr>
        <p:grpSpPr>
          <a:xfrm>
            <a:off x="6387717" y="8986791"/>
            <a:ext cx="2081530" cy="1178560"/>
            <a:chOff x="6387717" y="8986791"/>
            <a:chExt cx="2081530" cy="1178560"/>
          </a:xfrm>
        </p:grpSpPr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8020" y="9215064"/>
              <a:ext cx="1779905" cy="696595"/>
            </a:xfrm>
            <a:custGeom>
              <a:avLst/>
              <a:gdLst/>
              <a:ahLst/>
              <a:cxnLst/>
              <a:rect l="l" t="t" r="r" b="b"/>
              <a:pathLst>
                <a:path w="1779904" h="696595">
                  <a:moveTo>
                    <a:pt x="348011" y="0"/>
                  </a:moveTo>
                  <a:lnTo>
                    <a:pt x="395235" y="3176"/>
                  </a:lnTo>
                  <a:lnTo>
                    <a:pt x="440528" y="12431"/>
                  </a:lnTo>
                  <a:lnTo>
                    <a:pt x="483474" y="27348"/>
                  </a:lnTo>
                  <a:lnTo>
                    <a:pt x="523661" y="47514"/>
                  </a:lnTo>
                  <a:lnTo>
                    <a:pt x="560672" y="72513"/>
                  </a:lnTo>
                  <a:lnTo>
                    <a:pt x="594094" y="101931"/>
                  </a:lnTo>
                  <a:lnTo>
                    <a:pt x="623511" y="135353"/>
                  </a:lnTo>
                  <a:lnTo>
                    <a:pt x="648510" y="172365"/>
                  </a:lnTo>
                  <a:lnTo>
                    <a:pt x="668675" y="212552"/>
                  </a:lnTo>
                  <a:lnTo>
                    <a:pt x="683592" y="255499"/>
                  </a:lnTo>
                  <a:lnTo>
                    <a:pt x="692846" y="300792"/>
                  </a:lnTo>
                  <a:lnTo>
                    <a:pt x="696023" y="348015"/>
                  </a:lnTo>
                  <a:lnTo>
                    <a:pt x="692846" y="395239"/>
                  </a:lnTo>
                  <a:lnTo>
                    <a:pt x="683592" y="440531"/>
                  </a:lnTo>
                  <a:lnTo>
                    <a:pt x="668675" y="483478"/>
                  </a:lnTo>
                  <a:lnTo>
                    <a:pt x="648510" y="523664"/>
                  </a:lnTo>
                  <a:lnTo>
                    <a:pt x="623511" y="560676"/>
                  </a:lnTo>
                  <a:lnTo>
                    <a:pt x="594094" y="594098"/>
                  </a:lnTo>
                  <a:lnTo>
                    <a:pt x="560672" y="623515"/>
                  </a:lnTo>
                  <a:lnTo>
                    <a:pt x="523661" y="648514"/>
                  </a:lnTo>
                  <a:lnTo>
                    <a:pt x="483474" y="668679"/>
                  </a:lnTo>
                  <a:lnTo>
                    <a:pt x="440528" y="683596"/>
                  </a:lnTo>
                  <a:lnTo>
                    <a:pt x="395235" y="692850"/>
                  </a:lnTo>
                  <a:lnTo>
                    <a:pt x="348011" y="696027"/>
                  </a:lnTo>
                  <a:lnTo>
                    <a:pt x="300788" y="692850"/>
                  </a:lnTo>
                  <a:lnTo>
                    <a:pt x="255495" y="683596"/>
                  </a:lnTo>
                  <a:lnTo>
                    <a:pt x="212548" y="668679"/>
                  </a:lnTo>
                  <a:lnTo>
                    <a:pt x="172362" y="648514"/>
                  </a:lnTo>
                  <a:lnTo>
                    <a:pt x="135350" y="623515"/>
                  </a:lnTo>
                  <a:lnTo>
                    <a:pt x="101929" y="594098"/>
                  </a:lnTo>
                  <a:lnTo>
                    <a:pt x="72511" y="560676"/>
                  </a:lnTo>
                  <a:lnTo>
                    <a:pt x="47513" y="523664"/>
                  </a:lnTo>
                  <a:lnTo>
                    <a:pt x="27348" y="483478"/>
                  </a:lnTo>
                  <a:lnTo>
                    <a:pt x="12431" y="440531"/>
                  </a:lnTo>
                  <a:lnTo>
                    <a:pt x="3176" y="395239"/>
                  </a:lnTo>
                  <a:lnTo>
                    <a:pt x="0" y="348015"/>
                  </a:lnTo>
                  <a:lnTo>
                    <a:pt x="3176" y="300792"/>
                  </a:lnTo>
                  <a:lnTo>
                    <a:pt x="12431" y="255499"/>
                  </a:lnTo>
                  <a:lnTo>
                    <a:pt x="27348" y="212552"/>
                  </a:lnTo>
                  <a:lnTo>
                    <a:pt x="47513" y="172365"/>
                  </a:lnTo>
                  <a:lnTo>
                    <a:pt x="72511" y="135353"/>
                  </a:lnTo>
                  <a:lnTo>
                    <a:pt x="101929" y="101931"/>
                  </a:lnTo>
                  <a:lnTo>
                    <a:pt x="135350" y="72513"/>
                  </a:lnTo>
                  <a:lnTo>
                    <a:pt x="172362" y="47514"/>
                  </a:lnTo>
                  <a:lnTo>
                    <a:pt x="212548" y="27348"/>
                  </a:lnTo>
                  <a:lnTo>
                    <a:pt x="255495" y="12431"/>
                  </a:lnTo>
                  <a:lnTo>
                    <a:pt x="300788" y="3176"/>
                  </a:lnTo>
                  <a:lnTo>
                    <a:pt x="348011" y="0"/>
                  </a:lnTo>
                  <a:close/>
                </a:path>
                <a:path w="1779904" h="696595">
                  <a:moveTo>
                    <a:pt x="994323" y="124289"/>
                  </a:moveTo>
                  <a:lnTo>
                    <a:pt x="1779854" y="19883"/>
                  </a:lnTo>
                  <a:lnTo>
                    <a:pt x="1779854" y="686080"/>
                  </a:lnTo>
                  <a:lnTo>
                    <a:pt x="994323" y="576701"/>
                  </a:lnTo>
                  <a:lnTo>
                    <a:pt x="994323" y="124289"/>
                  </a:lnTo>
                  <a:close/>
                </a:path>
                <a:path w="1779904" h="696595">
                  <a:moveTo>
                    <a:pt x="348011" y="99439"/>
                  </a:moveTo>
                  <a:lnTo>
                    <a:pt x="392693" y="103444"/>
                  </a:lnTo>
                  <a:lnTo>
                    <a:pt x="434748" y="114991"/>
                  </a:lnTo>
                  <a:lnTo>
                    <a:pt x="473473" y="133377"/>
                  </a:lnTo>
                  <a:lnTo>
                    <a:pt x="508166" y="157901"/>
                  </a:lnTo>
                  <a:lnTo>
                    <a:pt x="538126" y="187860"/>
                  </a:lnTo>
                  <a:lnTo>
                    <a:pt x="562649" y="222554"/>
                  </a:lnTo>
                  <a:lnTo>
                    <a:pt x="581036" y="261278"/>
                  </a:lnTo>
                  <a:lnTo>
                    <a:pt x="592582" y="303333"/>
                  </a:lnTo>
                  <a:lnTo>
                    <a:pt x="596587" y="348015"/>
                  </a:lnTo>
                  <a:lnTo>
                    <a:pt x="592582" y="392696"/>
                  </a:lnTo>
                  <a:lnTo>
                    <a:pt x="581036" y="434750"/>
                  </a:lnTo>
                  <a:lnTo>
                    <a:pt x="562649" y="473475"/>
                  </a:lnTo>
                  <a:lnTo>
                    <a:pt x="538126" y="508168"/>
                  </a:lnTo>
                  <a:lnTo>
                    <a:pt x="508166" y="538127"/>
                  </a:lnTo>
                  <a:lnTo>
                    <a:pt x="473473" y="562651"/>
                  </a:lnTo>
                  <a:lnTo>
                    <a:pt x="434748" y="581037"/>
                  </a:lnTo>
                  <a:lnTo>
                    <a:pt x="392693" y="592583"/>
                  </a:lnTo>
                  <a:lnTo>
                    <a:pt x="348011" y="596588"/>
                  </a:lnTo>
                  <a:lnTo>
                    <a:pt x="303329" y="592583"/>
                  </a:lnTo>
                  <a:lnTo>
                    <a:pt x="261274" y="581037"/>
                  </a:lnTo>
                  <a:lnTo>
                    <a:pt x="222549" y="562651"/>
                  </a:lnTo>
                  <a:lnTo>
                    <a:pt x="187856" y="538127"/>
                  </a:lnTo>
                  <a:lnTo>
                    <a:pt x="157896" y="508168"/>
                  </a:lnTo>
                  <a:lnTo>
                    <a:pt x="133372" y="473475"/>
                  </a:lnTo>
                  <a:lnTo>
                    <a:pt x="114986" y="434750"/>
                  </a:lnTo>
                  <a:lnTo>
                    <a:pt x="103439" y="392696"/>
                  </a:lnTo>
                  <a:lnTo>
                    <a:pt x="99434" y="348015"/>
                  </a:lnTo>
                  <a:lnTo>
                    <a:pt x="103439" y="303333"/>
                  </a:lnTo>
                  <a:lnTo>
                    <a:pt x="114986" y="261278"/>
                  </a:lnTo>
                  <a:lnTo>
                    <a:pt x="133372" y="222554"/>
                  </a:lnTo>
                  <a:lnTo>
                    <a:pt x="157896" y="187860"/>
                  </a:lnTo>
                  <a:lnTo>
                    <a:pt x="187856" y="157901"/>
                  </a:lnTo>
                  <a:lnTo>
                    <a:pt x="222549" y="133377"/>
                  </a:lnTo>
                  <a:lnTo>
                    <a:pt x="261274" y="114991"/>
                  </a:lnTo>
                  <a:lnTo>
                    <a:pt x="303329" y="103444"/>
                  </a:lnTo>
                  <a:lnTo>
                    <a:pt x="348011" y="994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90892" y="8989966"/>
              <a:ext cx="2075180" cy="1172210"/>
            </a:xfrm>
            <a:custGeom>
              <a:avLst/>
              <a:gdLst/>
              <a:ahLst/>
              <a:cxnLst/>
              <a:rect l="l" t="t" r="r" b="b"/>
              <a:pathLst>
                <a:path w="2075179" h="1172209">
                  <a:moveTo>
                    <a:pt x="267379" y="573872"/>
                  </a:moveTo>
                  <a:lnTo>
                    <a:pt x="0" y="573872"/>
                  </a:lnTo>
                </a:path>
                <a:path w="2075179" h="1172209">
                  <a:moveTo>
                    <a:pt x="395478" y="573872"/>
                  </a:moveTo>
                  <a:lnTo>
                    <a:pt x="292193" y="573872"/>
                  </a:lnTo>
                </a:path>
                <a:path w="2075179" h="1172209">
                  <a:moveTo>
                    <a:pt x="702720" y="573866"/>
                  </a:moveTo>
                  <a:lnTo>
                    <a:pt x="435344" y="573866"/>
                  </a:lnTo>
                </a:path>
                <a:path w="2075179" h="1172209">
                  <a:moveTo>
                    <a:pt x="863161" y="573869"/>
                  </a:moveTo>
                  <a:lnTo>
                    <a:pt x="759877" y="573869"/>
                  </a:lnTo>
                </a:path>
                <a:path w="2075179" h="1172209">
                  <a:moveTo>
                    <a:pt x="1170402" y="573872"/>
                  </a:moveTo>
                  <a:lnTo>
                    <a:pt x="903027" y="573872"/>
                  </a:lnTo>
                </a:path>
                <a:path w="2075179" h="1172209">
                  <a:moveTo>
                    <a:pt x="1298502" y="573872"/>
                  </a:moveTo>
                  <a:lnTo>
                    <a:pt x="1195221" y="573872"/>
                  </a:lnTo>
                </a:path>
                <a:path w="2075179" h="1172209">
                  <a:moveTo>
                    <a:pt x="1615373" y="573872"/>
                  </a:moveTo>
                  <a:lnTo>
                    <a:pt x="1347994" y="573872"/>
                  </a:lnTo>
                </a:path>
                <a:path w="2075179" h="1172209">
                  <a:moveTo>
                    <a:pt x="1759409" y="573872"/>
                  </a:moveTo>
                  <a:lnTo>
                    <a:pt x="1656125" y="573872"/>
                  </a:lnTo>
                </a:path>
                <a:path w="2075179" h="1172209">
                  <a:moveTo>
                    <a:pt x="2074816" y="573872"/>
                  </a:moveTo>
                  <a:lnTo>
                    <a:pt x="1807441" y="573872"/>
                  </a:lnTo>
                </a:path>
                <a:path w="2075179" h="1172209">
                  <a:moveTo>
                    <a:pt x="574647" y="904413"/>
                  </a:moveTo>
                  <a:lnTo>
                    <a:pt x="574647" y="1171793"/>
                  </a:lnTo>
                </a:path>
                <a:path w="2075179" h="1172209">
                  <a:moveTo>
                    <a:pt x="574647" y="776315"/>
                  </a:moveTo>
                  <a:lnTo>
                    <a:pt x="574647" y="879599"/>
                  </a:lnTo>
                </a:path>
                <a:path w="2075179" h="1172209">
                  <a:moveTo>
                    <a:pt x="574647" y="459446"/>
                  </a:moveTo>
                  <a:lnTo>
                    <a:pt x="574647" y="726822"/>
                  </a:lnTo>
                </a:path>
                <a:path w="2075179" h="1172209">
                  <a:moveTo>
                    <a:pt x="574647" y="315410"/>
                  </a:moveTo>
                  <a:lnTo>
                    <a:pt x="574647" y="418691"/>
                  </a:lnTo>
                </a:path>
                <a:path w="2075179" h="1172209">
                  <a:moveTo>
                    <a:pt x="574647" y="0"/>
                  </a:moveTo>
                  <a:lnTo>
                    <a:pt x="574647" y="26737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943" y="750138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38963" y="678697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https://technologystudent.com/despro_3/auxil5.html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4" name="object 114"/>
          <p:cNvGrpSpPr>
            <a:grpSpLocks noGrp="1" noUngrp="1" noRot="1" noMove="1" noResize="1"/>
          </p:cNvGrpSpPr>
          <p:nvPr/>
        </p:nvGrpSpPr>
        <p:grpSpPr>
          <a:xfrm>
            <a:off x="6855152" y="7700022"/>
            <a:ext cx="1216025" cy="1216025"/>
            <a:chOff x="6855152" y="7700022"/>
            <a:chExt cx="1216025" cy="1216025"/>
          </a:xfrm>
        </p:grpSpPr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5152" y="7700022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1215669" y="0"/>
                  </a:moveTo>
                  <a:lnTo>
                    <a:pt x="0" y="0"/>
                  </a:lnTo>
                  <a:lnTo>
                    <a:pt x="0" y="1215669"/>
                  </a:lnTo>
                  <a:lnTo>
                    <a:pt x="1215669" y="1215669"/>
                  </a:lnTo>
                  <a:lnTo>
                    <a:pt x="1215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2638" y="7766097"/>
              <a:ext cx="845819" cy="344170"/>
            </a:xfrm>
            <a:custGeom>
              <a:avLst/>
              <a:gdLst/>
              <a:ahLst/>
              <a:cxnLst/>
              <a:rect l="l" t="t" r="r" b="b"/>
              <a:pathLst>
                <a:path w="845820" h="344170">
                  <a:moveTo>
                    <a:pt x="26428" y="132130"/>
                  </a:moveTo>
                  <a:lnTo>
                    <a:pt x="0" y="132130"/>
                  </a:lnTo>
                  <a:lnTo>
                    <a:pt x="0" y="211416"/>
                  </a:lnTo>
                  <a:lnTo>
                    <a:pt x="26428" y="211416"/>
                  </a:lnTo>
                  <a:lnTo>
                    <a:pt x="26428" y="132130"/>
                  </a:lnTo>
                  <a:close/>
                </a:path>
                <a:path w="845820" h="344170">
                  <a:moveTo>
                    <a:pt x="79286" y="211416"/>
                  </a:moveTo>
                  <a:lnTo>
                    <a:pt x="52857" y="211416"/>
                  </a:lnTo>
                  <a:lnTo>
                    <a:pt x="26428" y="211416"/>
                  </a:lnTo>
                  <a:lnTo>
                    <a:pt x="26428" y="237845"/>
                  </a:lnTo>
                  <a:lnTo>
                    <a:pt x="52857" y="237845"/>
                  </a:lnTo>
                  <a:lnTo>
                    <a:pt x="52857" y="264274"/>
                  </a:lnTo>
                  <a:lnTo>
                    <a:pt x="79286" y="264274"/>
                  </a:lnTo>
                  <a:lnTo>
                    <a:pt x="79286" y="211416"/>
                  </a:lnTo>
                  <a:close/>
                </a:path>
                <a:path w="845820" h="344170">
                  <a:moveTo>
                    <a:pt x="79286" y="158559"/>
                  </a:moveTo>
                  <a:lnTo>
                    <a:pt x="52857" y="158559"/>
                  </a:lnTo>
                  <a:lnTo>
                    <a:pt x="52857" y="184988"/>
                  </a:lnTo>
                  <a:lnTo>
                    <a:pt x="79286" y="184988"/>
                  </a:lnTo>
                  <a:lnTo>
                    <a:pt x="79286" y="158559"/>
                  </a:lnTo>
                  <a:close/>
                </a:path>
                <a:path w="845820" h="344170">
                  <a:moveTo>
                    <a:pt x="158559" y="79286"/>
                  </a:moveTo>
                  <a:lnTo>
                    <a:pt x="132130" y="79286"/>
                  </a:lnTo>
                  <a:lnTo>
                    <a:pt x="105702" y="79286"/>
                  </a:lnTo>
                  <a:lnTo>
                    <a:pt x="105702" y="26428"/>
                  </a:lnTo>
                  <a:lnTo>
                    <a:pt x="79286" y="26428"/>
                  </a:lnTo>
                  <a:lnTo>
                    <a:pt x="52857" y="26428"/>
                  </a:lnTo>
                  <a:lnTo>
                    <a:pt x="52857" y="0"/>
                  </a:lnTo>
                  <a:lnTo>
                    <a:pt x="26428" y="0"/>
                  </a:lnTo>
                  <a:lnTo>
                    <a:pt x="26428" y="26428"/>
                  </a:lnTo>
                  <a:lnTo>
                    <a:pt x="0" y="26428"/>
                  </a:lnTo>
                  <a:lnTo>
                    <a:pt x="0" y="52857"/>
                  </a:lnTo>
                  <a:lnTo>
                    <a:pt x="26428" y="52857"/>
                  </a:lnTo>
                  <a:lnTo>
                    <a:pt x="26428" y="79286"/>
                  </a:lnTo>
                  <a:lnTo>
                    <a:pt x="52857" y="79286"/>
                  </a:lnTo>
                  <a:lnTo>
                    <a:pt x="52857" y="105702"/>
                  </a:lnTo>
                  <a:lnTo>
                    <a:pt x="79286" y="105702"/>
                  </a:lnTo>
                  <a:lnTo>
                    <a:pt x="105702" y="105702"/>
                  </a:lnTo>
                  <a:lnTo>
                    <a:pt x="105702" y="132130"/>
                  </a:lnTo>
                  <a:lnTo>
                    <a:pt x="79286" y="132130"/>
                  </a:lnTo>
                  <a:lnTo>
                    <a:pt x="79286" y="158559"/>
                  </a:lnTo>
                  <a:lnTo>
                    <a:pt x="105702" y="158559"/>
                  </a:lnTo>
                  <a:lnTo>
                    <a:pt x="105702" y="237845"/>
                  </a:lnTo>
                  <a:lnTo>
                    <a:pt x="132130" y="237845"/>
                  </a:lnTo>
                  <a:lnTo>
                    <a:pt x="132130" y="211416"/>
                  </a:lnTo>
                  <a:lnTo>
                    <a:pt x="158559" y="211416"/>
                  </a:lnTo>
                  <a:lnTo>
                    <a:pt x="158559" y="184988"/>
                  </a:lnTo>
                  <a:lnTo>
                    <a:pt x="132130" y="184988"/>
                  </a:lnTo>
                  <a:lnTo>
                    <a:pt x="132130" y="158559"/>
                  </a:lnTo>
                  <a:lnTo>
                    <a:pt x="158559" y="158559"/>
                  </a:lnTo>
                  <a:lnTo>
                    <a:pt x="158559" y="132130"/>
                  </a:lnTo>
                  <a:lnTo>
                    <a:pt x="132130" y="132130"/>
                  </a:lnTo>
                  <a:lnTo>
                    <a:pt x="132130" y="105702"/>
                  </a:lnTo>
                  <a:lnTo>
                    <a:pt x="158559" y="105702"/>
                  </a:lnTo>
                  <a:lnTo>
                    <a:pt x="158559" y="79286"/>
                  </a:lnTo>
                  <a:close/>
                </a:path>
                <a:path w="845820" h="344170">
                  <a:moveTo>
                    <a:pt x="184988" y="237845"/>
                  </a:moveTo>
                  <a:lnTo>
                    <a:pt x="158559" y="237845"/>
                  </a:lnTo>
                  <a:lnTo>
                    <a:pt x="132130" y="237845"/>
                  </a:lnTo>
                  <a:lnTo>
                    <a:pt x="132130" y="264274"/>
                  </a:lnTo>
                  <a:lnTo>
                    <a:pt x="105702" y="264274"/>
                  </a:lnTo>
                  <a:lnTo>
                    <a:pt x="79286" y="264274"/>
                  </a:lnTo>
                  <a:lnTo>
                    <a:pt x="79286" y="317131"/>
                  </a:lnTo>
                  <a:lnTo>
                    <a:pt x="105702" y="317131"/>
                  </a:lnTo>
                  <a:lnTo>
                    <a:pt x="132130" y="317131"/>
                  </a:lnTo>
                  <a:lnTo>
                    <a:pt x="132130" y="343560"/>
                  </a:lnTo>
                  <a:lnTo>
                    <a:pt x="158559" y="343560"/>
                  </a:lnTo>
                  <a:lnTo>
                    <a:pt x="158559" y="264274"/>
                  </a:lnTo>
                  <a:lnTo>
                    <a:pt x="184988" y="264274"/>
                  </a:lnTo>
                  <a:lnTo>
                    <a:pt x="184988" y="237845"/>
                  </a:lnTo>
                  <a:close/>
                </a:path>
                <a:path w="845820" h="344170">
                  <a:moveTo>
                    <a:pt x="184988" y="158559"/>
                  </a:moveTo>
                  <a:lnTo>
                    <a:pt x="158559" y="158559"/>
                  </a:lnTo>
                  <a:lnTo>
                    <a:pt x="158559" y="184988"/>
                  </a:lnTo>
                  <a:lnTo>
                    <a:pt x="184988" y="184988"/>
                  </a:lnTo>
                  <a:lnTo>
                    <a:pt x="184988" y="158559"/>
                  </a:lnTo>
                  <a:close/>
                </a:path>
                <a:path w="845820" h="344170">
                  <a:moveTo>
                    <a:pt x="184988" y="105702"/>
                  </a:moveTo>
                  <a:lnTo>
                    <a:pt x="158559" y="105702"/>
                  </a:lnTo>
                  <a:lnTo>
                    <a:pt x="158559" y="132130"/>
                  </a:lnTo>
                  <a:lnTo>
                    <a:pt x="184988" y="132130"/>
                  </a:lnTo>
                  <a:lnTo>
                    <a:pt x="184988" y="105702"/>
                  </a:lnTo>
                  <a:close/>
                </a:path>
                <a:path w="845820" h="344170">
                  <a:moveTo>
                    <a:pt x="211416" y="184988"/>
                  </a:moveTo>
                  <a:lnTo>
                    <a:pt x="184988" y="184988"/>
                  </a:lnTo>
                  <a:lnTo>
                    <a:pt x="184988" y="211416"/>
                  </a:lnTo>
                  <a:lnTo>
                    <a:pt x="211416" y="211416"/>
                  </a:lnTo>
                  <a:lnTo>
                    <a:pt x="211416" y="184988"/>
                  </a:lnTo>
                  <a:close/>
                </a:path>
                <a:path w="845820" h="344170">
                  <a:moveTo>
                    <a:pt x="211416" y="132130"/>
                  </a:moveTo>
                  <a:lnTo>
                    <a:pt x="184988" y="132130"/>
                  </a:lnTo>
                  <a:lnTo>
                    <a:pt x="184988" y="158559"/>
                  </a:lnTo>
                  <a:lnTo>
                    <a:pt x="211416" y="158559"/>
                  </a:lnTo>
                  <a:lnTo>
                    <a:pt x="211416" y="132130"/>
                  </a:lnTo>
                  <a:close/>
                </a:path>
                <a:path w="845820" h="344170">
                  <a:moveTo>
                    <a:pt x="237845" y="158559"/>
                  </a:moveTo>
                  <a:lnTo>
                    <a:pt x="211416" y="158559"/>
                  </a:lnTo>
                  <a:lnTo>
                    <a:pt x="211416" y="184988"/>
                  </a:lnTo>
                  <a:lnTo>
                    <a:pt x="237845" y="184988"/>
                  </a:lnTo>
                  <a:lnTo>
                    <a:pt x="237845" y="158559"/>
                  </a:lnTo>
                  <a:close/>
                </a:path>
                <a:path w="845820" h="344170">
                  <a:moveTo>
                    <a:pt x="290703" y="237845"/>
                  </a:moveTo>
                  <a:lnTo>
                    <a:pt x="264274" y="237845"/>
                  </a:lnTo>
                  <a:lnTo>
                    <a:pt x="264274" y="211416"/>
                  </a:lnTo>
                  <a:lnTo>
                    <a:pt x="237845" y="211416"/>
                  </a:lnTo>
                  <a:lnTo>
                    <a:pt x="211416" y="211416"/>
                  </a:lnTo>
                  <a:lnTo>
                    <a:pt x="211416" y="264274"/>
                  </a:lnTo>
                  <a:lnTo>
                    <a:pt x="237845" y="264274"/>
                  </a:lnTo>
                  <a:lnTo>
                    <a:pt x="264274" y="264274"/>
                  </a:lnTo>
                  <a:lnTo>
                    <a:pt x="264274" y="290703"/>
                  </a:lnTo>
                  <a:lnTo>
                    <a:pt x="290703" y="290703"/>
                  </a:lnTo>
                  <a:lnTo>
                    <a:pt x="290703" y="237845"/>
                  </a:lnTo>
                  <a:close/>
                </a:path>
                <a:path w="845820" h="344170">
                  <a:moveTo>
                    <a:pt x="290703" y="158559"/>
                  </a:moveTo>
                  <a:lnTo>
                    <a:pt x="264274" y="158559"/>
                  </a:lnTo>
                  <a:lnTo>
                    <a:pt x="264274" y="211416"/>
                  </a:lnTo>
                  <a:lnTo>
                    <a:pt x="290703" y="211416"/>
                  </a:lnTo>
                  <a:lnTo>
                    <a:pt x="290703" y="158559"/>
                  </a:lnTo>
                  <a:close/>
                </a:path>
                <a:path w="845820" h="344170">
                  <a:moveTo>
                    <a:pt x="317131" y="211416"/>
                  </a:moveTo>
                  <a:lnTo>
                    <a:pt x="290703" y="211416"/>
                  </a:lnTo>
                  <a:lnTo>
                    <a:pt x="290703" y="237845"/>
                  </a:lnTo>
                  <a:lnTo>
                    <a:pt x="317131" y="237845"/>
                  </a:lnTo>
                  <a:lnTo>
                    <a:pt x="317131" y="211416"/>
                  </a:lnTo>
                  <a:close/>
                </a:path>
                <a:path w="845820" h="344170">
                  <a:moveTo>
                    <a:pt x="317131" y="52857"/>
                  </a:moveTo>
                  <a:lnTo>
                    <a:pt x="290703" y="52857"/>
                  </a:lnTo>
                  <a:lnTo>
                    <a:pt x="290703" y="26428"/>
                  </a:lnTo>
                  <a:lnTo>
                    <a:pt x="264274" y="26428"/>
                  </a:lnTo>
                  <a:lnTo>
                    <a:pt x="264274" y="0"/>
                  </a:lnTo>
                  <a:lnTo>
                    <a:pt x="237845" y="0"/>
                  </a:lnTo>
                  <a:lnTo>
                    <a:pt x="211416" y="0"/>
                  </a:lnTo>
                  <a:lnTo>
                    <a:pt x="184988" y="0"/>
                  </a:lnTo>
                  <a:lnTo>
                    <a:pt x="158559" y="0"/>
                  </a:lnTo>
                  <a:lnTo>
                    <a:pt x="132130" y="0"/>
                  </a:lnTo>
                  <a:lnTo>
                    <a:pt x="132130" y="52857"/>
                  </a:lnTo>
                  <a:lnTo>
                    <a:pt x="158559" y="52857"/>
                  </a:lnTo>
                  <a:lnTo>
                    <a:pt x="184988" y="52857"/>
                  </a:lnTo>
                  <a:lnTo>
                    <a:pt x="184988" y="105702"/>
                  </a:lnTo>
                  <a:lnTo>
                    <a:pt x="211416" y="105702"/>
                  </a:lnTo>
                  <a:lnTo>
                    <a:pt x="237845" y="105702"/>
                  </a:lnTo>
                  <a:lnTo>
                    <a:pt x="237845" y="158559"/>
                  </a:lnTo>
                  <a:lnTo>
                    <a:pt x="264274" y="158559"/>
                  </a:lnTo>
                  <a:lnTo>
                    <a:pt x="264274" y="79286"/>
                  </a:lnTo>
                  <a:lnTo>
                    <a:pt x="237845" y="79286"/>
                  </a:lnTo>
                  <a:lnTo>
                    <a:pt x="237845" y="52857"/>
                  </a:lnTo>
                  <a:lnTo>
                    <a:pt x="211416" y="52857"/>
                  </a:lnTo>
                  <a:lnTo>
                    <a:pt x="211416" y="26428"/>
                  </a:lnTo>
                  <a:lnTo>
                    <a:pt x="237845" y="26428"/>
                  </a:lnTo>
                  <a:lnTo>
                    <a:pt x="237845" y="52857"/>
                  </a:lnTo>
                  <a:lnTo>
                    <a:pt x="264274" y="52857"/>
                  </a:lnTo>
                  <a:lnTo>
                    <a:pt x="264274" y="79286"/>
                  </a:lnTo>
                  <a:lnTo>
                    <a:pt x="290703" y="79286"/>
                  </a:lnTo>
                  <a:lnTo>
                    <a:pt x="317131" y="79286"/>
                  </a:lnTo>
                  <a:lnTo>
                    <a:pt x="317131" y="52857"/>
                  </a:lnTo>
                  <a:close/>
                </a:path>
                <a:path w="845820" h="344170">
                  <a:moveTo>
                    <a:pt x="317131" y="0"/>
                  </a:moveTo>
                  <a:lnTo>
                    <a:pt x="290703" y="0"/>
                  </a:lnTo>
                  <a:lnTo>
                    <a:pt x="290703" y="26428"/>
                  </a:lnTo>
                  <a:lnTo>
                    <a:pt x="317131" y="26428"/>
                  </a:lnTo>
                  <a:lnTo>
                    <a:pt x="317131" y="0"/>
                  </a:lnTo>
                  <a:close/>
                </a:path>
                <a:path w="845820" h="344170">
                  <a:moveTo>
                    <a:pt x="343560" y="237845"/>
                  </a:moveTo>
                  <a:lnTo>
                    <a:pt x="317131" y="237845"/>
                  </a:lnTo>
                  <a:lnTo>
                    <a:pt x="317131" y="264274"/>
                  </a:lnTo>
                  <a:lnTo>
                    <a:pt x="343560" y="264274"/>
                  </a:lnTo>
                  <a:lnTo>
                    <a:pt x="343560" y="237845"/>
                  </a:lnTo>
                  <a:close/>
                </a:path>
                <a:path w="845820" h="344170">
                  <a:moveTo>
                    <a:pt x="343560" y="105702"/>
                  </a:moveTo>
                  <a:lnTo>
                    <a:pt x="317131" y="105702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105702"/>
                  </a:lnTo>
                  <a:close/>
                </a:path>
                <a:path w="845820" h="344170">
                  <a:moveTo>
                    <a:pt x="396405" y="237845"/>
                  </a:moveTo>
                  <a:lnTo>
                    <a:pt x="369989" y="237845"/>
                  </a:lnTo>
                  <a:lnTo>
                    <a:pt x="369989" y="264274"/>
                  </a:lnTo>
                  <a:lnTo>
                    <a:pt x="396405" y="264274"/>
                  </a:lnTo>
                  <a:lnTo>
                    <a:pt x="396405" y="237845"/>
                  </a:lnTo>
                  <a:close/>
                </a:path>
                <a:path w="845820" h="344170">
                  <a:moveTo>
                    <a:pt x="396405" y="79286"/>
                  </a:moveTo>
                  <a:lnTo>
                    <a:pt x="369989" y="79286"/>
                  </a:lnTo>
                  <a:lnTo>
                    <a:pt x="369989" y="105702"/>
                  </a:lnTo>
                  <a:lnTo>
                    <a:pt x="396405" y="105702"/>
                  </a:lnTo>
                  <a:lnTo>
                    <a:pt x="396405" y="79286"/>
                  </a:lnTo>
                  <a:close/>
                </a:path>
                <a:path w="845820" h="344170">
                  <a:moveTo>
                    <a:pt x="396405" y="26428"/>
                  </a:moveTo>
                  <a:lnTo>
                    <a:pt x="369989" y="26428"/>
                  </a:lnTo>
                  <a:lnTo>
                    <a:pt x="369989" y="0"/>
                  </a:lnTo>
                  <a:lnTo>
                    <a:pt x="343560" y="0"/>
                  </a:lnTo>
                  <a:lnTo>
                    <a:pt x="343560" y="79286"/>
                  </a:lnTo>
                  <a:lnTo>
                    <a:pt x="369989" y="79286"/>
                  </a:lnTo>
                  <a:lnTo>
                    <a:pt x="369989" y="52857"/>
                  </a:lnTo>
                  <a:lnTo>
                    <a:pt x="396405" y="52857"/>
                  </a:lnTo>
                  <a:lnTo>
                    <a:pt x="396405" y="26428"/>
                  </a:lnTo>
                  <a:close/>
                </a:path>
                <a:path w="845820" h="344170">
                  <a:moveTo>
                    <a:pt x="475691" y="132130"/>
                  </a:moveTo>
                  <a:lnTo>
                    <a:pt x="449262" y="132130"/>
                  </a:lnTo>
                  <a:lnTo>
                    <a:pt x="449262" y="158559"/>
                  </a:lnTo>
                  <a:lnTo>
                    <a:pt x="475691" y="158559"/>
                  </a:lnTo>
                  <a:lnTo>
                    <a:pt x="475691" y="132130"/>
                  </a:lnTo>
                  <a:close/>
                </a:path>
                <a:path w="845820" h="344170">
                  <a:moveTo>
                    <a:pt x="502119" y="158559"/>
                  </a:moveTo>
                  <a:lnTo>
                    <a:pt x="475691" y="158559"/>
                  </a:lnTo>
                  <a:lnTo>
                    <a:pt x="475691" y="184988"/>
                  </a:lnTo>
                  <a:lnTo>
                    <a:pt x="502119" y="184988"/>
                  </a:lnTo>
                  <a:lnTo>
                    <a:pt x="502119" y="158559"/>
                  </a:lnTo>
                  <a:close/>
                </a:path>
                <a:path w="845820" h="344170">
                  <a:moveTo>
                    <a:pt x="607834" y="237845"/>
                  </a:moveTo>
                  <a:lnTo>
                    <a:pt x="581406" y="237845"/>
                  </a:lnTo>
                  <a:lnTo>
                    <a:pt x="581406" y="184988"/>
                  </a:lnTo>
                  <a:lnTo>
                    <a:pt x="554977" y="184988"/>
                  </a:lnTo>
                  <a:lnTo>
                    <a:pt x="554977" y="237845"/>
                  </a:lnTo>
                  <a:lnTo>
                    <a:pt x="528548" y="237845"/>
                  </a:lnTo>
                  <a:lnTo>
                    <a:pt x="528548" y="211416"/>
                  </a:lnTo>
                  <a:lnTo>
                    <a:pt x="502119" y="211416"/>
                  </a:lnTo>
                  <a:lnTo>
                    <a:pt x="475691" y="211416"/>
                  </a:lnTo>
                  <a:lnTo>
                    <a:pt x="475691" y="237845"/>
                  </a:lnTo>
                  <a:lnTo>
                    <a:pt x="502119" y="237845"/>
                  </a:lnTo>
                  <a:lnTo>
                    <a:pt x="502119" y="264274"/>
                  </a:lnTo>
                  <a:lnTo>
                    <a:pt x="475691" y="264274"/>
                  </a:lnTo>
                  <a:lnTo>
                    <a:pt x="475691" y="237845"/>
                  </a:lnTo>
                  <a:lnTo>
                    <a:pt x="449262" y="237845"/>
                  </a:lnTo>
                  <a:lnTo>
                    <a:pt x="449262" y="158559"/>
                  </a:lnTo>
                  <a:lnTo>
                    <a:pt x="422833" y="158559"/>
                  </a:lnTo>
                  <a:lnTo>
                    <a:pt x="422833" y="184988"/>
                  </a:lnTo>
                  <a:lnTo>
                    <a:pt x="396405" y="184988"/>
                  </a:lnTo>
                  <a:lnTo>
                    <a:pt x="396405" y="158559"/>
                  </a:lnTo>
                  <a:lnTo>
                    <a:pt x="369989" y="158559"/>
                  </a:lnTo>
                  <a:lnTo>
                    <a:pt x="369989" y="184988"/>
                  </a:lnTo>
                  <a:lnTo>
                    <a:pt x="343560" y="184988"/>
                  </a:lnTo>
                  <a:lnTo>
                    <a:pt x="343560" y="158559"/>
                  </a:lnTo>
                  <a:lnTo>
                    <a:pt x="317131" y="158559"/>
                  </a:lnTo>
                  <a:lnTo>
                    <a:pt x="317131" y="211416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96405" y="211416"/>
                  </a:lnTo>
                  <a:lnTo>
                    <a:pt x="422833" y="211416"/>
                  </a:lnTo>
                  <a:lnTo>
                    <a:pt x="422833" y="264274"/>
                  </a:lnTo>
                  <a:lnTo>
                    <a:pt x="449262" y="264274"/>
                  </a:lnTo>
                  <a:lnTo>
                    <a:pt x="449262" y="290703"/>
                  </a:lnTo>
                  <a:lnTo>
                    <a:pt x="475691" y="290703"/>
                  </a:lnTo>
                  <a:lnTo>
                    <a:pt x="502119" y="290703"/>
                  </a:lnTo>
                  <a:lnTo>
                    <a:pt x="528548" y="290703"/>
                  </a:lnTo>
                  <a:lnTo>
                    <a:pt x="554977" y="290703"/>
                  </a:lnTo>
                  <a:lnTo>
                    <a:pt x="554977" y="264274"/>
                  </a:lnTo>
                  <a:lnTo>
                    <a:pt x="581406" y="264274"/>
                  </a:lnTo>
                  <a:lnTo>
                    <a:pt x="581406" y="290703"/>
                  </a:lnTo>
                  <a:lnTo>
                    <a:pt x="607834" y="290703"/>
                  </a:lnTo>
                  <a:lnTo>
                    <a:pt x="607834" y="237845"/>
                  </a:lnTo>
                  <a:close/>
                </a:path>
                <a:path w="845820" h="344170">
                  <a:moveTo>
                    <a:pt x="607834" y="158559"/>
                  </a:moveTo>
                  <a:lnTo>
                    <a:pt x="581406" y="158559"/>
                  </a:lnTo>
                  <a:lnTo>
                    <a:pt x="581406" y="184988"/>
                  </a:lnTo>
                  <a:lnTo>
                    <a:pt x="607834" y="184988"/>
                  </a:lnTo>
                  <a:lnTo>
                    <a:pt x="607834" y="158559"/>
                  </a:lnTo>
                  <a:close/>
                </a:path>
                <a:path w="845820" h="344170">
                  <a:moveTo>
                    <a:pt x="607834" y="0"/>
                  </a:moveTo>
                  <a:lnTo>
                    <a:pt x="581406" y="0"/>
                  </a:lnTo>
                  <a:lnTo>
                    <a:pt x="554977" y="0"/>
                  </a:lnTo>
                  <a:lnTo>
                    <a:pt x="528548" y="0"/>
                  </a:lnTo>
                  <a:lnTo>
                    <a:pt x="528548" y="26428"/>
                  </a:lnTo>
                  <a:lnTo>
                    <a:pt x="528548" y="52857"/>
                  </a:lnTo>
                  <a:lnTo>
                    <a:pt x="502119" y="52857"/>
                  </a:lnTo>
                  <a:lnTo>
                    <a:pt x="502119" y="26428"/>
                  </a:lnTo>
                  <a:lnTo>
                    <a:pt x="528548" y="26428"/>
                  </a:lnTo>
                  <a:lnTo>
                    <a:pt x="528548" y="0"/>
                  </a:lnTo>
                  <a:lnTo>
                    <a:pt x="502119" y="0"/>
                  </a:lnTo>
                  <a:lnTo>
                    <a:pt x="475691" y="0"/>
                  </a:lnTo>
                  <a:lnTo>
                    <a:pt x="449262" y="0"/>
                  </a:lnTo>
                  <a:lnTo>
                    <a:pt x="449262" y="26428"/>
                  </a:lnTo>
                  <a:lnTo>
                    <a:pt x="422833" y="26428"/>
                  </a:lnTo>
                  <a:lnTo>
                    <a:pt x="422833" y="132130"/>
                  </a:lnTo>
                  <a:lnTo>
                    <a:pt x="449262" y="132130"/>
                  </a:lnTo>
                  <a:lnTo>
                    <a:pt x="449262" y="52857"/>
                  </a:lnTo>
                  <a:lnTo>
                    <a:pt x="475691" y="52857"/>
                  </a:lnTo>
                  <a:lnTo>
                    <a:pt x="475691" y="79286"/>
                  </a:lnTo>
                  <a:lnTo>
                    <a:pt x="502119" y="79286"/>
                  </a:lnTo>
                  <a:lnTo>
                    <a:pt x="528548" y="79286"/>
                  </a:lnTo>
                  <a:lnTo>
                    <a:pt x="528548" y="105702"/>
                  </a:lnTo>
                  <a:lnTo>
                    <a:pt x="502119" y="105702"/>
                  </a:lnTo>
                  <a:lnTo>
                    <a:pt x="502119" y="132130"/>
                  </a:lnTo>
                  <a:lnTo>
                    <a:pt x="528548" y="132130"/>
                  </a:lnTo>
                  <a:lnTo>
                    <a:pt x="528548" y="184988"/>
                  </a:lnTo>
                  <a:lnTo>
                    <a:pt x="554977" y="184988"/>
                  </a:lnTo>
                  <a:lnTo>
                    <a:pt x="554977" y="105702"/>
                  </a:lnTo>
                  <a:lnTo>
                    <a:pt x="581406" y="105702"/>
                  </a:lnTo>
                  <a:lnTo>
                    <a:pt x="581406" y="132130"/>
                  </a:lnTo>
                  <a:lnTo>
                    <a:pt x="607834" y="132130"/>
                  </a:lnTo>
                  <a:lnTo>
                    <a:pt x="607834" y="79286"/>
                  </a:lnTo>
                  <a:lnTo>
                    <a:pt x="581406" y="79286"/>
                  </a:lnTo>
                  <a:lnTo>
                    <a:pt x="554977" y="79286"/>
                  </a:lnTo>
                  <a:lnTo>
                    <a:pt x="554977" y="52857"/>
                  </a:lnTo>
                  <a:lnTo>
                    <a:pt x="581406" y="52857"/>
                  </a:lnTo>
                  <a:lnTo>
                    <a:pt x="581406" y="26428"/>
                  </a:lnTo>
                  <a:lnTo>
                    <a:pt x="607834" y="26428"/>
                  </a:lnTo>
                  <a:lnTo>
                    <a:pt x="607834" y="0"/>
                  </a:lnTo>
                  <a:close/>
                </a:path>
                <a:path w="845820" h="344170">
                  <a:moveTo>
                    <a:pt x="634263" y="211416"/>
                  </a:moveTo>
                  <a:lnTo>
                    <a:pt x="607834" y="211416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close/>
                </a:path>
                <a:path w="845820" h="344170">
                  <a:moveTo>
                    <a:pt x="634263" y="132130"/>
                  </a:moveTo>
                  <a:lnTo>
                    <a:pt x="607834" y="132130"/>
                  </a:lnTo>
                  <a:lnTo>
                    <a:pt x="607834" y="158559"/>
                  </a:lnTo>
                  <a:lnTo>
                    <a:pt x="634263" y="158559"/>
                  </a:lnTo>
                  <a:lnTo>
                    <a:pt x="634263" y="132130"/>
                  </a:lnTo>
                  <a:close/>
                </a:path>
                <a:path w="845820" h="344170">
                  <a:moveTo>
                    <a:pt x="634263" y="26428"/>
                  </a:moveTo>
                  <a:lnTo>
                    <a:pt x="607834" y="26428"/>
                  </a:lnTo>
                  <a:lnTo>
                    <a:pt x="607834" y="79286"/>
                  </a:lnTo>
                  <a:lnTo>
                    <a:pt x="634263" y="79286"/>
                  </a:lnTo>
                  <a:lnTo>
                    <a:pt x="634263" y="26428"/>
                  </a:lnTo>
                  <a:close/>
                </a:path>
                <a:path w="845820" h="344170">
                  <a:moveTo>
                    <a:pt x="660692" y="158559"/>
                  </a:moveTo>
                  <a:lnTo>
                    <a:pt x="634263" y="158559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58559"/>
                  </a:lnTo>
                  <a:close/>
                </a:path>
                <a:path w="845820" h="344170">
                  <a:moveTo>
                    <a:pt x="660692" y="0"/>
                  </a:moveTo>
                  <a:lnTo>
                    <a:pt x="634263" y="0"/>
                  </a:lnTo>
                  <a:lnTo>
                    <a:pt x="634263" y="26428"/>
                  </a:lnTo>
                  <a:lnTo>
                    <a:pt x="660692" y="26428"/>
                  </a:lnTo>
                  <a:lnTo>
                    <a:pt x="660692" y="0"/>
                  </a:lnTo>
                  <a:close/>
                </a:path>
                <a:path w="845820" h="344170">
                  <a:moveTo>
                    <a:pt x="845680" y="211416"/>
                  </a:moveTo>
                  <a:lnTo>
                    <a:pt x="819251" y="211416"/>
                  </a:lnTo>
                  <a:lnTo>
                    <a:pt x="819251" y="237845"/>
                  </a:lnTo>
                  <a:lnTo>
                    <a:pt x="845680" y="237845"/>
                  </a:lnTo>
                  <a:lnTo>
                    <a:pt x="845680" y="2114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514"/>
              <a:ext cx="1083945" cy="370205"/>
            </a:xfrm>
            <a:custGeom>
              <a:avLst/>
              <a:gdLst/>
              <a:ahLst/>
              <a:cxnLst/>
              <a:rect l="l" t="t" r="r" b="b"/>
              <a:pathLst>
                <a:path w="1083945" h="370204">
                  <a:moveTo>
                    <a:pt x="26428" y="211416"/>
                  </a:moveTo>
                  <a:lnTo>
                    <a:pt x="0" y="211416"/>
                  </a:lnTo>
                  <a:lnTo>
                    <a:pt x="0" y="237845"/>
                  </a:lnTo>
                  <a:lnTo>
                    <a:pt x="26428" y="237845"/>
                  </a:lnTo>
                  <a:lnTo>
                    <a:pt x="26428" y="211416"/>
                  </a:lnTo>
                  <a:close/>
                </a:path>
                <a:path w="1083945" h="370204">
                  <a:moveTo>
                    <a:pt x="52857" y="184988"/>
                  </a:moveTo>
                  <a:lnTo>
                    <a:pt x="26428" y="184988"/>
                  </a:lnTo>
                  <a:lnTo>
                    <a:pt x="26428" y="211416"/>
                  </a:lnTo>
                  <a:lnTo>
                    <a:pt x="52857" y="211416"/>
                  </a:lnTo>
                  <a:lnTo>
                    <a:pt x="52857" y="184988"/>
                  </a:lnTo>
                  <a:close/>
                </a:path>
                <a:path w="1083945" h="370204">
                  <a:moveTo>
                    <a:pt x="317131" y="158572"/>
                  </a:moveTo>
                  <a:lnTo>
                    <a:pt x="290715" y="158572"/>
                  </a:lnTo>
                  <a:lnTo>
                    <a:pt x="290715" y="184988"/>
                  </a:lnTo>
                  <a:lnTo>
                    <a:pt x="317131" y="184988"/>
                  </a:lnTo>
                  <a:lnTo>
                    <a:pt x="317131" y="158572"/>
                  </a:lnTo>
                  <a:close/>
                </a:path>
                <a:path w="1083945" h="370204">
                  <a:moveTo>
                    <a:pt x="369989" y="158572"/>
                  </a:moveTo>
                  <a:lnTo>
                    <a:pt x="343560" y="158572"/>
                  </a:lnTo>
                  <a:lnTo>
                    <a:pt x="343560" y="184988"/>
                  </a:lnTo>
                  <a:lnTo>
                    <a:pt x="369989" y="184988"/>
                  </a:lnTo>
                  <a:lnTo>
                    <a:pt x="369989" y="158572"/>
                  </a:lnTo>
                  <a:close/>
                </a:path>
                <a:path w="1083945" h="370204">
                  <a:moveTo>
                    <a:pt x="396417" y="184988"/>
                  </a:moveTo>
                  <a:lnTo>
                    <a:pt x="369989" y="184988"/>
                  </a:lnTo>
                  <a:lnTo>
                    <a:pt x="369989" y="211416"/>
                  </a:lnTo>
                  <a:lnTo>
                    <a:pt x="343560" y="211416"/>
                  </a:lnTo>
                  <a:lnTo>
                    <a:pt x="343560" y="184988"/>
                  </a:lnTo>
                  <a:lnTo>
                    <a:pt x="317131" y="184988"/>
                  </a:lnTo>
                  <a:lnTo>
                    <a:pt x="317131" y="211416"/>
                  </a:lnTo>
                  <a:lnTo>
                    <a:pt x="290715" y="211416"/>
                  </a:lnTo>
                  <a:lnTo>
                    <a:pt x="264287" y="211416"/>
                  </a:lnTo>
                  <a:lnTo>
                    <a:pt x="237858" y="211416"/>
                  </a:lnTo>
                  <a:lnTo>
                    <a:pt x="237858" y="105829"/>
                  </a:lnTo>
                  <a:lnTo>
                    <a:pt x="211429" y="105829"/>
                  </a:lnTo>
                  <a:lnTo>
                    <a:pt x="211429" y="159169"/>
                  </a:lnTo>
                  <a:lnTo>
                    <a:pt x="185000" y="159169"/>
                  </a:lnTo>
                  <a:lnTo>
                    <a:pt x="185000" y="212509"/>
                  </a:lnTo>
                  <a:lnTo>
                    <a:pt x="158572" y="212509"/>
                  </a:lnTo>
                  <a:lnTo>
                    <a:pt x="132143" y="212509"/>
                  </a:lnTo>
                  <a:lnTo>
                    <a:pt x="132143" y="185839"/>
                  </a:lnTo>
                  <a:lnTo>
                    <a:pt x="105714" y="185839"/>
                  </a:lnTo>
                  <a:lnTo>
                    <a:pt x="105714" y="212509"/>
                  </a:lnTo>
                  <a:lnTo>
                    <a:pt x="79286" y="212509"/>
                  </a:lnTo>
                  <a:lnTo>
                    <a:pt x="79286" y="237909"/>
                  </a:lnTo>
                  <a:lnTo>
                    <a:pt x="52857" y="237909"/>
                  </a:lnTo>
                  <a:lnTo>
                    <a:pt x="26428" y="237909"/>
                  </a:lnTo>
                  <a:lnTo>
                    <a:pt x="26428" y="264579"/>
                  </a:lnTo>
                  <a:lnTo>
                    <a:pt x="0" y="264579"/>
                  </a:lnTo>
                  <a:lnTo>
                    <a:pt x="0" y="291249"/>
                  </a:lnTo>
                  <a:lnTo>
                    <a:pt x="26428" y="291249"/>
                  </a:lnTo>
                  <a:lnTo>
                    <a:pt x="26428" y="317919"/>
                  </a:lnTo>
                  <a:lnTo>
                    <a:pt x="52857" y="317919"/>
                  </a:lnTo>
                  <a:lnTo>
                    <a:pt x="79286" y="317919"/>
                  </a:lnTo>
                  <a:lnTo>
                    <a:pt x="79286" y="369989"/>
                  </a:lnTo>
                  <a:lnTo>
                    <a:pt x="105714" y="369989"/>
                  </a:lnTo>
                  <a:lnTo>
                    <a:pt x="132143" y="369989"/>
                  </a:lnTo>
                  <a:lnTo>
                    <a:pt x="132143" y="344589"/>
                  </a:lnTo>
                  <a:lnTo>
                    <a:pt x="105714" y="344589"/>
                  </a:lnTo>
                  <a:lnTo>
                    <a:pt x="105714" y="317919"/>
                  </a:lnTo>
                  <a:lnTo>
                    <a:pt x="132143" y="317919"/>
                  </a:lnTo>
                  <a:lnTo>
                    <a:pt x="132143" y="291249"/>
                  </a:lnTo>
                  <a:lnTo>
                    <a:pt x="105714" y="291249"/>
                  </a:lnTo>
                  <a:lnTo>
                    <a:pt x="105714" y="264579"/>
                  </a:lnTo>
                  <a:lnTo>
                    <a:pt x="132143" y="264579"/>
                  </a:lnTo>
                  <a:lnTo>
                    <a:pt x="132143" y="237909"/>
                  </a:lnTo>
                  <a:lnTo>
                    <a:pt x="158572" y="237909"/>
                  </a:lnTo>
                  <a:lnTo>
                    <a:pt x="185000" y="237909"/>
                  </a:lnTo>
                  <a:lnTo>
                    <a:pt x="185000" y="264579"/>
                  </a:lnTo>
                  <a:lnTo>
                    <a:pt x="158572" y="264579"/>
                  </a:lnTo>
                  <a:lnTo>
                    <a:pt x="158572" y="291249"/>
                  </a:lnTo>
                  <a:lnTo>
                    <a:pt x="185000" y="291249"/>
                  </a:lnTo>
                  <a:lnTo>
                    <a:pt x="185000" y="317919"/>
                  </a:lnTo>
                  <a:lnTo>
                    <a:pt x="211429" y="317919"/>
                  </a:lnTo>
                  <a:lnTo>
                    <a:pt x="237858" y="317919"/>
                  </a:lnTo>
                  <a:lnTo>
                    <a:pt x="237858" y="264579"/>
                  </a:lnTo>
                  <a:lnTo>
                    <a:pt x="211429" y="264579"/>
                  </a:lnTo>
                  <a:lnTo>
                    <a:pt x="211429" y="212509"/>
                  </a:lnTo>
                  <a:lnTo>
                    <a:pt x="237858" y="212509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317131" y="237845"/>
                  </a:lnTo>
                  <a:lnTo>
                    <a:pt x="343560" y="237845"/>
                  </a:lnTo>
                  <a:lnTo>
                    <a:pt x="369989" y="237845"/>
                  </a:lnTo>
                  <a:lnTo>
                    <a:pt x="396417" y="237845"/>
                  </a:lnTo>
                  <a:lnTo>
                    <a:pt x="396417" y="184988"/>
                  </a:lnTo>
                  <a:close/>
                </a:path>
                <a:path w="1083945" h="370204">
                  <a:moveTo>
                    <a:pt x="396417" y="26428"/>
                  </a:moveTo>
                  <a:lnTo>
                    <a:pt x="369989" y="26428"/>
                  </a:lnTo>
                  <a:lnTo>
                    <a:pt x="369989" y="52857"/>
                  </a:lnTo>
                  <a:lnTo>
                    <a:pt x="396417" y="52857"/>
                  </a:lnTo>
                  <a:lnTo>
                    <a:pt x="396417" y="26428"/>
                  </a:lnTo>
                  <a:close/>
                </a:path>
                <a:path w="1083945" h="370204">
                  <a:moveTo>
                    <a:pt x="422846" y="52857"/>
                  </a:moveTo>
                  <a:lnTo>
                    <a:pt x="396417" y="52857"/>
                  </a:lnTo>
                  <a:lnTo>
                    <a:pt x="396417" y="79286"/>
                  </a:lnTo>
                  <a:lnTo>
                    <a:pt x="422846" y="79286"/>
                  </a:lnTo>
                  <a:lnTo>
                    <a:pt x="422846" y="52857"/>
                  </a:lnTo>
                  <a:close/>
                </a:path>
                <a:path w="1083945" h="370204">
                  <a:moveTo>
                    <a:pt x="449275" y="132143"/>
                  </a:moveTo>
                  <a:lnTo>
                    <a:pt x="422846" y="132143"/>
                  </a:lnTo>
                  <a:lnTo>
                    <a:pt x="396417" y="132143"/>
                  </a:lnTo>
                  <a:lnTo>
                    <a:pt x="396417" y="158572"/>
                  </a:lnTo>
                  <a:lnTo>
                    <a:pt x="422846" y="158572"/>
                  </a:lnTo>
                  <a:lnTo>
                    <a:pt x="449275" y="158572"/>
                  </a:lnTo>
                  <a:lnTo>
                    <a:pt x="449275" y="132143"/>
                  </a:lnTo>
                  <a:close/>
                </a:path>
                <a:path w="1083945" h="370204">
                  <a:moveTo>
                    <a:pt x="528561" y="79286"/>
                  </a:moveTo>
                  <a:lnTo>
                    <a:pt x="502132" y="79286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close/>
                </a:path>
                <a:path w="1083945" h="370204">
                  <a:moveTo>
                    <a:pt x="554990" y="184988"/>
                  </a:moveTo>
                  <a:lnTo>
                    <a:pt x="528561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475703" y="105714"/>
                  </a:lnTo>
                  <a:lnTo>
                    <a:pt x="475703" y="79286"/>
                  </a:lnTo>
                  <a:lnTo>
                    <a:pt x="449275" y="79286"/>
                  </a:lnTo>
                  <a:lnTo>
                    <a:pt x="449275" y="132143"/>
                  </a:lnTo>
                  <a:lnTo>
                    <a:pt x="475703" y="132143"/>
                  </a:lnTo>
                  <a:lnTo>
                    <a:pt x="475703" y="237845"/>
                  </a:lnTo>
                  <a:lnTo>
                    <a:pt x="502132" y="237845"/>
                  </a:lnTo>
                  <a:lnTo>
                    <a:pt x="528561" y="237845"/>
                  </a:lnTo>
                  <a:lnTo>
                    <a:pt x="528561" y="211416"/>
                  </a:lnTo>
                  <a:lnTo>
                    <a:pt x="554990" y="211416"/>
                  </a:lnTo>
                  <a:lnTo>
                    <a:pt x="554990" y="184988"/>
                  </a:lnTo>
                  <a:close/>
                </a:path>
                <a:path w="1083945" h="370204">
                  <a:moveTo>
                    <a:pt x="554990" y="105714"/>
                  </a:moveTo>
                  <a:lnTo>
                    <a:pt x="528561" y="105714"/>
                  </a:lnTo>
                  <a:lnTo>
                    <a:pt x="528561" y="132143"/>
                  </a:lnTo>
                  <a:lnTo>
                    <a:pt x="554990" y="132143"/>
                  </a:lnTo>
                  <a:lnTo>
                    <a:pt x="554990" y="105714"/>
                  </a:lnTo>
                  <a:close/>
                </a:path>
                <a:path w="1083945" h="370204">
                  <a:moveTo>
                    <a:pt x="607834" y="79286"/>
                  </a:moveTo>
                  <a:lnTo>
                    <a:pt x="581418" y="79286"/>
                  </a:lnTo>
                  <a:lnTo>
                    <a:pt x="581418" y="105714"/>
                  </a:lnTo>
                  <a:lnTo>
                    <a:pt x="607834" y="105714"/>
                  </a:lnTo>
                  <a:lnTo>
                    <a:pt x="607834" y="79286"/>
                  </a:lnTo>
                  <a:close/>
                </a:path>
                <a:path w="1083945" h="370204">
                  <a:moveTo>
                    <a:pt x="634263" y="290703"/>
                  </a:moveTo>
                  <a:lnTo>
                    <a:pt x="607834" y="290703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28561" y="237845"/>
                  </a:lnTo>
                  <a:lnTo>
                    <a:pt x="528561" y="264274"/>
                  </a:lnTo>
                  <a:lnTo>
                    <a:pt x="554990" y="264274"/>
                  </a:lnTo>
                  <a:lnTo>
                    <a:pt x="554990" y="290703"/>
                  </a:lnTo>
                  <a:lnTo>
                    <a:pt x="581418" y="290703"/>
                  </a:lnTo>
                  <a:lnTo>
                    <a:pt x="581418" y="317131"/>
                  </a:lnTo>
                  <a:lnTo>
                    <a:pt x="607834" y="317131"/>
                  </a:lnTo>
                  <a:lnTo>
                    <a:pt x="634263" y="317131"/>
                  </a:lnTo>
                  <a:lnTo>
                    <a:pt x="634263" y="290703"/>
                  </a:lnTo>
                  <a:close/>
                </a:path>
                <a:path w="1083945" h="370204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70204">
                  <a:moveTo>
                    <a:pt x="687120" y="132143"/>
                  </a:moveTo>
                  <a:lnTo>
                    <a:pt x="660692" y="132143"/>
                  </a:lnTo>
                  <a:lnTo>
                    <a:pt x="660692" y="158572"/>
                  </a:lnTo>
                  <a:lnTo>
                    <a:pt x="634263" y="158572"/>
                  </a:lnTo>
                  <a:lnTo>
                    <a:pt x="634263" y="132143"/>
                  </a:lnTo>
                  <a:lnTo>
                    <a:pt x="660692" y="132143"/>
                  </a:lnTo>
                  <a:lnTo>
                    <a:pt x="660692" y="79286"/>
                  </a:lnTo>
                  <a:lnTo>
                    <a:pt x="634263" y="79286"/>
                  </a:lnTo>
                  <a:lnTo>
                    <a:pt x="634263" y="105714"/>
                  </a:lnTo>
                  <a:lnTo>
                    <a:pt x="607834" y="105714"/>
                  </a:lnTo>
                  <a:lnTo>
                    <a:pt x="607834" y="132143"/>
                  </a:lnTo>
                  <a:lnTo>
                    <a:pt x="581418" y="132143"/>
                  </a:lnTo>
                  <a:lnTo>
                    <a:pt x="554990" y="132143"/>
                  </a:lnTo>
                  <a:lnTo>
                    <a:pt x="554990" y="158572"/>
                  </a:lnTo>
                  <a:lnTo>
                    <a:pt x="581418" y="158572"/>
                  </a:lnTo>
                  <a:lnTo>
                    <a:pt x="581418" y="184988"/>
                  </a:lnTo>
                  <a:lnTo>
                    <a:pt x="607834" y="184988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84988"/>
                  </a:lnTo>
                  <a:lnTo>
                    <a:pt x="687120" y="184988"/>
                  </a:lnTo>
                  <a:lnTo>
                    <a:pt x="687120" y="132143"/>
                  </a:lnTo>
                  <a:close/>
                </a:path>
                <a:path w="1083945" h="370204">
                  <a:moveTo>
                    <a:pt x="713549" y="184988"/>
                  </a:moveTo>
                  <a:lnTo>
                    <a:pt x="687120" y="184988"/>
                  </a:lnTo>
                  <a:lnTo>
                    <a:pt x="687120" y="211416"/>
                  </a:lnTo>
                  <a:lnTo>
                    <a:pt x="713549" y="211416"/>
                  </a:lnTo>
                  <a:lnTo>
                    <a:pt x="713549" y="184988"/>
                  </a:lnTo>
                  <a:close/>
                </a:path>
                <a:path w="1083945" h="370204">
                  <a:moveTo>
                    <a:pt x="739978" y="105714"/>
                  </a:moveTo>
                  <a:lnTo>
                    <a:pt x="713549" y="105714"/>
                  </a:lnTo>
                  <a:lnTo>
                    <a:pt x="687120" y="105714"/>
                  </a:lnTo>
                  <a:lnTo>
                    <a:pt x="687120" y="132143"/>
                  </a:lnTo>
                  <a:lnTo>
                    <a:pt x="713549" y="132143"/>
                  </a:lnTo>
                  <a:lnTo>
                    <a:pt x="739978" y="132143"/>
                  </a:lnTo>
                  <a:lnTo>
                    <a:pt x="739978" y="105714"/>
                  </a:lnTo>
                  <a:close/>
                </a:path>
                <a:path w="1083945" h="370204">
                  <a:moveTo>
                    <a:pt x="792835" y="79286"/>
                  </a:moveTo>
                  <a:lnTo>
                    <a:pt x="766406" y="79286"/>
                  </a:lnTo>
                  <a:lnTo>
                    <a:pt x="766406" y="132143"/>
                  </a:lnTo>
                  <a:lnTo>
                    <a:pt x="739978" y="132143"/>
                  </a:lnTo>
                  <a:lnTo>
                    <a:pt x="739978" y="184988"/>
                  </a:lnTo>
                  <a:lnTo>
                    <a:pt x="766406" y="184988"/>
                  </a:lnTo>
                  <a:lnTo>
                    <a:pt x="766406" y="158572"/>
                  </a:lnTo>
                  <a:lnTo>
                    <a:pt x="792835" y="158572"/>
                  </a:lnTo>
                  <a:lnTo>
                    <a:pt x="792835" y="79286"/>
                  </a:lnTo>
                  <a:close/>
                </a:path>
                <a:path w="1083945" h="370204">
                  <a:moveTo>
                    <a:pt x="819264" y="237845"/>
                  </a:moveTo>
                  <a:lnTo>
                    <a:pt x="792835" y="237845"/>
                  </a:lnTo>
                  <a:lnTo>
                    <a:pt x="792835" y="264274"/>
                  </a:lnTo>
                  <a:lnTo>
                    <a:pt x="819264" y="264274"/>
                  </a:lnTo>
                  <a:lnTo>
                    <a:pt x="819264" y="237845"/>
                  </a:lnTo>
                  <a:close/>
                </a:path>
                <a:path w="1083945" h="370204">
                  <a:moveTo>
                    <a:pt x="819264" y="158572"/>
                  </a:moveTo>
                  <a:lnTo>
                    <a:pt x="792835" y="158572"/>
                  </a:lnTo>
                  <a:lnTo>
                    <a:pt x="792835" y="184988"/>
                  </a:lnTo>
                  <a:lnTo>
                    <a:pt x="766406" y="184988"/>
                  </a:lnTo>
                  <a:lnTo>
                    <a:pt x="766406" y="237845"/>
                  </a:lnTo>
                  <a:lnTo>
                    <a:pt x="792835" y="237845"/>
                  </a:lnTo>
                  <a:lnTo>
                    <a:pt x="792835" y="211416"/>
                  </a:lnTo>
                  <a:lnTo>
                    <a:pt x="819264" y="211416"/>
                  </a:lnTo>
                  <a:lnTo>
                    <a:pt x="819264" y="158572"/>
                  </a:lnTo>
                  <a:close/>
                </a:path>
                <a:path w="1083945" h="370204">
                  <a:moveTo>
                    <a:pt x="845693" y="211416"/>
                  </a:moveTo>
                  <a:lnTo>
                    <a:pt x="819264" y="211416"/>
                  </a:lnTo>
                  <a:lnTo>
                    <a:pt x="819264" y="237845"/>
                  </a:lnTo>
                  <a:lnTo>
                    <a:pt x="845693" y="237845"/>
                  </a:lnTo>
                  <a:lnTo>
                    <a:pt x="845693" y="211416"/>
                  </a:lnTo>
                  <a:close/>
                </a:path>
                <a:path w="1083945" h="370204">
                  <a:moveTo>
                    <a:pt x="872121" y="52857"/>
                  </a:moveTo>
                  <a:lnTo>
                    <a:pt x="845693" y="52857"/>
                  </a:lnTo>
                  <a:lnTo>
                    <a:pt x="845693" y="79286"/>
                  </a:lnTo>
                  <a:lnTo>
                    <a:pt x="819264" y="79286"/>
                  </a:lnTo>
                  <a:lnTo>
                    <a:pt x="819264" y="105714"/>
                  </a:lnTo>
                  <a:lnTo>
                    <a:pt x="845693" y="105714"/>
                  </a:lnTo>
                  <a:lnTo>
                    <a:pt x="872121" y="105714"/>
                  </a:lnTo>
                  <a:lnTo>
                    <a:pt x="872121" y="52857"/>
                  </a:lnTo>
                  <a:close/>
                </a:path>
                <a:path w="1083945" h="370204">
                  <a:moveTo>
                    <a:pt x="898550" y="105714"/>
                  </a:moveTo>
                  <a:lnTo>
                    <a:pt x="872121" y="105714"/>
                  </a:lnTo>
                  <a:lnTo>
                    <a:pt x="872121" y="132143"/>
                  </a:lnTo>
                  <a:lnTo>
                    <a:pt x="898550" y="132143"/>
                  </a:lnTo>
                  <a:lnTo>
                    <a:pt x="898550" y="105714"/>
                  </a:lnTo>
                  <a:close/>
                </a:path>
                <a:path w="1083945" h="370204">
                  <a:moveTo>
                    <a:pt x="1004252" y="79286"/>
                  </a:moveTo>
                  <a:lnTo>
                    <a:pt x="977823" y="79286"/>
                  </a:lnTo>
                  <a:lnTo>
                    <a:pt x="977823" y="105714"/>
                  </a:lnTo>
                  <a:lnTo>
                    <a:pt x="1004252" y="105714"/>
                  </a:lnTo>
                  <a:lnTo>
                    <a:pt x="1004252" y="79286"/>
                  </a:lnTo>
                  <a:close/>
                </a:path>
                <a:path w="1083945" h="370204">
                  <a:moveTo>
                    <a:pt x="1030681" y="237845"/>
                  </a:moveTo>
                  <a:lnTo>
                    <a:pt x="1004252" y="237845"/>
                  </a:lnTo>
                  <a:lnTo>
                    <a:pt x="1004252" y="264274"/>
                  </a:lnTo>
                  <a:lnTo>
                    <a:pt x="1030681" y="264274"/>
                  </a:lnTo>
                  <a:lnTo>
                    <a:pt x="1030681" y="237845"/>
                  </a:lnTo>
                  <a:close/>
                </a:path>
                <a:path w="1083945" h="370204">
                  <a:moveTo>
                    <a:pt x="1030681" y="158572"/>
                  </a:moveTo>
                  <a:lnTo>
                    <a:pt x="1004252" y="158572"/>
                  </a:lnTo>
                  <a:lnTo>
                    <a:pt x="977823" y="158572"/>
                  </a:lnTo>
                  <a:lnTo>
                    <a:pt x="977823" y="132143"/>
                  </a:lnTo>
                  <a:lnTo>
                    <a:pt x="951395" y="132143"/>
                  </a:lnTo>
                  <a:lnTo>
                    <a:pt x="951395" y="52857"/>
                  </a:lnTo>
                  <a:lnTo>
                    <a:pt x="977823" y="52857"/>
                  </a:lnTo>
                  <a:lnTo>
                    <a:pt x="1004252" y="52857"/>
                  </a:lnTo>
                  <a:lnTo>
                    <a:pt x="1004252" y="26428"/>
                  </a:lnTo>
                  <a:lnTo>
                    <a:pt x="977823" y="26428"/>
                  </a:lnTo>
                  <a:lnTo>
                    <a:pt x="951395" y="26428"/>
                  </a:lnTo>
                  <a:lnTo>
                    <a:pt x="951395" y="0"/>
                  </a:lnTo>
                  <a:lnTo>
                    <a:pt x="924966" y="0"/>
                  </a:lnTo>
                  <a:lnTo>
                    <a:pt x="898550" y="0"/>
                  </a:lnTo>
                  <a:lnTo>
                    <a:pt x="898550" y="26428"/>
                  </a:lnTo>
                  <a:lnTo>
                    <a:pt x="872121" y="26428"/>
                  </a:lnTo>
                  <a:lnTo>
                    <a:pt x="872121" y="52857"/>
                  </a:lnTo>
                  <a:lnTo>
                    <a:pt x="898550" y="52857"/>
                  </a:lnTo>
                  <a:lnTo>
                    <a:pt x="924966" y="52857"/>
                  </a:lnTo>
                  <a:lnTo>
                    <a:pt x="924966" y="79286"/>
                  </a:lnTo>
                  <a:lnTo>
                    <a:pt x="898550" y="79286"/>
                  </a:lnTo>
                  <a:lnTo>
                    <a:pt x="898550" y="105714"/>
                  </a:lnTo>
                  <a:lnTo>
                    <a:pt x="924966" y="105714"/>
                  </a:lnTo>
                  <a:lnTo>
                    <a:pt x="924966" y="132143"/>
                  </a:lnTo>
                  <a:lnTo>
                    <a:pt x="898550" y="132143"/>
                  </a:lnTo>
                  <a:lnTo>
                    <a:pt x="898550" y="158572"/>
                  </a:lnTo>
                  <a:lnTo>
                    <a:pt x="872121" y="158572"/>
                  </a:lnTo>
                  <a:lnTo>
                    <a:pt x="872121" y="132143"/>
                  </a:lnTo>
                  <a:lnTo>
                    <a:pt x="845693" y="132143"/>
                  </a:lnTo>
                  <a:lnTo>
                    <a:pt x="819264" y="132143"/>
                  </a:lnTo>
                  <a:lnTo>
                    <a:pt x="819264" y="158572"/>
                  </a:lnTo>
                  <a:lnTo>
                    <a:pt x="845693" y="158572"/>
                  </a:lnTo>
                  <a:lnTo>
                    <a:pt x="845693" y="184988"/>
                  </a:lnTo>
                  <a:lnTo>
                    <a:pt x="872121" y="184988"/>
                  </a:lnTo>
                  <a:lnTo>
                    <a:pt x="898550" y="184988"/>
                  </a:lnTo>
                  <a:lnTo>
                    <a:pt x="924966" y="184988"/>
                  </a:lnTo>
                  <a:lnTo>
                    <a:pt x="924966" y="158572"/>
                  </a:lnTo>
                  <a:lnTo>
                    <a:pt x="951395" y="158572"/>
                  </a:lnTo>
                  <a:lnTo>
                    <a:pt x="951395" y="184988"/>
                  </a:lnTo>
                  <a:lnTo>
                    <a:pt x="977823" y="184988"/>
                  </a:lnTo>
                  <a:lnTo>
                    <a:pt x="977823" y="237845"/>
                  </a:lnTo>
                  <a:lnTo>
                    <a:pt x="1004252" y="237845"/>
                  </a:lnTo>
                  <a:lnTo>
                    <a:pt x="1004252" y="184988"/>
                  </a:lnTo>
                  <a:lnTo>
                    <a:pt x="1030681" y="184988"/>
                  </a:lnTo>
                  <a:lnTo>
                    <a:pt x="1030681" y="158572"/>
                  </a:lnTo>
                  <a:close/>
                </a:path>
                <a:path w="1083945" h="370204">
                  <a:moveTo>
                    <a:pt x="1057109" y="105714"/>
                  </a:moveTo>
                  <a:lnTo>
                    <a:pt x="1030681" y="105714"/>
                  </a:lnTo>
                  <a:lnTo>
                    <a:pt x="1030681" y="132143"/>
                  </a:lnTo>
                  <a:lnTo>
                    <a:pt x="1057109" y="132143"/>
                  </a:lnTo>
                  <a:lnTo>
                    <a:pt x="1057109" y="105714"/>
                  </a:lnTo>
                  <a:close/>
                </a:path>
                <a:path w="1083945" h="370204">
                  <a:moveTo>
                    <a:pt x="1083538" y="132143"/>
                  </a:moveTo>
                  <a:lnTo>
                    <a:pt x="1057109" y="132143"/>
                  </a:lnTo>
                  <a:lnTo>
                    <a:pt x="1057109" y="184988"/>
                  </a:lnTo>
                  <a:lnTo>
                    <a:pt x="1083538" y="184988"/>
                  </a:lnTo>
                  <a:lnTo>
                    <a:pt x="1083538" y="132143"/>
                  </a:lnTo>
                  <a:close/>
                </a:path>
                <a:path w="1083945" h="370204">
                  <a:moveTo>
                    <a:pt x="1083538" y="26428"/>
                  </a:moveTo>
                  <a:lnTo>
                    <a:pt x="1057109" y="26428"/>
                  </a:lnTo>
                  <a:lnTo>
                    <a:pt x="1057109" y="52857"/>
                  </a:lnTo>
                  <a:lnTo>
                    <a:pt x="1030681" y="52857"/>
                  </a:lnTo>
                  <a:lnTo>
                    <a:pt x="1030681" y="79286"/>
                  </a:lnTo>
                  <a:lnTo>
                    <a:pt x="1057109" y="79286"/>
                  </a:lnTo>
                  <a:lnTo>
                    <a:pt x="1057109" y="105714"/>
                  </a:lnTo>
                  <a:lnTo>
                    <a:pt x="1083538" y="105714"/>
                  </a:lnTo>
                  <a:lnTo>
                    <a:pt x="1083538" y="264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933"/>
              <a:ext cx="1083945" cy="634365"/>
            </a:xfrm>
            <a:custGeom>
              <a:avLst/>
              <a:gdLst/>
              <a:ahLst/>
              <a:cxnLst/>
              <a:rect l="l" t="t" r="r" b="b"/>
              <a:pathLst>
                <a:path w="1083945" h="634365">
                  <a:moveTo>
                    <a:pt x="52857" y="554558"/>
                  </a:moveTo>
                  <a:lnTo>
                    <a:pt x="26428" y="554558"/>
                  </a:lnTo>
                  <a:lnTo>
                    <a:pt x="26428" y="528129"/>
                  </a:lnTo>
                  <a:lnTo>
                    <a:pt x="0" y="528129"/>
                  </a:lnTo>
                  <a:lnTo>
                    <a:pt x="0" y="580986"/>
                  </a:lnTo>
                  <a:lnTo>
                    <a:pt x="26428" y="580986"/>
                  </a:lnTo>
                  <a:lnTo>
                    <a:pt x="52857" y="580986"/>
                  </a:lnTo>
                  <a:lnTo>
                    <a:pt x="52857" y="554558"/>
                  </a:lnTo>
                  <a:close/>
                </a:path>
                <a:path w="1083945" h="634365">
                  <a:moveTo>
                    <a:pt x="52857" y="343141"/>
                  </a:moveTo>
                  <a:lnTo>
                    <a:pt x="26428" y="343141"/>
                  </a:lnTo>
                  <a:lnTo>
                    <a:pt x="0" y="343141"/>
                  </a:lnTo>
                  <a:lnTo>
                    <a:pt x="0" y="422427"/>
                  </a:lnTo>
                  <a:lnTo>
                    <a:pt x="26428" y="422427"/>
                  </a:lnTo>
                  <a:lnTo>
                    <a:pt x="26428" y="369570"/>
                  </a:lnTo>
                  <a:lnTo>
                    <a:pt x="52857" y="369570"/>
                  </a:lnTo>
                  <a:lnTo>
                    <a:pt x="52857" y="343141"/>
                  </a:lnTo>
                  <a:close/>
                </a:path>
                <a:path w="1083945" h="634365">
                  <a:moveTo>
                    <a:pt x="105714" y="501700"/>
                  </a:moveTo>
                  <a:lnTo>
                    <a:pt x="79286" y="501700"/>
                  </a:lnTo>
                  <a:lnTo>
                    <a:pt x="79286" y="448856"/>
                  </a:lnTo>
                  <a:lnTo>
                    <a:pt x="52857" y="448856"/>
                  </a:lnTo>
                  <a:lnTo>
                    <a:pt x="26428" y="448856"/>
                  </a:lnTo>
                  <a:lnTo>
                    <a:pt x="0" y="448856"/>
                  </a:lnTo>
                  <a:lnTo>
                    <a:pt x="0" y="501700"/>
                  </a:lnTo>
                  <a:lnTo>
                    <a:pt x="26428" y="501700"/>
                  </a:lnTo>
                  <a:lnTo>
                    <a:pt x="26428" y="528129"/>
                  </a:lnTo>
                  <a:lnTo>
                    <a:pt x="52857" y="528129"/>
                  </a:lnTo>
                  <a:lnTo>
                    <a:pt x="79286" y="528129"/>
                  </a:lnTo>
                  <a:lnTo>
                    <a:pt x="79286" y="554558"/>
                  </a:lnTo>
                  <a:lnTo>
                    <a:pt x="105714" y="554558"/>
                  </a:lnTo>
                  <a:lnTo>
                    <a:pt x="105714" y="501700"/>
                  </a:lnTo>
                  <a:close/>
                </a:path>
                <a:path w="1083945" h="634365">
                  <a:moveTo>
                    <a:pt x="185000" y="422427"/>
                  </a:moveTo>
                  <a:lnTo>
                    <a:pt x="158572" y="422427"/>
                  </a:lnTo>
                  <a:lnTo>
                    <a:pt x="158572" y="448856"/>
                  </a:lnTo>
                  <a:lnTo>
                    <a:pt x="185000" y="448856"/>
                  </a:lnTo>
                  <a:lnTo>
                    <a:pt x="185000" y="422427"/>
                  </a:lnTo>
                  <a:close/>
                </a:path>
                <a:path w="1083945" h="634365">
                  <a:moveTo>
                    <a:pt x="185000" y="316712"/>
                  </a:moveTo>
                  <a:lnTo>
                    <a:pt x="158572" y="316712"/>
                  </a:lnTo>
                  <a:lnTo>
                    <a:pt x="132143" y="316712"/>
                  </a:lnTo>
                  <a:lnTo>
                    <a:pt x="132143" y="343141"/>
                  </a:lnTo>
                  <a:lnTo>
                    <a:pt x="158572" y="343141"/>
                  </a:lnTo>
                  <a:lnTo>
                    <a:pt x="185000" y="343141"/>
                  </a:lnTo>
                  <a:lnTo>
                    <a:pt x="185000" y="316712"/>
                  </a:lnTo>
                  <a:close/>
                </a:path>
                <a:path w="1083945" h="634365">
                  <a:moveTo>
                    <a:pt x="211429" y="528129"/>
                  </a:moveTo>
                  <a:lnTo>
                    <a:pt x="185000" y="528129"/>
                  </a:lnTo>
                  <a:lnTo>
                    <a:pt x="158572" y="528129"/>
                  </a:lnTo>
                  <a:lnTo>
                    <a:pt x="158572" y="501700"/>
                  </a:lnTo>
                  <a:lnTo>
                    <a:pt x="185000" y="501700"/>
                  </a:lnTo>
                  <a:lnTo>
                    <a:pt x="185000" y="475284"/>
                  </a:lnTo>
                  <a:lnTo>
                    <a:pt x="158572" y="475284"/>
                  </a:lnTo>
                  <a:lnTo>
                    <a:pt x="158572" y="448856"/>
                  </a:lnTo>
                  <a:lnTo>
                    <a:pt x="132143" y="448856"/>
                  </a:lnTo>
                  <a:lnTo>
                    <a:pt x="132143" y="422427"/>
                  </a:lnTo>
                  <a:lnTo>
                    <a:pt x="158572" y="422427"/>
                  </a:lnTo>
                  <a:lnTo>
                    <a:pt x="158572" y="395998"/>
                  </a:lnTo>
                  <a:lnTo>
                    <a:pt x="132143" y="395998"/>
                  </a:lnTo>
                  <a:lnTo>
                    <a:pt x="105714" y="395998"/>
                  </a:lnTo>
                  <a:lnTo>
                    <a:pt x="79286" y="395998"/>
                  </a:lnTo>
                  <a:lnTo>
                    <a:pt x="52857" y="395998"/>
                  </a:lnTo>
                  <a:lnTo>
                    <a:pt x="52857" y="422427"/>
                  </a:lnTo>
                  <a:lnTo>
                    <a:pt x="79286" y="422427"/>
                  </a:lnTo>
                  <a:lnTo>
                    <a:pt x="79286" y="448856"/>
                  </a:lnTo>
                  <a:lnTo>
                    <a:pt x="105714" y="448856"/>
                  </a:lnTo>
                  <a:lnTo>
                    <a:pt x="105714" y="475284"/>
                  </a:lnTo>
                  <a:lnTo>
                    <a:pt x="132143" y="475284"/>
                  </a:lnTo>
                  <a:lnTo>
                    <a:pt x="132143" y="554558"/>
                  </a:lnTo>
                  <a:lnTo>
                    <a:pt x="158572" y="554558"/>
                  </a:lnTo>
                  <a:lnTo>
                    <a:pt x="185000" y="554558"/>
                  </a:lnTo>
                  <a:lnTo>
                    <a:pt x="211429" y="554558"/>
                  </a:lnTo>
                  <a:lnTo>
                    <a:pt x="211429" y="528129"/>
                  </a:lnTo>
                  <a:close/>
                </a:path>
                <a:path w="1083945" h="634365">
                  <a:moveTo>
                    <a:pt x="211429" y="448856"/>
                  </a:moveTo>
                  <a:lnTo>
                    <a:pt x="185000" y="448856"/>
                  </a:lnTo>
                  <a:lnTo>
                    <a:pt x="185000" y="475284"/>
                  </a:lnTo>
                  <a:lnTo>
                    <a:pt x="211429" y="475284"/>
                  </a:lnTo>
                  <a:lnTo>
                    <a:pt x="211429" y="448856"/>
                  </a:lnTo>
                  <a:close/>
                </a:path>
                <a:path w="1083945" h="634365">
                  <a:moveTo>
                    <a:pt x="211429" y="343141"/>
                  </a:moveTo>
                  <a:lnTo>
                    <a:pt x="185000" y="343141"/>
                  </a:lnTo>
                  <a:lnTo>
                    <a:pt x="185000" y="369570"/>
                  </a:lnTo>
                  <a:lnTo>
                    <a:pt x="158572" y="369570"/>
                  </a:lnTo>
                  <a:lnTo>
                    <a:pt x="158572" y="395998"/>
                  </a:lnTo>
                  <a:lnTo>
                    <a:pt x="185000" y="395998"/>
                  </a:lnTo>
                  <a:lnTo>
                    <a:pt x="211429" y="395998"/>
                  </a:lnTo>
                  <a:lnTo>
                    <a:pt x="211429" y="343141"/>
                  </a:lnTo>
                  <a:close/>
                </a:path>
                <a:path w="1083945" h="634365">
                  <a:moveTo>
                    <a:pt x="237858" y="554558"/>
                  </a:moveTo>
                  <a:lnTo>
                    <a:pt x="211429" y="554558"/>
                  </a:lnTo>
                  <a:lnTo>
                    <a:pt x="211429" y="580986"/>
                  </a:lnTo>
                  <a:lnTo>
                    <a:pt x="237858" y="580986"/>
                  </a:lnTo>
                  <a:lnTo>
                    <a:pt x="237858" y="554558"/>
                  </a:lnTo>
                  <a:close/>
                </a:path>
                <a:path w="1083945" h="634365">
                  <a:moveTo>
                    <a:pt x="264287" y="343141"/>
                  </a:moveTo>
                  <a:lnTo>
                    <a:pt x="237858" y="343141"/>
                  </a:lnTo>
                  <a:lnTo>
                    <a:pt x="237858" y="395998"/>
                  </a:lnTo>
                  <a:lnTo>
                    <a:pt x="264287" y="395998"/>
                  </a:lnTo>
                  <a:lnTo>
                    <a:pt x="264287" y="343141"/>
                  </a:lnTo>
                  <a:close/>
                </a:path>
                <a:path w="1083945" h="634365">
                  <a:moveTo>
                    <a:pt x="290715" y="105410"/>
                  </a:moveTo>
                  <a:lnTo>
                    <a:pt x="264287" y="105410"/>
                  </a:lnTo>
                  <a:lnTo>
                    <a:pt x="264287" y="80010"/>
                  </a:lnTo>
                  <a:lnTo>
                    <a:pt x="237858" y="80010"/>
                  </a:lnTo>
                  <a:lnTo>
                    <a:pt x="237858" y="105410"/>
                  </a:lnTo>
                  <a:lnTo>
                    <a:pt x="211429" y="105410"/>
                  </a:lnTo>
                  <a:lnTo>
                    <a:pt x="211429" y="53340"/>
                  </a:lnTo>
                  <a:lnTo>
                    <a:pt x="237858" y="53340"/>
                  </a:lnTo>
                  <a:lnTo>
                    <a:pt x="237858" y="26670"/>
                  </a:lnTo>
                  <a:lnTo>
                    <a:pt x="211429" y="26670"/>
                  </a:lnTo>
                  <a:lnTo>
                    <a:pt x="211429" y="0"/>
                  </a:lnTo>
                  <a:lnTo>
                    <a:pt x="185000" y="0"/>
                  </a:lnTo>
                  <a:lnTo>
                    <a:pt x="158572" y="0"/>
                  </a:lnTo>
                  <a:lnTo>
                    <a:pt x="132143" y="0"/>
                  </a:lnTo>
                  <a:lnTo>
                    <a:pt x="105714" y="0"/>
                  </a:lnTo>
                  <a:lnTo>
                    <a:pt x="105714" y="26670"/>
                  </a:lnTo>
                  <a:lnTo>
                    <a:pt x="79286" y="26670"/>
                  </a:lnTo>
                  <a:lnTo>
                    <a:pt x="79286" y="53340"/>
                  </a:lnTo>
                  <a:lnTo>
                    <a:pt x="52857" y="53340"/>
                  </a:lnTo>
                  <a:lnTo>
                    <a:pt x="26428" y="53340"/>
                  </a:lnTo>
                  <a:lnTo>
                    <a:pt x="26428" y="26670"/>
                  </a:lnTo>
                  <a:lnTo>
                    <a:pt x="0" y="26670"/>
                  </a:lnTo>
                  <a:lnTo>
                    <a:pt x="0" y="105410"/>
                  </a:lnTo>
                  <a:lnTo>
                    <a:pt x="26428" y="105410"/>
                  </a:lnTo>
                  <a:lnTo>
                    <a:pt x="52857" y="105410"/>
                  </a:lnTo>
                  <a:lnTo>
                    <a:pt x="52857" y="80010"/>
                  </a:lnTo>
                  <a:lnTo>
                    <a:pt x="79286" y="80010"/>
                  </a:lnTo>
                  <a:lnTo>
                    <a:pt x="79286" y="105410"/>
                  </a:lnTo>
                  <a:lnTo>
                    <a:pt x="105714" y="105410"/>
                  </a:lnTo>
                  <a:lnTo>
                    <a:pt x="105714" y="80010"/>
                  </a:lnTo>
                  <a:lnTo>
                    <a:pt x="132143" y="80010"/>
                  </a:lnTo>
                  <a:lnTo>
                    <a:pt x="132143" y="26670"/>
                  </a:lnTo>
                  <a:lnTo>
                    <a:pt x="158572" y="26670"/>
                  </a:lnTo>
                  <a:lnTo>
                    <a:pt x="185000" y="26670"/>
                  </a:lnTo>
                  <a:lnTo>
                    <a:pt x="185000" y="53340"/>
                  </a:lnTo>
                  <a:lnTo>
                    <a:pt x="158572" y="53340"/>
                  </a:lnTo>
                  <a:lnTo>
                    <a:pt x="158572" y="80010"/>
                  </a:lnTo>
                  <a:lnTo>
                    <a:pt x="185000" y="80010"/>
                  </a:lnTo>
                  <a:lnTo>
                    <a:pt x="185000" y="105410"/>
                  </a:lnTo>
                  <a:lnTo>
                    <a:pt x="158572" y="105410"/>
                  </a:lnTo>
                  <a:lnTo>
                    <a:pt x="132143" y="105410"/>
                  </a:lnTo>
                  <a:lnTo>
                    <a:pt x="105714" y="105410"/>
                  </a:lnTo>
                  <a:lnTo>
                    <a:pt x="105714" y="132080"/>
                  </a:lnTo>
                  <a:lnTo>
                    <a:pt x="132143" y="132080"/>
                  </a:lnTo>
                  <a:lnTo>
                    <a:pt x="132143" y="185420"/>
                  </a:lnTo>
                  <a:lnTo>
                    <a:pt x="158572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158572" y="158750"/>
                  </a:lnTo>
                  <a:lnTo>
                    <a:pt x="158572" y="132080"/>
                  </a:lnTo>
                  <a:lnTo>
                    <a:pt x="185000" y="132080"/>
                  </a:lnTo>
                  <a:lnTo>
                    <a:pt x="211429" y="132080"/>
                  </a:lnTo>
                  <a:lnTo>
                    <a:pt x="211429" y="212090"/>
                  </a:lnTo>
                  <a:lnTo>
                    <a:pt x="237858" y="212090"/>
                  </a:lnTo>
                  <a:lnTo>
                    <a:pt x="237858" y="132080"/>
                  </a:lnTo>
                  <a:lnTo>
                    <a:pt x="264287" y="132080"/>
                  </a:lnTo>
                  <a:lnTo>
                    <a:pt x="264287" y="158750"/>
                  </a:lnTo>
                  <a:lnTo>
                    <a:pt x="290715" y="158750"/>
                  </a:lnTo>
                  <a:lnTo>
                    <a:pt x="290715" y="105410"/>
                  </a:lnTo>
                  <a:close/>
                </a:path>
                <a:path w="1083945" h="634365">
                  <a:moveTo>
                    <a:pt x="396417" y="607415"/>
                  </a:moveTo>
                  <a:lnTo>
                    <a:pt x="369989" y="607415"/>
                  </a:lnTo>
                  <a:lnTo>
                    <a:pt x="343560" y="607415"/>
                  </a:lnTo>
                  <a:lnTo>
                    <a:pt x="343560" y="554558"/>
                  </a:lnTo>
                  <a:lnTo>
                    <a:pt x="317131" y="554558"/>
                  </a:lnTo>
                  <a:lnTo>
                    <a:pt x="290715" y="554558"/>
                  </a:lnTo>
                  <a:lnTo>
                    <a:pt x="290715" y="580986"/>
                  </a:lnTo>
                  <a:lnTo>
                    <a:pt x="317131" y="580986"/>
                  </a:lnTo>
                  <a:lnTo>
                    <a:pt x="317131" y="633844"/>
                  </a:lnTo>
                  <a:lnTo>
                    <a:pt x="343560" y="633844"/>
                  </a:lnTo>
                  <a:lnTo>
                    <a:pt x="369989" y="633844"/>
                  </a:lnTo>
                  <a:lnTo>
                    <a:pt x="396417" y="633844"/>
                  </a:lnTo>
                  <a:lnTo>
                    <a:pt x="396417" y="607415"/>
                  </a:lnTo>
                  <a:close/>
                </a:path>
                <a:path w="1083945" h="634365">
                  <a:moveTo>
                    <a:pt x="528561" y="263855"/>
                  </a:moveTo>
                  <a:lnTo>
                    <a:pt x="502132" y="263855"/>
                  </a:lnTo>
                  <a:lnTo>
                    <a:pt x="475703" y="263855"/>
                  </a:lnTo>
                  <a:lnTo>
                    <a:pt x="449275" y="263855"/>
                  </a:lnTo>
                  <a:lnTo>
                    <a:pt x="449275" y="316712"/>
                  </a:lnTo>
                  <a:lnTo>
                    <a:pt x="449275" y="343141"/>
                  </a:lnTo>
                  <a:lnTo>
                    <a:pt x="422846" y="343141"/>
                  </a:lnTo>
                  <a:lnTo>
                    <a:pt x="422846" y="316712"/>
                  </a:lnTo>
                  <a:lnTo>
                    <a:pt x="449275" y="316712"/>
                  </a:lnTo>
                  <a:lnTo>
                    <a:pt x="449275" y="263855"/>
                  </a:lnTo>
                  <a:lnTo>
                    <a:pt x="449275" y="210997"/>
                  </a:lnTo>
                  <a:lnTo>
                    <a:pt x="422846" y="210997"/>
                  </a:lnTo>
                  <a:lnTo>
                    <a:pt x="422846" y="290283"/>
                  </a:lnTo>
                  <a:lnTo>
                    <a:pt x="396417" y="290283"/>
                  </a:lnTo>
                  <a:lnTo>
                    <a:pt x="396417" y="316712"/>
                  </a:lnTo>
                  <a:lnTo>
                    <a:pt x="396417" y="343141"/>
                  </a:lnTo>
                  <a:lnTo>
                    <a:pt x="369989" y="343141"/>
                  </a:lnTo>
                  <a:lnTo>
                    <a:pt x="369989" y="316712"/>
                  </a:lnTo>
                  <a:lnTo>
                    <a:pt x="396417" y="316712"/>
                  </a:lnTo>
                  <a:lnTo>
                    <a:pt x="396417" y="290283"/>
                  </a:lnTo>
                  <a:lnTo>
                    <a:pt x="396417" y="263855"/>
                  </a:lnTo>
                  <a:lnTo>
                    <a:pt x="369989" y="263855"/>
                  </a:lnTo>
                  <a:lnTo>
                    <a:pt x="343560" y="263855"/>
                  </a:lnTo>
                  <a:lnTo>
                    <a:pt x="317131" y="263855"/>
                  </a:lnTo>
                  <a:lnTo>
                    <a:pt x="317131" y="316712"/>
                  </a:lnTo>
                  <a:lnTo>
                    <a:pt x="343560" y="316712"/>
                  </a:lnTo>
                  <a:lnTo>
                    <a:pt x="343560" y="369570"/>
                  </a:lnTo>
                  <a:lnTo>
                    <a:pt x="317131" y="369570"/>
                  </a:lnTo>
                  <a:lnTo>
                    <a:pt x="317131" y="343141"/>
                  </a:lnTo>
                  <a:lnTo>
                    <a:pt x="290715" y="343141"/>
                  </a:lnTo>
                  <a:lnTo>
                    <a:pt x="290715" y="395998"/>
                  </a:lnTo>
                  <a:lnTo>
                    <a:pt x="264287" y="395998"/>
                  </a:lnTo>
                  <a:lnTo>
                    <a:pt x="264287" y="475284"/>
                  </a:lnTo>
                  <a:lnTo>
                    <a:pt x="290715" y="475284"/>
                  </a:lnTo>
                  <a:lnTo>
                    <a:pt x="290715" y="422427"/>
                  </a:lnTo>
                  <a:lnTo>
                    <a:pt x="317131" y="422427"/>
                  </a:lnTo>
                  <a:lnTo>
                    <a:pt x="317131" y="395998"/>
                  </a:lnTo>
                  <a:lnTo>
                    <a:pt x="343560" y="395998"/>
                  </a:lnTo>
                  <a:lnTo>
                    <a:pt x="343560" y="422427"/>
                  </a:lnTo>
                  <a:lnTo>
                    <a:pt x="369989" y="422427"/>
                  </a:lnTo>
                  <a:lnTo>
                    <a:pt x="396417" y="422427"/>
                  </a:lnTo>
                  <a:lnTo>
                    <a:pt x="422846" y="422427"/>
                  </a:lnTo>
                  <a:lnTo>
                    <a:pt x="449275" y="422427"/>
                  </a:lnTo>
                  <a:lnTo>
                    <a:pt x="449275" y="369570"/>
                  </a:lnTo>
                  <a:lnTo>
                    <a:pt x="475703" y="369570"/>
                  </a:lnTo>
                  <a:lnTo>
                    <a:pt x="475703" y="290283"/>
                  </a:lnTo>
                  <a:lnTo>
                    <a:pt x="502132" y="290283"/>
                  </a:lnTo>
                  <a:lnTo>
                    <a:pt x="528561" y="290283"/>
                  </a:lnTo>
                  <a:lnTo>
                    <a:pt x="528561" y="263855"/>
                  </a:lnTo>
                  <a:close/>
                </a:path>
                <a:path w="1083945" h="634365">
                  <a:moveTo>
                    <a:pt x="581418" y="395998"/>
                  </a:moveTo>
                  <a:lnTo>
                    <a:pt x="554990" y="395998"/>
                  </a:lnTo>
                  <a:lnTo>
                    <a:pt x="554990" y="422427"/>
                  </a:lnTo>
                  <a:lnTo>
                    <a:pt x="581418" y="422427"/>
                  </a:lnTo>
                  <a:lnTo>
                    <a:pt x="581418" y="395998"/>
                  </a:lnTo>
                  <a:close/>
                </a:path>
                <a:path w="1083945" h="634365">
                  <a:moveTo>
                    <a:pt x="581418" y="343141"/>
                  </a:moveTo>
                  <a:lnTo>
                    <a:pt x="554990" y="343141"/>
                  </a:lnTo>
                  <a:lnTo>
                    <a:pt x="554990" y="290283"/>
                  </a:lnTo>
                  <a:lnTo>
                    <a:pt x="528561" y="290283"/>
                  </a:lnTo>
                  <a:lnTo>
                    <a:pt x="528561" y="316712"/>
                  </a:lnTo>
                  <a:lnTo>
                    <a:pt x="502132" y="316712"/>
                  </a:lnTo>
                  <a:lnTo>
                    <a:pt x="502132" y="369570"/>
                  </a:lnTo>
                  <a:lnTo>
                    <a:pt x="528561" y="369570"/>
                  </a:lnTo>
                  <a:lnTo>
                    <a:pt x="528561" y="395998"/>
                  </a:lnTo>
                  <a:lnTo>
                    <a:pt x="554990" y="395998"/>
                  </a:lnTo>
                  <a:lnTo>
                    <a:pt x="554990" y="369570"/>
                  </a:lnTo>
                  <a:lnTo>
                    <a:pt x="581418" y="369570"/>
                  </a:lnTo>
                  <a:lnTo>
                    <a:pt x="581418" y="343141"/>
                  </a:lnTo>
                  <a:close/>
                </a:path>
                <a:path w="1083945" h="634365">
                  <a:moveTo>
                    <a:pt x="607834" y="422427"/>
                  </a:moveTo>
                  <a:lnTo>
                    <a:pt x="581418" y="422427"/>
                  </a:lnTo>
                  <a:lnTo>
                    <a:pt x="581418" y="448856"/>
                  </a:lnTo>
                  <a:lnTo>
                    <a:pt x="554990" y="448856"/>
                  </a:lnTo>
                  <a:lnTo>
                    <a:pt x="554990" y="475284"/>
                  </a:lnTo>
                  <a:lnTo>
                    <a:pt x="581418" y="475284"/>
                  </a:lnTo>
                  <a:lnTo>
                    <a:pt x="607834" y="475284"/>
                  </a:lnTo>
                  <a:lnTo>
                    <a:pt x="607834" y="422427"/>
                  </a:lnTo>
                  <a:close/>
                </a:path>
                <a:path w="1083945" h="634365">
                  <a:moveTo>
                    <a:pt x="607834" y="369570"/>
                  </a:moveTo>
                  <a:lnTo>
                    <a:pt x="581418" y="369570"/>
                  </a:lnTo>
                  <a:lnTo>
                    <a:pt x="581418" y="395998"/>
                  </a:lnTo>
                  <a:lnTo>
                    <a:pt x="607834" y="395998"/>
                  </a:lnTo>
                  <a:lnTo>
                    <a:pt x="607834" y="369570"/>
                  </a:lnTo>
                  <a:close/>
                </a:path>
                <a:path w="1083945" h="634365">
                  <a:moveTo>
                    <a:pt x="634263" y="343141"/>
                  </a:moveTo>
                  <a:lnTo>
                    <a:pt x="607834" y="343141"/>
                  </a:lnTo>
                  <a:lnTo>
                    <a:pt x="607834" y="369570"/>
                  </a:lnTo>
                  <a:lnTo>
                    <a:pt x="634263" y="369570"/>
                  </a:lnTo>
                  <a:lnTo>
                    <a:pt x="634263" y="343141"/>
                  </a:lnTo>
                  <a:close/>
                </a:path>
                <a:path w="1083945" h="634365">
                  <a:moveTo>
                    <a:pt x="819264" y="369570"/>
                  </a:moveTo>
                  <a:lnTo>
                    <a:pt x="792835" y="369570"/>
                  </a:lnTo>
                  <a:lnTo>
                    <a:pt x="766406" y="369570"/>
                  </a:lnTo>
                  <a:lnTo>
                    <a:pt x="766406" y="395998"/>
                  </a:lnTo>
                  <a:lnTo>
                    <a:pt x="739978" y="395998"/>
                  </a:lnTo>
                  <a:lnTo>
                    <a:pt x="739978" y="422427"/>
                  </a:lnTo>
                  <a:lnTo>
                    <a:pt x="766406" y="422427"/>
                  </a:lnTo>
                  <a:lnTo>
                    <a:pt x="766406" y="448856"/>
                  </a:lnTo>
                  <a:lnTo>
                    <a:pt x="792835" y="448856"/>
                  </a:lnTo>
                  <a:lnTo>
                    <a:pt x="792835" y="422427"/>
                  </a:lnTo>
                  <a:lnTo>
                    <a:pt x="819264" y="422427"/>
                  </a:lnTo>
                  <a:lnTo>
                    <a:pt x="819264" y="369570"/>
                  </a:lnTo>
                  <a:close/>
                </a:path>
                <a:path w="1083945" h="634365">
                  <a:moveTo>
                    <a:pt x="977823" y="448856"/>
                  </a:moveTo>
                  <a:lnTo>
                    <a:pt x="951395" y="448856"/>
                  </a:lnTo>
                  <a:lnTo>
                    <a:pt x="951395" y="422427"/>
                  </a:lnTo>
                  <a:lnTo>
                    <a:pt x="924966" y="422427"/>
                  </a:lnTo>
                  <a:lnTo>
                    <a:pt x="924966" y="448856"/>
                  </a:lnTo>
                  <a:lnTo>
                    <a:pt x="898550" y="448856"/>
                  </a:lnTo>
                  <a:lnTo>
                    <a:pt x="898550" y="475284"/>
                  </a:lnTo>
                  <a:lnTo>
                    <a:pt x="924966" y="475284"/>
                  </a:lnTo>
                  <a:lnTo>
                    <a:pt x="951395" y="475284"/>
                  </a:lnTo>
                  <a:lnTo>
                    <a:pt x="951395" y="501700"/>
                  </a:lnTo>
                  <a:lnTo>
                    <a:pt x="977823" y="501700"/>
                  </a:lnTo>
                  <a:lnTo>
                    <a:pt x="977823" y="448856"/>
                  </a:lnTo>
                  <a:close/>
                </a:path>
                <a:path w="1083945" h="634365">
                  <a:moveTo>
                    <a:pt x="1004252" y="501700"/>
                  </a:moveTo>
                  <a:lnTo>
                    <a:pt x="977823" y="501700"/>
                  </a:lnTo>
                  <a:lnTo>
                    <a:pt x="977823" y="528129"/>
                  </a:lnTo>
                  <a:lnTo>
                    <a:pt x="1004252" y="528129"/>
                  </a:lnTo>
                  <a:lnTo>
                    <a:pt x="1004252" y="501700"/>
                  </a:lnTo>
                  <a:close/>
                </a:path>
                <a:path w="1083945" h="634365">
                  <a:moveTo>
                    <a:pt x="1004252" y="395998"/>
                  </a:moveTo>
                  <a:lnTo>
                    <a:pt x="977823" y="395998"/>
                  </a:lnTo>
                  <a:lnTo>
                    <a:pt x="977823" y="448856"/>
                  </a:lnTo>
                  <a:lnTo>
                    <a:pt x="1004252" y="448856"/>
                  </a:lnTo>
                  <a:lnTo>
                    <a:pt x="1004252" y="395998"/>
                  </a:lnTo>
                  <a:close/>
                </a:path>
                <a:path w="1083945" h="634365">
                  <a:moveTo>
                    <a:pt x="1004252" y="290283"/>
                  </a:moveTo>
                  <a:lnTo>
                    <a:pt x="977823" y="290283"/>
                  </a:lnTo>
                  <a:lnTo>
                    <a:pt x="977823" y="343141"/>
                  </a:lnTo>
                  <a:lnTo>
                    <a:pt x="1004252" y="343141"/>
                  </a:lnTo>
                  <a:lnTo>
                    <a:pt x="1004252" y="290283"/>
                  </a:lnTo>
                  <a:close/>
                </a:path>
                <a:path w="1083945" h="634365">
                  <a:moveTo>
                    <a:pt x="1030681" y="369570"/>
                  </a:moveTo>
                  <a:lnTo>
                    <a:pt x="1004252" y="369570"/>
                  </a:lnTo>
                  <a:lnTo>
                    <a:pt x="1004252" y="395998"/>
                  </a:lnTo>
                  <a:lnTo>
                    <a:pt x="1030681" y="395998"/>
                  </a:lnTo>
                  <a:lnTo>
                    <a:pt x="1030681" y="369570"/>
                  </a:lnTo>
                  <a:close/>
                </a:path>
                <a:path w="1083945" h="634365">
                  <a:moveTo>
                    <a:pt x="1057109" y="395998"/>
                  </a:moveTo>
                  <a:lnTo>
                    <a:pt x="1030681" y="395998"/>
                  </a:lnTo>
                  <a:lnTo>
                    <a:pt x="1030681" y="422427"/>
                  </a:lnTo>
                  <a:lnTo>
                    <a:pt x="1057109" y="422427"/>
                  </a:lnTo>
                  <a:lnTo>
                    <a:pt x="1057109" y="395998"/>
                  </a:lnTo>
                  <a:close/>
                </a:path>
                <a:path w="1083945" h="634365">
                  <a:moveTo>
                    <a:pt x="1083538" y="210997"/>
                  </a:moveTo>
                  <a:lnTo>
                    <a:pt x="1057109" y="210997"/>
                  </a:lnTo>
                  <a:lnTo>
                    <a:pt x="1030681" y="210997"/>
                  </a:lnTo>
                  <a:lnTo>
                    <a:pt x="1030681" y="237426"/>
                  </a:lnTo>
                  <a:lnTo>
                    <a:pt x="1057109" y="237426"/>
                  </a:lnTo>
                  <a:lnTo>
                    <a:pt x="1057109" y="290283"/>
                  </a:lnTo>
                  <a:lnTo>
                    <a:pt x="1030681" y="290283"/>
                  </a:lnTo>
                  <a:lnTo>
                    <a:pt x="1030681" y="343141"/>
                  </a:lnTo>
                  <a:lnTo>
                    <a:pt x="1057109" y="343141"/>
                  </a:lnTo>
                  <a:lnTo>
                    <a:pt x="1057109" y="395998"/>
                  </a:lnTo>
                  <a:lnTo>
                    <a:pt x="1083538" y="395998"/>
                  </a:lnTo>
                  <a:lnTo>
                    <a:pt x="1083538" y="2109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8347503"/>
              <a:ext cx="1083945" cy="396875"/>
            </a:xfrm>
            <a:custGeom>
              <a:avLst/>
              <a:gdLst/>
              <a:ahLst/>
              <a:cxnLst/>
              <a:rect l="l" t="t" r="r" b="b"/>
              <a:pathLst>
                <a:path w="1083945" h="396875">
                  <a:moveTo>
                    <a:pt x="105714" y="264274"/>
                  </a:moveTo>
                  <a:lnTo>
                    <a:pt x="79286" y="264274"/>
                  </a:lnTo>
                  <a:lnTo>
                    <a:pt x="52857" y="264274"/>
                  </a:lnTo>
                  <a:lnTo>
                    <a:pt x="26428" y="264274"/>
                  </a:lnTo>
                  <a:lnTo>
                    <a:pt x="0" y="264274"/>
                  </a:lnTo>
                  <a:lnTo>
                    <a:pt x="0" y="290703"/>
                  </a:lnTo>
                  <a:lnTo>
                    <a:pt x="26428" y="290703"/>
                  </a:lnTo>
                  <a:lnTo>
                    <a:pt x="52857" y="290703"/>
                  </a:lnTo>
                  <a:lnTo>
                    <a:pt x="79286" y="290703"/>
                  </a:lnTo>
                  <a:lnTo>
                    <a:pt x="105714" y="290703"/>
                  </a:lnTo>
                  <a:lnTo>
                    <a:pt x="105714" y="264274"/>
                  </a:lnTo>
                  <a:close/>
                </a:path>
                <a:path w="1083945" h="396875">
                  <a:moveTo>
                    <a:pt x="105714" y="211416"/>
                  </a:moveTo>
                  <a:lnTo>
                    <a:pt x="79286" y="211416"/>
                  </a:lnTo>
                  <a:lnTo>
                    <a:pt x="79286" y="237845"/>
                  </a:lnTo>
                  <a:lnTo>
                    <a:pt x="105714" y="237845"/>
                  </a:lnTo>
                  <a:lnTo>
                    <a:pt x="105714" y="211416"/>
                  </a:lnTo>
                  <a:close/>
                </a:path>
                <a:path w="1083945" h="396875">
                  <a:moveTo>
                    <a:pt x="185000" y="264274"/>
                  </a:moveTo>
                  <a:lnTo>
                    <a:pt x="158572" y="264274"/>
                  </a:lnTo>
                  <a:lnTo>
                    <a:pt x="158572" y="290703"/>
                  </a:lnTo>
                  <a:lnTo>
                    <a:pt x="185000" y="290703"/>
                  </a:lnTo>
                  <a:lnTo>
                    <a:pt x="185000" y="264274"/>
                  </a:lnTo>
                  <a:close/>
                </a:path>
                <a:path w="1083945" h="396875">
                  <a:moveTo>
                    <a:pt x="264287" y="290703"/>
                  </a:moveTo>
                  <a:lnTo>
                    <a:pt x="237858" y="290703"/>
                  </a:lnTo>
                  <a:lnTo>
                    <a:pt x="211429" y="290703"/>
                  </a:lnTo>
                  <a:lnTo>
                    <a:pt x="211429" y="396417"/>
                  </a:lnTo>
                  <a:lnTo>
                    <a:pt x="237858" y="396417"/>
                  </a:lnTo>
                  <a:lnTo>
                    <a:pt x="264287" y="396417"/>
                  </a:lnTo>
                  <a:lnTo>
                    <a:pt x="264287" y="369989"/>
                  </a:lnTo>
                  <a:lnTo>
                    <a:pt x="237858" y="369989"/>
                  </a:lnTo>
                  <a:lnTo>
                    <a:pt x="237858" y="317131"/>
                  </a:lnTo>
                  <a:lnTo>
                    <a:pt x="264287" y="317131"/>
                  </a:lnTo>
                  <a:lnTo>
                    <a:pt x="264287" y="290703"/>
                  </a:lnTo>
                  <a:close/>
                </a:path>
                <a:path w="1083945" h="396875">
                  <a:moveTo>
                    <a:pt x="264287" y="237845"/>
                  </a:moveTo>
                  <a:lnTo>
                    <a:pt x="237858" y="237845"/>
                  </a:lnTo>
                  <a:lnTo>
                    <a:pt x="211429" y="237845"/>
                  </a:lnTo>
                  <a:lnTo>
                    <a:pt x="211429" y="211416"/>
                  </a:lnTo>
                  <a:lnTo>
                    <a:pt x="185000" y="211416"/>
                  </a:lnTo>
                  <a:lnTo>
                    <a:pt x="158572" y="211416"/>
                  </a:lnTo>
                  <a:lnTo>
                    <a:pt x="132143" y="211416"/>
                  </a:lnTo>
                  <a:lnTo>
                    <a:pt x="132143" y="237845"/>
                  </a:lnTo>
                  <a:lnTo>
                    <a:pt x="105714" y="237845"/>
                  </a:lnTo>
                  <a:lnTo>
                    <a:pt x="105714" y="264274"/>
                  </a:lnTo>
                  <a:lnTo>
                    <a:pt x="132143" y="264274"/>
                  </a:lnTo>
                  <a:lnTo>
                    <a:pt x="158572" y="264274"/>
                  </a:lnTo>
                  <a:lnTo>
                    <a:pt x="158572" y="237845"/>
                  </a:lnTo>
                  <a:lnTo>
                    <a:pt x="185000" y="237845"/>
                  </a:lnTo>
                  <a:lnTo>
                    <a:pt x="185000" y="264274"/>
                  </a:lnTo>
                  <a:lnTo>
                    <a:pt x="211429" y="264274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close/>
                </a:path>
                <a:path w="1083945" h="396875">
                  <a:moveTo>
                    <a:pt x="290715" y="264274"/>
                  </a:moveTo>
                  <a:lnTo>
                    <a:pt x="264287" y="264274"/>
                  </a:lnTo>
                  <a:lnTo>
                    <a:pt x="264287" y="290703"/>
                  </a:lnTo>
                  <a:lnTo>
                    <a:pt x="290715" y="290703"/>
                  </a:lnTo>
                  <a:lnTo>
                    <a:pt x="290715" y="264274"/>
                  </a:lnTo>
                  <a:close/>
                </a:path>
                <a:path w="1083945" h="396875">
                  <a:moveTo>
                    <a:pt x="290715" y="211416"/>
                  </a:moveTo>
                  <a:lnTo>
                    <a:pt x="264287" y="211416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290715" y="211416"/>
                  </a:lnTo>
                  <a:close/>
                </a:path>
                <a:path w="1083945" h="396875">
                  <a:moveTo>
                    <a:pt x="317131" y="290703"/>
                  </a:moveTo>
                  <a:lnTo>
                    <a:pt x="290715" y="290703"/>
                  </a:lnTo>
                  <a:lnTo>
                    <a:pt x="290715" y="343560"/>
                  </a:lnTo>
                  <a:lnTo>
                    <a:pt x="317131" y="343560"/>
                  </a:lnTo>
                  <a:lnTo>
                    <a:pt x="317131" y="290703"/>
                  </a:lnTo>
                  <a:close/>
                </a:path>
                <a:path w="1083945" h="396875">
                  <a:moveTo>
                    <a:pt x="317131" y="184988"/>
                  </a:moveTo>
                  <a:lnTo>
                    <a:pt x="290715" y="184988"/>
                  </a:lnTo>
                  <a:lnTo>
                    <a:pt x="290715" y="211416"/>
                  </a:lnTo>
                  <a:lnTo>
                    <a:pt x="317131" y="211416"/>
                  </a:lnTo>
                  <a:lnTo>
                    <a:pt x="317131" y="184988"/>
                  </a:lnTo>
                  <a:close/>
                </a:path>
                <a:path w="1083945" h="396875">
                  <a:moveTo>
                    <a:pt x="422846" y="211416"/>
                  </a:moveTo>
                  <a:lnTo>
                    <a:pt x="396417" y="211416"/>
                  </a:lnTo>
                  <a:lnTo>
                    <a:pt x="396417" y="237845"/>
                  </a:lnTo>
                  <a:lnTo>
                    <a:pt x="422846" y="237845"/>
                  </a:lnTo>
                  <a:lnTo>
                    <a:pt x="422846" y="211416"/>
                  </a:lnTo>
                  <a:close/>
                </a:path>
                <a:path w="1083945" h="396875">
                  <a:moveTo>
                    <a:pt x="449275" y="290703"/>
                  </a:moveTo>
                  <a:lnTo>
                    <a:pt x="422846" y="290703"/>
                  </a:lnTo>
                  <a:lnTo>
                    <a:pt x="422846" y="317131"/>
                  </a:lnTo>
                  <a:lnTo>
                    <a:pt x="449275" y="317131"/>
                  </a:lnTo>
                  <a:lnTo>
                    <a:pt x="449275" y="290703"/>
                  </a:lnTo>
                  <a:close/>
                </a:path>
                <a:path w="1083945" h="396875">
                  <a:moveTo>
                    <a:pt x="475703" y="264274"/>
                  </a:moveTo>
                  <a:lnTo>
                    <a:pt x="449275" y="264274"/>
                  </a:lnTo>
                  <a:lnTo>
                    <a:pt x="449275" y="290703"/>
                  </a:lnTo>
                  <a:lnTo>
                    <a:pt x="475703" y="290703"/>
                  </a:lnTo>
                  <a:lnTo>
                    <a:pt x="475703" y="264274"/>
                  </a:lnTo>
                  <a:close/>
                </a:path>
                <a:path w="1083945" h="396875">
                  <a:moveTo>
                    <a:pt x="475703" y="211416"/>
                  </a:moveTo>
                  <a:lnTo>
                    <a:pt x="449275" y="211416"/>
                  </a:lnTo>
                  <a:lnTo>
                    <a:pt x="449275" y="237845"/>
                  </a:lnTo>
                  <a:lnTo>
                    <a:pt x="475703" y="237845"/>
                  </a:lnTo>
                  <a:lnTo>
                    <a:pt x="475703" y="211416"/>
                  </a:lnTo>
                  <a:close/>
                </a:path>
                <a:path w="1083945" h="396875">
                  <a:moveTo>
                    <a:pt x="502132" y="237845"/>
                  </a:moveTo>
                  <a:lnTo>
                    <a:pt x="475703" y="237845"/>
                  </a:lnTo>
                  <a:lnTo>
                    <a:pt x="475703" y="264274"/>
                  </a:lnTo>
                  <a:lnTo>
                    <a:pt x="502132" y="264274"/>
                  </a:lnTo>
                  <a:lnTo>
                    <a:pt x="502132" y="237845"/>
                  </a:lnTo>
                  <a:close/>
                </a:path>
                <a:path w="1083945" h="396875">
                  <a:moveTo>
                    <a:pt x="528561" y="26428"/>
                  </a:moveTo>
                  <a:lnTo>
                    <a:pt x="502132" y="26428"/>
                  </a:lnTo>
                  <a:lnTo>
                    <a:pt x="502132" y="0"/>
                  </a:lnTo>
                  <a:lnTo>
                    <a:pt x="475703" y="0"/>
                  </a:lnTo>
                  <a:lnTo>
                    <a:pt x="475703" y="52857"/>
                  </a:lnTo>
                  <a:lnTo>
                    <a:pt x="449275" y="52857"/>
                  </a:lnTo>
                  <a:lnTo>
                    <a:pt x="449275" y="79286"/>
                  </a:lnTo>
                  <a:lnTo>
                    <a:pt x="422846" y="79286"/>
                  </a:lnTo>
                  <a:lnTo>
                    <a:pt x="396417" y="79286"/>
                  </a:lnTo>
                  <a:lnTo>
                    <a:pt x="396417" y="132130"/>
                  </a:lnTo>
                  <a:lnTo>
                    <a:pt x="422846" y="132130"/>
                  </a:lnTo>
                  <a:lnTo>
                    <a:pt x="422846" y="105714"/>
                  </a:lnTo>
                  <a:lnTo>
                    <a:pt x="449275" y="105714"/>
                  </a:lnTo>
                  <a:lnTo>
                    <a:pt x="475703" y="105714"/>
                  </a:lnTo>
                  <a:lnTo>
                    <a:pt x="475703" y="158559"/>
                  </a:lnTo>
                  <a:lnTo>
                    <a:pt x="449275" y="158559"/>
                  </a:lnTo>
                  <a:lnTo>
                    <a:pt x="449275" y="132130"/>
                  </a:lnTo>
                  <a:lnTo>
                    <a:pt x="422846" y="132130"/>
                  </a:lnTo>
                  <a:lnTo>
                    <a:pt x="422846" y="158559"/>
                  </a:lnTo>
                  <a:lnTo>
                    <a:pt x="396417" y="158559"/>
                  </a:lnTo>
                  <a:lnTo>
                    <a:pt x="396417" y="132130"/>
                  </a:lnTo>
                  <a:lnTo>
                    <a:pt x="369989" y="132130"/>
                  </a:lnTo>
                  <a:lnTo>
                    <a:pt x="369989" y="105714"/>
                  </a:lnTo>
                  <a:lnTo>
                    <a:pt x="343560" y="105714"/>
                  </a:lnTo>
                  <a:lnTo>
                    <a:pt x="317131" y="105714"/>
                  </a:lnTo>
                  <a:lnTo>
                    <a:pt x="290715" y="105714"/>
                  </a:lnTo>
                  <a:lnTo>
                    <a:pt x="290715" y="132130"/>
                  </a:lnTo>
                  <a:lnTo>
                    <a:pt x="264287" y="132130"/>
                  </a:lnTo>
                  <a:lnTo>
                    <a:pt x="264287" y="105714"/>
                  </a:lnTo>
                  <a:lnTo>
                    <a:pt x="237858" y="105714"/>
                  </a:lnTo>
                  <a:lnTo>
                    <a:pt x="237858" y="132130"/>
                  </a:lnTo>
                  <a:lnTo>
                    <a:pt x="211429" y="132130"/>
                  </a:lnTo>
                  <a:lnTo>
                    <a:pt x="211429" y="158559"/>
                  </a:lnTo>
                  <a:lnTo>
                    <a:pt x="237858" y="158559"/>
                  </a:lnTo>
                  <a:lnTo>
                    <a:pt x="264287" y="158559"/>
                  </a:lnTo>
                  <a:lnTo>
                    <a:pt x="290715" y="158559"/>
                  </a:lnTo>
                  <a:lnTo>
                    <a:pt x="317131" y="158559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69989" y="184988"/>
                  </a:lnTo>
                  <a:lnTo>
                    <a:pt x="396417" y="184988"/>
                  </a:lnTo>
                  <a:lnTo>
                    <a:pt x="422846" y="184988"/>
                  </a:lnTo>
                  <a:lnTo>
                    <a:pt x="422846" y="211416"/>
                  </a:lnTo>
                  <a:lnTo>
                    <a:pt x="449275" y="211416"/>
                  </a:lnTo>
                  <a:lnTo>
                    <a:pt x="449275" y="184988"/>
                  </a:lnTo>
                  <a:lnTo>
                    <a:pt x="475703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lnTo>
                    <a:pt x="502132" y="79286"/>
                  </a:lnTo>
                  <a:lnTo>
                    <a:pt x="502132" y="52857"/>
                  </a:lnTo>
                  <a:lnTo>
                    <a:pt x="528561" y="52857"/>
                  </a:lnTo>
                  <a:lnTo>
                    <a:pt x="528561" y="26428"/>
                  </a:lnTo>
                  <a:close/>
                </a:path>
                <a:path w="1083945" h="396875">
                  <a:moveTo>
                    <a:pt x="554990" y="211416"/>
                  </a:moveTo>
                  <a:lnTo>
                    <a:pt x="528561" y="211416"/>
                  </a:lnTo>
                  <a:lnTo>
                    <a:pt x="528561" y="237845"/>
                  </a:lnTo>
                  <a:lnTo>
                    <a:pt x="554990" y="237845"/>
                  </a:lnTo>
                  <a:lnTo>
                    <a:pt x="554990" y="211416"/>
                  </a:lnTo>
                  <a:close/>
                </a:path>
                <a:path w="1083945" h="396875">
                  <a:moveTo>
                    <a:pt x="554990" y="132499"/>
                  </a:moveTo>
                  <a:lnTo>
                    <a:pt x="528561" y="132499"/>
                  </a:lnTo>
                  <a:lnTo>
                    <a:pt x="528561" y="185839"/>
                  </a:lnTo>
                  <a:lnTo>
                    <a:pt x="554990" y="185839"/>
                  </a:lnTo>
                  <a:lnTo>
                    <a:pt x="554990" y="132499"/>
                  </a:lnTo>
                  <a:close/>
                </a:path>
                <a:path w="1083945" h="396875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184988"/>
                  </a:lnTo>
                  <a:lnTo>
                    <a:pt x="634263" y="184988"/>
                  </a:lnTo>
                  <a:lnTo>
                    <a:pt x="634263" y="211416"/>
                  </a:lnTo>
                  <a:lnTo>
                    <a:pt x="607834" y="211416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54990" y="264274"/>
                  </a:lnTo>
                  <a:lnTo>
                    <a:pt x="528561" y="264274"/>
                  </a:lnTo>
                  <a:lnTo>
                    <a:pt x="502132" y="264274"/>
                  </a:lnTo>
                  <a:lnTo>
                    <a:pt x="502132" y="290703"/>
                  </a:lnTo>
                  <a:lnTo>
                    <a:pt x="634263" y="290703"/>
                  </a:lnTo>
                  <a:lnTo>
                    <a:pt x="634263" y="317131"/>
                  </a:lnTo>
                  <a:lnTo>
                    <a:pt x="660692" y="317131"/>
                  </a:lnTo>
                  <a:lnTo>
                    <a:pt x="660692" y="264274"/>
                  </a:lnTo>
                  <a:lnTo>
                    <a:pt x="634263" y="264274"/>
                  </a:lnTo>
                  <a:lnTo>
                    <a:pt x="634263" y="237845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96875">
                  <a:moveTo>
                    <a:pt x="898550" y="212509"/>
                  </a:moveTo>
                  <a:lnTo>
                    <a:pt x="872121" y="212509"/>
                  </a:lnTo>
                  <a:lnTo>
                    <a:pt x="872121" y="237909"/>
                  </a:lnTo>
                  <a:lnTo>
                    <a:pt x="845693" y="237909"/>
                  </a:lnTo>
                  <a:lnTo>
                    <a:pt x="845693" y="185839"/>
                  </a:lnTo>
                  <a:lnTo>
                    <a:pt x="819264" y="185839"/>
                  </a:lnTo>
                  <a:lnTo>
                    <a:pt x="819264" y="159169"/>
                  </a:lnTo>
                  <a:lnTo>
                    <a:pt x="792835" y="159169"/>
                  </a:lnTo>
                  <a:lnTo>
                    <a:pt x="792835" y="212509"/>
                  </a:lnTo>
                  <a:lnTo>
                    <a:pt x="819264" y="212509"/>
                  </a:lnTo>
                  <a:lnTo>
                    <a:pt x="819264" y="237909"/>
                  </a:lnTo>
                  <a:lnTo>
                    <a:pt x="792835" y="237909"/>
                  </a:lnTo>
                  <a:lnTo>
                    <a:pt x="792835" y="212509"/>
                  </a:lnTo>
                  <a:lnTo>
                    <a:pt x="766406" y="212509"/>
                  </a:lnTo>
                  <a:lnTo>
                    <a:pt x="766406" y="237909"/>
                  </a:lnTo>
                  <a:lnTo>
                    <a:pt x="739978" y="237909"/>
                  </a:lnTo>
                  <a:lnTo>
                    <a:pt x="739978" y="212509"/>
                  </a:lnTo>
                  <a:lnTo>
                    <a:pt x="713549" y="212509"/>
                  </a:lnTo>
                  <a:lnTo>
                    <a:pt x="713549" y="237909"/>
                  </a:lnTo>
                  <a:lnTo>
                    <a:pt x="687120" y="237909"/>
                  </a:lnTo>
                  <a:lnTo>
                    <a:pt x="687120" y="264579"/>
                  </a:lnTo>
                  <a:lnTo>
                    <a:pt x="713549" y="264579"/>
                  </a:lnTo>
                  <a:lnTo>
                    <a:pt x="739978" y="264579"/>
                  </a:lnTo>
                  <a:lnTo>
                    <a:pt x="739978" y="291249"/>
                  </a:lnTo>
                  <a:lnTo>
                    <a:pt x="713549" y="291249"/>
                  </a:lnTo>
                  <a:lnTo>
                    <a:pt x="713549" y="369989"/>
                  </a:lnTo>
                  <a:lnTo>
                    <a:pt x="739978" y="369989"/>
                  </a:lnTo>
                  <a:lnTo>
                    <a:pt x="739978" y="317919"/>
                  </a:lnTo>
                  <a:lnTo>
                    <a:pt x="766406" y="317919"/>
                  </a:lnTo>
                  <a:lnTo>
                    <a:pt x="792835" y="317919"/>
                  </a:lnTo>
                  <a:lnTo>
                    <a:pt x="792835" y="264579"/>
                  </a:lnTo>
                  <a:lnTo>
                    <a:pt x="819264" y="264579"/>
                  </a:lnTo>
                  <a:lnTo>
                    <a:pt x="845693" y="264579"/>
                  </a:lnTo>
                  <a:lnTo>
                    <a:pt x="872121" y="264579"/>
                  </a:lnTo>
                  <a:lnTo>
                    <a:pt x="898550" y="264579"/>
                  </a:lnTo>
                  <a:lnTo>
                    <a:pt x="898550" y="212509"/>
                  </a:lnTo>
                  <a:close/>
                </a:path>
                <a:path w="1083945" h="396875">
                  <a:moveTo>
                    <a:pt x="1083538" y="79286"/>
                  </a:moveTo>
                  <a:lnTo>
                    <a:pt x="1057109" y="79286"/>
                  </a:lnTo>
                  <a:lnTo>
                    <a:pt x="1030681" y="79286"/>
                  </a:lnTo>
                  <a:lnTo>
                    <a:pt x="1004252" y="79286"/>
                  </a:lnTo>
                  <a:lnTo>
                    <a:pt x="1004252" y="105714"/>
                  </a:lnTo>
                  <a:lnTo>
                    <a:pt x="1030681" y="105714"/>
                  </a:lnTo>
                  <a:lnTo>
                    <a:pt x="1030681" y="184988"/>
                  </a:lnTo>
                  <a:lnTo>
                    <a:pt x="1057109" y="184988"/>
                  </a:lnTo>
                  <a:lnTo>
                    <a:pt x="1057109" y="211416"/>
                  </a:lnTo>
                  <a:lnTo>
                    <a:pt x="1030681" y="211416"/>
                  </a:lnTo>
                  <a:lnTo>
                    <a:pt x="1030681" y="184988"/>
                  </a:lnTo>
                  <a:lnTo>
                    <a:pt x="1004252" y="184988"/>
                  </a:lnTo>
                  <a:lnTo>
                    <a:pt x="1004252" y="211416"/>
                  </a:lnTo>
                  <a:lnTo>
                    <a:pt x="977823" y="211416"/>
                  </a:lnTo>
                  <a:lnTo>
                    <a:pt x="977823" y="185839"/>
                  </a:lnTo>
                  <a:lnTo>
                    <a:pt x="951395" y="185839"/>
                  </a:lnTo>
                  <a:lnTo>
                    <a:pt x="951395" y="132499"/>
                  </a:lnTo>
                  <a:lnTo>
                    <a:pt x="924966" y="132499"/>
                  </a:lnTo>
                  <a:lnTo>
                    <a:pt x="924966" y="212509"/>
                  </a:lnTo>
                  <a:lnTo>
                    <a:pt x="951395" y="212509"/>
                  </a:lnTo>
                  <a:lnTo>
                    <a:pt x="977823" y="212509"/>
                  </a:lnTo>
                  <a:lnTo>
                    <a:pt x="977823" y="237845"/>
                  </a:lnTo>
                  <a:lnTo>
                    <a:pt x="951395" y="237845"/>
                  </a:lnTo>
                  <a:lnTo>
                    <a:pt x="924966" y="237845"/>
                  </a:lnTo>
                  <a:lnTo>
                    <a:pt x="924966" y="264274"/>
                  </a:lnTo>
                  <a:lnTo>
                    <a:pt x="951395" y="264274"/>
                  </a:lnTo>
                  <a:lnTo>
                    <a:pt x="977823" y="264274"/>
                  </a:lnTo>
                  <a:lnTo>
                    <a:pt x="1004252" y="264274"/>
                  </a:lnTo>
                  <a:lnTo>
                    <a:pt x="1004252" y="237845"/>
                  </a:lnTo>
                  <a:lnTo>
                    <a:pt x="1030681" y="237845"/>
                  </a:lnTo>
                  <a:lnTo>
                    <a:pt x="1057109" y="237845"/>
                  </a:lnTo>
                  <a:lnTo>
                    <a:pt x="1057109" y="264274"/>
                  </a:lnTo>
                  <a:lnTo>
                    <a:pt x="1030681" y="264274"/>
                  </a:lnTo>
                  <a:lnTo>
                    <a:pt x="1030681" y="290703"/>
                  </a:lnTo>
                  <a:lnTo>
                    <a:pt x="1057109" y="290703"/>
                  </a:lnTo>
                  <a:lnTo>
                    <a:pt x="1057109" y="343560"/>
                  </a:lnTo>
                  <a:lnTo>
                    <a:pt x="1083538" y="343560"/>
                  </a:lnTo>
                  <a:lnTo>
                    <a:pt x="1083538" y="792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5495" y="8163772"/>
              <a:ext cx="819785" cy="686435"/>
            </a:xfrm>
            <a:custGeom>
              <a:avLst/>
              <a:gdLst/>
              <a:ahLst/>
              <a:cxnLst/>
              <a:rect l="l" t="t" r="r" b="b"/>
              <a:pathLst>
                <a:path w="819784" h="686434">
                  <a:moveTo>
                    <a:pt x="26428" y="659422"/>
                  </a:moveTo>
                  <a:lnTo>
                    <a:pt x="0" y="659422"/>
                  </a:lnTo>
                  <a:lnTo>
                    <a:pt x="0" y="685850"/>
                  </a:lnTo>
                  <a:lnTo>
                    <a:pt x="26428" y="685850"/>
                  </a:lnTo>
                  <a:lnTo>
                    <a:pt x="26428" y="659422"/>
                  </a:lnTo>
                  <a:close/>
                </a:path>
                <a:path w="819784" h="686434">
                  <a:moveTo>
                    <a:pt x="26428" y="580148"/>
                  </a:moveTo>
                  <a:lnTo>
                    <a:pt x="0" y="580148"/>
                  </a:lnTo>
                  <a:lnTo>
                    <a:pt x="0" y="632993"/>
                  </a:lnTo>
                  <a:lnTo>
                    <a:pt x="26428" y="632993"/>
                  </a:lnTo>
                  <a:lnTo>
                    <a:pt x="26428" y="580148"/>
                  </a:lnTo>
                  <a:close/>
                </a:path>
                <a:path w="819784" h="686434">
                  <a:moveTo>
                    <a:pt x="26428" y="527291"/>
                  </a:moveTo>
                  <a:lnTo>
                    <a:pt x="0" y="527291"/>
                  </a:lnTo>
                  <a:lnTo>
                    <a:pt x="0" y="553720"/>
                  </a:lnTo>
                  <a:lnTo>
                    <a:pt x="26428" y="553720"/>
                  </a:lnTo>
                  <a:lnTo>
                    <a:pt x="26428" y="527291"/>
                  </a:lnTo>
                  <a:close/>
                </a:path>
                <a:path w="819784" h="686434">
                  <a:moveTo>
                    <a:pt x="132130" y="553720"/>
                  </a:moveTo>
                  <a:lnTo>
                    <a:pt x="105702" y="553720"/>
                  </a:lnTo>
                  <a:lnTo>
                    <a:pt x="105702" y="527291"/>
                  </a:lnTo>
                  <a:lnTo>
                    <a:pt x="79273" y="527291"/>
                  </a:lnTo>
                  <a:lnTo>
                    <a:pt x="79273" y="580148"/>
                  </a:lnTo>
                  <a:lnTo>
                    <a:pt x="52844" y="580148"/>
                  </a:lnTo>
                  <a:lnTo>
                    <a:pt x="52844" y="632993"/>
                  </a:lnTo>
                  <a:lnTo>
                    <a:pt x="79273" y="632993"/>
                  </a:lnTo>
                  <a:lnTo>
                    <a:pt x="79273" y="606564"/>
                  </a:lnTo>
                  <a:lnTo>
                    <a:pt x="105702" y="606564"/>
                  </a:lnTo>
                  <a:lnTo>
                    <a:pt x="105702" y="580148"/>
                  </a:lnTo>
                  <a:lnTo>
                    <a:pt x="132130" y="580148"/>
                  </a:lnTo>
                  <a:lnTo>
                    <a:pt x="132130" y="553720"/>
                  </a:lnTo>
                  <a:close/>
                </a:path>
                <a:path w="819784" h="686434">
                  <a:moveTo>
                    <a:pt x="158559" y="500862"/>
                  </a:moveTo>
                  <a:lnTo>
                    <a:pt x="132130" y="500862"/>
                  </a:lnTo>
                  <a:lnTo>
                    <a:pt x="105702" y="500862"/>
                  </a:lnTo>
                  <a:lnTo>
                    <a:pt x="105702" y="527291"/>
                  </a:lnTo>
                  <a:lnTo>
                    <a:pt x="132130" y="527291"/>
                  </a:lnTo>
                  <a:lnTo>
                    <a:pt x="158559" y="527291"/>
                  </a:lnTo>
                  <a:lnTo>
                    <a:pt x="158559" y="500862"/>
                  </a:lnTo>
                  <a:close/>
                </a:path>
                <a:path w="819784" h="686434">
                  <a:moveTo>
                    <a:pt x="237845" y="632993"/>
                  </a:moveTo>
                  <a:lnTo>
                    <a:pt x="211416" y="632993"/>
                  </a:lnTo>
                  <a:lnTo>
                    <a:pt x="184988" y="632993"/>
                  </a:lnTo>
                  <a:lnTo>
                    <a:pt x="158559" y="632993"/>
                  </a:lnTo>
                  <a:lnTo>
                    <a:pt x="158559" y="606564"/>
                  </a:lnTo>
                  <a:lnTo>
                    <a:pt x="132130" y="606564"/>
                  </a:lnTo>
                  <a:lnTo>
                    <a:pt x="105702" y="606564"/>
                  </a:lnTo>
                  <a:lnTo>
                    <a:pt x="105702" y="632993"/>
                  </a:lnTo>
                  <a:lnTo>
                    <a:pt x="79273" y="632993"/>
                  </a:lnTo>
                  <a:lnTo>
                    <a:pt x="79273" y="685850"/>
                  </a:lnTo>
                  <a:lnTo>
                    <a:pt x="105702" y="685850"/>
                  </a:lnTo>
                  <a:lnTo>
                    <a:pt x="105702" y="659422"/>
                  </a:lnTo>
                  <a:lnTo>
                    <a:pt x="132130" y="659422"/>
                  </a:lnTo>
                  <a:lnTo>
                    <a:pt x="132130" y="685850"/>
                  </a:lnTo>
                  <a:lnTo>
                    <a:pt x="158559" y="685850"/>
                  </a:lnTo>
                  <a:lnTo>
                    <a:pt x="184988" y="685850"/>
                  </a:lnTo>
                  <a:lnTo>
                    <a:pt x="211416" y="685850"/>
                  </a:lnTo>
                  <a:lnTo>
                    <a:pt x="211416" y="659422"/>
                  </a:lnTo>
                  <a:lnTo>
                    <a:pt x="237845" y="659422"/>
                  </a:lnTo>
                  <a:lnTo>
                    <a:pt x="237845" y="632993"/>
                  </a:lnTo>
                  <a:close/>
                </a:path>
                <a:path w="819784" h="686434">
                  <a:moveTo>
                    <a:pt x="264274" y="553720"/>
                  </a:moveTo>
                  <a:lnTo>
                    <a:pt x="237845" y="553720"/>
                  </a:lnTo>
                  <a:lnTo>
                    <a:pt x="237845" y="527291"/>
                  </a:lnTo>
                  <a:lnTo>
                    <a:pt x="211416" y="527291"/>
                  </a:lnTo>
                  <a:lnTo>
                    <a:pt x="211416" y="553720"/>
                  </a:lnTo>
                  <a:lnTo>
                    <a:pt x="184988" y="553720"/>
                  </a:lnTo>
                  <a:lnTo>
                    <a:pt x="184988" y="527291"/>
                  </a:lnTo>
                  <a:lnTo>
                    <a:pt x="158559" y="527291"/>
                  </a:lnTo>
                  <a:lnTo>
                    <a:pt x="158559" y="580148"/>
                  </a:lnTo>
                  <a:lnTo>
                    <a:pt x="184988" y="580148"/>
                  </a:lnTo>
                  <a:lnTo>
                    <a:pt x="211416" y="580148"/>
                  </a:lnTo>
                  <a:lnTo>
                    <a:pt x="211416" y="606564"/>
                  </a:lnTo>
                  <a:lnTo>
                    <a:pt x="237845" y="606564"/>
                  </a:lnTo>
                  <a:lnTo>
                    <a:pt x="264274" y="606564"/>
                  </a:lnTo>
                  <a:lnTo>
                    <a:pt x="264274" y="553720"/>
                  </a:lnTo>
                  <a:close/>
                </a:path>
                <a:path w="819784" h="686434">
                  <a:moveTo>
                    <a:pt x="264274" y="500862"/>
                  </a:moveTo>
                  <a:lnTo>
                    <a:pt x="237845" y="500862"/>
                  </a:lnTo>
                  <a:lnTo>
                    <a:pt x="237845" y="527291"/>
                  </a:lnTo>
                  <a:lnTo>
                    <a:pt x="264274" y="527291"/>
                  </a:lnTo>
                  <a:lnTo>
                    <a:pt x="264274" y="500862"/>
                  </a:lnTo>
                  <a:close/>
                </a:path>
                <a:path w="819784" h="686434">
                  <a:moveTo>
                    <a:pt x="290703" y="527291"/>
                  </a:moveTo>
                  <a:lnTo>
                    <a:pt x="264274" y="527291"/>
                  </a:lnTo>
                  <a:lnTo>
                    <a:pt x="264274" y="553720"/>
                  </a:lnTo>
                  <a:lnTo>
                    <a:pt x="290703" y="553720"/>
                  </a:lnTo>
                  <a:lnTo>
                    <a:pt x="290703" y="527291"/>
                  </a:lnTo>
                  <a:close/>
                </a:path>
                <a:path w="819784" h="686434">
                  <a:moveTo>
                    <a:pt x="422833" y="500862"/>
                  </a:moveTo>
                  <a:lnTo>
                    <a:pt x="396405" y="500862"/>
                  </a:lnTo>
                  <a:lnTo>
                    <a:pt x="396405" y="527291"/>
                  </a:lnTo>
                  <a:lnTo>
                    <a:pt x="369976" y="527291"/>
                  </a:lnTo>
                  <a:lnTo>
                    <a:pt x="343547" y="527291"/>
                  </a:lnTo>
                  <a:lnTo>
                    <a:pt x="317131" y="527291"/>
                  </a:lnTo>
                  <a:lnTo>
                    <a:pt x="317131" y="553720"/>
                  </a:lnTo>
                  <a:lnTo>
                    <a:pt x="343547" y="553720"/>
                  </a:lnTo>
                  <a:lnTo>
                    <a:pt x="343547" y="580148"/>
                  </a:lnTo>
                  <a:lnTo>
                    <a:pt x="369976" y="580148"/>
                  </a:lnTo>
                  <a:lnTo>
                    <a:pt x="369976" y="553720"/>
                  </a:lnTo>
                  <a:lnTo>
                    <a:pt x="396405" y="553720"/>
                  </a:lnTo>
                  <a:lnTo>
                    <a:pt x="422833" y="553720"/>
                  </a:lnTo>
                  <a:lnTo>
                    <a:pt x="422833" y="500862"/>
                  </a:lnTo>
                  <a:close/>
                </a:path>
                <a:path w="819784" h="686434">
                  <a:moveTo>
                    <a:pt x="554977" y="632993"/>
                  </a:moveTo>
                  <a:lnTo>
                    <a:pt x="528548" y="632993"/>
                  </a:lnTo>
                  <a:lnTo>
                    <a:pt x="502119" y="632993"/>
                  </a:lnTo>
                  <a:lnTo>
                    <a:pt x="502119" y="685850"/>
                  </a:lnTo>
                  <a:lnTo>
                    <a:pt x="528548" y="685850"/>
                  </a:lnTo>
                  <a:lnTo>
                    <a:pt x="528548" y="659422"/>
                  </a:lnTo>
                  <a:lnTo>
                    <a:pt x="554977" y="659422"/>
                  </a:lnTo>
                  <a:lnTo>
                    <a:pt x="554977" y="632993"/>
                  </a:lnTo>
                  <a:close/>
                </a:path>
                <a:path w="819784" h="686434">
                  <a:moveTo>
                    <a:pt x="554977" y="580148"/>
                  </a:moveTo>
                  <a:lnTo>
                    <a:pt x="528548" y="580148"/>
                  </a:lnTo>
                  <a:lnTo>
                    <a:pt x="528548" y="606564"/>
                  </a:lnTo>
                  <a:lnTo>
                    <a:pt x="554977" y="606564"/>
                  </a:lnTo>
                  <a:lnTo>
                    <a:pt x="554977" y="580148"/>
                  </a:lnTo>
                  <a:close/>
                </a:path>
                <a:path w="819784" h="686434">
                  <a:moveTo>
                    <a:pt x="554977" y="500862"/>
                  </a:moveTo>
                  <a:lnTo>
                    <a:pt x="528548" y="500862"/>
                  </a:lnTo>
                  <a:lnTo>
                    <a:pt x="528548" y="527291"/>
                  </a:lnTo>
                  <a:lnTo>
                    <a:pt x="554977" y="527291"/>
                  </a:lnTo>
                  <a:lnTo>
                    <a:pt x="554977" y="500862"/>
                  </a:lnTo>
                  <a:close/>
                </a:path>
                <a:path w="819784" h="686434">
                  <a:moveTo>
                    <a:pt x="581406" y="527291"/>
                  </a:moveTo>
                  <a:lnTo>
                    <a:pt x="554977" y="527291"/>
                  </a:lnTo>
                  <a:lnTo>
                    <a:pt x="554977" y="580148"/>
                  </a:lnTo>
                  <a:lnTo>
                    <a:pt x="581406" y="580148"/>
                  </a:lnTo>
                  <a:lnTo>
                    <a:pt x="581406" y="527291"/>
                  </a:lnTo>
                  <a:close/>
                </a:path>
                <a:path w="819784" h="686434">
                  <a:moveTo>
                    <a:pt x="634263" y="606564"/>
                  </a:moveTo>
                  <a:lnTo>
                    <a:pt x="607834" y="606564"/>
                  </a:lnTo>
                  <a:lnTo>
                    <a:pt x="581406" y="606564"/>
                  </a:lnTo>
                  <a:lnTo>
                    <a:pt x="554977" y="606564"/>
                  </a:lnTo>
                  <a:lnTo>
                    <a:pt x="554977" y="632993"/>
                  </a:lnTo>
                  <a:lnTo>
                    <a:pt x="581406" y="632993"/>
                  </a:lnTo>
                  <a:lnTo>
                    <a:pt x="581406" y="685850"/>
                  </a:lnTo>
                  <a:lnTo>
                    <a:pt x="607834" y="685850"/>
                  </a:lnTo>
                  <a:lnTo>
                    <a:pt x="634263" y="685850"/>
                  </a:lnTo>
                  <a:lnTo>
                    <a:pt x="634263" y="659422"/>
                  </a:lnTo>
                  <a:lnTo>
                    <a:pt x="607834" y="659422"/>
                  </a:lnTo>
                  <a:lnTo>
                    <a:pt x="607834" y="632993"/>
                  </a:lnTo>
                  <a:lnTo>
                    <a:pt x="634263" y="632993"/>
                  </a:lnTo>
                  <a:lnTo>
                    <a:pt x="634263" y="606564"/>
                  </a:lnTo>
                  <a:close/>
                </a:path>
                <a:path w="819784" h="686434">
                  <a:moveTo>
                    <a:pt x="687108" y="580148"/>
                  </a:moveTo>
                  <a:lnTo>
                    <a:pt x="660679" y="580148"/>
                  </a:lnTo>
                  <a:lnTo>
                    <a:pt x="660679" y="606564"/>
                  </a:lnTo>
                  <a:lnTo>
                    <a:pt x="687108" y="606564"/>
                  </a:lnTo>
                  <a:lnTo>
                    <a:pt x="687108" y="580148"/>
                  </a:lnTo>
                  <a:close/>
                </a:path>
                <a:path w="819784" h="686434">
                  <a:moveTo>
                    <a:pt x="713536" y="659422"/>
                  </a:moveTo>
                  <a:lnTo>
                    <a:pt x="687108" y="659422"/>
                  </a:lnTo>
                  <a:lnTo>
                    <a:pt x="687108" y="632993"/>
                  </a:lnTo>
                  <a:lnTo>
                    <a:pt x="660679" y="632993"/>
                  </a:lnTo>
                  <a:lnTo>
                    <a:pt x="634263" y="632993"/>
                  </a:lnTo>
                  <a:lnTo>
                    <a:pt x="634263" y="659422"/>
                  </a:lnTo>
                  <a:lnTo>
                    <a:pt x="660679" y="659422"/>
                  </a:lnTo>
                  <a:lnTo>
                    <a:pt x="660679" y="685850"/>
                  </a:lnTo>
                  <a:lnTo>
                    <a:pt x="687108" y="685850"/>
                  </a:lnTo>
                  <a:lnTo>
                    <a:pt x="713536" y="685850"/>
                  </a:lnTo>
                  <a:lnTo>
                    <a:pt x="713536" y="659422"/>
                  </a:lnTo>
                  <a:close/>
                </a:path>
                <a:path w="819784" h="686434">
                  <a:moveTo>
                    <a:pt x="713536" y="52070"/>
                  </a:moveTo>
                  <a:lnTo>
                    <a:pt x="687108" y="52070"/>
                  </a:lnTo>
                  <a:lnTo>
                    <a:pt x="687108" y="0"/>
                  </a:lnTo>
                  <a:lnTo>
                    <a:pt x="660679" y="0"/>
                  </a:lnTo>
                  <a:lnTo>
                    <a:pt x="660679" y="52070"/>
                  </a:lnTo>
                  <a:lnTo>
                    <a:pt x="634263" y="52070"/>
                  </a:lnTo>
                  <a:lnTo>
                    <a:pt x="634263" y="78740"/>
                  </a:lnTo>
                  <a:lnTo>
                    <a:pt x="634263" y="105410"/>
                  </a:lnTo>
                  <a:lnTo>
                    <a:pt x="607834" y="105410"/>
                  </a:lnTo>
                  <a:lnTo>
                    <a:pt x="607834" y="78740"/>
                  </a:lnTo>
                  <a:lnTo>
                    <a:pt x="634263" y="78740"/>
                  </a:lnTo>
                  <a:lnTo>
                    <a:pt x="634263" y="52070"/>
                  </a:lnTo>
                  <a:lnTo>
                    <a:pt x="607834" y="52070"/>
                  </a:lnTo>
                  <a:lnTo>
                    <a:pt x="581406" y="52070"/>
                  </a:lnTo>
                  <a:lnTo>
                    <a:pt x="581406" y="105410"/>
                  </a:lnTo>
                  <a:lnTo>
                    <a:pt x="554977" y="105410"/>
                  </a:lnTo>
                  <a:lnTo>
                    <a:pt x="528548" y="105410"/>
                  </a:lnTo>
                  <a:lnTo>
                    <a:pt x="528548" y="78740"/>
                  </a:lnTo>
                  <a:lnTo>
                    <a:pt x="502119" y="78740"/>
                  </a:lnTo>
                  <a:lnTo>
                    <a:pt x="502119" y="52070"/>
                  </a:lnTo>
                  <a:lnTo>
                    <a:pt x="475691" y="52070"/>
                  </a:lnTo>
                  <a:lnTo>
                    <a:pt x="475691" y="25400"/>
                  </a:lnTo>
                  <a:lnTo>
                    <a:pt x="449262" y="25400"/>
                  </a:lnTo>
                  <a:lnTo>
                    <a:pt x="449262" y="52070"/>
                  </a:lnTo>
                  <a:lnTo>
                    <a:pt x="422833" y="52070"/>
                  </a:lnTo>
                  <a:lnTo>
                    <a:pt x="422833" y="78740"/>
                  </a:lnTo>
                  <a:lnTo>
                    <a:pt x="396405" y="78740"/>
                  </a:lnTo>
                  <a:lnTo>
                    <a:pt x="369976" y="78740"/>
                  </a:lnTo>
                  <a:lnTo>
                    <a:pt x="369976" y="105410"/>
                  </a:lnTo>
                  <a:lnTo>
                    <a:pt x="396405" y="105410"/>
                  </a:lnTo>
                  <a:lnTo>
                    <a:pt x="396405" y="132080"/>
                  </a:lnTo>
                  <a:lnTo>
                    <a:pt x="422833" y="132080"/>
                  </a:lnTo>
                  <a:lnTo>
                    <a:pt x="422833" y="157480"/>
                  </a:lnTo>
                  <a:lnTo>
                    <a:pt x="396405" y="157480"/>
                  </a:lnTo>
                  <a:lnTo>
                    <a:pt x="396405" y="184150"/>
                  </a:lnTo>
                  <a:lnTo>
                    <a:pt x="369976" y="184150"/>
                  </a:lnTo>
                  <a:lnTo>
                    <a:pt x="369976" y="210820"/>
                  </a:lnTo>
                  <a:lnTo>
                    <a:pt x="396405" y="210820"/>
                  </a:lnTo>
                  <a:lnTo>
                    <a:pt x="396405" y="264160"/>
                  </a:lnTo>
                  <a:lnTo>
                    <a:pt x="369976" y="264160"/>
                  </a:lnTo>
                  <a:lnTo>
                    <a:pt x="369976" y="316230"/>
                  </a:lnTo>
                  <a:lnTo>
                    <a:pt x="343547" y="316230"/>
                  </a:lnTo>
                  <a:lnTo>
                    <a:pt x="317131" y="316230"/>
                  </a:lnTo>
                  <a:lnTo>
                    <a:pt x="317131" y="342900"/>
                  </a:lnTo>
                  <a:lnTo>
                    <a:pt x="290703" y="342900"/>
                  </a:lnTo>
                  <a:lnTo>
                    <a:pt x="290703" y="316230"/>
                  </a:lnTo>
                  <a:lnTo>
                    <a:pt x="264274" y="316230"/>
                  </a:lnTo>
                  <a:lnTo>
                    <a:pt x="264274" y="369570"/>
                  </a:lnTo>
                  <a:lnTo>
                    <a:pt x="290703" y="369570"/>
                  </a:lnTo>
                  <a:lnTo>
                    <a:pt x="317131" y="369570"/>
                  </a:lnTo>
                  <a:lnTo>
                    <a:pt x="343547" y="369570"/>
                  </a:lnTo>
                  <a:lnTo>
                    <a:pt x="369976" y="369570"/>
                  </a:lnTo>
                  <a:lnTo>
                    <a:pt x="369976" y="342900"/>
                  </a:lnTo>
                  <a:lnTo>
                    <a:pt x="396405" y="342900"/>
                  </a:lnTo>
                  <a:lnTo>
                    <a:pt x="422833" y="342900"/>
                  </a:lnTo>
                  <a:lnTo>
                    <a:pt x="422833" y="316230"/>
                  </a:lnTo>
                  <a:lnTo>
                    <a:pt x="396405" y="316230"/>
                  </a:lnTo>
                  <a:lnTo>
                    <a:pt x="396405" y="289560"/>
                  </a:lnTo>
                  <a:lnTo>
                    <a:pt x="422833" y="289560"/>
                  </a:lnTo>
                  <a:lnTo>
                    <a:pt x="422833" y="316230"/>
                  </a:lnTo>
                  <a:lnTo>
                    <a:pt x="449262" y="316230"/>
                  </a:lnTo>
                  <a:lnTo>
                    <a:pt x="449262" y="369570"/>
                  </a:lnTo>
                  <a:lnTo>
                    <a:pt x="475691" y="369570"/>
                  </a:lnTo>
                  <a:lnTo>
                    <a:pt x="502119" y="369570"/>
                  </a:lnTo>
                  <a:lnTo>
                    <a:pt x="528548" y="369570"/>
                  </a:lnTo>
                  <a:lnTo>
                    <a:pt x="528548" y="316230"/>
                  </a:lnTo>
                  <a:lnTo>
                    <a:pt x="554977" y="316230"/>
                  </a:lnTo>
                  <a:lnTo>
                    <a:pt x="554977" y="264160"/>
                  </a:lnTo>
                  <a:lnTo>
                    <a:pt x="528548" y="264160"/>
                  </a:lnTo>
                  <a:lnTo>
                    <a:pt x="528548" y="289560"/>
                  </a:lnTo>
                  <a:lnTo>
                    <a:pt x="502119" y="289560"/>
                  </a:lnTo>
                  <a:lnTo>
                    <a:pt x="502119" y="264160"/>
                  </a:lnTo>
                  <a:lnTo>
                    <a:pt x="475691" y="264160"/>
                  </a:lnTo>
                  <a:lnTo>
                    <a:pt x="449262" y="264160"/>
                  </a:lnTo>
                  <a:lnTo>
                    <a:pt x="449262" y="210820"/>
                  </a:lnTo>
                  <a:lnTo>
                    <a:pt x="475691" y="210820"/>
                  </a:lnTo>
                  <a:lnTo>
                    <a:pt x="475691" y="184150"/>
                  </a:lnTo>
                  <a:lnTo>
                    <a:pt x="502119" y="184150"/>
                  </a:lnTo>
                  <a:lnTo>
                    <a:pt x="502119" y="157480"/>
                  </a:lnTo>
                  <a:lnTo>
                    <a:pt x="475691" y="157480"/>
                  </a:lnTo>
                  <a:lnTo>
                    <a:pt x="475691" y="132080"/>
                  </a:lnTo>
                  <a:lnTo>
                    <a:pt x="502119" y="132080"/>
                  </a:lnTo>
                  <a:lnTo>
                    <a:pt x="528548" y="132080"/>
                  </a:lnTo>
                  <a:lnTo>
                    <a:pt x="528548" y="157480"/>
                  </a:lnTo>
                  <a:lnTo>
                    <a:pt x="554977" y="157480"/>
                  </a:lnTo>
                  <a:lnTo>
                    <a:pt x="554977" y="132080"/>
                  </a:lnTo>
                  <a:lnTo>
                    <a:pt x="581406" y="132080"/>
                  </a:lnTo>
                  <a:lnTo>
                    <a:pt x="581406" y="157480"/>
                  </a:lnTo>
                  <a:lnTo>
                    <a:pt x="607834" y="157480"/>
                  </a:lnTo>
                  <a:lnTo>
                    <a:pt x="607834" y="210820"/>
                  </a:lnTo>
                  <a:lnTo>
                    <a:pt x="581406" y="210820"/>
                  </a:lnTo>
                  <a:lnTo>
                    <a:pt x="581406" y="237490"/>
                  </a:lnTo>
                  <a:lnTo>
                    <a:pt x="554977" y="237490"/>
                  </a:lnTo>
                  <a:lnTo>
                    <a:pt x="554977" y="264160"/>
                  </a:lnTo>
                  <a:lnTo>
                    <a:pt x="581406" y="264160"/>
                  </a:lnTo>
                  <a:lnTo>
                    <a:pt x="581406" y="316230"/>
                  </a:lnTo>
                  <a:lnTo>
                    <a:pt x="554977" y="316230"/>
                  </a:lnTo>
                  <a:lnTo>
                    <a:pt x="554977" y="342900"/>
                  </a:lnTo>
                  <a:lnTo>
                    <a:pt x="581406" y="342900"/>
                  </a:lnTo>
                  <a:lnTo>
                    <a:pt x="581406" y="369570"/>
                  </a:lnTo>
                  <a:lnTo>
                    <a:pt x="607834" y="369570"/>
                  </a:lnTo>
                  <a:lnTo>
                    <a:pt x="607834" y="342900"/>
                  </a:lnTo>
                  <a:lnTo>
                    <a:pt x="634263" y="342900"/>
                  </a:lnTo>
                  <a:lnTo>
                    <a:pt x="660679" y="342900"/>
                  </a:lnTo>
                  <a:lnTo>
                    <a:pt x="660679" y="316230"/>
                  </a:lnTo>
                  <a:lnTo>
                    <a:pt x="634263" y="316230"/>
                  </a:lnTo>
                  <a:lnTo>
                    <a:pt x="607834" y="316230"/>
                  </a:lnTo>
                  <a:lnTo>
                    <a:pt x="607834" y="264160"/>
                  </a:lnTo>
                  <a:lnTo>
                    <a:pt x="634263" y="264160"/>
                  </a:lnTo>
                  <a:lnTo>
                    <a:pt x="634263" y="210820"/>
                  </a:lnTo>
                  <a:lnTo>
                    <a:pt x="660679" y="210820"/>
                  </a:lnTo>
                  <a:lnTo>
                    <a:pt x="687108" y="210820"/>
                  </a:lnTo>
                  <a:lnTo>
                    <a:pt x="687108" y="184150"/>
                  </a:lnTo>
                  <a:lnTo>
                    <a:pt x="713536" y="184150"/>
                  </a:lnTo>
                  <a:lnTo>
                    <a:pt x="713536" y="157480"/>
                  </a:lnTo>
                  <a:lnTo>
                    <a:pt x="687108" y="157480"/>
                  </a:lnTo>
                  <a:lnTo>
                    <a:pt x="660679" y="157480"/>
                  </a:lnTo>
                  <a:lnTo>
                    <a:pt x="634263" y="157480"/>
                  </a:lnTo>
                  <a:lnTo>
                    <a:pt x="634263" y="132080"/>
                  </a:lnTo>
                  <a:lnTo>
                    <a:pt x="660679" y="132080"/>
                  </a:lnTo>
                  <a:lnTo>
                    <a:pt x="687108" y="132080"/>
                  </a:lnTo>
                  <a:lnTo>
                    <a:pt x="687108" y="78740"/>
                  </a:lnTo>
                  <a:lnTo>
                    <a:pt x="713536" y="78740"/>
                  </a:lnTo>
                  <a:lnTo>
                    <a:pt x="713536" y="52070"/>
                  </a:lnTo>
                  <a:close/>
                </a:path>
                <a:path w="819784" h="686434">
                  <a:moveTo>
                    <a:pt x="739965" y="632993"/>
                  </a:moveTo>
                  <a:lnTo>
                    <a:pt x="713536" y="632993"/>
                  </a:lnTo>
                  <a:lnTo>
                    <a:pt x="713536" y="659422"/>
                  </a:lnTo>
                  <a:lnTo>
                    <a:pt x="739965" y="659422"/>
                  </a:lnTo>
                  <a:lnTo>
                    <a:pt x="739965" y="632993"/>
                  </a:lnTo>
                  <a:close/>
                </a:path>
                <a:path w="819784" h="686434">
                  <a:moveTo>
                    <a:pt x="739965" y="580148"/>
                  </a:moveTo>
                  <a:lnTo>
                    <a:pt x="713536" y="580148"/>
                  </a:lnTo>
                  <a:lnTo>
                    <a:pt x="713536" y="606564"/>
                  </a:lnTo>
                  <a:lnTo>
                    <a:pt x="739965" y="606564"/>
                  </a:lnTo>
                  <a:lnTo>
                    <a:pt x="739965" y="580148"/>
                  </a:lnTo>
                  <a:close/>
                </a:path>
                <a:path w="819784" h="686434">
                  <a:moveTo>
                    <a:pt x="739965" y="500862"/>
                  </a:moveTo>
                  <a:lnTo>
                    <a:pt x="713536" y="500862"/>
                  </a:lnTo>
                  <a:lnTo>
                    <a:pt x="713536" y="553720"/>
                  </a:lnTo>
                  <a:lnTo>
                    <a:pt x="739965" y="553720"/>
                  </a:lnTo>
                  <a:lnTo>
                    <a:pt x="739965" y="500862"/>
                  </a:lnTo>
                  <a:close/>
                </a:path>
                <a:path w="819784" h="686434">
                  <a:moveTo>
                    <a:pt x="766394" y="474433"/>
                  </a:moveTo>
                  <a:lnTo>
                    <a:pt x="739965" y="474433"/>
                  </a:lnTo>
                  <a:lnTo>
                    <a:pt x="739965" y="500862"/>
                  </a:lnTo>
                  <a:lnTo>
                    <a:pt x="766394" y="500862"/>
                  </a:lnTo>
                  <a:lnTo>
                    <a:pt x="766394" y="474433"/>
                  </a:lnTo>
                  <a:close/>
                </a:path>
                <a:path w="819784" h="686434">
                  <a:moveTo>
                    <a:pt x="819251" y="553720"/>
                  </a:moveTo>
                  <a:lnTo>
                    <a:pt x="792822" y="553720"/>
                  </a:lnTo>
                  <a:lnTo>
                    <a:pt x="766394" y="553720"/>
                  </a:lnTo>
                  <a:lnTo>
                    <a:pt x="766394" y="685850"/>
                  </a:lnTo>
                  <a:lnTo>
                    <a:pt x="792822" y="685850"/>
                  </a:lnTo>
                  <a:lnTo>
                    <a:pt x="792822" y="659422"/>
                  </a:lnTo>
                  <a:lnTo>
                    <a:pt x="819251" y="659422"/>
                  </a:lnTo>
                  <a:lnTo>
                    <a:pt x="819251" y="5537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765919"/>
              <a:ext cx="1083945" cy="1083945"/>
            </a:xfrm>
            <a:custGeom>
              <a:avLst/>
              <a:gdLst/>
              <a:ahLst/>
              <a:cxnLst/>
              <a:rect l="l" t="t" r="r" b="b"/>
              <a:pathLst>
                <a:path w="1083945" h="1083945">
                  <a:moveTo>
                    <a:pt x="132143" y="951572"/>
                  </a:moveTo>
                  <a:lnTo>
                    <a:pt x="52857" y="951572"/>
                  </a:lnTo>
                  <a:lnTo>
                    <a:pt x="52857" y="1030846"/>
                  </a:lnTo>
                  <a:lnTo>
                    <a:pt x="132143" y="1030846"/>
                  </a:lnTo>
                  <a:lnTo>
                    <a:pt x="132143" y="951572"/>
                  </a:lnTo>
                  <a:close/>
                </a:path>
                <a:path w="1083945" h="1083945">
                  <a:moveTo>
                    <a:pt x="132143" y="53035"/>
                  </a:moveTo>
                  <a:lnTo>
                    <a:pt x="52857" y="53035"/>
                  </a:lnTo>
                  <a:lnTo>
                    <a:pt x="52857" y="132308"/>
                  </a:lnTo>
                  <a:lnTo>
                    <a:pt x="132143" y="132308"/>
                  </a:lnTo>
                  <a:lnTo>
                    <a:pt x="132143" y="53035"/>
                  </a:lnTo>
                  <a:close/>
                </a:path>
                <a:path w="1083945" h="1083945">
                  <a:moveTo>
                    <a:pt x="185000" y="899160"/>
                  </a:moveTo>
                  <a:lnTo>
                    <a:pt x="0" y="899160"/>
                  </a:lnTo>
                  <a:lnTo>
                    <a:pt x="0" y="924560"/>
                  </a:lnTo>
                  <a:lnTo>
                    <a:pt x="0" y="1056640"/>
                  </a:lnTo>
                  <a:lnTo>
                    <a:pt x="0" y="1083310"/>
                  </a:lnTo>
                  <a:lnTo>
                    <a:pt x="185000" y="1083310"/>
                  </a:lnTo>
                  <a:lnTo>
                    <a:pt x="185000" y="1057275"/>
                  </a:lnTo>
                  <a:lnTo>
                    <a:pt x="185000" y="1056640"/>
                  </a:lnTo>
                  <a:lnTo>
                    <a:pt x="185000" y="925144"/>
                  </a:lnTo>
                  <a:lnTo>
                    <a:pt x="158572" y="925144"/>
                  </a:lnTo>
                  <a:lnTo>
                    <a:pt x="158572" y="1056640"/>
                  </a:lnTo>
                  <a:lnTo>
                    <a:pt x="26428" y="1056640"/>
                  </a:lnTo>
                  <a:lnTo>
                    <a:pt x="26428" y="924560"/>
                  </a:lnTo>
                  <a:lnTo>
                    <a:pt x="185000" y="924560"/>
                  </a:lnTo>
                  <a:lnTo>
                    <a:pt x="185000" y="899160"/>
                  </a:lnTo>
                  <a:close/>
                </a:path>
                <a:path w="1083945" h="1083945">
                  <a:moveTo>
                    <a:pt x="185000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58750"/>
                  </a:lnTo>
                  <a:lnTo>
                    <a:pt x="0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26428" y="158750"/>
                  </a:lnTo>
                  <a:lnTo>
                    <a:pt x="26428" y="26670"/>
                  </a:lnTo>
                  <a:lnTo>
                    <a:pt x="158572" y="26670"/>
                  </a:lnTo>
                  <a:lnTo>
                    <a:pt x="158572" y="158737"/>
                  </a:lnTo>
                  <a:lnTo>
                    <a:pt x="185000" y="158737"/>
                  </a:lnTo>
                  <a:lnTo>
                    <a:pt x="185000" y="26670"/>
                  </a:lnTo>
                  <a:lnTo>
                    <a:pt x="185000" y="0"/>
                  </a:lnTo>
                  <a:close/>
                </a:path>
                <a:path w="1083945" h="1083945">
                  <a:moveTo>
                    <a:pt x="290715" y="1057275"/>
                  </a:moveTo>
                  <a:lnTo>
                    <a:pt x="264287" y="1057275"/>
                  </a:lnTo>
                  <a:lnTo>
                    <a:pt x="264287" y="1083703"/>
                  </a:lnTo>
                  <a:lnTo>
                    <a:pt x="290715" y="1083703"/>
                  </a:lnTo>
                  <a:lnTo>
                    <a:pt x="290715" y="1057275"/>
                  </a:lnTo>
                  <a:close/>
                </a:path>
                <a:path w="1083945" h="1083945">
                  <a:moveTo>
                    <a:pt x="766406" y="978001"/>
                  </a:moveTo>
                  <a:lnTo>
                    <a:pt x="739978" y="978001"/>
                  </a:lnTo>
                  <a:lnTo>
                    <a:pt x="713549" y="978001"/>
                  </a:lnTo>
                  <a:lnTo>
                    <a:pt x="713549" y="951572"/>
                  </a:lnTo>
                  <a:lnTo>
                    <a:pt x="687120" y="951572"/>
                  </a:lnTo>
                  <a:lnTo>
                    <a:pt x="687120" y="978001"/>
                  </a:lnTo>
                  <a:lnTo>
                    <a:pt x="660692" y="978001"/>
                  </a:lnTo>
                  <a:lnTo>
                    <a:pt x="634263" y="978001"/>
                  </a:lnTo>
                  <a:lnTo>
                    <a:pt x="634263" y="1004417"/>
                  </a:lnTo>
                  <a:lnTo>
                    <a:pt x="660692" y="1004417"/>
                  </a:lnTo>
                  <a:lnTo>
                    <a:pt x="660692" y="1030846"/>
                  </a:lnTo>
                  <a:lnTo>
                    <a:pt x="634263" y="1030846"/>
                  </a:lnTo>
                  <a:lnTo>
                    <a:pt x="607834" y="1030846"/>
                  </a:lnTo>
                  <a:lnTo>
                    <a:pt x="581418" y="1030846"/>
                  </a:lnTo>
                  <a:lnTo>
                    <a:pt x="554990" y="1030846"/>
                  </a:lnTo>
                  <a:lnTo>
                    <a:pt x="554990" y="1004417"/>
                  </a:lnTo>
                  <a:lnTo>
                    <a:pt x="528561" y="1004417"/>
                  </a:lnTo>
                  <a:lnTo>
                    <a:pt x="528561" y="1057275"/>
                  </a:lnTo>
                  <a:lnTo>
                    <a:pt x="502132" y="1057275"/>
                  </a:lnTo>
                  <a:lnTo>
                    <a:pt x="502132" y="1083703"/>
                  </a:lnTo>
                  <a:lnTo>
                    <a:pt x="528561" y="1083703"/>
                  </a:lnTo>
                  <a:lnTo>
                    <a:pt x="554990" y="1083703"/>
                  </a:lnTo>
                  <a:lnTo>
                    <a:pt x="739978" y="1083703"/>
                  </a:lnTo>
                  <a:lnTo>
                    <a:pt x="739978" y="1057275"/>
                  </a:lnTo>
                  <a:lnTo>
                    <a:pt x="713549" y="1057275"/>
                  </a:lnTo>
                  <a:lnTo>
                    <a:pt x="687120" y="1057275"/>
                  </a:lnTo>
                  <a:lnTo>
                    <a:pt x="687120" y="1030846"/>
                  </a:lnTo>
                  <a:lnTo>
                    <a:pt x="713549" y="1030846"/>
                  </a:lnTo>
                  <a:lnTo>
                    <a:pt x="739978" y="1030846"/>
                  </a:lnTo>
                  <a:lnTo>
                    <a:pt x="766406" y="1030846"/>
                  </a:lnTo>
                  <a:lnTo>
                    <a:pt x="766406" y="978001"/>
                  </a:lnTo>
                  <a:close/>
                </a:path>
                <a:path w="1083945" h="1083945">
                  <a:moveTo>
                    <a:pt x="924966" y="898715"/>
                  </a:moveTo>
                  <a:lnTo>
                    <a:pt x="898550" y="898715"/>
                  </a:lnTo>
                  <a:lnTo>
                    <a:pt x="898550" y="925144"/>
                  </a:lnTo>
                  <a:lnTo>
                    <a:pt x="924966" y="925144"/>
                  </a:lnTo>
                  <a:lnTo>
                    <a:pt x="924966" y="898715"/>
                  </a:lnTo>
                  <a:close/>
                </a:path>
                <a:path w="1083945" h="1083945">
                  <a:moveTo>
                    <a:pt x="977823" y="845820"/>
                  </a:moveTo>
                  <a:lnTo>
                    <a:pt x="951395" y="845820"/>
                  </a:lnTo>
                  <a:lnTo>
                    <a:pt x="951395" y="872490"/>
                  </a:lnTo>
                  <a:lnTo>
                    <a:pt x="951395" y="951230"/>
                  </a:lnTo>
                  <a:lnTo>
                    <a:pt x="872121" y="951230"/>
                  </a:lnTo>
                  <a:lnTo>
                    <a:pt x="872121" y="872490"/>
                  </a:lnTo>
                  <a:lnTo>
                    <a:pt x="951395" y="872490"/>
                  </a:lnTo>
                  <a:lnTo>
                    <a:pt x="951395" y="845820"/>
                  </a:lnTo>
                  <a:lnTo>
                    <a:pt x="845693" y="845820"/>
                  </a:lnTo>
                  <a:lnTo>
                    <a:pt x="845693" y="872490"/>
                  </a:lnTo>
                  <a:lnTo>
                    <a:pt x="845693" y="951230"/>
                  </a:lnTo>
                  <a:lnTo>
                    <a:pt x="845693" y="977900"/>
                  </a:lnTo>
                  <a:lnTo>
                    <a:pt x="977823" y="977900"/>
                  </a:lnTo>
                  <a:lnTo>
                    <a:pt x="977823" y="951572"/>
                  </a:lnTo>
                  <a:lnTo>
                    <a:pt x="977823" y="951230"/>
                  </a:lnTo>
                  <a:lnTo>
                    <a:pt x="977823" y="872490"/>
                  </a:lnTo>
                  <a:lnTo>
                    <a:pt x="977823" y="872286"/>
                  </a:lnTo>
                  <a:lnTo>
                    <a:pt x="977823" y="845820"/>
                  </a:lnTo>
                  <a:close/>
                </a:path>
                <a:path w="1083945" h="1083945">
                  <a:moveTo>
                    <a:pt x="1030681" y="53035"/>
                  </a:moveTo>
                  <a:lnTo>
                    <a:pt x="951395" y="53035"/>
                  </a:lnTo>
                  <a:lnTo>
                    <a:pt x="951395" y="132308"/>
                  </a:lnTo>
                  <a:lnTo>
                    <a:pt x="1030681" y="132308"/>
                  </a:lnTo>
                  <a:lnTo>
                    <a:pt x="1030681" y="53035"/>
                  </a:lnTo>
                  <a:close/>
                </a:path>
                <a:path w="1083945" h="1083945">
                  <a:moveTo>
                    <a:pt x="1083538" y="0"/>
                  </a:moveTo>
                  <a:lnTo>
                    <a:pt x="898550" y="0"/>
                  </a:lnTo>
                  <a:lnTo>
                    <a:pt x="898550" y="26670"/>
                  </a:lnTo>
                  <a:lnTo>
                    <a:pt x="898550" y="158750"/>
                  </a:lnTo>
                  <a:lnTo>
                    <a:pt x="898550" y="185420"/>
                  </a:lnTo>
                  <a:lnTo>
                    <a:pt x="1083538" y="185420"/>
                  </a:lnTo>
                  <a:lnTo>
                    <a:pt x="1083538" y="158750"/>
                  </a:lnTo>
                  <a:lnTo>
                    <a:pt x="924966" y="158750"/>
                  </a:lnTo>
                  <a:lnTo>
                    <a:pt x="924966" y="26670"/>
                  </a:lnTo>
                  <a:lnTo>
                    <a:pt x="1057109" y="26670"/>
                  </a:lnTo>
                  <a:lnTo>
                    <a:pt x="1057109" y="158737"/>
                  </a:lnTo>
                  <a:lnTo>
                    <a:pt x="1083538" y="158737"/>
                  </a:lnTo>
                  <a:lnTo>
                    <a:pt x="1083538" y="26670"/>
                  </a:lnTo>
                  <a:lnTo>
                    <a:pt x="10835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8868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123" name="object 1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94144" y="1022894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4" name="object 1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45944" y="10276538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9667395" y="790822"/>
            <a:ext cx="4626610" cy="9812020"/>
            <a:chOff x="9667395" y="790822"/>
            <a:chExt cx="4626610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71205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9987" y="7669921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0884" y="6379991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59">
                  <a:moveTo>
                    <a:pt x="0" y="0"/>
                  </a:moveTo>
                  <a:lnTo>
                    <a:pt x="517687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217" y="8751603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2" y="0"/>
                  </a:moveTo>
                  <a:lnTo>
                    <a:pt x="1619251" y="899999"/>
                  </a:lnTo>
                  <a:lnTo>
                    <a:pt x="2519252" y="899999"/>
                  </a:lnTo>
                  <a:lnTo>
                    <a:pt x="251925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75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3" y="1522829"/>
                  </a:lnTo>
                  <a:lnTo>
                    <a:pt x="36052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2" y="1492242"/>
                  </a:moveTo>
                  <a:lnTo>
                    <a:pt x="18893" y="1522829"/>
                  </a:lnTo>
                  <a:lnTo>
                    <a:pt x="25171" y="1526349"/>
                  </a:lnTo>
                  <a:lnTo>
                    <a:pt x="42328" y="1495764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70" y="1492877"/>
                  </a:lnTo>
                  <a:lnTo>
                    <a:pt x="36052" y="1492242"/>
                  </a:lnTo>
                  <a:close/>
                </a:path>
                <a:path w="879475" h="1564004">
                  <a:moveTo>
                    <a:pt x="42328" y="1495764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6" y="1496303"/>
                  </a:lnTo>
                  <a:lnTo>
                    <a:pt x="42328" y="1495764"/>
                  </a:lnTo>
                  <a:close/>
                </a:path>
                <a:path w="879475" h="1564004">
                  <a:moveTo>
                    <a:pt x="873163" y="0"/>
                  </a:moveTo>
                  <a:lnTo>
                    <a:pt x="36052" y="1492242"/>
                  </a:lnTo>
                  <a:lnTo>
                    <a:pt x="37070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4"/>
                  </a:lnTo>
                  <a:lnTo>
                    <a:pt x="879440" y="3520"/>
                  </a:lnTo>
                  <a:lnTo>
                    <a:pt x="87316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16209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10316828" y="4911659"/>
            <a:ext cx="3973829" cy="5276215"/>
            <a:chOff x="10316828" y="4911659"/>
            <a:chExt cx="3973829" cy="5276215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233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5" y="0"/>
                  </a:lnTo>
                  <a:lnTo>
                    <a:pt x="3599995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7" y="1087156"/>
                  </a:moveTo>
                  <a:lnTo>
                    <a:pt x="542677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3789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7"/>
                  </a:moveTo>
                  <a:lnTo>
                    <a:pt x="0" y="2376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3514" y="4930819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3609" y="49116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8000" y="36000"/>
                  </a:lnTo>
                  <a:lnTo>
                    <a:pt x="25006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3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4" y="496360"/>
                  </a:lnTo>
                  <a:lnTo>
                    <a:pt x="34802" y="461293"/>
                  </a:lnTo>
                  <a:lnTo>
                    <a:pt x="2400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4" y="461293"/>
                  </a:moveTo>
                  <a:lnTo>
                    <a:pt x="34804" y="496360"/>
                  </a:lnTo>
                  <a:lnTo>
                    <a:pt x="42003" y="496360"/>
                  </a:lnTo>
                  <a:lnTo>
                    <a:pt x="42003" y="461387"/>
                  </a:lnTo>
                  <a:lnTo>
                    <a:pt x="38404" y="461387"/>
                  </a:lnTo>
                  <a:lnTo>
                    <a:pt x="36003" y="461350"/>
                  </a:lnTo>
                  <a:lnTo>
                    <a:pt x="34804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3" y="461293"/>
                  </a:lnTo>
                  <a:lnTo>
                    <a:pt x="42003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61293"/>
                  </a:lnTo>
                  <a:lnTo>
                    <a:pt x="36003" y="461350"/>
                  </a:lnTo>
                  <a:lnTo>
                    <a:pt x="38404" y="461387"/>
                  </a:lnTo>
                  <a:lnTo>
                    <a:pt x="40805" y="461350"/>
                  </a:lnTo>
                  <a:lnTo>
                    <a:pt x="42002" y="461293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3" y="461293"/>
                  </a:moveTo>
                  <a:lnTo>
                    <a:pt x="40805" y="461350"/>
                  </a:lnTo>
                  <a:lnTo>
                    <a:pt x="38404" y="461387"/>
                  </a:lnTo>
                  <a:lnTo>
                    <a:pt x="42003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54165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0316828" y="8750346"/>
            <a:ext cx="911225" cy="1818005"/>
            <a:chOff x="10316828" y="8750346"/>
            <a:chExt cx="911225" cy="1818005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935" y="10251525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844" y="10431374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0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4" y="843440"/>
                  </a:lnTo>
                  <a:lnTo>
                    <a:pt x="34802" y="808372"/>
                  </a:lnTo>
                  <a:lnTo>
                    <a:pt x="2400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4" y="808372"/>
                  </a:moveTo>
                  <a:lnTo>
                    <a:pt x="34804" y="843440"/>
                  </a:lnTo>
                  <a:lnTo>
                    <a:pt x="42003" y="843440"/>
                  </a:lnTo>
                  <a:lnTo>
                    <a:pt x="42003" y="808465"/>
                  </a:lnTo>
                  <a:lnTo>
                    <a:pt x="38404" y="808465"/>
                  </a:lnTo>
                  <a:lnTo>
                    <a:pt x="36003" y="808429"/>
                  </a:lnTo>
                  <a:lnTo>
                    <a:pt x="34804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3" y="808372"/>
                  </a:lnTo>
                  <a:lnTo>
                    <a:pt x="42003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08372"/>
                  </a:lnTo>
                  <a:lnTo>
                    <a:pt x="36003" y="808429"/>
                  </a:lnTo>
                  <a:lnTo>
                    <a:pt x="38404" y="808465"/>
                  </a:lnTo>
                  <a:lnTo>
                    <a:pt x="40805" y="808429"/>
                  </a:lnTo>
                  <a:lnTo>
                    <a:pt x="42002" y="80837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3" y="808372"/>
                  </a:moveTo>
                  <a:lnTo>
                    <a:pt x="40805" y="808429"/>
                  </a:lnTo>
                  <a:lnTo>
                    <a:pt x="38404" y="808465"/>
                  </a:lnTo>
                  <a:lnTo>
                    <a:pt x="42003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88900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0688649" y="7342587"/>
            <a:ext cx="1433195" cy="3212465"/>
            <a:chOff x="10688649" y="7342587"/>
            <a:chExt cx="1433195" cy="321246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1019" y="10426647"/>
              <a:ext cx="889000" cy="76835"/>
            </a:xfrm>
            <a:custGeom>
              <a:avLst/>
              <a:gdLst/>
              <a:ahLst/>
              <a:cxnLst/>
              <a:rect l="l" t="t" r="r" b="b"/>
              <a:pathLst>
                <a:path w="8890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889000" h="76834">
                  <a:moveTo>
                    <a:pt x="798865" y="0"/>
                  </a:moveTo>
                  <a:lnTo>
                    <a:pt x="808431" y="40806"/>
                  </a:lnTo>
                  <a:lnTo>
                    <a:pt x="808315" y="43207"/>
                  </a:lnTo>
                  <a:lnTo>
                    <a:pt x="798865" y="76809"/>
                  </a:lnTo>
                  <a:lnTo>
                    <a:pt x="880075" y="42005"/>
                  </a:lnTo>
                  <a:lnTo>
                    <a:pt x="843441" y="42005"/>
                  </a:lnTo>
                  <a:lnTo>
                    <a:pt x="843441" y="34804"/>
                  </a:lnTo>
                  <a:lnTo>
                    <a:pt x="880075" y="34804"/>
                  </a:lnTo>
                  <a:lnTo>
                    <a:pt x="798865" y="0"/>
                  </a:lnTo>
                  <a:close/>
                </a:path>
                <a:path w="889000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4"/>
                  </a:lnTo>
                  <a:close/>
                </a:path>
                <a:path w="889000" h="76834">
                  <a:moveTo>
                    <a:pt x="808373" y="34804"/>
                  </a:moveTo>
                  <a:lnTo>
                    <a:pt x="80104" y="34804"/>
                  </a:lnTo>
                  <a:lnTo>
                    <a:pt x="80104" y="42005"/>
                  </a:lnTo>
                  <a:lnTo>
                    <a:pt x="808373" y="42005"/>
                  </a:lnTo>
                  <a:lnTo>
                    <a:pt x="808373" y="34804"/>
                  </a:lnTo>
                  <a:close/>
                </a:path>
                <a:path w="889000" h="76834">
                  <a:moveTo>
                    <a:pt x="880075" y="34804"/>
                  </a:moveTo>
                  <a:lnTo>
                    <a:pt x="843441" y="34804"/>
                  </a:lnTo>
                  <a:lnTo>
                    <a:pt x="843441" y="42005"/>
                  </a:lnTo>
                  <a:lnTo>
                    <a:pt x="880075" y="42005"/>
                  </a:lnTo>
                  <a:lnTo>
                    <a:pt x="888476" y="38404"/>
                  </a:lnTo>
                  <a:lnTo>
                    <a:pt x="8800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459" y="7346397"/>
              <a:ext cx="1425575" cy="3204845"/>
            </a:xfrm>
            <a:custGeom>
              <a:avLst/>
              <a:gdLst/>
              <a:ahLst/>
              <a:cxnLst/>
              <a:rect l="l" t="t" r="r" b="b"/>
              <a:pathLst>
                <a:path w="1425575" h="3204845">
                  <a:moveTo>
                    <a:pt x="1425056" y="2897421"/>
                  </a:moveTo>
                  <a:lnTo>
                    <a:pt x="1425056" y="3204310"/>
                  </a:lnTo>
                </a:path>
                <a:path w="1425575" h="3204845">
                  <a:moveTo>
                    <a:pt x="0" y="0"/>
                  </a:moveTo>
                  <a:lnTo>
                    <a:pt x="0" y="312987"/>
                  </a:lnTo>
                </a:path>
                <a:path w="1425575" h="3204845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371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4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554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3736651" y="7342587"/>
            <a:ext cx="549275" cy="320675"/>
            <a:chOff x="13736651" y="7342587"/>
            <a:chExt cx="549275" cy="32067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461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3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5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034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10316828" y="4922311"/>
            <a:ext cx="2364105" cy="1692275"/>
            <a:chOff x="10316828" y="4922311"/>
            <a:chExt cx="2364105" cy="1692275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9728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2183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4" y="133488"/>
                  </a:lnTo>
                  <a:lnTo>
                    <a:pt x="183025" y="102349"/>
                  </a:lnTo>
                  <a:lnTo>
                    <a:pt x="140244" y="73375"/>
                  </a:lnTo>
                  <a:lnTo>
                    <a:pt x="95448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600479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4923715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4" y="1033970"/>
                  </a:lnTo>
                  <a:lnTo>
                    <a:pt x="34802" y="998903"/>
                  </a:lnTo>
                  <a:lnTo>
                    <a:pt x="2400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4" y="998903"/>
                  </a:moveTo>
                  <a:lnTo>
                    <a:pt x="34804" y="1033970"/>
                  </a:lnTo>
                  <a:lnTo>
                    <a:pt x="42003" y="1033970"/>
                  </a:lnTo>
                  <a:lnTo>
                    <a:pt x="42003" y="998997"/>
                  </a:lnTo>
                  <a:lnTo>
                    <a:pt x="38404" y="998997"/>
                  </a:lnTo>
                  <a:lnTo>
                    <a:pt x="36003" y="998960"/>
                  </a:lnTo>
                  <a:lnTo>
                    <a:pt x="34804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3" y="998903"/>
                  </a:lnTo>
                  <a:lnTo>
                    <a:pt x="42003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998903"/>
                  </a:lnTo>
                  <a:lnTo>
                    <a:pt x="36003" y="998960"/>
                  </a:lnTo>
                  <a:lnTo>
                    <a:pt x="38404" y="998997"/>
                  </a:lnTo>
                  <a:lnTo>
                    <a:pt x="40805" y="998960"/>
                  </a:lnTo>
                  <a:lnTo>
                    <a:pt x="42002" y="998903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3" y="998903"/>
                  </a:moveTo>
                  <a:lnTo>
                    <a:pt x="40805" y="998960"/>
                  </a:lnTo>
                  <a:lnTo>
                    <a:pt x="38404" y="998997"/>
                  </a:lnTo>
                  <a:lnTo>
                    <a:pt x="42003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1079500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10477676" y="896481"/>
            <a:ext cx="3753485" cy="3714115"/>
            <a:chOff x="10477676" y="896481"/>
            <a:chExt cx="3753485" cy="3714115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4" y="1750369"/>
                  </a:lnTo>
                  <a:lnTo>
                    <a:pt x="2430492" y="3126092"/>
                  </a:lnTo>
                  <a:lnTo>
                    <a:pt x="2430492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301767" y="155515"/>
                  </a:lnTo>
                  <a:lnTo>
                    <a:pt x="258458" y="133176"/>
                  </a:lnTo>
                  <a:lnTo>
                    <a:pt x="215206" y="110879"/>
                  </a:lnTo>
                  <a:lnTo>
                    <a:pt x="172017" y="88622"/>
                  </a:lnTo>
                  <a:lnTo>
                    <a:pt x="128895" y="66406"/>
                  </a:lnTo>
                  <a:lnTo>
                    <a:pt x="85848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7" y="155843"/>
                  </a:lnTo>
                  <a:lnTo>
                    <a:pt x="2943" y="207741"/>
                  </a:lnTo>
                  <a:lnTo>
                    <a:pt x="3678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3" y="415075"/>
                  </a:lnTo>
                  <a:lnTo>
                    <a:pt x="6617" y="466845"/>
                  </a:lnTo>
                  <a:lnTo>
                    <a:pt x="7351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8" y="1085409"/>
                  </a:lnTo>
                  <a:lnTo>
                    <a:pt x="16116" y="1136691"/>
                  </a:lnTo>
                  <a:lnTo>
                    <a:pt x="16843" y="1187953"/>
                  </a:lnTo>
                  <a:lnTo>
                    <a:pt x="17570" y="1239194"/>
                  </a:lnTo>
                  <a:lnTo>
                    <a:pt x="18297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7" y="1546180"/>
                  </a:lnTo>
                  <a:lnTo>
                    <a:pt x="22652" y="1597264"/>
                  </a:lnTo>
                  <a:lnTo>
                    <a:pt x="23376" y="1648324"/>
                  </a:lnTo>
                  <a:lnTo>
                    <a:pt x="24101" y="1699359"/>
                  </a:lnTo>
                  <a:lnTo>
                    <a:pt x="24824" y="1750369"/>
                  </a:lnTo>
                  <a:lnTo>
                    <a:pt x="68226" y="1775208"/>
                  </a:lnTo>
                  <a:lnTo>
                    <a:pt x="111718" y="1800095"/>
                  </a:lnTo>
                  <a:lnTo>
                    <a:pt x="155300" y="1825030"/>
                  </a:lnTo>
                  <a:lnTo>
                    <a:pt x="198970" y="1850013"/>
                  </a:lnTo>
                  <a:lnTo>
                    <a:pt x="242730" y="1875045"/>
                  </a:lnTo>
                  <a:lnTo>
                    <a:pt x="286578" y="1900124"/>
                  </a:lnTo>
                  <a:lnTo>
                    <a:pt x="330515" y="1925253"/>
                  </a:lnTo>
                  <a:lnTo>
                    <a:pt x="374540" y="1950429"/>
                  </a:lnTo>
                  <a:lnTo>
                    <a:pt x="418652" y="1975654"/>
                  </a:lnTo>
                  <a:lnTo>
                    <a:pt x="462852" y="2000928"/>
                  </a:lnTo>
                  <a:lnTo>
                    <a:pt x="507140" y="2026250"/>
                  </a:lnTo>
                  <a:lnTo>
                    <a:pt x="551514" y="2051621"/>
                  </a:lnTo>
                  <a:lnTo>
                    <a:pt x="595974" y="2077041"/>
                  </a:lnTo>
                  <a:lnTo>
                    <a:pt x="640521" y="2102509"/>
                  </a:lnTo>
                  <a:lnTo>
                    <a:pt x="685155" y="2128027"/>
                  </a:lnTo>
                  <a:lnTo>
                    <a:pt x="729873" y="2153593"/>
                  </a:lnTo>
                  <a:lnTo>
                    <a:pt x="774677" y="2179208"/>
                  </a:lnTo>
                  <a:lnTo>
                    <a:pt x="819567" y="2204872"/>
                  </a:lnTo>
                  <a:lnTo>
                    <a:pt x="864541" y="2230585"/>
                  </a:lnTo>
                  <a:lnTo>
                    <a:pt x="909600" y="2256348"/>
                  </a:lnTo>
                  <a:lnTo>
                    <a:pt x="954742" y="2282159"/>
                  </a:lnTo>
                  <a:lnTo>
                    <a:pt x="999969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4" y="2511667"/>
                  </a:lnTo>
                  <a:lnTo>
                    <a:pt x="1399829" y="2536718"/>
                  </a:lnTo>
                  <a:lnTo>
                    <a:pt x="1443709" y="2561817"/>
                  </a:lnTo>
                  <a:lnTo>
                    <a:pt x="1487675" y="2586964"/>
                  </a:lnTo>
                  <a:lnTo>
                    <a:pt x="1531726" y="2612161"/>
                  </a:lnTo>
                  <a:lnTo>
                    <a:pt x="1575862" y="2637405"/>
                  </a:lnTo>
                  <a:lnTo>
                    <a:pt x="1620083" y="2662698"/>
                  </a:lnTo>
                  <a:lnTo>
                    <a:pt x="1664389" y="2688039"/>
                  </a:lnTo>
                  <a:lnTo>
                    <a:pt x="1708780" y="2713428"/>
                  </a:lnTo>
                  <a:lnTo>
                    <a:pt x="1753256" y="2738865"/>
                  </a:lnTo>
                  <a:lnTo>
                    <a:pt x="1797816" y="2764350"/>
                  </a:lnTo>
                  <a:lnTo>
                    <a:pt x="1842461" y="2789882"/>
                  </a:lnTo>
                  <a:lnTo>
                    <a:pt x="1887190" y="2815462"/>
                  </a:lnTo>
                  <a:lnTo>
                    <a:pt x="1932004" y="2841090"/>
                  </a:lnTo>
                  <a:lnTo>
                    <a:pt x="1976902" y="2866765"/>
                  </a:lnTo>
                  <a:lnTo>
                    <a:pt x="2021884" y="2892487"/>
                  </a:lnTo>
                  <a:lnTo>
                    <a:pt x="2066950" y="2918256"/>
                  </a:lnTo>
                  <a:lnTo>
                    <a:pt x="2112100" y="2944072"/>
                  </a:lnTo>
                  <a:lnTo>
                    <a:pt x="2157334" y="2969935"/>
                  </a:lnTo>
                  <a:lnTo>
                    <a:pt x="2202651" y="2995845"/>
                  </a:lnTo>
                  <a:lnTo>
                    <a:pt x="2248053" y="3021802"/>
                  </a:lnTo>
                  <a:lnTo>
                    <a:pt x="2293537" y="3047805"/>
                  </a:lnTo>
                  <a:lnTo>
                    <a:pt x="2339106" y="3073854"/>
                  </a:lnTo>
                  <a:lnTo>
                    <a:pt x="2384757" y="3099950"/>
                  </a:lnTo>
                  <a:lnTo>
                    <a:pt x="2430492" y="3126092"/>
                  </a:lnTo>
                  <a:lnTo>
                    <a:pt x="2430492" y="3074520"/>
                  </a:lnTo>
                  <a:lnTo>
                    <a:pt x="2430492" y="3022921"/>
                  </a:lnTo>
                  <a:lnTo>
                    <a:pt x="2430492" y="1251240"/>
                  </a:lnTo>
                  <a:lnTo>
                    <a:pt x="2386301" y="1228525"/>
                  </a:lnTo>
                  <a:lnTo>
                    <a:pt x="2342199" y="1205849"/>
                  </a:lnTo>
                  <a:lnTo>
                    <a:pt x="2298182" y="1183211"/>
                  </a:lnTo>
                  <a:lnTo>
                    <a:pt x="2254250" y="1160612"/>
                  </a:lnTo>
                  <a:lnTo>
                    <a:pt x="2210400" y="1138052"/>
                  </a:lnTo>
                  <a:lnTo>
                    <a:pt x="2166630" y="1115531"/>
                  </a:lnTo>
                  <a:lnTo>
                    <a:pt x="2122938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60862" y="3136118"/>
              <a:ext cx="622983" cy="660769"/>
            </a:xfrm>
            <a:prstGeom prst="rect">
              <a:avLst/>
            </a:prstGeom>
          </p:spPr>
        </p:pic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08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70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90" y="361293"/>
                  </a:lnTo>
                  <a:lnTo>
                    <a:pt x="132108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2" y="535141"/>
                  </a:lnTo>
                  <a:lnTo>
                    <a:pt x="443280" y="560168"/>
                  </a:lnTo>
                  <a:lnTo>
                    <a:pt x="488075" y="585244"/>
                  </a:lnTo>
                  <a:lnTo>
                    <a:pt x="532956" y="610370"/>
                  </a:lnTo>
                  <a:lnTo>
                    <a:pt x="577926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4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4" y="187955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4" y="1879553"/>
                  </a:lnTo>
                  <a:lnTo>
                    <a:pt x="648474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4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8" y="20328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4" y="0"/>
                  </a:lnTo>
                  <a:lnTo>
                    <a:pt x="1042498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0" y="0"/>
                  </a:moveTo>
                  <a:lnTo>
                    <a:pt x="0" y="380747"/>
                  </a:lnTo>
                  <a:lnTo>
                    <a:pt x="345166" y="559875"/>
                  </a:lnTo>
                  <a:lnTo>
                    <a:pt x="993642" y="179133"/>
                  </a:lnTo>
                  <a:lnTo>
                    <a:pt x="64847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0" y="0"/>
                  </a:lnTo>
                  <a:lnTo>
                    <a:pt x="993642" y="179133"/>
                  </a:lnTo>
                  <a:lnTo>
                    <a:pt x="345166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3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9" y="561203"/>
                  </a:lnTo>
                  <a:lnTo>
                    <a:pt x="373081" y="604837"/>
                  </a:lnTo>
                  <a:lnTo>
                    <a:pt x="400042" y="648520"/>
                  </a:lnTo>
                  <a:lnTo>
                    <a:pt x="427038" y="692247"/>
                  </a:lnTo>
                  <a:lnTo>
                    <a:pt x="454067" y="736017"/>
                  </a:lnTo>
                  <a:lnTo>
                    <a:pt x="481125" y="779825"/>
                  </a:lnTo>
                  <a:lnTo>
                    <a:pt x="508211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3" y="854276"/>
                  </a:lnTo>
                  <a:lnTo>
                    <a:pt x="364029" y="829130"/>
                  </a:lnTo>
                  <a:lnTo>
                    <a:pt x="319183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1" y="679307"/>
                  </a:lnTo>
                  <a:lnTo>
                    <a:pt x="51873" y="654507"/>
                  </a:lnTo>
                  <a:lnTo>
                    <a:pt x="7603" y="629754"/>
                  </a:lnTo>
                  <a:lnTo>
                    <a:pt x="6971" y="577483"/>
                  </a:lnTo>
                  <a:lnTo>
                    <a:pt x="6338" y="525162"/>
                  </a:lnTo>
                  <a:lnTo>
                    <a:pt x="5706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86377" y="1076018"/>
              <a:ext cx="2339963" cy="1327252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863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60" y="679140"/>
                  </a:lnTo>
                  <a:lnTo>
                    <a:pt x="254342" y="718363"/>
                  </a:lnTo>
                  <a:lnTo>
                    <a:pt x="289615" y="756743"/>
                  </a:lnTo>
                  <a:lnTo>
                    <a:pt x="325544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9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5" y="1136899"/>
                  </a:lnTo>
                  <a:lnTo>
                    <a:pt x="795013" y="1160657"/>
                  </a:lnTo>
                  <a:lnTo>
                    <a:pt x="836260" y="1183009"/>
                  </a:lnTo>
                  <a:lnTo>
                    <a:pt x="877668" y="1203913"/>
                  </a:lnTo>
                  <a:lnTo>
                    <a:pt x="919204" y="1223331"/>
                  </a:lnTo>
                  <a:lnTo>
                    <a:pt x="960831" y="1241221"/>
                  </a:lnTo>
                  <a:lnTo>
                    <a:pt x="1002514" y="1257543"/>
                  </a:lnTo>
                  <a:lnTo>
                    <a:pt x="1044219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3" y="1314229"/>
                  </a:lnTo>
                  <a:lnTo>
                    <a:pt x="1251824" y="1320299"/>
                  </a:lnTo>
                  <a:lnTo>
                    <a:pt x="1292915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81486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4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6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4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6387717" y="4912038"/>
            <a:ext cx="7908925" cy="5283835"/>
            <a:chOff x="6387717" y="4912038"/>
            <a:chExt cx="7908925" cy="5283835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22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231498" y="4927640"/>
              <a:ext cx="2513412" cy="1080000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9509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4386" y="49259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6"/>
                  </a:moveTo>
                  <a:lnTo>
                    <a:pt x="0" y="2374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4113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4208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600000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8020" y="9215063"/>
              <a:ext cx="1779905" cy="696595"/>
            </a:xfrm>
            <a:custGeom>
              <a:avLst/>
              <a:gdLst/>
              <a:ahLst/>
              <a:cxnLst/>
              <a:rect l="l" t="t" r="r" b="b"/>
              <a:pathLst>
                <a:path w="1779904" h="696595">
                  <a:moveTo>
                    <a:pt x="348011" y="0"/>
                  </a:moveTo>
                  <a:lnTo>
                    <a:pt x="395235" y="3176"/>
                  </a:lnTo>
                  <a:lnTo>
                    <a:pt x="440528" y="12431"/>
                  </a:lnTo>
                  <a:lnTo>
                    <a:pt x="483474" y="27348"/>
                  </a:lnTo>
                  <a:lnTo>
                    <a:pt x="523661" y="47514"/>
                  </a:lnTo>
                  <a:lnTo>
                    <a:pt x="560672" y="72513"/>
                  </a:lnTo>
                  <a:lnTo>
                    <a:pt x="594094" y="101931"/>
                  </a:lnTo>
                  <a:lnTo>
                    <a:pt x="623511" y="135353"/>
                  </a:lnTo>
                  <a:lnTo>
                    <a:pt x="648510" y="172365"/>
                  </a:lnTo>
                  <a:lnTo>
                    <a:pt x="668675" y="212552"/>
                  </a:lnTo>
                  <a:lnTo>
                    <a:pt x="683592" y="255499"/>
                  </a:lnTo>
                  <a:lnTo>
                    <a:pt x="692846" y="300792"/>
                  </a:lnTo>
                  <a:lnTo>
                    <a:pt x="696023" y="348015"/>
                  </a:lnTo>
                  <a:lnTo>
                    <a:pt x="692846" y="395239"/>
                  </a:lnTo>
                  <a:lnTo>
                    <a:pt x="683592" y="440531"/>
                  </a:lnTo>
                  <a:lnTo>
                    <a:pt x="668675" y="483478"/>
                  </a:lnTo>
                  <a:lnTo>
                    <a:pt x="648510" y="523664"/>
                  </a:lnTo>
                  <a:lnTo>
                    <a:pt x="623511" y="560676"/>
                  </a:lnTo>
                  <a:lnTo>
                    <a:pt x="594094" y="594098"/>
                  </a:lnTo>
                  <a:lnTo>
                    <a:pt x="560672" y="623515"/>
                  </a:lnTo>
                  <a:lnTo>
                    <a:pt x="523661" y="648514"/>
                  </a:lnTo>
                  <a:lnTo>
                    <a:pt x="483474" y="668679"/>
                  </a:lnTo>
                  <a:lnTo>
                    <a:pt x="440528" y="683596"/>
                  </a:lnTo>
                  <a:lnTo>
                    <a:pt x="395235" y="692850"/>
                  </a:lnTo>
                  <a:lnTo>
                    <a:pt x="348011" y="696027"/>
                  </a:lnTo>
                  <a:lnTo>
                    <a:pt x="300788" y="692850"/>
                  </a:lnTo>
                  <a:lnTo>
                    <a:pt x="255495" y="683596"/>
                  </a:lnTo>
                  <a:lnTo>
                    <a:pt x="212548" y="668679"/>
                  </a:lnTo>
                  <a:lnTo>
                    <a:pt x="172362" y="648514"/>
                  </a:lnTo>
                  <a:lnTo>
                    <a:pt x="135350" y="623515"/>
                  </a:lnTo>
                  <a:lnTo>
                    <a:pt x="101929" y="594098"/>
                  </a:lnTo>
                  <a:lnTo>
                    <a:pt x="72511" y="560676"/>
                  </a:lnTo>
                  <a:lnTo>
                    <a:pt x="47513" y="523664"/>
                  </a:lnTo>
                  <a:lnTo>
                    <a:pt x="27348" y="483478"/>
                  </a:lnTo>
                  <a:lnTo>
                    <a:pt x="12431" y="440531"/>
                  </a:lnTo>
                  <a:lnTo>
                    <a:pt x="3176" y="395239"/>
                  </a:lnTo>
                  <a:lnTo>
                    <a:pt x="0" y="348015"/>
                  </a:lnTo>
                  <a:lnTo>
                    <a:pt x="3176" y="300792"/>
                  </a:lnTo>
                  <a:lnTo>
                    <a:pt x="12431" y="255499"/>
                  </a:lnTo>
                  <a:lnTo>
                    <a:pt x="27348" y="212552"/>
                  </a:lnTo>
                  <a:lnTo>
                    <a:pt x="47513" y="172365"/>
                  </a:lnTo>
                  <a:lnTo>
                    <a:pt x="72511" y="135353"/>
                  </a:lnTo>
                  <a:lnTo>
                    <a:pt x="101929" y="101931"/>
                  </a:lnTo>
                  <a:lnTo>
                    <a:pt x="135350" y="72513"/>
                  </a:lnTo>
                  <a:lnTo>
                    <a:pt x="172362" y="47514"/>
                  </a:lnTo>
                  <a:lnTo>
                    <a:pt x="212548" y="27348"/>
                  </a:lnTo>
                  <a:lnTo>
                    <a:pt x="255495" y="12431"/>
                  </a:lnTo>
                  <a:lnTo>
                    <a:pt x="300788" y="3176"/>
                  </a:lnTo>
                  <a:lnTo>
                    <a:pt x="348011" y="0"/>
                  </a:lnTo>
                  <a:close/>
                </a:path>
                <a:path w="1779904" h="696595">
                  <a:moveTo>
                    <a:pt x="994323" y="124289"/>
                  </a:moveTo>
                  <a:lnTo>
                    <a:pt x="1779854" y="19883"/>
                  </a:lnTo>
                  <a:lnTo>
                    <a:pt x="1779854" y="686080"/>
                  </a:lnTo>
                  <a:lnTo>
                    <a:pt x="994323" y="576701"/>
                  </a:lnTo>
                  <a:lnTo>
                    <a:pt x="994323" y="124289"/>
                  </a:lnTo>
                  <a:close/>
                </a:path>
                <a:path w="1779904" h="696595">
                  <a:moveTo>
                    <a:pt x="348011" y="99439"/>
                  </a:moveTo>
                  <a:lnTo>
                    <a:pt x="392693" y="103444"/>
                  </a:lnTo>
                  <a:lnTo>
                    <a:pt x="434748" y="114991"/>
                  </a:lnTo>
                  <a:lnTo>
                    <a:pt x="473473" y="133377"/>
                  </a:lnTo>
                  <a:lnTo>
                    <a:pt x="508166" y="157901"/>
                  </a:lnTo>
                  <a:lnTo>
                    <a:pt x="538126" y="187860"/>
                  </a:lnTo>
                  <a:lnTo>
                    <a:pt x="562649" y="222554"/>
                  </a:lnTo>
                  <a:lnTo>
                    <a:pt x="581036" y="261278"/>
                  </a:lnTo>
                  <a:lnTo>
                    <a:pt x="592582" y="303333"/>
                  </a:lnTo>
                  <a:lnTo>
                    <a:pt x="596587" y="348015"/>
                  </a:lnTo>
                  <a:lnTo>
                    <a:pt x="592582" y="392696"/>
                  </a:lnTo>
                  <a:lnTo>
                    <a:pt x="581036" y="434750"/>
                  </a:lnTo>
                  <a:lnTo>
                    <a:pt x="562649" y="473475"/>
                  </a:lnTo>
                  <a:lnTo>
                    <a:pt x="538126" y="508168"/>
                  </a:lnTo>
                  <a:lnTo>
                    <a:pt x="508166" y="538127"/>
                  </a:lnTo>
                  <a:lnTo>
                    <a:pt x="473473" y="562651"/>
                  </a:lnTo>
                  <a:lnTo>
                    <a:pt x="434748" y="581037"/>
                  </a:lnTo>
                  <a:lnTo>
                    <a:pt x="392693" y="592583"/>
                  </a:lnTo>
                  <a:lnTo>
                    <a:pt x="348011" y="596588"/>
                  </a:lnTo>
                  <a:lnTo>
                    <a:pt x="303329" y="592583"/>
                  </a:lnTo>
                  <a:lnTo>
                    <a:pt x="261274" y="581037"/>
                  </a:lnTo>
                  <a:lnTo>
                    <a:pt x="222549" y="562651"/>
                  </a:lnTo>
                  <a:lnTo>
                    <a:pt x="187856" y="538127"/>
                  </a:lnTo>
                  <a:lnTo>
                    <a:pt x="157896" y="508168"/>
                  </a:lnTo>
                  <a:lnTo>
                    <a:pt x="133372" y="473475"/>
                  </a:lnTo>
                  <a:lnTo>
                    <a:pt x="114986" y="434750"/>
                  </a:lnTo>
                  <a:lnTo>
                    <a:pt x="103439" y="392696"/>
                  </a:lnTo>
                  <a:lnTo>
                    <a:pt x="99434" y="348015"/>
                  </a:lnTo>
                  <a:lnTo>
                    <a:pt x="103439" y="303333"/>
                  </a:lnTo>
                  <a:lnTo>
                    <a:pt x="114986" y="261278"/>
                  </a:lnTo>
                  <a:lnTo>
                    <a:pt x="133372" y="222554"/>
                  </a:lnTo>
                  <a:lnTo>
                    <a:pt x="157896" y="187860"/>
                  </a:lnTo>
                  <a:lnTo>
                    <a:pt x="187856" y="157901"/>
                  </a:lnTo>
                  <a:lnTo>
                    <a:pt x="222549" y="133377"/>
                  </a:lnTo>
                  <a:lnTo>
                    <a:pt x="261274" y="114991"/>
                  </a:lnTo>
                  <a:lnTo>
                    <a:pt x="303329" y="103444"/>
                  </a:lnTo>
                  <a:lnTo>
                    <a:pt x="348011" y="994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90892" y="8989966"/>
              <a:ext cx="2075180" cy="1172210"/>
            </a:xfrm>
            <a:custGeom>
              <a:avLst/>
              <a:gdLst/>
              <a:ahLst/>
              <a:cxnLst/>
              <a:rect l="l" t="t" r="r" b="b"/>
              <a:pathLst>
                <a:path w="2075179" h="1172209">
                  <a:moveTo>
                    <a:pt x="267379" y="573872"/>
                  </a:moveTo>
                  <a:lnTo>
                    <a:pt x="0" y="573872"/>
                  </a:lnTo>
                </a:path>
                <a:path w="2075179" h="1172209">
                  <a:moveTo>
                    <a:pt x="395478" y="573872"/>
                  </a:moveTo>
                  <a:lnTo>
                    <a:pt x="292193" y="573872"/>
                  </a:lnTo>
                </a:path>
                <a:path w="2075179" h="1172209">
                  <a:moveTo>
                    <a:pt x="702720" y="573866"/>
                  </a:moveTo>
                  <a:lnTo>
                    <a:pt x="435344" y="573866"/>
                  </a:lnTo>
                </a:path>
                <a:path w="2075179" h="1172209">
                  <a:moveTo>
                    <a:pt x="863161" y="573869"/>
                  </a:moveTo>
                  <a:lnTo>
                    <a:pt x="759877" y="573869"/>
                  </a:lnTo>
                </a:path>
                <a:path w="2075179" h="1172209">
                  <a:moveTo>
                    <a:pt x="1170402" y="573872"/>
                  </a:moveTo>
                  <a:lnTo>
                    <a:pt x="903027" y="573872"/>
                  </a:lnTo>
                </a:path>
                <a:path w="2075179" h="1172209">
                  <a:moveTo>
                    <a:pt x="1298502" y="573872"/>
                  </a:moveTo>
                  <a:lnTo>
                    <a:pt x="1195221" y="573872"/>
                  </a:lnTo>
                </a:path>
                <a:path w="2075179" h="1172209">
                  <a:moveTo>
                    <a:pt x="1615373" y="573872"/>
                  </a:moveTo>
                  <a:lnTo>
                    <a:pt x="1347994" y="573872"/>
                  </a:lnTo>
                </a:path>
                <a:path w="2075179" h="1172209">
                  <a:moveTo>
                    <a:pt x="1759409" y="573872"/>
                  </a:moveTo>
                  <a:lnTo>
                    <a:pt x="1656125" y="573872"/>
                  </a:lnTo>
                </a:path>
                <a:path w="2075179" h="1172209">
                  <a:moveTo>
                    <a:pt x="2074816" y="573872"/>
                  </a:moveTo>
                  <a:lnTo>
                    <a:pt x="1807441" y="573872"/>
                  </a:lnTo>
                </a:path>
                <a:path w="2075179" h="1172209">
                  <a:moveTo>
                    <a:pt x="574647" y="904413"/>
                  </a:moveTo>
                  <a:lnTo>
                    <a:pt x="574647" y="1171793"/>
                  </a:lnTo>
                </a:path>
                <a:path w="2075179" h="1172209">
                  <a:moveTo>
                    <a:pt x="574647" y="776315"/>
                  </a:moveTo>
                  <a:lnTo>
                    <a:pt x="574647" y="879599"/>
                  </a:lnTo>
                </a:path>
                <a:path w="2075179" h="1172209">
                  <a:moveTo>
                    <a:pt x="574647" y="459446"/>
                  </a:moveTo>
                  <a:lnTo>
                    <a:pt x="574647" y="726822"/>
                  </a:lnTo>
                </a:path>
                <a:path w="2075179" h="1172209">
                  <a:moveTo>
                    <a:pt x="574647" y="315410"/>
                  </a:moveTo>
                  <a:lnTo>
                    <a:pt x="574647" y="418691"/>
                  </a:lnTo>
                </a:path>
                <a:path w="2075179" h="1172209">
                  <a:moveTo>
                    <a:pt x="574647" y="0"/>
                  </a:moveTo>
                  <a:lnTo>
                    <a:pt x="574647" y="26737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0883" y="115940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54610" marR="51435" indent="-63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57021" y="7933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943" y="750138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38963" y="678697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https://technologystudent.com/despro_3/auxil5.html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6" name="object 86"/>
          <p:cNvGrpSpPr>
            <a:grpSpLocks noGrp="1" noUngrp="1" noRot="1" noMove="1" noResize="1"/>
          </p:cNvGrpSpPr>
          <p:nvPr/>
        </p:nvGrpSpPr>
        <p:grpSpPr>
          <a:xfrm>
            <a:off x="6855152" y="7700022"/>
            <a:ext cx="1216025" cy="1216025"/>
            <a:chOff x="6855152" y="7700022"/>
            <a:chExt cx="1216025" cy="1216025"/>
          </a:xfrm>
        </p:grpSpPr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5152" y="7700022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1215669" y="0"/>
                  </a:moveTo>
                  <a:lnTo>
                    <a:pt x="0" y="0"/>
                  </a:lnTo>
                  <a:lnTo>
                    <a:pt x="0" y="1215669"/>
                  </a:lnTo>
                  <a:lnTo>
                    <a:pt x="1215669" y="1215669"/>
                  </a:lnTo>
                  <a:lnTo>
                    <a:pt x="1215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2638" y="7766097"/>
              <a:ext cx="845819" cy="344170"/>
            </a:xfrm>
            <a:custGeom>
              <a:avLst/>
              <a:gdLst/>
              <a:ahLst/>
              <a:cxnLst/>
              <a:rect l="l" t="t" r="r" b="b"/>
              <a:pathLst>
                <a:path w="845820" h="344170">
                  <a:moveTo>
                    <a:pt x="26428" y="132130"/>
                  </a:moveTo>
                  <a:lnTo>
                    <a:pt x="0" y="132130"/>
                  </a:lnTo>
                  <a:lnTo>
                    <a:pt x="0" y="211416"/>
                  </a:lnTo>
                  <a:lnTo>
                    <a:pt x="26428" y="211416"/>
                  </a:lnTo>
                  <a:lnTo>
                    <a:pt x="26428" y="132130"/>
                  </a:lnTo>
                  <a:close/>
                </a:path>
                <a:path w="845820" h="344170">
                  <a:moveTo>
                    <a:pt x="79286" y="211416"/>
                  </a:moveTo>
                  <a:lnTo>
                    <a:pt x="52857" y="211416"/>
                  </a:lnTo>
                  <a:lnTo>
                    <a:pt x="26428" y="211416"/>
                  </a:lnTo>
                  <a:lnTo>
                    <a:pt x="26428" y="237845"/>
                  </a:lnTo>
                  <a:lnTo>
                    <a:pt x="52857" y="237845"/>
                  </a:lnTo>
                  <a:lnTo>
                    <a:pt x="52857" y="264274"/>
                  </a:lnTo>
                  <a:lnTo>
                    <a:pt x="79286" y="264274"/>
                  </a:lnTo>
                  <a:lnTo>
                    <a:pt x="79286" y="211416"/>
                  </a:lnTo>
                  <a:close/>
                </a:path>
                <a:path w="845820" h="344170">
                  <a:moveTo>
                    <a:pt x="79286" y="158559"/>
                  </a:moveTo>
                  <a:lnTo>
                    <a:pt x="52857" y="158559"/>
                  </a:lnTo>
                  <a:lnTo>
                    <a:pt x="52857" y="184988"/>
                  </a:lnTo>
                  <a:lnTo>
                    <a:pt x="79286" y="184988"/>
                  </a:lnTo>
                  <a:lnTo>
                    <a:pt x="79286" y="158559"/>
                  </a:lnTo>
                  <a:close/>
                </a:path>
                <a:path w="845820" h="344170">
                  <a:moveTo>
                    <a:pt x="158559" y="79286"/>
                  </a:moveTo>
                  <a:lnTo>
                    <a:pt x="132130" y="79286"/>
                  </a:lnTo>
                  <a:lnTo>
                    <a:pt x="105702" y="79286"/>
                  </a:lnTo>
                  <a:lnTo>
                    <a:pt x="105702" y="26428"/>
                  </a:lnTo>
                  <a:lnTo>
                    <a:pt x="79286" y="26428"/>
                  </a:lnTo>
                  <a:lnTo>
                    <a:pt x="52857" y="26428"/>
                  </a:lnTo>
                  <a:lnTo>
                    <a:pt x="52857" y="0"/>
                  </a:lnTo>
                  <a:lnTo>
                    <a:pt x="26428" y="0"/>
                  </a:lnTo>
                  <a:lnTo>
                    <a:pt x="26428" y="26428"/>
                  </a:lnTo>
                  <a:lnTo>
                    <a:pt x="0" y="26428"/>
                  </a:lnTo>
                  <a:lnTo>
                    <a:pt x="0" y="52857"/>
                  </a:lnTo>
                  <a:lnTo>
                    <a:pt x="26428" y="52857"/>
                  </a:lnTo>
                  <a:lnTo>
                    <a:pt x="26428" y="79286"/>
                  </a:lnTo>
                  <a:lnTo>
                    <a:pt x="52857" y="79286"/>
                  </a:lnTo>
                  <a:lnTo>
                    <a:pt x="52857" y="105702"/>
                  </a:lnTo>
                  <a:lnTo>
                    <a:pt x="79286" y="105702"/>
                  </a:lnTo>
                  <a:lnTo>
                    <a:pt x="105702" y="105702"/>
                  </a:lnTo>
                  <a:lnTo>
                    <a:pt x="105702" y="132130"/>
                  </a:lnTo>
                  <a:lnTo>
                    <a:pt x="79286" y="132130"/>
                  </a:lnTo>
                  <a:lnTo>
                    <a:pt x="79286" y="158559"/>
                  </a:lnTo>
                  <a:lnTo>
                    <a:pt x="105702" y="158559"/>
                  </a:lnTo>
                  <a:lnTo>
                    <a:pt x="105702" y="237845"/>
                  </a:lnTo>
                  <a:lnTo>
                    <a:pt x="132130" y="237845"/>
                  </a:lnTo>
                  <a:lnTo>
                    <a:pt x="132130" y="211416"/>
                  </a:lnTo>
                  <a:lnTo>
                    <a:pt x="158559" y="211416"/>
                  </a:lnTo>
                  <a:lnTo>
                    <a:pt x="158559" y="184988"/>
                  </a:lnTo>
                  <a:lnTo>
                    <a:pt x="132130" y="184988"/>
                  </a:lnTo>
                  <a:lnTo>
                    <a:pt x="132130" y="158559"/>
                  </a:lnTo>
                  <a:lnTo>
                    <a:pt x="158559" y="158559"/>
                  </a:lnTo>
                  <a:lnTo>
                    <a:pt x="158559" y="132130"/>
                  </a:lnTo>
                  <a:lnTo>
                    <a:pt x="132130" y="132130"/>
                  </a:lnTo>
                  <a:lnTo>
                    <a:pt x="132130" y="105702"/>
                  </a:lnTo>
                  <a:lnTo>
                    <a:pt x="158559" y="105702"/>
                  </a:lnTo>
                  <a:lnTo>
                    <a:pt x="158559" y="79286"/>
                  </a:lnTo>
                  <a:close/>
                </a:path>
                <a:path w="845820" h="344170">
                  <a:moveTo>
                    <a:pt x="184988" y="237845"/>
                  </a:moveTo>
                  <a:lnTo>
                    <a:pt x="158559" y="237845"/>
                  </a:lnTo>
                  <a:lnTo>
                    <a:pt x="132130" y="237845"/>
                  </a:lnTo>
                  <a:lnTo>
                    <a:pt x="132130" y="264274"/>
                  </a:lnTo>
                  <a:lnTo>
                    <a:pt x="105702" y="264274"/>
                  </a:lnTo>
                  <a:lnTo>
                    <a:pt x="79286" y="264274"/>
                  </a:lnTo>
                  <a:lnTo>
                    <a:pt x="79286" y="317131"/>
                  </a:lnTo>
                  <a:lnTo>
                    <a:pt x="105702" y="317131"/>
                  </a:lnTo>
                  <a:lnTo>
                    <a:pt x="132130" y="317131"/>
                  </a:lnTo>
                  <a:lnTo>
                    <a:pt x="132130" y="343560"/>
                  </a:lnTo>
                  <a:lnTo>
                    <a:pt x="158559" y="343560"/>
                  </a:lnTo>
                  <a:lnTo>
                    <a:pt x="158559" y="264274"/>
                  </a:lnTo>
                  <a:lnTo>
                    <a:pt x="184988" y="264274"/>
                  </a:lnTo>
                  <a:lnTo>
                    <a:pt x="184988" y="237845"/>
                  </a:lnTo>
                  <a:close/>
                </a:path>
                <a:path w="845820" h="344170">
                  <a:moveTo>
                    <a:pt x="184988" y="158559"/>
                  </a:moveTo>
                  <a:lnTo>
                    <a:pt x="158559" y="158559"/>
                  </a:lnTo>
                  <a:lnTo>
                    <a:pt x="158559" y="184988"/>
                  </a:lnTo>
                  <a:lnTo>
                    <a:pt x="184988" y="184988"/>
                  </a:lnTo>
                  <a:lnTo>
                    <a:pt x="184988" y="158559"/>
                  </a:lnTo>
                  <a:close/>
                </a:path>
                <a:path w="845820" h="344170">
                  <a:moveTo>
                    <a:pt x="184988" y="105702"/>
                  </a:moveTo>
                  <a:lnTo>
                    <a:pt x="158559" y="105702"/>
                  </a:lnTo>
                  <a:lnTo>
                    <a:pt x="158559" y="132130"/>
                  </a:lnTo>
                  <a:lnTo>
                    <a:pt x="184988" y="132130"/>
                  </a:lnTo>
                  <a:lnTo>
                    <a:pt x="184988" y="105702"/>
                  </a:lnTo>
                  <a:close/>
                </a:path>
                <a:path w="845820" h="344170">
                  <a:moveTo>
                    <a:pt x="211416" y="184988"/>
                  </a:moveTo>
                  <a:lnTo>
                    <a:pt x="184988" y="184988"/>
                  </a:lnTo>
                  <a:lnTo>
                    <a:pt x="184988" y="211416"/>
                  </a:lnTo>
                  <a:lnTo>
                    <a:pt x="211416" y="211416"/>
                  </a:lnTo>
                  <a:lnTo>
                    <a:pt x="211416" y="184988"/>
                  </a:lnTo>
                  <a:close/>
                </a:path>
                <a:path w="845820" h="344170">
                  <a:moveTo>
                    <a:pt x="211416" y="132130"/>
                  </a:moveTo>
                  <a:lnTo>
                    <a:pt x="184988" y="132130"/>
                  </a:lnTo>
                  <a:lnTo>
                    <a:pt x="184988" y="158559"/>
                  </a:lnTo>
                  <a:lnTo>
                    <a:pt x="211416" y="158559"/>
                  </a:lnTo>
                  <a:lnTo>
                    <a:pt x="211416" y="132130"/>
                  </a:lnTo>
                  <a:close/>
                </a:path>
                <a:path w="845820" h="344170">
                  <a:moveTo>
                    <a:pt x="237845" y="158559"/>
                  </a:moveTo>
                  <a:lnTo>
                    <a:pt x="211416" y="158559"/>
                  </a:lnTo>
                  <a:lnTo>
                    <a:pt x="211416" y="184988"/>
                  </a:lnTo>
                  <a:lnTo>
                    <a:pt x="237845" y="184988"/>
                  </a:lnTo>
                  <a:lnTo>
                    <a:pt x="237845" y="158559"/>
                  </a:lnTo>
                  <a:close/>
                </a:path>
                <a:path w="845820" h="344170">
                  <a:moveTo>
                    <a:pt x="290703" y="237845"/>
                  </a:moveTo>
                  <a:lnTo>
                    <a:pt x="264274" y="237845"/>
                  </a:lnTo>
                  <a:lnTo>
                    <a:pt x="264274" y="211416"/>
                  </a:lnTo>
                  <a:lnTo>
                    <a:pt x="237845" y="211416"/>
                  </a:lnTo>
                  <a:lnTo>
                    <a:pt x="211416" y="211416"/>
                  </a:lnTo>
                  <a:lnTo>
                    <a:pt x="211416" y="264274"/>
                  </a:lnTo>
                  <a:lnTo>
                    <a:pt x="237845" y="264274"/>
                  </a:lnTo>
                  <a:lnTo>
                    <a:pt x="264274" y="264274"/>
                  </a:lnTo>
                  <a:lnTo>
                    <a:pt x="264274" y="290703"/>
                  </a:lnTo>
                  <a:lnTo>
                    <a:pt x="290703" y="290703"/>
                  </a:lnTo>
                  <a:lnTo>
                    <a:pt x="290703" y="237845"/>
                  </a:lnTo>
                  <a:close/>
                </a:path>
                <a:path w="845820" h="344170">
                  <a:moveTo>
                    <a:pt x="290703" y="158559"/>
                  </a:moveTo>
                  <a:lnTo>
                    <a:pt x="264274" y="158559"/>
                  </a:lnTo>
                  <a:lnTo>
                    <a:pt x="264274" y="211416"/>
                  </a:lnTo>
                  <a:lnTo>
                    <a:pt x="290703" y="211416"/>
                  </a:lnTo>
                  <a:lnTo>
                    <a:pt x="290703" y="158559"/>
                  </a:lnTo>
                  <a:close/>
                </a:path>
                <a:path w="845820" h="344170">
                  <a:moveTo>
                    <a:pt x="317131" y="211416"/>
                  </a:moveTo>
                  <a:lnTo>
                    <a:pt x="290703" y="211416"/>
                  </a:lnTo>
                  <a:lnTo>
                    <a:pt x="290703" y="237845"/>
                  </a:lnTo>
                  <a:lnTo>
                    <a:pt x="317131" y="237845"/>
                  </a:lnTo>
                  <a:lnTo>
                    <a:pt x="317131" y="211416"/>
                  </a:lnTo>
                  <a:close/>
                </a:path>
                <a:path w="845820" h="344170">
                  <a:moveTo>
                    <a:pt x="317131" y="52857"/>
                  </a:moveTo>
                  <a:lnTo>
                    <a:pt x="290703" y="52857"/>
                  </a:lnTo>
                  <a:lnTo>
                    <a:pt x="290703" y="26428"/>
                  </a:lnTo>
                  <a:lnTo>
                    <a:pt x="264274" y="26428"/>
                  </a:lnTo>
                  <a:lnTo>
                    <a:pt x="264274" y="0"/>
                  </a:lnTo>
                  <a:lnTo>
                    <a:pt x="237845" y="0"/>
                  </a:lnTo>
                  <a:lnTo>
                    <a:pt x="211416" y="0"/>
                  </a:lnTo>
                  <a:lnTo>
                    <a:pt x="184988" y="0"/>
                  </a:lnTo>
                  <a:lnTo>
                    <a:pt x="158559" y="0"/>
                  </a:lnTo>
                  <a:lnTo>
                    <a:pt x="132130" y="0"/>
                  </a:lnTo>
                  <a:lnTo>
                    <a:pt x="132130" y="52857"/>
                  </a:lnTo>
                  <a:lnTo>
                    <a:pt x="158559" y="52857"/>
                  </a:lnTo>
                  <a:lnTo>
                    <a:pt x="184988" y="52857"/>
                  </a:lnTo>
                  <a:lnTo>
                    <a:pt x="184988" y="105702"/>
                  </a:lnTo>
                  <a:lnTo>
                    <a:pt x="211416" y="105702"/>
                  </a:lnTo>
                  <a:lnTo>
                    <a:pt x="237845" y="105702"/>
                  </a:lnTo>
                  <a:lnTo>
                    <a:pt x="237845" y="158559"/>
                  </a:lnTo>
                  <a:lnTo>
                    <a:pt x="264274" y="158559"/>
                  </a:lnTo>
                  <a:lnTo>
                    <a:pt x="264274" y="79286"/>
                  </a:lnTo>
                  <a:lnTo>
                    <a:pt x="237845" y="79286"/>
                  </a:lnTo>
                  <a:lnTo>
                    <a:pt x="237845" y="52857"/>
                  </a:lnTo>
                  <a:lnTo>
                    <a:pt x="211416" y="52857"/>
                  </a:lnTo>
                  <a:lnTo>
                    <a:pt x="211416" y="26428"/>
                  </a:lnTo>
                  <a:lnTo>
                    <a:pt x="237845" y="26428"/>
                  </a:lnTo>
                  <a:lnTo>
                    <a:pt x="237845" y="52857"/>
                  </a:lnTo>
                  <a:lnTo>
                    <a:pt x="264274" y="52857"/>
                  </a:lnTo>
                  <a:lnTo>
                    <a:pt x="264274" y="79286"/>
                  </a:lnTo>
                  <a:lnTo>
                    <a:pt x="290703" y="79286"/>
                  </a:lnTo>
                  <a:lnTo>
                    <a:pt x="317131" y="79286"/>
                  </a:lnTo>
                  <a:lnTo>
                    <a:pt x="317131" y="52857"/>
                  </a:lnTo>
                  <a:close/>
                </a:path>
                <a:path w="845820" h="344170">
                  <a:moveTo>
                    <a:pt x="317131" y="0"/>
                  </a:moveTo>
                  <a:lnTo>
                    <a:pt x="290703" y="0"/>
                  </a:lnTo>
                  <a:lnTo>
                    <a:pt x="290703" y="26428"/>
                  </a:lnTo>
                  <a:lnTo>
                    <a:pt x="317131" y="26428"/>
                  </a:lnTo>
                  <a:lnTo>
                    <a:pt x="317131" y="0"/>
                  </a:lnTo>
                  <a:close/>
                </a:path>
                <a:path w="845820" h="344170">
                  <a:moveTo>
                    <a:pt x="343560" y="237845"/>
                  </a:moveTo>
                  <a:lnTo>
                    <a:pt x="317131" y="237845"/>
                  </a:lnTo>
                  <a:lnTo>
                    <a:pt x="317131" y="264274"/>
                  </a:lnTo>
                  <a:lnTo>
                    <a:pt x="343560" y="264274"/>
                  </a:lnTo>
                  <a:lnTo>
                    <a:pt x="343560" y="237845"/>
                  </a:lnTo>
                  <a:close/>
                </a:path>
                <a:path w="845820" h="344170">
                  <a:moveTo>
                    <a:pt x="343560" y="105702"/>
                  </a:moveTo>
                  <a:lnTo>
                    <a:pt x="317131" y="105702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105702"/>
                  </a:lnTo>
                  <a:close/>
                </a:path>
                <a:path w="845820" h="344170">
                  <a:moveTo>
                    <a:pt x="396405" y="237845"/>
                  </a:moveTo>
                  <a:lnTo>
                    <a:pt x="369989" y="237845"/>
                  </a:lnTo>
                  <a:lnTo>
                    <a:pt x="369989" y="264274"/>
                  </a:lnTo>
                  <a:lnTo>
                    <a:pt x="396405" y="264274"/>
                  </a:lnTo>
                  <a:lnTo>
                    <a:pt x="396405" y="237845"/>
                  </a:lnTo>
                  <a:close/>
                </a:path>
                <a:path w="845820" h="344170">
                  <a:moveTo>
                    <a:pt x="396405" y="79286"/>
                  </a:moveTo>
                  <a:lnTo>
                    <a:pt x="369989" y="79286"/>
                  </a:lnTo>
                  <a:lnTo>
                    <a:pt x="369989" y="105702"/>
                  </a:lnTo>
                  <a:lnTo>
                    <a:pt x="396405" y="105702"/>
                  </a:lnTo>
                  <a:lnTo>
                    <a:pt x="396405" y="79286"/>
                  </a:lnTo>
                  <a:close/>
                </a:path>
                <a:path w="845820" h="344170">
                  <a:moveTo>
                    <a:pt x="396405" y="26428"/>
                  </a:moveTo>
                  <a:lnTo>
                    <a:pt x="369989" y="26428"/>
                  </a:lnTo>
                  <a:lnTo>
                    <a:pt x="369989" y="0"/>
                  </a:lnTo>
                  <a:lnTo>
                    <a:pt x="343560" y="0"/>
                  </a:lnTo>
                  <a:lnTo>
                    <a:pt x="343560" y="79286"/>
                  </a:lnTo>
                  <a:lnTo>
                    <a:pt x="369989" y="79286"/>
                  </a:lnTo>
                  <a:lnTo>
                    <a:pt x="369989" y="52857"/>
                  </a:lnTo>
                  <a:lnTo>
                    <a:pt x="396405" y="52857"/>
                  </a:lnTo>
                  <a:lnTo>
                    <a:pt x="396405" y="26428"/>
                  </a:lnTo>
                  <a:close/>
                </a:path>
                <a:path w="845820" h="344170">
                  <a:moveTo>
                    <a:pt x="475691" y="132130"/>
                  </a:moveTo>
                  <a:lnTo>
                    <a:pt x="449262" y="132130"/>
                  </a:lnTo>
                  <a:lnTo>
                    <a:pt x="449262" y="158559"/>
                  </a:lnTo>
                  <a:lnTo>
                    <a:pt x="475691" y="158559"/>
                  </a:lnTo>
                  <a:lnTo>
                    <a:pt x="475691" y="132130"/>
                  </a:lnTo>
                  <a:close/>
                </a:path>
                <a:path w="845820" h="344170">
                  <a:moveTo>
                    <a:pt x="502119" y="158559"/>
                  </a:moveTo>
                  <a:lnTo>
                    <a:pt x="475691" y="158559"/>
                  </a:lnTo>
                  <a:lnTo>
                    <a:pt x="475691" y="184988"/>
                  </a:lnTo>
                  <a:lnTo>
                    <a:pt x="502119" y="184988"/>
                  </a:lnTo>
                  <a:lnTo>
                    <a:pt x="502119" y="158559"/>
                  </a:lnTo>
                  <a:close/>
                </a:path>
                <a:path w="845820" h="344170">
                  <a:moveTo>
                    <a:pt x="607834" y="237845"/>
                  </a:moveTo>
                  <a:lnTo>
                    <a:pt x="581406" y="237845"/>
                  </a:lnTo>
                  <a:lnTo>
                    <a:pt x="581406" y="184988"/>
                  </a:lnTo>
                  <a:lnTo>
                    <a:pt x="554977" y="184988"/>
                  </a:lnTo>
                  <a:lnTo>
                    <a:pt x="554977" y="237845"/>
                  </a:lnTo>
                  <a:lnTo>
                    <a:pt x="528548" y="237845"/>
                  </a:lnTo>
                  <a:lnTo>
                    <a:pt x="528548" y="211416"/>
                  </a:lnTo>
                  <a:lnTo>
                    <a:pt x="502119" y="211416"/>
                  </a:lnTo>
                  <a:lnTo>
                    <a:pt x="475691" y="211416"/>
                  </a:lnTo>
                  <a:lnTo>
                    <a:pt x="475691" y="237845"/>
                  </a:lnTo>
                  <a:lnTo>
                    <a:pt x="502119" y="237845"/>
                  </a:lnTo>
                  <a:lnTo>
                    <a:pt x="502119" y="264274"/>
                  </a:lnTo>
                  <a:lnTo>
                    <a:pt x="475691" y="264274"/>
                  </a:lnTo>
                  <a:lnTo>
                    <a:pt x="475691" y="237845"/>
                  </a:lnTo>
                  <a:lnTo>
                    <a:pt x="449262" y="237845"/>
                  </a:lnTo>
                  <a:lnTo>
                    <a:pt x="449262" y="158559"/>
                  </a:lnTo>
                  <a:lnTo>
                    <a:pt x="422833" y="158559"/>
                  </a:lnTo>
                  <a:lnTo>
                    <a:pt x="422833" y="184988"/>
                  </a:lnTo>
                  <a:lnTo>
                    <a:pt x="396405" y="184988"/>
                  </a:lnTo>
                  <a:lnTo>
                    <a:pt x="396405" y="158559"/>
                  </a:lnTo>
                  <a:lnTo>
                    <a:pt x="369989" y="158559"/>
                  </a:lnTo>
                  <a:lnTo>
                    <a:pt x="369989" y="184988"/>
                  </a:lnTo>
                  <a:lnTo>
                    <a:pt x="343560" y="184988"/>
                  </a:lnTo>
                  <a:lnTo>
                    <a:pt x="343560" y="158559"/>
                  </a:lnTo>
                  <a:lnTo>
                    <a:pt x="317131" y="158559"/>
                  </a:lnTo>
                  <a:lnTo>
                    <a:pt x="317131" y="211416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96405" y="211416"/>
                  </a:lnTo>
                  <a:lnTo>
                    <a:pt x="422833" y="211416"/>
                  </a:lnTo>
                  <a:lnTo>
                    <a:pt x="422833" y="264274"/>
                  </a:lnTo>
                  <a:lnTo>
                    <a:pt x="449262" y="264274"/>
                  </a:lnTo>
                  <a:lnTo>
                    <a:pt x="449262" y="290703"/>
                  </a:lnTo>
                  <a:lnTo>
                    <a:pt x="475691" y="290703"/>
                  </a:lnTo>
                  <a:lnTo>
                    <a:pt x="502119" y="290703"/>
                  </a:lnTo>
                  <a:lnTo>
                    <a:pt x="528548" y="290703"/>
                  </a:lnTo>
                  <a:lnTo>
                    <a:pt x="554977" y="290703"/>
                  </a:lnTo>
                  <a:lnTo>
                    <a:pt x="554977" y="264274"/>
                  </a:lnTo>
                  <a:lnTo>
                    <a:pt x="581406" y="264274"/>
                  </a:lnTo>
                  <a:lnTo>
                    <a:pt x="581406" y="290703"/>
                  </a:lnTo>
                  <a:lnTo>
                    <a:pt x="607834" y="290703"/>
                  </a:lnTo>
                  <a:lnTo>
                    <a:pt x="607834" y="237845"/>
                  </a:lnTo>
                  <a:close/>
                </a:path>
                <a:path w="845820" h="344170">
                  <a:moveTo>
                    <a:pt x="607834" y="158559"/>
                  </a:moveTo>
                  <a:lnTo>
                    <a:pt x="581406" y="158559"/>
                  </a:lnTo>
                  <a:lnTo>
                    <a:pt x="581406" y="184988"/>
                  </a:lnTo>
                  <a:lnTo>
                    <a:pt x="607834" y="184988"/>
                  </a:lnTo>
                  <a:lnTo>
                    <a:pt x="607834" y="158559"/>
                  </a:lnTo>
                  <a:close/>
                </a:path>
                <a:path w="845820" h="344170">
                  <a:moveTo>
                    <a:pt x="607834" y="0"/>
                  </a:moveTo>
                  <a:lnTo>
                    <a:pt x="581406" y="0"/>
                  </a:lnTo>
                  <a:lnTo>
                    <a:pt x="554977" y="0"/>
                  </a:lnTo>
                  <a:lnTo>
                    <a:pt x="528548" y="0"/>
                  </a:lnTo>
                  <a:lnTo>
                    <a:pt x="528548" y="26428"/>
                  </a:lnTo>
                  <a:lnTo>
                    <a:pt x="528548" y="52857"/>
                  </a:lnTo>
                  <a:lnTo>
                    <a:pt x="502119" y="52857"/>
                  </a:lnTo>
                  <a:lnTo>
                    <a:pt x="502119" y="26428"/>
                  </a:lnTo>
                  <a:lnTo>
                    <a:pt x="528548" y="26428"/>
                  </a:lnTo>
                  <a:lnTo>
                    <a:pt x="528548" y="0"/>
                  </a:lnTo>
                  <a:lnTo>
                    <a:pt x="502119" y="0"/>
                  </a:lnTo>
                  <a:lnTo>
                    <a:pt x="475691" y="0"/>
                  </a:lnTo>
                  <a:lnTo>
                    <a:pt x="449262" y="0"/>
                  </a:lnTo>
                  <a:lnTo>
                    <a:pt x="449262" y="26428"/>
                  </a:lnTo>
                  <a:lnTo>
                    <a:pt x="422833" y="26428"/>
                  </a:lnTo>
                  <a:lnTo>
                    <a:pt x="422833" y="132130"/>
                  </a:lnTo>
                  <a:lnTo>
                    <a:pt x="449262" y="132130"/>
                  </a:lnTo>
                  <a:lnTo>
                    <a:pt x="449262" y="52857"/>
                  </a:lnTo>
                  <a:lnTo>
                    <a:pt x="475691" y="52857"/>
                  </a:lnTo>
                  <a:lnTo>
                    <a:pt x="475691" y="79286"/>
                  </a:lnTo>
                  <a:lnTo>
                    <a:pt x="502119" y="79286"/>
                  </a:lnTo>
                  <a:lnTo>
                    <a:pt x="528548" y="79286"/>
                  </a:lnTo>
                  <a:lnTo>
                    <a:pt x="528548" y="105702"/>
                  </a:lnTo>
                  <a:lnTo>
                    <a:pt x="502119" y="105702"/>
                  </a:lnTo>
                  <a:lnTo>
                    <a:pt x="502119" y="132130"/>
                  </a:lnTo>
                  <a:lnTo>
                    <a:pt x="528548" y="132130"/>
                  </a:lnTo>
                  <a:lnTo>
                    <a:pt x="528548" y="184988"/>
                  </a:lnTo>
                  <a:lnTo>
                    <a:pt x="554977" y="184988"/>
                  </a:lnTo>
                  <a:lnTo>
                    <a:pt x="554977" y="105702"/>
                  </a:lnTo>
                  <a:lnTo>
                    <a:pt x="581406" y="105702"/>
                  </a:lnTo>
                  <a:lnTo>
                    <a:pt x="581406" y="132130"/>
                  </a:lnTo>
                  <a:lnTo>
                    <a:pt x="607834" y="132130"/>
                  </a:lnTo>
                  <a:lnTo>
                    <a:pt x="607834" y="79286"/>
                  </a:lnTo>
                  <a:lnTo>
                    <a:pt x="581406" y="79286"/>
                  </a:lnTo>
                  <a:lnTo>
                    <a:pt x="554977" y="79286"/>
                  </a:lnTo>
                  <a:lnTo>
                    <a:pt x="554977" y="52857"/>
                  </a:lnTo>
                  <a:lnTo>
                    <a:pt x="581406" y="52857"/>
                  </a:lnTo>
                  <a:lnTo>
                    <a:pt x="581406" y="26428"/>
                  </a:lnTo>
                  <a:lnTo>
                    <a:pt x="607834" y="26428"/>
                  </a:lnTo>
                  <a:lnTo>
                    <a:pt x="607834" y="0"/>
                  </a:lnTo>
                  <a:close/>
                </a:path>
                <a:path w="845820" h="344170">
                  <a:moveTo>
                    <a:pt x="634263" y="211416"/>
                  </a:moveTo>
                  <a:lnTo>
                    <a:pt x="607834" y="211416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close/>
                </a:path>
                <a:path w="845820" h="344170">
                  <a:moveTo>
                    <a:pt x="634263" y="132130"/>
                  </a:moveTo>
                  <a:lnTo>
                    <a:pt x="607834" y="132130"/>
                  </a:lnTo>
                  <a:lnTo>
                    <a:pt x="607834" y="158559"/>
                  </a:lnTo>
                  <a:lnTo>
                    <a:pt x="634263" y="158559"/>
                  </a:lnTo>
                  <a:lnTo>
                    <a:pt x="634263" y="132130"/>
                  </a:lnTo>
                  <a:close/>
                </a:path>
                <a:path w="845820" h="344170">
                  <a:moveTo>
                    <a:pt x="634263" y="26428"/>
                  </a:moveTo>
                  <a:lnTo>
                    <a:pt x="607834" y="26428"/>
                  </a:lnTo>
                  <a:lnTo>
                    <a:pt x="607834" y="79286"/>
                  </a:lnTo>
                  <a:lnTo>
                    <a:pt x="634263" y="79286"/>
                  </a:lnTo>
                  <a:lnTo>
                    <a:pt x="634263" y="26428"/>
                  </a:lnTo>
                  <a:close/>
                </a:path>
                <a:path w="845820" h="344170">
                  <a:moveTo>
                    <a:pt x="660692" y="158559"/>
                  </a:moveTo>
                  <a:lnTo>
                    <a:pt x="634263" y="158559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58559"/>
                  </a:lnTo>
                  <a:close/>
                </a:path>
                <a:path w="845820" h="344170">
                  <a:moveTo>
                    <a:pt x="660692" y="0"/>
                  </a:moveTo>
                  <a:lnTo>
                    <a:pt x="634263" y="0"/>
                  </a:lnTo>
                  <a:lnTo>
                    <a:pt x="634263" y="26428"/>
                  </a:lnTo>
                  <a:lnTo>
                    <a:pt x="660692" y="26428"/>
                  </a:lnTo>
                  <a:lnTo>
                    <a:pt x="660692" y="0"/>
                  </a:lnTo>
                  <a:close/>
                </a:path>
                <a:path w="845820" h="344170">
                  <a:moveTo>
                    <a:pt x="845680" y="211416"/>
                  </a:moveTo>
                  <a:lnTo>
                    <a:pt x="819251" y="211416"/>
                  </a:lnTo>
                  <a:lnTo>
                    <a:pt x="819251" y="237845"/>
                  </a:lnTo>
                  <a:lnTo>
                    <a:pt x="845680" y="237845"/>
                  </a:lnTo>
                  <a:lnTo>
                    <a:pt x="845680" y="2114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514"/>
              <a:ext cx="1083945" cy="370205"/>
            </a:xfrm>
            <a:custGeom>
              <a:avLst/>
              <a:gdLst/>
              <a:ahLst/>
              <a:cxnLst/>
              <a:rect l="l" t="t" r="r" b="b"/>
              <a:pathLst>
                <a:path w="1083945" h="370204">
                  <a:moveTo>
                    <a:pt x="26428" y="211416"/>
                  </a:moveTo>
                  <a:lnTo>
                    <a:pt x="0" y="211416"/>
                  </a:lnTo>
                  <a:lnTo>
                    <a:pt x="0" y="237845"/>
                  </a:lnTo>
                  <a:lnTo>
                    <a:pt x="26428" y="237845"/>
                  </a:lnTo>
                  <a:lnTo>
                    <a:pt x="26428" y="211416"/>
                  </a:lnTo>
                  <a:close/>
                </a:path>
                <a:path w="1083945" h="370204">
                  <a:moveTo>
                    <a:pt x="52857" y="184988"/>
                  </a:moveTo>
                  <a:lnTo>
                    <a:pt x="26428" y="184988"/>
                  </a:lnTo>
                  <a:lnTo>
                    <a:pt x="26428" y="211416"/>
                  </a:lnTo>
                  <a:lnTo>
                    <a:pt x="52857" y="211416"/>
                  </a:lnTo>
                  <a:lnTo>
                    <a:pt x="52857" y="184988"/>
                  </a:lnTo>
                  <a:close/>
                </a:path>
                <a:path w="1083945" h="370204">
                  <a:moveTo>
                    <a:pt x="317131" y="158572"/>
                  </a:moveTo>
                  <a:lnTo>
                    <a:pt x="290715" y="158572"/>
                  </a:lnTo>
                  <a:lnTo>
                    <a:pt x="290715" y="184988"/>
                  </a:lnTo>
                  <a:lnTo>
                    <a:pt x="317131" y="184988"/>
                  </a:lnTo>
                  <a:lnTo>
                    <a:pt x="317131" y="158572"/>
                  </a:lnTo>
                  <a:close/>
                </a:path>
                <a:path w="1083945" h="370204">
                  <a:moveTo>
                    <a:pt x="369989" y="158572"/>
                  </a:moveTo>
                  <a:lnTo>
                    <a:pt x="343560" y="158572"/>
                  </a:lnTo>
                  <a:lnTo>
                    <a:pt x="343560" y="184988"/>
                  </a:lnTo>
                  <a:lnTo>
                    <a:pt x="369989" y="184988"/>
                  </a:lnTo>
                  <a:lnTo>
                    <a:pt x="369989" y="158572"/>
                  </a:lnTo>
                  <a:close/>
                </a:path>
                <a:path w="1083945" h="370204">
                  <a:moveTo>
                    <a:pt x="396417" y="184988"/>
                  </a:moveTo>
                  <a:lnTo>
                    <a:pt x="369989" y="184988"/>
                  </a:lnTo>
                  <a:lnTo>
                    <a:pt x="369989" y="211416"/>
                  </a:lnTo>
                  <a:lnTo>
                    <a:pt x="343560" y="211416"/>
                  </a:lnTo>
                  <a:lnTo>
                    <a:pt x="343560" y="184988"/>
                  </a:lnTo>
                  <a:lnTo>
                    <a:pt x="317131" y="184988"/>
                  </a:lnTo>
                  <a:lnTo>
                    <a:pt x="317131" y="211416"/>
                  </a:lnTo>
                  <a:lnTo>
                    <a:pt x="290715" y="211416"/>
                  </a:lnTo>
                  <a:lnTo>
                    <a:pt x="264287" y="211416"/>
                  </a:lnTo>
                  <a:lnTo>
                    <a:pt x="237858" y="211416"/>
                  </a:lnTo>
                  <a:lnTo>
                    <a:pt x="237858" y="105829"/>
                  </a:lnTo>
                  <a:lnTo>
                    <a:pt x="211429" y="105829"/>
                  </a:lnTo>
                  <a:lnTo>
                    <a:pt x="211429" y="159169"/>
                  </a:lnTo>
                  <a:lnTo>
                    <a:pt x="185000" y="159169"/>
                  </a:lnTo>
                  <a:lnTo>
                    <a:pt x="185000" y="212509"/>
                  </a:lnTo>
                  <a:lnTo>
                    <a:pt x="158572" y="212509"/>
                  </a:lnTo>
                  <a:lnTo>
                    <a:pt x="132143" y="212509"/>
                  </a:lnTo>
                  <a:lnTo>
                    <a:pt x="132143" y="185839"/>
                  </a:lnTo>
                  <a:lnTo>
                    <a:pt x="105714" y="185839"/>
                  </a:lnTo>
                  <a:lnTo>
                    <a:pt x="105714" y="212509"/>
                  </a:lnTo>
                  <a:lnTo>
                    <a:pt x="79286" y="212509"/>
                  </a:lnTo>
                  <a:lnTo>
                    <a:pt x="79286" y="237909"/>
                  </a:lnTo>
                  <a:lnTo>
                    <a:pt x="52857" y="237909"/>
                  </a:lnTo>
                  <a:lnTo>
                    <a:pt x="26428" y="237909"/>
                  </a:lnTo>
                  <a:lnTo>
                    <a:pt x="26428" y="264579"/>
                  </a:lnTo>
                  <a:lnTo>
                    <a:pt x="0" y="264579"/>
                  </a:lnTo>
                  <a:lnTo>
                    <a:pt x="0" y="291249"/>
                  </a:lnTo>
                  <a:lnTo>
                    <a:pt x="26428" y="291249"/>
                  </a:lnTo>
                  <a:lnTo>
                    <a:pt x="26428" y="317919"/>
                  </a:lnTo>
                  <a:lnTo>
                    <a:pt x="52857" y="317919"/>
                  </a:lnTo>
                  <a:lnTo>
                    <a:pt x="79286" y="317919"/>
                  </a:lnTo>
                  <a:lnTo>
                    <a:pt x="79286" y="369989"/>
                  </a:lnTo>
                  <a:lnTo>
                    <a:pt x="105714" y="369989"/>
                  </a:lnTo>
                  <a:lnTo>
                    <a:pt x="132143" y="369989"/>
                  </a:lnTo>
                  <a:lnTo>
                    <a:pt x="132143" y="344589"/>
                  </a:lnTo>
                  <a:lnTo>
                    <a:pt x="105714" y="344589"/>
                  </a:lnTo>
                  <a:lnTo>
                    <a:pt x="105714" y="317919"/>
                  </a:lnTo>
                  <a:lnTo>
                    <a:pt x="132143" y="317919"/>
                  </a:lnTo>
                  <a:lnTo>
                    <a:pt x="132143" y="291249"/>
                  </a:lnTo>
                  <a:lnTo>
                    <a:pt x="105714" y="291249"/>
                  </a:lnTo>
                  <a:lnTo>
                    <a:pt x="105714" y="264579"/>
                  </a:lnTo>
                  <a:lnTo>
                    <a:pt x="132143" y="264579"/>
                  </a:lnTo>
                  <a:lnTo>
                    <a:pt x="132143" y="237909"/>
                  </a:lnTo>
                  <a:lnTo>
                    <a:pt x="158572" y="237909"/>
                  </a:lnTo>
                  <a:lnTo>
                    <a:pt x="185000" y="237909"/>
                  </a:lnTo>
                  <a:lnTo>
                    <a:pt x="185000" y="264579"/>
                  </a:lnTo>
                  <a:lnTo>
                    <a:pt x="158572" y="264579"/>
                  </a:lnTo>
                  <a:lnTo>
                    <a:pt x="158572" y="291249"/>
                  </a:lnTo>
                  <a:lnTo>
                    <a:pt x="185000" y="291249"/>
                  </a:lnTo>
                  <a:lnTo>
                    <a:pt x="185000" y="317919"/>
                  </a:lnTo>
                  <a:lnTo>
                    <a:pt x="211429" y="317919"/>
                  </a:lnTo>
                  <a:lnTo>
                    <a:pt x="237858" y="317919"/>
                  </a:lnTo>
                  <a:lnTo>
                    <a:pt x="237858" y="264579"/>
                  </a:lnTo>
                  <a:lnTo>
                    <a:pt x="211429" y="264579"/>
                  </a:lnTo>
                  <a:lnTo>
                    <a:pt x="211429" y="212509"/>
                  </a:lnTo>
                  <a:lnTo>
                    <a:pt x="237858" y="212509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317131" y="237845"/>
                  </a:lnTo>
                  <a:lnTo>
                    <a:pt x="343560" y="237845"/>
                  </a:lnTo>
                  <a:lnTo>
                    <a:pt x="369989" y="237845"/>
                  </a:lnTo>
                  <a:lnTo>
                    <a:pt x="396417" y="237845"/>
                  </a:lnTo>
                  <a:lnTo>
                    <a:pt x="396417" y="184988"/>
                  </a:lnTo>
                  <a:close/>
                </a:path>
                <a:path w="1083945" h="370204">
                  <a:moveTo>
                    <a:pt x="396417" y="26428"/>
                  </a:moveTo>
                  <a:lnTo>
                    <a:pt x="369989" y="26428"/>
                  </a:lnTo>
                  <a:lnTo>
                    <a:pt x="369989" y="52857"/>
                  </a:lnTo>
                  <a:lnTo>
                    <a:pt x="396417" y="52857"/>
                  </a:lnTo>
                  <a:lnTo>
                    <a:pt x="396417" y="26428"/>
                  </a:lnTo>
                  <a:close/>
                </a:path>
                <a:path w="1083945" h="370204">
                  <a:moveTo>
                    <a:pt x="422846" y="52857"/>
                  </a:moveTo>
                  <a:lnTo>
                    <a:pt x="396417" y="52857"/>
                  </a:lnTo>
                  <a:lnTo>
                    <a:pt x="396417" y="79286"/>
                  </a:lnTo>
                  <a:lnTo>
                    <a:pt x="422846" y="79286"/>
                  </a:lnTo>
                  <a:lnTo>
                    <a:pt x="422846" y="52857"/>
                  </a:lnTo>
                  <a:close/>
                </a:path>
                <a:path w="1083945" h="370204">
                  <a:moveTo>
                    <a:pt x="449275" y="132143"/>
                  </a:moveTo>
                  <a:lnTo>
                    <a:pt x="422846" y="132143"/>
                  </a:lnTo>
                  <a:lnTo>
                    <a:pt x="396417" y="132143"/>
                  </a:lnTo>
                  <a:lnTo>
                    <a:pt x="396417" y="158572"/>
                  </a:lnTo>
                  <a:lnTo>
                    <a:pt x="422846" y="158572"/>
                  </a:lnTo>
                  <a:lnTo>
                    <a:pt x="449275" y="158572"/>
                  </a:lnTo>
                  <a:lnTo>
                    <a:pt x="449275" y="132143"/>
                  </a:lnTo>
                  <a:close/>
                </a:path>
                <a:path w="1083945" h="370204">
                  <a:moveTo>
                    <a:pt x="528561" y="79286"/>
                  </a:moveTo>
                  <a:lnTo>
                    <a:pt x="502132" y="79286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close/>
                </a:path>
                <a:path w="1083945" h="370204">
                  <a:moveTo>
                    <a:pt x="554990" y="184988"/>
                  </a:moveTo>
                  <a:lnTo>
                    <a:pt x="528561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475703" y="105714"/>
                  </a:lnTo>
                  <a:lnTo>
                    <a:pt x="475703" y="79286"/>
                  </a:lnTo>
                  <a:lnTo>
                    <a:pt x="449275" y="79286"/>
                  </a:lnTo>
                  <a:lnTo>
                    <a:pt x="449275" y="132143"/>
                  </a:lnTo>
                  <a:lnTo>
                    <a:pt x="475703" y="132143"/>
                  </a:lnTo>
                  <a:lnTo>
                    <a:pt x="475703" y="237845"/>
                  </a:lnTo>
                  <a:lnTo>
                    <a:pt x="502132" y="237845"/>
                  </a:lnTo>
                  <a:lnTo>
                    <a:pt x="528561" y="237845"/>
                  </a:lnTo>
                  <a:lnTo>
                    <a:pt x="528561" y="211416"/>
                  </a:lnTo>
                  <a:lnTo>
                    <a:pt x="554990" y="211416"/>
                  </a:lnTo>
                  <a:lnTo>
                    <a:pt x="554990" y="184988"/>
                  </a:lnTo>
                  <a:close/>
                </a:path>
                <a:path w="1083945" h="370204">
                  <a:moveTo>
                    <a:pt x="554990" y="105714"/>
                  </a:moveTo>
                  <a:lnTo>
                    <a:pt x="528561" y="105714"/>
                  </a:lnTo>
                  <a:lnTo>
                    <a:pt x="528561" y="132143"/>
                  </a:lnTo>
                  <a:lnTo>
                    <a:pt x="554990" y="132143"/>
                  </a:lnTo>
                  <a:lnTo>
                    <a:pt x="554990" y="105714"/>
                  </a:lnTo>
                  <a:close/>
                </a:path>
                <a:path w="1083945" h="370204">
                  <a:moveTo>
                    <a:pt x="607834" y="79286"/>
                  </a:moveTo>
                  <a:lnTo>
                    <a:pt x="581418" y="79286"/>
                  </a:lnTo>
                  <a:lnTo>
                    <a:pt x="581418" y="105714"/>
                  </a:lnTo>
                  <a:lnTo>
                    <a:pt x="607834" y="105714"/>
                  </a:lnTo>
                  <a:lnTo>
                    <a:pt x="607834" y="79286"/>
                  </a:lnTo>
                  <a:close/>
                </a:path>
                <a:path w="1083945" h="370204">
                  <a:moveTo>
                    <a:pt x="634263" y="290703"/>
                  </a:moveTo>
                  <a:lnTo>
                    <a:pt x="607834" y="290703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28561" y="237845"/>
                  </a:lnTo>
                  <a:lnTo>
                    <a:pt x="528561" y="264274"/>
                  </a:lnTo>
                  <a:lnTo>
                    <a:pt x="554990" y="264274"/>
                  </a:lnTo>
                  <a:lnTo>
                    <a:pt x="554990" y="290703"/>
                  </a:lnTo>
                  <a:lnTo>
                    <a:pt x="581418" y="290703"/>
                  </a:lnTo>
                  <a:lnTo>
                    <a:pt x="581418" y="317131"/>
                  </a:lnTo>
                  <a:lnTo>
                    <a:pt x="607834" y="317131"/>
                  </a:lnTo>
                  <a:lnTo>
                    <a:pt x="634263" y="317131"/>
                  </a:lnTo>
                  <a:lnTo>
                    <a:pt x="634263" y="290703"/>
                  </a:lnTo>
                  <a:close/>
                </a:path>
                <a:path w="1083945" h="370204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70204">
                  <a:moveTo>
                    <a:pt x="687120" y="132143"/>
                  </a:moveTo>
                  <a:lnTo>
                    <a:pt x="660692" y="132143"/>
                  </a:lnTo>
                  <a:lnTo>
                    <a:pt x="660692" y="158572"/>
                  </a:lnTo>
                  <a:lnTo>
                    <a:pt x="634263" y="158572"/>
                  </a:lnTo>
                  <a:lnTo>
                    <a:pt x="634263" y="132143"/>
                  </a:lnTo>
                  <a:lnTo>
                    <a:pt x="660692" y="132143"/>
                  </a:lnTo>
                  <a:lnTo>
                    <a:pt x="660692" y="79286"/>
                  </a:lnTo>
                  <a:lnTo>
                    <a:pt x="634263" y="79286"/>
                  </a:lnTo>
                  <a:lnTo>
                    <a:pt x="634263" y="105714"/>
                  </a:lnTo>
                  <a:lnTo>
                    <a:pt x="607834" y="105714"/>
                  </a:lnTo>
                  <a:lnTo>
                    <a:pt x="607834" y="132143"/>
                  </a:lnTo>
                  <a:lnTo>
                    <a:pt x="581418" y="132143"/>
                  </a:lnTo>
                  <a:lnTo>
                    <a:pt x="554990" y="132143"/>
                  </a:lnTo>
                  <a:lnTo>
                    <a:pt x="554990" y="158572"/>
                  </a:lnTo>
                  <a:lnTo>
                    <a:pt x="581418" y="158572"/>
                  </a:lnTo>
                  <a:lnTo>
                    <a:pt x="581418" y="184988"/>
                  </a:lnTo>
                  <a:lnTo>
                    <a:pt x="607834" y="184988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84988"/>
                  </a:lnTo>
                  <a:lnTo>
                    <a:pt x="687120" y="184988"/>
                  </a:lnTo>
                  <a:lnTo>
                    <a:pt x="687120" y="132143"/>
                  </a:lnTo>
                  <a:close/>
                </a:path>
                <a:path w="1083945" h="370204">
                  <a:moveTo>
                    <a:pt x="713549" y="184988"/>
                  </a:moveTo>
                  <a:lnTo>
                    <a:pt x="687120" y="184988"/>
                  </a:lnTo>
                  <a:lnTo>
                    <a:pt x="687120" y="211416"/>
                  </a:lnTo>
                  <a:lnTo>
                    <a:pt x="713549" y="211416"/>
                  </a:lnTo>
                  <a:lnTo>
                    <a:pt x="713549" y="184988"/>
                  </a:lnTo>
                  <a:close/>
                </a:path>
                <a:path w="1083945" h="370204">
                  <a:moveTo>
                    <a:pt x="739978" y="105714"/>
                  </a:moveTo>
                  <a:lnTo>
                    <a:pt x="713549" y="105714"/>
                  </a:lnTo>
                  <a:lnTo>
                    <a:pt x="687120" y="105714"/>
                  </a:lnTo>
                  <a:lnTo>
                    <a:pt x="687120" y="132143"/>
                  </a:lnTo>
                  <a:lnTo>
                    <a:pt x="713549" y="132143"/>
                  </a:lnTo>
                  <a:lnTo>
                    <a:pt x="739978" y="132143"/>
                  </a:lnTo>
                  <a:lnTo>
                    <a:pt x="739978" y="105714"/>
                  </a:lnTo>
                  <a:close/>
                </a:path>
                <a:path w="1083945" h="370204">
                  <a:moveTo>
                    <a:pt x="792835" y="79286"/>
                  </a:moveTo>
                  <a:lnTo>
                    <a:pt x="766406" y="79286"/>
                  </a:lnTo>
                  <a:lnTo>
                    <a:pt x="766406" y="132143"/>
                  </a:lnTo>
                  <a:lnTo>
                    <a:pt x="739978" y="132143"/>
                  </a:lnTo>
                  <a:lnTo>
                    <a:pt x="739978" y="184988"/>
                  </a:lnTo>
                  <a:lnTo>
                    <a:pt x="766406" y="184988"/>
                  </a:lnTo>
                  <a:lnTo>
                    <a:pt x="766406" y="158572"/>
                  </a:lnTo>
                  <a:lnTo>
                    <a:pt x="792835" y="158572"/>
                  </a:lnTo>
                  <a:lnTo>
                    <a:pt x="792835" y="79286"/>
                  </a:lnTo>
                  <a:close/>
                </a:path>
                <a:path w="1083945" h="370204">
                  <a:moveTo>
                    <a:pt x="819264" y="237845"/>
                  </a:moveTo>
                  <a:lnTo>
                    <a:pt x="792835" y="237845"/>
                  </a:lnTo>
                  <a:lnTo>
                    <a:pt x="792835" y="264274"/>
                  </a:lnTo>
                  <a:lnTo>
                    <a:pt x="819264" y="264274"/>
                  </a:lnTo>
                  <a:lnTo>
                    <a:pt x="819264" y="237845"/>
                  </a:lnTo>
                  <a:close/>
                </a:path>
                <a:path w="1083945" h="370204">
                  <a:moveTo>
                    <a:pt x="819264" y="158572"/>
                  </a:moveTo>
                  <a:lnTo>
                    <a:pt x="792835" y="158572"/>
                  </a:lnTo>
                  <a:lnTo>
                    <a:pt x="792835" y="184988"/>
                  </a:lnTo>
                  <a:lnTo>
                    <a:pt x="766406" y="184988"/>
                  </a:lnTo>
                  <a:lnTo>
                    <a:pt x="766406" y="237845"/>
                  </a:lnTo>
                  <a:lnTo>
                    <a:pt x="792835" y="237845"/>
                  </a:lnTo>
                  <a:lnTo>
                    <a:pt x="792835" y="211416"/>
                  </a:lnTo>
                  <a:lnTo>
                    <a:pt x="819264" y="211416"/>
                  </a:lnTo>
                  <a:lnTo>
                    <a:pt x="819264" y="158572"/>
                  </a:lnTo>
                  <a:close/>
                </a:path>
                <a:path w="1083945" h="370204">
                  <a:moveTo>
                    <a:pt x="845693" y="211416"/>
                  </a:moveTo>
                  <a:lnTo>
                    <a:pt x="819264" y="211416"/>
                  </a:lnTo>
                  <a:lnTo>
                    <a:pt x="819264" y="237845"/>
                  </a:lnTo>
                  <a:lnTo>
                    <a:pt x="845693" y="237845"/>
                  </a:lnTo>
                  <a:lnTo>
                    <a:pt x="845693" y="211416"/>
                  </a:lnTo>
                  <a:close/>
                </a:path>
                <a:path w="1083945" h="370204">
                  <a:moveTo>
                    <a:pt x="872121" y="52857"/>
                  </a:moveTo>
                  <a:lnTo>
                    <a:pt x="845693" y="52857"/>
                  </a:lnTo>
                  <a:lnTo>
                    <a:pt x="845693" y="79286"/>
                  </a:lnTo>
                  <a:lnTo>
                    <a:pt x="819264" y="79286"/>
                  </a:lnTo>
                  <a:lnTo>
                    <a:pt x="819264" y="105714"/>
                  </a:lnTo>
                  <a:lnTo>
                    <a:pt x="845693" y="105714"/>
                  </a:lnTo>
                  <a:lnTo>
                    <a:pt x="872121" y="105714"/>
                  </a:lnTo>
                  <a:lnTo>
                    <a:pt x="872121" y="52857"/>
                  </a:lnTo>
                  <a:close/>
                </a:path>
                <a:path w="1083945" h="370204">
                  <a:moveTo>
                    <a:pt x="898550" y="105714"/>
                  </a:moveTo>
                  <a:lnTo>
                    <a:pt x="872121" y="105714"/>
                  </a:lnTo>
                  <a:lnTo>
                    <a:pt x="872121" y="132143"/>
                  </a:lnTo>
                  <a:lnTo>
                    <a:pt x="898550" y="132143"/>
                  </a:lnTo>
                  <a:lnTo>
                    <a:pt x="898550" y="105714"/>
                  </a:lnTo>
                  <a:close/>
                </a:path>
                <a:path w="1083945" h="370204">
                  <a:moveTo>
                    <a:pt x="1004252" y="79286"/>
                  </a:moveTo>
                  <a:lnTo>
                    <a:pt x="977823" y="79286"/>
                  </a:lnTo>
                  <a:lnTo>
                    <a:pt x="977823" y="105714"/>
                  </a:lnTo>
                  <a:lnTo>
                    <a:pt x="1004252" y="105714"/>
                  </a:lnTo>
                  <a:lnTo>
                    <a:pt x="1004252" y="79286"/>
                  </a:lnTo>
                  <a:close/>
                </a:path>
                <a:path w="1083945" h="370204">
                  <a:moveTo>
                    <a:pt x="1030681" y="237845"/>
                  </a:moveTo>
                  <a:lnTo>
                    <a:pt x="1004252" y="237845"/>
                  </a:lnTo>
                  <a:lnTo>
                    <a:pt x="1004252" y="264274"/>
                  </a:lnTo>
                  <a:lnTo>
                    <a:pt x="1030681" y="264274"/>
                  </a:lnTo>
                  <a:lnTo>
                    <a:pt x="1030681" y="237845"/>
                  </a:lnTo>
                  <a:close/>
                </a:path>
                <a:path w="1083945" h="370204">
                  <a:moveTo>
                    <a:pt x="1030681" y="158572"/>
                  </a:moveTo>
                  <a:lnTo>
                    <a:pt x="1004252" y="158572"/>
                  </a:lnTo>
                  <a:lnTo>
                    <a:pt x="977823" y="158572"/>
                  </a:lnTo>
                  <a:lnTo>
                    <a:pt x="977823" y="132143"/>
                  </a:lnTo>
                  <a:lnTo>
                    <a:pt x="951395" y="132143"/>
                  </a:lnTo>
                  <a:lnTo>
                    <a:pt x="951395" y="52857"/>
                  </a:lnTo>
                  <a:lnTo>
                    <a:pt x="977823" y="52857"/>
                  </a:lnTo>
                  <a:lnTo>
                    <a:pt x="1004252" y="52857"/>
                  </a:lnTo>
                  <a:lnTo>
                    <a:pt x="1004252" y="26428"/>
                  </a:lnTo>
                  <a:lnTo>
                    <a:pt x="977823" y="26428"/>
                  </a:lnTo>
                  <a:lnTo>
                    <a:pt x="951395" y="26428"/>
                  </a:lnTo>
                  <a:lnTo>
                    <a:pt x="951395" y="0"/>
                  </a:lnTo>
                  <a:lnTo>
                    <a:pt x="924966" y="0"/>
                  </a:lnTo>
                  <a:lnTo>
                    <a:pt x="898550" y="0"/>
                  </a:lnTo>
                  <a:lnTo>
                    <a:pt x="898550" y="26428"/>
                  </a:lnTo>
                  <a:lnTo>
                    <a:pt x="872121" y="26428"/>
                  </a:lnTo>
                  <a:lnTo>
                    <a:pt x="872121" y="52857"/>
                  </a:lnTo>
                  <a:lnTo>
                    <a:pt x="898550" y="52857"/>
                  </a:lnTo>
                  <a:lnTo>
                    <a:pt x="924966" y="52857"/>
                  </a:lnTo>
                  <a:lnTo>
                    <a:pt x="924966" y="79286"/>
                  </a:lnTo>
                  <a:lnTo>
                    <a:pt x="898550" y="79286"/>
                  </a:lnTo>
                  <a:lnTo>
                    <a:pt x="898550" y="105714"/>
                  </a:lnTo>
                  <a:lnTo>
                    <a:pt x="924966" y="105714"/>
                  </a:lnTo>
                  <a:lnTo>
                    <a:pt x="924966" y="132143"/>
                  </a:lnTo>
                  <a:lnTo>
                    <a:pt x="898550" y="132143"/>
                  </a:lnTo>
                  <a:lnTo>
                    <a:pt x="898550" y="158572"/>
                  </a:lnTo>
                  <a:lnTo>
                    <a:pt x="872121" y="158572"/>
                  </a:lnTo>
                  <a:lnTo>
                    <a:pt x="872121" y="132143"/>
                  </a:lnTo>
                  <a:lnTo>
                    <a:pt x="845693" y="132143"/>
                  </a:lnTo>
                  <a:lnTo>
                    <a:pt x="819264" y="132143"/>
                  </a:lnTo>
                  <a:lnTo>
                    <a:pt x="819264" y="158572"/>
                  </a:lnTo>
                  <a:lnTo>
                    <a:pt x="845693" y="158572"/>
                  </a:lnTo>
                  <a:lnTo>
                    <a:pt x="845693" y="184988"/>
                  </a:lnTo>
                  <a:lnTo>
                    <a:pt x="872121" y="184988"/>
                  </a:lnTo>
                  <a:lnTo>
                    <a:pt x="898550" y="184988"/>
                  </a:lnTo>
                  <a:lnTo>
                    <a:pt x="924966" y="184988"/>
                  </a:lnTo>
                  <a:lnTo>
                    <a:pt x="924966" y="158572"/>
                  </a:lnTo>
                  <a:lnTo>
                    <a:pt x="951395" y="158572"/>
                  </a:lnTo>
                  <a:lnTo>
                    <a:pt x="951395" y="184988"/>
                  </a:lnTo>
                  <a:lnTo>
                    <a:pt x="977823" y="184988"/>
                  </a:lnTo>
                  <a:lnTo>
                    <a:pt x="977823" y="237845"/>
                  </a:lnTo>
                  <a:lnTo>
                    <a:pt x="1004252" y="237845"/>
                  </a:lnTo>
                  <a:lnTo>
                    <a:pt x="1004252" y="184988"/>
                  </a:lnTo>
                  <a:lnTo>
                    <a:pt x="1030681" y="184988"/>
                  </a:lnTo>
                  <a:lnTo>
                    <a:pt x="1030681" y="158572"/>
                  </a:lnTo>
                  <a:close/>
                </a:path>
                <a:path w="1083945" h="370204">
                  <a:moveTo>
                    <a:pt x="1057109" y="105714"/>
                  </a:moveTo>
                  <a:lnTo>
                    <a:pt x="1030681" y="105714"/>
                  </a:lnTo>
                  <a:lnTo>
                    <a:pt x="1030681" y="132143"/>
                  </a:lnTo>
                  <a:lnTo>
                    <a:pt x="1057109" y="132143"/>
                  </a:lnTo>
                  <a:lnTo>
                    <a:pt x="1057109" y="105714"/>
                  </a:lnTo>
                  <a:close/>
                </a:path>
                <a:path w="1083945" h="370204">
                  <a:moveTo>
                    <a:pt x="1083538" y="132143"/>
                  </a:moveTo>
                  <a:lnTo>
                    <a:pt x="1057109" y="132143"/>
                  </a:lnTo>
                  <a:lnTo>
                    <a:pt x="1057109" y="184988"/>
                  </a:lnTo>
                  <a:lnTo>
                    <a:pt x="1083538" y="184988"/>
                  </a:lnTo>
                  <a:lnTo>
                    <a:pt x="1083538" y="132143"/>
                  </a:lnTo>
                  <a:close/>
                </a:path>
                <a:path w="1083945" h="370204">
                  <a:moveTo>
                    <a:pt x="1083538" y="26428"/>
                  </a:moveTo>
                  <a:lnTo>
                    <a:pt x="1057109" y="26428"/>
                  </a:lnTo>
                  <a:lnTo>
                    <a:pt x="1057109" y="52857"/>
                  </a:lnTo>
                  <a:lnTo>
                    <a:pt x="1030681" y="52857"/>
                  </a:lnTo>
                  <a:lnTo>
                    <a:pt x="1030681" y="79286"/>
                  </a:lnTo>
                  <a:lnTo>
                    <a:pt x="1057109" y="79286"/>
                  </a:lnTo>
                  <a:lnTo>
                    <a:pt x="1057109" y="105714"/>
                  </a:lnTo>
                  <a:lnTo>
                    <a:pt x="1083538" y="105714"/>
                  </a:lnTo>
                  <a:lnTo>
                    <a:pt x="1083538" y="264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933"/>
              <a:ext cx="1083945" cy="634365"/>
            </a:xfrm>
            <a:custGeom>
              <a:avLst/>
              <a:gdLst/>
              <a:ahLst/>
              <a:cxnLst/>
              <a:rect l="l" t="t" r="r" b="b"/>
              <a:pathLst>
                <a:path w="1083945" h="634365">
                  <a:moveTo>
                    <a:pt x="52857" y="554558"/>
                  </a:moveTo>
                  <a:lnTo>
                    <a:pt x="26428" y="554558"/>
                  </a:lnTo>
                  <a:lnTo>
                    <a:pt x="26428" y="528129"/>
                  </a:lnTo>
                  <a:lnTo>
                    <a:pt x="0" y="528129"/>
                  </a:lnTo>
                  <a:lnTo>
                    <a:pt x="0" y="580986"/>
                  </a:lnTo>
                  <a:lnTo>
                    <a:pt x="26428" y="580986"/>
                  </a:lnTo>
                  <a:lnTo>
                    <a:pt x="52857" y="580986"/>
                  </a:lnTo>
                  <a:lnTo>
                    <a:pt x="52857" y="554558"/>
                  </a:lnTo>
                  <a:close/>
                </a:path>
                <a:path w="1083945" h="634365">
                  <a:moveTo>
                    <a:pt x="52857" y="343141"/>
                  </a:moveTo>
                  <a:lnTo>
                    <a:pt x="26428" y="343141"/>
                  </a:lnTo>
                  <a:lnTo>
                    <a:pt x="0" y="343141"/>
                  </a:lnTo>
                  <a:lnTo>
                    <a:pt x="0" y="422427"/>
                  </a:lnTo>
                  <a:lnTo>
                    <a:pt x="26428" y="422427"/>
                  </a:lnTo>
                  <a:lnTo>
                    <a:pt x="26428" y="369570"/>
                  </a:lnTo>
                  <a:lnTo>
                    <a:pt x="52857" y="369570"/>
                  </a:lnTo>
                  <a:lnTo>
                    <a:pt x="52857" y="343141"/>
                  </a:lnTo>
                  <a:close/>
                </a:path>
                <a:path w="1083945" h="634365">
                  <a:moveTo>
                    <a:pt x="105714" y="501700"/>
                  </a:moveTo>
                  <a:lnTo>
                    <a:pt x="79286" y="501700"/>
                  </a:lnTo>
                  <a:lnTo>
                    <a:pt x="79286" y="448856"/>
                  </a:lnTo>
                  <a:lnTo>
                    <a:pt x="52857" y="448856"/>
                  </a:lnTo>
                  <a:lnTo>
                    <a:pt x="26428" y="448856"/>
                  </a:lnTo>
                  <a:lnTo>
                    <a:pt x="0" y="448856"/>
                  </a:lnTo>
                  <a:lnTo>
                    <a:pt x="0" y="501700"/>
                  </a:lnTo>
                  <a:lnTo>
                    <a:pt x="26428" y="501700"/>
                  </a:lnTo>
                  <a:lnTo>
                    <a:pt x="26428" y="528129"/>
                  </a:lnTo>
                  <a:lnTo>
                    <a:pt x="52857" y="528129"/>
                  </a:lnTo>
                  <a:lnTo>
                    <a:pt x="79286" y="528129"/>
                  </a:lnTo>
                  <a:lnTo>
                    <a:pt x="79286" y="554558"/>
                  </a:lnTo>
                  <a:lnTo>
                    <a:pt x="105714" y="554558"/>
                  </a:lnTo>
                  <a:lnTo>
                    <a:pt x="105714" y="501700"/>
                  </a:lnTo>
                  <a:close/>
                </a:path>
                <a:path w="1083945" h="634365">
                  <a:moveTo>
                    <a:pt x="185000" y="422427"/>
                  </a:moveTo>
                  <a:lnTo>
                    <a:pt x="158572" y="422427"/>
                  </a:lnTo>
                  <a:lnTo>
                    <a:pt x="158572" y="448856"/>
                  </a:lnTo>
                  <a:lnTo>
                    <a:pt x="185000" y="448856"/>
                  </a:lnTo>
                  <a:lnTo>
                    <a:pt x="185000" y="422427"/>
                  </a:lnTo>
                  <a:close/>
                </a:path>
                <a:path w="1083945" h="634365">
                  <a:moveTo>
                    <a:pt x="185000" y="316712"/>
                  </a:moveTo>
                  <a:lnTo>
                    <a:pt x="158572" y="316712"/>
                  </a:lnTo>
                  <a:lnTo>
                    <a:pt x="132143" y="316712"/>
                  </a:lnTo>
                  <a:lnTo>
                    <a:pt x="132143" y="343141"/>
                  </a:lnTo>
                  <a:lnTo>
                    <a:pt x="158572" y="343141"/>
                  </a:lnTo>
                  <a:lnTo>
                    <a:pt x="185000" y="343141"/>
                  </a:lnTo>
                  <a:lnTo>
                    <a:pt x="185000" y="316712"/>
                  </a:lnTo>
                  <a:close/>
                </a:path>
                <a:path w="1083945" h="634365">
                  <a:moveTo>
                    <a:pt x="211429" y="528129"/>
                  </a:moveTo>
                  <a:lnTo>
                    <a:pt x="185000" y="528129"/>
                  </a:lnTo>
                  <a:lnTo>
                    <a:pt x="158572" y="528129"/>
                  </a:lnTo>
                  <a:lnTo>
                    <a:pt x="158572" y="501700"/>
                  </a:lnTo>
                  <a:lnTo>
                    <a:pt x="185000" y="501700"/>
                  </a:lnTo>
                  <a:lnTo>
                    <a:pt x="185000" y="475284"/>
                  </a:lnTo>
                  <a:lnTo>
                    <a:pt x="158572" y="475284"/>
                  </a:lnTo>
                  <a:lnTo>
                    <a:pt x="158572" y="448856"/>
                  </a:lnTo>
                  <a:lnTo>
                    <a:pt x="132143" y="448856"/>
                  </a:lnTo>
                  <a:lnTo>
                    <a:pt x="132143" y="422427"/>
                  </a:lnTo>
                  <a:lnTo>
                    <a:pt x="158572" y="422427"/>
                  </a:lnTo>
                  <a:lnTo>
                    <a:pt x="158572" y="395998"/>
                  </a:lnTo>
                  <a:lnTo>
                    <a:pt x="132143" y="395998"/>
                  </a:lnTo>
                  <a:lnTo>
                    <a:pt x="105714" y="395998"/>
                  </a:lnTo>
                  <a:lnTo>
                    <a:pt x="79286" y="395998"/>
                  </a:lnTo>
                  <a:lnTo>
                    <a:pt x="52857" y="395998"/>
                  </a:lnTo>
                  <a:lnTo>
                    <a:pt x="52857" y="422427"/>
                  </a:lnTo>
                  <a:lnTo>
                    <a:pt x="79286" y="422427"/>
                  </a:lnTo>
                  <a:lnTo>
                    <a:pt x="79286" y="448856"/>
                  </a:lnTo>
                  <a:lnTo>
                    <a:pt x="105714" y="448856"/>
                  </a:lnTo>
                  <a:lnTo>
                    <a:pt x="105714" y="475284"/>
                  </a:lnTo>
                  <a:lnTo>
                    <a:pt x="132143" y="475284"/>
                  </a:lnTo>
                  <a:lnTo>
                    <a:pt x="132143" y="554558"/>
                  </a:lnTo>
                  <a:lnTo>
                    <a:pt x="158572" y="554558"/>
                  </a:lnTo>
                  <a:lnTo>
                    <a:pt x="185000" y="554558"/>
                  </a:lnTo>
                  <a:lnTo>
                    <a:pt x="211429" y="554558"/>
                  </a:lnTo>
                  <a:lnTo>
                    <a:pt x="211429" y="528129"/>
                  </a:lnTo>
                  <a:close/>
                </a:path>
                <a:path w="1083945" h="634365">
                  <a:moveTo>
                    <a:pt x="211429" y="448856"/>
                  </a:moveTo>
                  <a:lnTo>
                    <a:pt x="185000" y="448856"/>
                  </a:lnTo>
                  <a:lnTo>
                    <a:pt x="185000" y="475284"/>
                  </a:lnTo>
                  <a:lnTo>
                    <a:pt x="211429" y="475284"/>
                  </a:lnTo>
                  <a:lnTo>
                    <a:pt x="211429" y="448856"/>
                  </a:lnTo>
                  <a:close/>
                </a:path>
                <a:path w="1083945" h="634365">
                  <a:moveTo>
                    <a:pt x="211429" y="343141"/>
                  </a:moveTo>
                  <a:lnTo>
                    <a:pt x="185000" y="343141"/>
                  </a:lnTo>
                  <a:lnTo>
                    <a:pt x="185000" y="369570"/>
                  </a:lnTo>
                  <a:lnTo>
                    <a:pt x="158572" y="369570"/>
                  </a:lnTo>
                  <a:lnTo>
                    <a:pt x="158572" y="395998"/>
                  </a:lnTo>
                  <a:lnTo>
                    <a:pt x="185000" y="395998"/>
                  </a:lnTo>
                  <a:lnTo>
                    <a:pt x="211429" y="395998"/>
                  </a:lnTo>
                  <a:lnTo>
                    <a:pt x="211429" y="343141"/>
                  </a:lnTo>
                  <a:close/>
                </a:path>
                <a:path w="1083945" h="634365">
                  <a:moveTo>
                    <a:pt x="237858" y="554558"/>
                  </a:moveTo>
                  <a:lnTo>
                    <a:pt x="211429" y="554558"/>
                  </a:lnTo>
                  <a:lnTo>
                    <a:pt x="211429" y="580986"/>
                  </a:lnTo>
                  <a:lnTo>
                    <a:pt x="237858" y="580986"/>
                  </a:lnTo>
                  <a:lnTo>
                    <a:pt x="237858" y="554558"/>
                  </a:lnTo>
                  <a:close/>
                </a:path>
                <a:path w="1083945" h="634365">
                  <a:moveTo>
                    <a:pt x="264287" y="343141"/>
                  </a:moveTo>
                  <a:lnTo>
                    <a:pt x="237858" y="343141"/>
                  </a:lnTo>
                  <a:lnTo>
                    <a:pt x="237858" y="395998"/>
                  </a:lnTo>
                  <a:lnTo>
                    <a:pt x="264287" y="395998"/>
                  </a:lnTo>
                  <a:lnTo>
                    <a:pt x="264287" y="343141"/>
                  </a:lnTo>
                  <a:close/>
                </a:path>
                <a:path w="1083945" h="634365">
                  <a:moveTo>
                    <a:pt x="290715" y="105410"/>
                  </a:moveTo>
                  <a:lnTo>
                    <a:pt x="264287" y="105410"/>
                  </a:lnTo>
                  <a:lnTo>
                    <a:pt x="264287" y="80010"/>
                  </a:lnTo>
                  <a:lnTo>
                    <a:pt x="237858" y="80010"/>
                  </a:lnTo>
                  <a:lnTo>
                    <a:pt x="237858" y="105410"/>
                  </a:lnTo>
                  <a:lnTo>
                    <a:pt x="211429" y="105410"/>
                  </a:lnTo>
                  <a:lnTo>
                    <a:pt x="211429" y="53340"/>
                  </a:lnTo>
                  <a:lnTo>
                    <a:pt x="237858" y="53340"/>
                  </a:lnTo>
                  <a:lnTo>
                    <a:pt x="237858" y="26670"/>
                  </a:lnTo>
                  <a:lnTo>
                    <a:pt x="211429" y="26670"/>
                  </a:lnTo>
                  <a:lnTo>
                    <a:pt x="211429" y="0"/>
                  </a:lnTo>
                  <a:lnTo>
                    <a:pt x="185000" y="0"/>
                  </a:lnTo>
                  <a:lnTo>
                    <a:pt x="158572" y="0"/>
                  </a:lnTo>
                  <a:lnTo>
                    <a:pt x="132143" y="0"/>
                  </a:lnTo>
                  <a:lnTo>
                    <a:pt x="105714" y="0"/>
                  </a:lnTo>
                  <a:lnTo>
                    <a:pt x="105714" y="26670"/>
                  </a:lnTo>
                  <a:lnTo>
                    <a:pt x="79286" y="26670"/>
                  </a:lnTo>
                  <a:lnTo>
                    <a:pt x="79286" y="53340"/>
                  </a:lnTo>
                  <a:lnTo>
                    <a:pt x="52857" y="53340"/>
                  </a:lnTo>
                  <a:lnTo>
                    <a:pt x="26428" y="53340"/>
                  </a:lnTo>
                  <a:lnTo>
                    <a:pt x="26428" y="26670"/>
                  </a:lnTo>
                  <a:lnTo>
                    <a:pt x="0" y="26670"/>
                  </a:lnTo>
                  <a:lnTo>
                    <a:pt x="0" y="105410"/>
                  </a:lnTo>
                  <a:lnTo>
                    <a:pt x="26428" y="105410"/>
                  </a:lnTo>
                  <a:lnTo>
                    <a:pt x="52857" y="105410"/>
                  </a:lnTo>
                  <a:lnTo>
                    <a:pt x="52857" y="80010"/>
                  </a:lnTo>
                  <a:lnTo>
                    <a:pt x="79286" y="80010"/>
                  </a:lnTo>
                  <a:lnTo>
                    <a:pt x="79286" y="105410"/>
                  </a:lnTo>
                  <a:lnTo>
                    <a:pt x="105714" y="105410"/>
                  </a:lnTo>
                  <a:lnTo>
                    <a:pt x="105714" y="80010"/>
                  </a:lnTo>
                  <a:lnTo>
                    <a:pt x="132143" y="80010"/>
                  </a:lnTo>
                  <a:lnTo>
                    <a:pt x="132143" y="26670"/>
                  </a:lnTo>
                  <a:lnTo>
                    <a:pt x="158572" y="26670"/>
                  </a:lnTo>
                  <a:lnTo>
                    <a:pt x="185000" y="26670"/>
                  </a:lnTo>
                  <a:lnTo>
                    <a:pt x="185000" y="53340"/>
                  </a:lnTo>
                  <a:lnTo>
                    <a:pt x="158572" y="53340"/>
                  </a:lnTo>
                  <a:lnTo>
                    <a:pt x="158572" y="80010"/>
                  </a:lnTo>
                  <a:lnTo>
                    <a:pt x="185000" y="80010"/>
                  </a:lnTo>
                  <a:lnTo>
                    <a:pt x="185000" y="105410"/>
                  </a:lnTo>
                  <a:lnTo>
                    <a:pt x="158572" y="105410"/>
                  </a:lnTo>
                  <a:lnTo>
                    <a:pt x="132143" y="105410"/>
                  </a:lnTo>
                  <a:lnTo>
                    <a:pt x="105714" y="105410"/>
                  </a:lnTo>
                  <a:lnTo>
                    <a:pt x="105714" y="132080"/>
                  </a:lnTo>
                  <a:lnTo>
                    <a:pt x="132143" y="132080"/>
                  </a:lnTo>
                  <a:lnTo>
                    <a:pt x="132143" y="185420"/>
                  </a:lnTo>
                  <a:lnTo>
                    <a:pt x="158572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158572" y="158750"/>
                  </a:lnTo>
                  <a:lnTo>
                    <a:pt x="158572" y="132080"/>
                  </a:lnTo>
                  <a:lnTo>
                    <a:pt x="185000" y="132080"/>
                  </a:lnTo>
                  <a:lnTo>
                    <a:pt x="211429" y="132080"/>
                  </a:lnTo>
                  <a:lnTo>
                    <a:pt x="211429" y="212090"/>
                  </a:lnTo>
                  <a:lnTo>
                    <a:pt x="237858" y="212090"/>
                  </a:lnTo>
                  <a:lnTo>
                    <a:pt x="237858" y="132080"/>
                  </a:lnTo>
                  <a:lnTo>
                    <a:pt x="264287" y="132080"/>
                  </a:lnTo>
                  <a:lnTo>
                    <a:pt x="264287" y="158750"/>
                  </a:lnTo>
                  <a:lnTo>
                    <a:pt x="290715" y="158750"/>
                  </a:lnTo>
                  <a:lnTo>
                    <a:pt x="290715" y="105410"/>
                  </a:lnTo>
                  <a:close/>
                </a:path>
                <a:path w="1083945" h="634365">
                  <a:moveTo>
                    <a:pt x="396417" y="607415"/>
                  </a:moveTo>
                  <a:lnTo>
                    <a:pt x="369989" y="607415"/>
                  </a:lnTo>
                  <a:lnTo>
                    <a:pt x="343560" y="607415"/>
                  </a:lnTo>
                  <a:lnTo>
                    <a:pt x="343560" y="554558"/>
                  </a:lnTo>
                  <a:lnTo>
                    <a:pt x="317131" y="554558"/>
                  </a:lnTo>
                  <a:lnTo>
                    <a:pt x="290715" y="554558"/>
                  </a:lnTo>
                  <a:lnTo>
                    <a:pt x="290715" y="580986"/>
                  </a:lnTo>
                  <a:lnTo>
                    <a:pt x="317131" y="580986"/>
                  </a:lnTo>
                  <a:lnTo>
                    <a:pt x="317131" y="633844"/>
                  </a:lnTo>
                  <a:lnTo>
                    <a:pt x="343560" y="633844"/>
                  </a:lnTo>
                  <a:lnTo>
                    <a:pt x="369989" y="633844"/>
                  </a:lnTo>
                  <a:lnTo>
                    <a:pt x="396417" y="633844"/>
                  </a:lnTo>
                  <a:lnTo>
                    <a:pt x="396417" y="607415"/>
                  </a:lnTo>
                  <a:close/>
                </a:path>
                <a:path w="1083945" h="634365">
                  <a:moveTo>
                    <a:pt x="528561" y="263855"/>
                  </a:moveTo>
                  <a:lnTo>
                    <a:pt x="502132" y="263855"/>
                  </a:lnTo>
                  <a:lnTo>
                    <a:pt x="475703" y="263855"/>
                  </a:lnTo>
                  <a:lnTo>
                    <a:pt x="449275" y="263855"/>
                  </a:lnTo>
                  <a:lnTo>
                    <a:pt x="449275" y="316712"/>
                  </a:lnTo>
                  <a:lnTo>
                    <a:pt x="449275" y="343141"/>
                  </a:lnTo>
                  <a:lnTo>
                    <a:pt x="422846" y="343141"/>
                  </a:lnTo>
                  <a:lnTo>
                    <a:pt x="422846" y="316712"/>
                  </a:lnTo>
                  <a:lnTo>
                    <a:pt x="449275" y="316712"/>
                  </a:lnTo>
                  <a:lnTo>
                    <a:pt x="449275" y="263855"/>
                  </a:lnTo>
                  <a:lnTo>
                    <a:pt x="449275" y="210997"/>
                  </a:lnTo>
                  <a:lnTo>
                    <a:pt x="422846" y="210997"/>
                  </a:lnTo>
                  <a:lnTo>
                    <a:pt x="422846" y="290283"/>
                  </a:lnTo>
                  <a:lnTo>
                    <a:pt x="396417" y="290283"/>
                  </a:lnTo>
                  <a:lnTo>
                    <a:pt x="396417" y="316712"/>
                  </a:lnTo>
                  <a:lnTo>
                    <a:pt x="396417" y="343141"/>
                  </a:lnTo>
                  <a:lnTo>
                    <a:pt x="369989" y="343141"/>
                  </a:lnTo>
                  <a:lnTo>
                    <a:pt x="369989" y="316712"/>
                  </a:lnTo>
                  <a:lnTo>
                    <a:pt x="396417" y="316712"/>
                  </a:lnTo>
                  <a:lnTo>
                    <a:pt x="396417" y="290283"/>
                  </a:lnTo>
                  <a:lnTo>
                    <a:pt x="396417" y="263855"/>
                  </a:lnTo>
                  <a:lnTo>
                    <a:pt x="369989" y="263855"/>
                  </a:lnTo>
                  <a:lnTo>
                    <a:pt x="343560" y="263855"/>
                  </a:lnTo>
                  <a:lnTo>
                    <a:pt x="317131" y="263855"/>
                  </a:lnTo>
                  <a:lnTo>
                    <a:pt x="317131" y="316712"/>
                  </a:lnTo>
                  <a:lnTo>
                    <a:pt x="343560" y="316712"/>
                  </a:lnTo>
                  <a:lnTo>
                    <a:pt x="343560" y="369570"/>
                  </a:lnTo>
                  <a:lnTo>
                    <a:pt x="317131" y="369570"/>
                  </a:lnTo>
                  <a:lnTo>
                    <a:pt x="317131" y="343141"/>
                  </a:lnTo>
                  <a:lnTo>
                    <a:pt x="290715" y="343141"/>
                  </a:lnTo>
                  <a:lnTo>
                    <a:pt x="290715" y="395998"/>
                  </a:lnTo>
                  <a:lnTo>
                    <a:pt x="264287" y="395998"/>
                  </a:lnTo>
                  <a:lnTo>
                    <a:pt x="264287" y="475284"/>
                  </a:lnTo>
                  <a:lnTo>
                    <a:pt x="290715" y="475284"/>
                  </a:lnTo>
                  <a:lnTo>
                    <a:pt x="290715" y="422427"/>
                  </a:lnTo>
                  <a:lnTo>
                    <a:pt x="317131" y="422427"/>
                  </a:lnTo>
                  <a:lnTo>
                    <a:pt x="317131" y="395998"/>
                  </a:lnTo>
                  <a:lnTo>
                    <a:pt x="343560" y="395998"/>
                  </a:lnTo>
                  <a:lnTo>
                    <a:pt x="343560" y="422427"/>
                  </a:lnTo>
                  <a:lnTo>
                    <a:pt x="369989" y="422427"/>
                  </a:lnTo>
                  <a:lnTo>
                    <a:pt x="396417" y="422427"/>
                  </a:lnTo>
                  <a:lnTo>
                    <a:pt x="422846" y="422427"/>
                  </a:lnTo>
                  <a:lnTo>
                    <a:pt x="449275" y="422427"/>
                  </a:lnTo>
                  <a:lnTo>
                    <a:pt x="449275" y="369570"/>
                  </a:lnTo>
                  <a:lnTo>
                    <a:pt x="475703" y="369570"/>
                  </a:lnTo>
                  <a:lnTo>
                    <a:pt x="475703" y="290283"/>
                  </a:lnTo>
                  <a:lnTo>
                    <a:pt x="502132" y="290283"/>
                  </a:lnTo>
                  <a:lnTo>
                    <a:pt x="528561" y="290283"/>
                  </a:lnTo>
                  <a:lnTo>
                    <a:pt x="528561" y="263855"/>
                  </a:lnTo>
                  <a:close/>
                </a:path>
                <a:path w="1083945" h="634365">
                  <a:moveTo>
                    <a:pt x="581418" y="395998"/>
                  </a:moveTo>
                  <a:lnTo>
                    <a:pt x="554990" y="395998"/>
                  </a:lnTo>
                  <a:lnTo>
                    <a:pt x="554990" y="422427"/>
                  </a:lnTo>
                  <a:lnTo>
                    <a:pt x="581418" y="422427"/>
                  </a:lnTo>
                  <a:lnTo>
                    <a:pt x="581418" y="395998"/>
                  </a:lnTo>
                  <a:close/>
                </a:path>
                <a:path w="1083945" h="634365">
                  <a:moveTo>
                    <a:pt x="581418" y="343141"/>
                  </a:moveTo>
                  <a:lnTo>
                    <a:pt x="554990" y="343141"/>
                  </a:lnTo>
                  <a:lnTo>
                    <a:pt x="554990" y="290283"/>
                  </a:lnTo>
                  <a:lnTo>
                    <a:pt x="528561" y="290283"/>
                  </a:lnTo>
                  <a:lnTo>
                    <a:pt x="528561" y="316712"/>
                  </a:lnTo>
                  <a:lnTo>
                    <a:pt x="502132" y="316712"/>
                  </a:lnTo>
                  <a:lnTo>
                    <a:pt x="502132" y="369570"/>
                  </a:lnTo>
                  <a:lnTo>
                    <a:pt x="528561" y="369570"/>
                  </a:lnTo>
                  <a:lnTo>
                    <a:pt x="528561" y="395998"/>
                  </a:lnTo>
                  <a:lnTo>
                    <a:pt x="554990" y="395998"/>
                  </a:lnTo>
                  <a:lnTo>
                    <a:pt x="554990" y="369570"/>
                  </a:lnTo>
                  <a:lnTo>
                    <a:pt x="581418" y="369570"/>
                  </a:lnTo>
                  <a:lnTo>
                    <a:pt x="581418" y="343141"/>
                  </a:lnTo>
                  <a:close/>
                </a:path>
                <a:path w="1083945" h="634365">
                  <a:moveTo>
                    <a:pt x="607834" y="422427"/>
                  </a:moveTo>
                  <a:lnTo>
                    <a:pt x="581418" y="422427"/>
                  </a:lnTo>
                  <a:lnTo>
                    <a:pt x="581418" y="448856"/>
                  </a:lnTo>
                  <a:lnTo>
                    <a:pt x="554990" y="448856"/>
                  </a:lnTo>
                  <a:lnTo>
                    <a:pt x="554990" y="475284"/>
                  </a:lnTo>
                  <a:lnTo>
                    <a:pt x="581418" y="475284"/>
                  </a:lnTo>
                  <a:lnTo>
                    <a:pt x="607834" y="475284"/>
                  </a:lnTo>
                  <a:lnTo>
                    <a:pt x="607834" y="422427"/>
                  </a:lnTo>
                  <a:close/>
                </a:path>
                <a:path w="1083945" h="634365">
                  <a:moveTo>
                    <a:pt x="607834" y="369570"/>
                  </a:moveTo>
                  <a:lnTo>
                    <a:pt x="581418" y="369570"/>
                  </a:lnTo>
                  <a:lnTo>
                    <a:pt x="581418" y="395998"/>
                  </a:lnTo>
                  <a:lnTo>
                    <a:pt x="607834" y="395998"/>
                  </a:lnTo>
                  <a:lnTo>
                    <a:pt x="607834" y="369570"/>
                  </a:lnTo>
                  <a:close/>
                </a:path>
                <a:path w="1083945" h="634365">
                  <a:moveTo>
                    <a:pt x="634263" y="343141"/>
                  </a:moveTo>
                  <a:lnTo>
                    <a:pt x="607834" y="343141"/>
                  </a:lnTo>
                  <a:lnTo>
                    <a:pt x="607834" y="369570"/>
                  </a:lnTo>
                  <a:lnTo>
                    <a:pt x="634263" y="369570"/>
                  </a:lnTo>
                  <a:lnTo>
                    <a:pt x="634263" y="343141"/>
                  </a:lnTo>
                  <a:close/>
                </a:path>
                <a:path w="1083945" h="634365">
                  <a:moveTo>
                    <a:pt x="819264" y="369570"/>
                  </a:moveTo>
                  <a:lnTo>
                    <a:pt x="792835" y="369570"/>
                  </a:lnTo>
                  <a:lnTo>
                    <a:pt x="766406" y="369570"/>
                  </a:lnTo>
                  <a:lnTo>
                    <a:pt x="766406" y="395998"/>
                  </a:lnTo>
                  <a:lnTo>
                    <a:pt x="739978" y="395998"/>
                  </a:lnTo>
                  <a:lnTo>
                    <a:pt x="739978" y="422427"/>
                  </a:lnTo>
                  <a:lnTo>
                    <a:pt x="766406" y="422427"/>
                  </a:lnTo>
                  <a:lnTo>
                    <a:pt x="766406" y="448856"/>
                  </a:lnTo>
                  <a:lnTo>
                    <a:pt x="792835" y="448856"/>
                  </a:lnTo>
                  <a:lnTo>
                    <a:pt x="792835" y="422427"/>
                  </a:lnTo>
                  <a:lnTo>
                    <a:pt x="819264" y="422427"/>
                  </a:lnTo>
                  <a:lnTo>
                    <a:pt x="819264" y="369570"/>
                  </a:lnTo>
                  <a:close/>
                </a:path>
                <a:path w="1083945" h="634365">
                  <a:moveTo>
                    <a:pt x="977823" y="448856"/>
                  </a:moveTo>
                  <a:lnTo>
                    <a:pt x="951395" y="448856"/>
                  </a:lnTo>
                  <a:lnTo>
                    <a:pt x="951395" y="422427"/>
                  </a:lnTo>
                  <a:lnTo>
                    <a:pt x="924966" y="422427"/>
                  </a:lnTo>
                  <a:lnTo>
                    <a:pt x="924966" y="448856"/>
                  </a:lnTo>
                  <a:lnTo>
                    <a:pt x="898550" y="448856"/>
                  </a:lnTo>
                  <a:lnTo>
                    <a:pt x="898550" y="475284"/>
                  </a:lnTo>
                  <a:lnTo>
                    <a:pt x="924966" y="475284"/>
                  </a:lnTo>
                  <a:lnTo>
                    <a:pt x="951395" y="475284"/>
                  </a:lnTo>
                  <a:lnTo>
                    <a:pt x="951395" y="501700"/>
                  </a:lnTo>
                  <a:lnTo>
                    <a:pt x="977823" y="501700"/>
                  </a:lnTo>
                  <a:lnTo>
                    <a:pt x="977823" y="448856"/>
                  </a:lnTo>
                  <a:close/>
                </a:path>
                <a:path w="1083945" h="634365">
                  <a:moveTo>
                    <a:pt x="1004252" y="501700"/>
                  </a:moveTo>
                  <a:lnTo>
                    <a:pt x="977823" y="501700"/>
                  </a:lnTo>
                  <a:lnTo>
                    <a:pt x="977823" y="528129"/>
                  </a:lnTo>
                  <a:lnTo>
                    <a:pt x="1004252" y="528129"/>
                  </a:lnTo>
                  <a:lnTo>
                    <a:pt x="1004252" y="501700"/>
                  </a:lnTo>
                  <a:close/>
                </a:path>
                <a:path w="1083945" h="634365">
                  <a:moveTo>
                    <a:pt x="1004252" y="395998"/>
                  </a:moveTo>
                  <a:lnTo>
                    <a:pt x="977823" y="395998"/>
                  </a:lnTo>
                  <a:lnTo>
                    <a:pt x="977823" y="448856"/>
                  </a:lnTo>
                  <a:lnTo>
                    <a:pt x="1004252" y="448856"/>
                  </a:lnTo>
                  <a:lnTo>
                    <a:pt x="1004252" y="395998"/>
                  </a:lnTo>
                  <a:close/>
                </a:path>
                <a:path w="1083945" h="634365">
                  <a:moveTo>
                    <a:pt x="1004252" y="290283"/>
                  </a:moveTo>
                  <a:lnTo>
                    <a:pt x="977823" y="290283"/>
                  </a:lnTo>
                  <a:lnTo>
                    <a:pt x="977823" y="343141"/>
                  </a:lnTo>
                  <a:lnTo>
                    <a:pt x="1004252" y="343141"/>
                  </a:lnTo>
                  <a:lnTo>
                    <a:pt x="1004252" y="290283"/>
                  </a:lnTo>
                  <a:close/>
                </a:path>
                <a:path w="1083945" h="634365">
                  <a:moveTo>
                    <a:pt x="1030681" y="369570"/>
                  </a:moveTo>
                  <a:lnTo>
                    <a:pt x="1004252" y="369570"/>
                  </a:lnTo>
                  <a:lnTo>
                    <a:pt x="1004252" y="395998"/>
                  </a:lnTo>
                  <a:lnTo>
                    <a:pt x="1030681" y="395998"/>
                  </a:lnTo>
                  <a:lnTo>
                    <a:pt x="1030681" y="369570"/>
                  </a:lnTo>
                  <a:close/>
                </a:path>
                <a:path w="1083945" h="634365">
                  <a:moveTo>
                    <a:pt x="1057109" y="395998"/>
                  </a:moveTo>
                  <a:lnTo>
                    <a:pt x="1030681" y="395998"/>
                  </a:lnTo>
                  <a:lnTo>
                    <a:pt x="1030681" y="422427"/>
                  </a:lnTo>
                  <a:lnTo>
                    <a:pt x="1057109" y="422427"/>
                  </a:lnTo>
                  <a:lnTo>
                    <a:pt x="1057109" y="395998"/>
                  </a:lnTo>
                  <a:close/>
                </a:path>
                <a:path w="1083945" h="634365">
                  <a:moveTo>
                    <a:pt x="1083538" y="210997"/>
                  </a:moveTo>
                  <a:lnTo>
                    <a:pt x="1057109" y="210997"/>
                  </a:lnTo>
                  <a:lnTo>
                    <a:pt x="1030681" y="210997"/>
                  </a:lnTo>
                  <a:lnTo>
                    <a:pt x="1030681" y="237426"/>
                  </a:lnTo>
                  <a:lnTo>
                    <a:pt x="1057109" y="237426"/>
                  </a:lnTo>
                  <a:lnTo>
                    <a:pt x="1057109" y="290283"/>
                  </a:lnTo>
                  <a:lnTo>
                    <a:pt x="1030681" y="290283"/>
                  </a:lnTo>
                  <a:lnTo>
                    <a:pt x="1030681" y="343141"/>
                  </a:lnTo>
                  <a:lnTo>
                    <a:pt x="1057109" y="343141"/>
                  </a:lnTo>
                  <a:lnTo>
                    <a:pt x="1057109" y="395998"/>
                  </a:lnTo>
                  <a:lnTo>
                    <a:pt x="1083538" y="395998"/>
                  </a:lnTo>
                  <a:lnTo>
                    <a:pt x="1083538" y="2109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8347503"/>
              <a:ext cx="1083945" cy="396875"/>
            </a:xfrm>
            <a:custGeom>
              <a:avLst/>
              <a:gdLst/>
              <a:ahLst/>
              <a:cxnLst/>
              <a:rect l="l" t="t" r="r" b="b"/>
              <a:pathLst>
                <a:path w="1083945" h="396875">
                  <a:moveTo>
                    <a:pt x="105714" y="264274"/>
                  </a:moveTo>
                  <a:lnTo>
                    <a:pt x="79286" y="264274"/>
                  </a:lnTo>
                  <a:lnTo>
                    <a:pt x="52857" y="264274"/>
                  </a:lnTo>
                  <a:lnTo>
                    <a:pt x="26428" y="264274"/>
                  </a:lnTo>
                  <a:lnTo>
                    <a:pt x="0" y="264274"/>
                  </a:lnTo>
                  <a:lnTo>
                    <a:pt x="0" y="290703"/>
                  </a:lnTo>
                  <a:lnTo>
                    <a:pt x="26428" y="290703"/>
                  </a:lnTo>
                  <a:lnTo>
                    <a:pt x="52857" y="290703"/>
                  </a:lnTo>
                  <a:lnTo>
                    <a:pt x="79286" y="290703"/>
                  </a:lnTo>
                  <a:lnTo>
                    <a:pt x="105714" y="290703"/>
                  </a:lnTo>
                  <a:lnTo>
                    <a:pt x="105714" y="264274"/>
                  </a:lnTo>
                  <a:close/>
                </a:path>
                <a:path w="1083945" h="396875">
                  <a:moveTo>
                    <a:pt x="105714" y="211416"/>
                  </a:moveTo>
                  <a:lnTo>
                    <a:pt x="79286" y="211416"/>
                  </a:lnTo>
                  <a:lnTo>
                    <a:pt x="79286" y="237845"/>
                  </a:lnTo>
                  <a:lnTo>
                    <a:pt x="105714" y="237845"/>
                  </a:lnTo>
                  <a:lnTo>
                    <a:pt x="105714" y="211416"/>
                  </a:lnTo>
                  <a:close/>
                </a:path>
                <a:path w="1083945" h="396875">
                  <a:moveTo>
                    <a:pt x="185000" y="264274"/>
                  </a:moveTo>
                  <a:lnTo>
                    <a:pt x="158572" y="264274"/>
                  </a:lnTo>
                  <a:lnTo>
                    <a:pt x="158572" y="290703"/>
                  </a:lnTo>
                  <a:lnTo>
                    <a:pt x="185000" y="290703"/>
                  </a:lnTo>
                  <a:lnTo>
                    <a:pt x="185000" y="264274"/>
                  </a:lnTo>
                  <a:close/>
                </a:path>
                <a:path w="1083945" h="396875">
                  <a:moveTo>
                    <a:pt x="264287" y="290703"/>
                  </a:moveTo>
                  <a:lnTo>
                    <a:pt x="237858" y="290703"/>
                  </a:lnTo>
                  <a:lnTo>
                    <a:pt x="211429" y="290703"/>
                  </a:lnTo>
                  <a:lnTo>
                    <a:pt x="211429" y="396417"/>
                  </a:lnTo>
                  <a:lnTo>
                    <a:pt x="237858" y="396417"/>
                  </a:lnTo>
                  <a:lnTo>
                    <a:pt x="264287" y="396417"/>
                  </a:lnTo>
                  <a:lnTo>
                    <a:pt x="264287" y="369989"/>
                  </a:lnTo>
                  <a:lnTo>
                    <a:pt x="237858" y="369989"/>
                  </a:lnTo>
                  <a:lnTo>
                    <a:pt x="237858" y="317131"/>
                  </a:lnTo>
                  <a:lnTo>
                    <a:pt x="264287" y="317131"/>
                  </a:lnTo>
                  <a:lnTo>
                    <a:pt x="264287" y="290703"/>
                  </a:lnTo>
                  <a:close/>
                </a:path>
                <a:path w="1083945" h="396875">
                  <a:moveTo>
                    <a:pt x="264287" y="237845"/>
                  </a:moveTo>
                  <a:lnTo>
                    <a:pt x="237858" y="237845"/>
                  </a:lnTo>
                  <a:lnTo>
                    <a:pt x="211429" y="237845"/>
                  </a:lnTo>
                  <a:lnTo>
                    <a:pt x="211429" y="211416"/>
                  </a:lnTo>
                  <a:lnTo>
                    <a:pt x="185000" y="211416"/>
                  </a:lnTo>
                  <a:lnTo>
                    <a:pt x="158572" y="211416"/>
                  </a:lnTo>
                  <a:lnTo>
                    <a:pt x="132143" y="211416"/>
                  </a:lnTo>
                  <a:lnTo>
                    <a:pt x="132143" y="237845"/>
                  </a:lnTo>
                  <a:lnTo>
                    <a:pt x="105714" y="237845"/>
                  </a:lnTo>
                  <a:lnTo>
                    <a:pt x="105714" y="264274"/>
                  </a:lnTo>
                  <a:lnTo>
                    <a:pt x="132143" y="264274"/>
                  </a:lnTo>
                  <a:lnTo>
                    <a:pt x="158572" y="264274"/>
                  </a:lnTo>
                  <a:lnTo>
                    <a:pt x="158572" y="237845"/>
                  </a:lnTo>
                  <a:lnTo>
                    <a:pt x="185000" y="237845"/>
                  </a:lnTo>
                  <a:lnTo>
                    <a:pt x="185000" y="264274"/>
                  </a:lnTo>
                  <a:lnTo>
                    <a:pt x="211429" y="264274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close/>
                </a:path>
                <a:path w="1083945" h="396875">
                  <a:moveTo>
                    <a:pt x="290715" y="264274"/>
                  </a:moveTo>
                  <a:lnTo>
                    <a:pt x="264287" y="264274"/>
                  </a:lnTo>
                  <a:lnTo>
                    <a:pt x="264287" y="290703"/>
                  </a:lnTo>
                  <a:lnTo>
                    <a:pt x="290715" y="290703"/>
                  </a:lnTo>
                  <a:lnTo>
                    <a:pt x="290715" y="264274"/>
                  </a:lnTo>
                  <a:close/>
                </a:path>
                <a:path w="1083945" h="396875">
                  <a:moveTo>
                    <a:pt x="290715" y="211416"/>
                  </a:moveTo>
                  <a:lnTo>
                    <a:pt x="264287" y="211416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290715" y="211416"/>
                  </a:lnTo>
                  <a:close/>
                </a:path>
                <a:path w="1083945" h="396875">
                  <a:moveTo>
                    <a:pt x="317131" y="290703"/>
                  </a:moveTo>
                  <a:lnTo>
                    <a:pt x="290715" y="290703"/>
                  </a:lnTo>
                  <a:lnTo>
                    <a:pt x="290715" y="343560"/>
                  </a:lnTo>
                  <a:lnTo>
                    <a:pt x="317131" y="343560"/>
                  </a:lnTo>
                  <a:lnTo>
                    <a:pt x="317131" y="290703"/>
                  </a:lnTo>
                  <a:close/>
                </a:path>
                <a:path w="1083945" h="396875">
                  <a:moveTo>
                    <a:pt x="317131" y="184988"/>
                  </a:moveTo>
                  <a:lnTo>
                    <a:pt x="290715" y="184988"/>
                  </a:lnTo>
                  <a:lnTo>
                    <a:pt x="290715" y="211416"/>
                  </a:lnTo>
                  <a:lnTo>
                    <a:pt x="317131" y="211416"/>
                  </a:lnTo>
                  <a:lnTo>
                    <a:pt x="317131" y="184988"/>
                  </a:lnTo>
                  <a:close/>
                </a:path>
                <a:path w="1083945" h="396875">
                  <a:moveTo>
                    <a:pt x="422846" y="211416"/>
                  </a:moveTo>
                  <a:lnTo>
                    <a:pt x="396417" y="211416"/>
                  </a:lnTo>
                  <a:lnTo>
                    <a:pt x="396417" y="237845"/>
                  </a:lnTo>
                  <a:lnTo>
                    <a:pt x="422846" y="237845"/>
                  </a:lnTo>
                  <a:lnTo>
                    <a:pt x="422846" y="211416"/>
                  </a:lnTo>
                  <a:close/>
                </a:path>
                <a:path w="1083945" h="396875">
                  <a:moveTo>
                    <a:pt x="449275" y="290703"/>
                  </a:moveTo>
                  <a:lnTo>
                    <a:pt x="422846" y="290703"/>
                  </a:lnTo>
                  <a:lnTo>
                    <a:pt x="422846" y="317131"/>
                  </a:lnTo>
                  <a:lnTo>
                    <a:pt x="449275" y="317131"/>
                  </a:lnTo>
                  <a:lnTo>
                    <a:pt x="449275" y="290703"/>
                  </a:lnTo>
                  <a:close/>
                </a:path>
                <a:path w="1083945" h="396875">
                  <a:moveTo>
                    <a:pt x="475703" y="264274"/>
                  </a:moveTo>
                  <a:lnTo>
                    <a:pt x="449275" y="264274"/>
                  </a:lnTo>
                  <a:lnTo>
                    <a:pt x="449275" y="290703"/>
                  </a:lnTo>
                  <a:lnTo>
                    <a:pt x="475703" y="290703"/>
                  </a:lnTo>
                  <a:lnTo>
                    <a:pt x="475703" y="264274"/>
                  </a:lnTo>
                  <a:close/>
                </a:path>
                <a:path w="1083945" h="396875">
                  <a:moveTo>
                    <a:pt x="475703" y="211416"/>
                  </a:moveTo>
                  <a:lnTo>
                    <a:pt x="449275" y="211416"/>
                  </a:lnTo>
                  <a:lnTo>
                    <a:pt x="449275" y="237845"/>
                  </a:lnTo>
                  <a:lnTo>
                    <a:pt x="475703" y="237845"/>
                  </a:lnTo>
                  <a:lnTo>
                    <a:pt x="475703" y="211416"/>
                  </a:lnTo>
                  <a:close/>
                </a:path>
                <a:path w="1083945" h="396875">
                  <a:moveTo>
                    <a:pt x="502132" y="237845"/>
                  </a:moveTo>
                  <a:lnTo>
                    <a:pt x="475703" y="237845"/>
                  </a:lnTo>
                  <a:lnTo>
                    <a:pt x="475703" y="264274"/>
                  </a:lnTo>
                  <a:lnTo>
                    <a:pt x="502132" y="264274"/>
                  </a:lnTo>
                  <a:lnTo>
                    <a:pt x="502132" y="237845"/>
                  </a:lnTo>
                  <a:close/>
                </a:path>
                <a:path w="1083945" h="396875">
                  <a:moveTo>
                    <a:pt x="528561" y="26428"/>
                  </a:moveTo>
                  <a:lnTo>
                    <a:pt x="502132" y="26428"/>
                  </a:lnTo>
                  <a:lnTo>
                    <a:pt x="502132" y="0"/>
                  </a:lnTo>
                  <a:lnTo>
                    <a:pt x="475703" y="0"/>
                  </a:lnTo>
                  <a:lnTo>
                    <a:pt x="475703" y="52857"/>
                  </a:lnTo>
                  <a:lnTo>
                    <a:pt x="449275" y="52857"/>
                  </a:lnTo>
                  <a:lnTo>
                    <a:pt x="449275" y="79286"/>
                  </a:lnTo>
                  <a:lnTo>
                    <a:pt x="422846" y="79286"/>
                  </a:lnTo>
                  <a:lnTo>
                    <a:pt x="396417" y="79286"/>
                  </a:lnTo>
                  <a:lnTo>
                    <a:pt x="396417" y="132130"/>
                  </a:lnTo>
                  <a:lnTo>
                    <a:pt x="422846" y="132130"/>
                  </a:lnTo>
                  <a:lnTo>
                    <a:pt x="422846" y="105714"/>
                  </a:lnTo>
                  <a:lnTo>
                    <a:pt x="449275" y="105714"/>
                  </a:lnTo>
                  <a:lnTo>
                    <a:pt x="475703" y="105714"/>
                  </a:lnTo>
                  <a:lnTo>
                    <a:pt x="475703" y="158559"/>
                  </a:lnTo>
                  <a:lnTo>
                    <a:pt x="449275" y="158559"/>
                  </a:lnTo>
                  <a:lnTo>
                    <a:pt x="449275" y="132130"/>
                  </a:lnTo>
                  <a:lnTo>
                    <a:pt x="422846" y="132130"/>
                  </a:lnTo>
                  <a:lnTo>
                    <a:pt x="422846" y="158559"/>
                  </a:lnTo>
                  <a:lnTo>
                    <a:pt x="396417" y="158559"/>
                  </a:lnTo>
                  <a:lnTo>
                    <a:pt x="396417" y="132130"/>
                  </a:lnTo>
                  <a:lnTo>
                    <a:pt x="369989" y="132130"/>
                  </a:lnTo>
                  <a:lnTo>
                    <a:pt x="369989" y="105714"/>
                  </a:lnTo>
                  <a:lnTo>
                    <a:pt x="343560" y="105714"/>
                  </a:lnTo>
                  <a:lnTo>
                    <a:pt x="317131" y="105714"/>
                  </a:lnTo>
                  <a:lnTo>
                    <a:pt x="290715" y="105714"/>
                  </a:lnTo>
                  <a:lnTo>
                    <a:pt x="290715" y="132130"/>
                  </a:lnTo>
                  <a:lnTo>
                    <a:pt x="264287" y="132130"/>
                  </a:lnTo>
                  <a:lnTo>
                    <a:pt x="264287" y="105714"/>
                  </a:lnTo>
                  <a:lnTo>
                    <a:pt x="237858" y="105714"/>
                  </a:lnTo>
                  <a:lnTo>
                    <a:pt x="237858" y="132130"/>
                  </a:lnTo>
                  <a:lnTo>
                    <a:pt x="211429" y="132130"/>
                  </a:lnTo>
                  <a:lnTo>
                    <a:pt x="211429" y="158559"/>
                  </a:lnTo>
                  <a:lnTo>
                    <a:pt x="237858" y="158559"/>
                  </a:lnTo>
                  <a:lnTo>
                    <a:pt x="264287" y="158559"/>
                  </a:lnTo>
                  <a:lnTo>
                    <a:pt x="290715" y="158559"/>
                  </a:lnTo>
                  <a:lnTo>
                    <a:pt x="317131" y="158559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69989" y="184988"/>
                  </a:lnTo>
                  <a:lnTo>
                    <a:pt x="396417" y="184988"/>
                  </a:lnTo>
                  <a:lnTo>
                    <a:pt x="422846" y="184988"/>
                  </a:lnTo>
                  <a:lnTo>
                    <a:pt x="422846" y="211416"/>
                  </a:lnTo>
                  <a:lnTo>
                    <a:pt x="449275" y="211416"/>
                  </a:lnTo>
                  <a:lnTo>
                    <a:pt x="449275" y="184988"/>
                  </a:lnTo>
                  <a:lnTo>
                    <a:pt x="475703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lnTo>
                    <a:pt x="502132" y="79286"/>
                  </a:lnTo>
                  <a:lnTo>
                    <a:pt x="502132" y="52857"/>
                  </a:lnTo>
                  <a:lnTo>
                    <a:pt x="528561" y="52857"/>
                  </a:lnTo>
                  <a:lnTo>
                    <a:pt x="528561" y="26428"/>
                  </a:lnTo>
                  <a:close/>
                </a:path>
                <a:path w="1083945" h="396875">
                  <a:moveTo>
                    <a:pt x="554990" y="211416"/>
                  </a:moveTo>
                  <a:lnTo>
                    <a:pt x="528561" y="211416"/>
                  </a:lnTo>
                  <a:lnTo>
                    <a:pt x="528561" y="237845"/>
                  </a:lnTo>
                  <a:lnTo>
                    <a:pt x="554990" y="237845"/>
                  </a:lnTo>
                  <a:lnTo>
                    <a:pt x="554990" y="211416"/>
                  </a:lnTo>
                  <a:close/>
                </a:path>
                <a:path w="1083945" h="396875">
                  <a:moveTo>
                    <a:pt x="554990" y="132499"/>
                  </a:moveTo>
                  <a:lnTo>
                    <a:pt x="528561" y="132499"/>
                  </a:lnTo>
                  <a:lnTo>
                    <a:pt x="528561" y="185839"/>
                  </a:lnTo>
                  <a:lnTo>
                    <a:pt x="554990" y="185839"/>
                  </a:lnTo>
                  <a:lnTo>
                    <a:pt x="554990" y="132499"/>
                  </a:lnTo>
                  <a:close/>
                </a:path>
                <a:path w="1083945" h="396875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184988"/>
                  </a:lnTo>
                  <a:lnTo>
                    <a:pt x="634263" y="184988"/>
                  </a:lnTo>
                  <a:lnTo>
                    <a:pt x="634263" y="211416"/>
                  </a:lnTo>
                  <a:lnTo>
                    <a:pt x="607834" y="211416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54990" y="264274"/>
                  </a:lnTo>
                  <a:lnTo>
                    <a:pt x="528561" y="264274"/>
                  </a:lnTo>
                  <a:lnTo>
                    <a:pt x="502132" y="264274"/>
                  </a:lnTo>
                  <a:lnTo>
                    <a:pt x="502132" y="290703"/>
                  </a:lnTo>
                  <a:lnTo>
                    <a:pt x="634263" y="290703"/>
                  </a:lnTo>
                  <a:lnTo>
                    <a:pt x="634263" y="317131"/>
                  </a:lnTo>
                  <a:lnTo>
                    <a:pt x="660692" y="317131"/>
                  </a:lnTo>
                  <a:lnTo>
                    <a:pt x="660692" y="264274"/>
                  </a:lnTo>
                  <a:lnTo>
                    <a:pt x="634263" y="264274"/>
                  </a:lnTo>
                  <a:lnTo>
                    <a:pt x="634263" y="237845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96875">
                  <a:moveTo>
                    <a:pt x="898550" y="212509"/>
                  </a:moveTo>
                  <a:lnTo>
                    <a:pt x="872121" y="212509"/>
                  </a:lnTo>
                  <a:lnTo>
                    <a:pt x="872121" y="237909"/>
                  </a:lnTo>
                  <a:lnTo>
                    <a:pt x="845693" y="237909"/>
                  </a:lnTo>
                  <a:lnTo>
                    <a:pt x="845693" y="185839"/>
                  </a:lnTo>
                  <a:lnTo>
                    <a:pt x="819264" y="185839"/>
                  </a:lnTo>
                  <a:lnTo>
                    <a:pt x="819264" y="159169"/>
                  </a:lnTo>
                  <a:lnTo>
                    <a:pt x="792835" y="159169"/>
                  </a:lnTo>
                  <a:lnTo>
                    <a:pt x="792835" y="212509"/>
                  </a:lnTo>
                  <a:lnTo>
                    <a:pt x="819264" y="212509"/>
                  </a:lnTo>
                  <a:lnTo>
                    <a:pt x="819264" y="237909"/>
                  </a:lnTo>
                  <a:lnTo>
                    <a:pt x="792835" y="237909"/>
                  </a:lnTo>
                  <a:lnTo>
                    <a:pt x="792835" y="212509"/>
                  </a:lnTo>
                  <a:lnTo>
                    <a:pt x="766406" y="212509"/>
                  </a:lnTo>
                  <a:lnTo>
                    <a:pt x="766406" y="237909"/>
                  </a:lnTo>
                  <a:lnTo>
                    <a:pt x="739978" y="237909"/>
                  </a:lnTo>
                  <a:lnTo>
                    <a:pt x="739978" y="212509"/>
                  </a:lnTo>
                  <a:lnTo>
                    <a:pt x="713549" y="212509"/>
                  </a:lnTo>
                  <a:lnTo>
                    <a:pt x="713549" y="237909"/>
                  </a:lnTo>
                  <a:lnTo>
                    <a:pt x="687120" y="237909"/>
                  </a:lnTo>
                  <a:lnTo>
                    <a:pt x="687120" y="264579"/>
                  </a:lnTo>
                  <a:lnTo>
                    <a:pt x="713549" y="264579"/>
                  </a:lnTo>
                  <a:lnTo>
                    <a:pt x="739978" y="264579"/>
                  </a:lnTo>
                  <a:lnTo>
                    <a:pt x="739978" y="291249"/>
                  </a:lnTo>
                  <a:lnTo>
                    <a:pt x="713549" y="291249"/>
                  </a:lnTo>
                  <a:lnTo>
                    <a:pt x="713549" y="369989"/>
                  </a:lnTo>
                  <a:lnTo>
                    <a:pt x="739978" y="369989"/>
                  </a:lnTo>
                  <a:lnTo>
                    <a:pt x="739978" y="317919"/>
                  </a:lnTo>
                  <a:lnTo>
                    <a:pt x="766406" y="317919"/>
                  </a:lnTo>
                  <a:lnTo>
                    <a:pt x="792835" y="317919"/>
                  </a:lnTo>
                  <a:lnTo>
                    <a:pt x="792835" y="264579"/>
                  </a:lnTo>
                  <a:lnTo>
                    <a:pt x="819264" y="264579"/>
                  </a:lnTo>
                  <a:lnTo>
                    <a:pt x="845693" y="264579"/>
                  </a:lnTo>
                  <a:lnTo>
                    <a:pt x="872121" y="264579"/>
                  </a:lnTo>
                  <a:lnTo>
                    <a:pt x="898550" y="264579"/>
                  </a:lnTo>
                  <a:lnTo>
                    <a:pt x="898550" y="212509"/>
                  </a:lnTo>
                  <a:close/>
                </a:path>
                <a:path w="1083945" h="396875">
                  <a:moveTo>
                    <a:pt x="1083538" y="79286"/>
                  </a:moveTo>
                  <a:lnTo>
                    <a:pt x="1057109" y="79286"/>
                  </a:lnTo>
                  <a:lnTo>
                    <a:pt x="1030681" y="79286"/>
                  </a:lnTo>
                  <a:lnTo>
                    <a:pt x="1004252" y="79286"/>
                  </a:lnTo>
                  <a:lnTo>
                    <a:pt x="1004252" y="105714"/>
                  </a:lnTo>
                  <a:lnTo>
                    <a:pt x="1030681" y="105714"/>
                  </a:lnTo>
                  <a:lnTo>
                    <a:pt x="1030681" y="184988"/>
                  </a:lnTo>
                  <a:lnTo>
                    <a:pt x="1057109" y="184988"/>
                  </a:lnTo>
                  <a:lnTo>
                    <a:pt x="1057109" y="211416"/>
                  </a:lnTo>
                  <a:lnTo>
                    <a:pt x="1030681" y="211416"/>
                  </a:lnTo>
                  <a:lnTo>
                    <a:pt x="1030681" y="184988"/>
                  </a:lnTo>
                  <a:lnTo>
                    <a:pt x="1004252" y="184988"/>
                  </a:lnTo>
                  <a:lnTo>
                    <a:pt x="1004252" y="211416"/>
                  </a:lnTo>
                  <a:lnTo>
                    <a:pt x="977823" y="211416"/>
                  </a:lnTo>
                  <a:lnTo>
                    <a:pt x="977823" y="185839"/>
                  </a:lnTo>
                  <a:lnTo>
                    <a:pt x="951395" y="185839"/>
                  </a:lnTo>
                  <a:lnTo>
                    <a:pt x="951395" y="132499"/>
                  </a:lnTo>
                  <a:lnTo>
                    <a:pt x="924966" y="132499"/>
                  </a:lnTo>
                  <a:lnTo>
                    <a:pt x="924966" y="212509"/>
                  </a:lnTo>
                  <a:lnTo>
                    <a:pt x="951395" y="212509"/>
                  </a:lnTo>
                  <a:lnTo>
                    <a:pt x="977823" y="212509"/>
                  </a:lnTo>
                  <a:lnTo>
                    <a:pt x="977823" y="237845"/>
                  </a:lnTo>
                  <a:lnTo>
                    <a:pt x="951395" y="237845"/>
                  </a:lnTo>
                  <a:lnTo>
                    <a:pt x="924966" y="237845"/>
                  </a:lnTo>
                  <a:lnTo>
                    <a:pt x="924966" y="264274"/>
                  </a:lnTo>
                  <a:lnTo>
                    <a:pt x="951395" y="264274"/>
                  </a:lnTo>
                  <a:lnTo>
                    <a:pt x="977823" y="264274"/>
                  </a:lnTo>
                  <a:lnTo>
                    <a:pt x="1004252" y="264274"/>
                  </a:lnTo>
                  <a:lnTo>
                    <a:pt x="1004252" y="237845"/>
                  </a:lnTo>
                  <a:lnTo>
                    <a:pt x="1030681" y="237845"/>
                  </a:lnTo>
                  <a:lnTo>
                    <a:pt x="1057109" y="237845"/>
                  </a:lnTo>
                  <a:lnTo>
                    <a:pt x="1057109" y="264274"/>
                  </a:lnTo>
                  <a:lnTo>
                    <a:pt x="1030681" y="264274"/>
                  </a:lnTo>
                  <a:lnTo>
                    <a:pt x="1030681" y="290703"/>
                  </a:lnTo>
                  <a:lnTo>
                    <a:pt x="1057109" y="290703"/>
                  </a:lnTo>
                  <a:lnTo>
                    <a:pt x="1057109" y="343560"/>
                  </a:lnTo>
                  <a:lnTo>
                    <a:pt x="1083538" y="343560"/>
                  </a:lnTo>
                  <a:lnTo>
                    <a:pt x="1083538" y="792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5495" y="8163772"/>
              <a:ext cx="819785" cy="686435"/>
            </a:xfrm>
            <a:custGeom>
              <a:avLst/>
              <a:gdLst/>
              <a:ahLst/>
              <a:cxnLst/>
              <a:rect l="l" t="t" r="r" b="b"/>
              <a:pathLst>
                <a:path w="819784" h="686434">
                  <a:moveTo>
                    <a:pt x="26428" y="659422"/>
                  </a:moveTo>
                  <a:lnTo>
                    <a:pt x="0" y="659422"/>
                  </a:lnTo>
                  <a:lnTo>
                    <a:pt x="0" y="685850"/>
                  </a:lnTo>
                  <a:lnTo>
                    <a:pt x="26428" y="685850"/>
                  </a:lnTo>
                  <a:lnTo>
                    <a:pt x="26428" y="659422"/>
                  </a:lnTo>
                  <a:close/>
                </a:path>
                <a:path w="819784" h="686434">
                  <a:moveTo>
                    <a:pt x="26428" y="580148"/>
                  </a:moveTo>
                  <a:lnTo>
                    <a:pt x="0" y="580148"/>
                  </a:lnTo>
                  <a:lnTo>
                    <a:pt x="0" y="632993"/>
                  </a:lnTo>
                  <a:lnTo>
                    <a:pt x="26428" y="632993"/>
                  </a:lnTo>
                  <a:lnTo>
                    <a:pt x="26428" y="580148"/>
                  </a:lnTo>
                  <a:close/>
                </a:path>
                <a:path w="819784" h="686434">
                  <a:moveTo>
                    <a:pt x="26428" y="527291"/>
                  </a:moveTo>
                  <a:lnTo>
                    <a:pt x="0" y="527291"/>
                  </a:lnTo>
                  <a:lnTo>
                    <a:pt x="0" y="553720"/>
                  </a:lnTo>
                  <a:lnTo>
                    <a:pt x="26428" y="553720"/>
                  </a:lnTo>
                  <a:lnTo>
                    <a:pt x="26428" y="527291"/>
                  </a:lnTo>
                  <a:close/>
                </a:path>
                <a:path w="819784" h="686434">
                  <a:moveTo>
                    <a:pt x="132130" y="553720"/>
                  </a:moveTo>
                  <a:lnTo>
                    <a:pt x="105702" y="553720"/>
                  </a:lnTo>
                  <a:lnTo>
                    <a:pt x="105702" y="527291"/>
                  </a:lnTo>
                  <a:lnTo>
                    <a:pt x="79273" y="527291"/>
                  </a:lnTo>
                  <a:lnTo>
                    <a:pt x="79273" y="580148"/>
                  </a:lnTo>
                  <a:lnTo>
                    <a:pt x="52844" y="580148"/>
                  </a:lnTo>
                  <a:lnTo>
                    <a:pt x="52844" y="632993"/>
                  </a:lnTo>
                  <a:lnTo>
                    <a:pt x="79273" y="632993"/>
                  </a:lnTo>
                  <a:lnTo>
                    <a:pt x="79273" y="606564"/>
                  </a:lnTo>
                  <a:lnTo>
                    <a:pt x="105702" y="606564"/>
                  </a:lnTo>
                  <a:lnTo>
                    <a:pt x="105702" y="580148"/>
                  </a:lnTo>
                  <a:lnTo>
                    <a:pt x="132130" y="580148"/>
                  </a:lnTo>
                  <a:lnTo>
                    <a:pt x="132130" y="553720"/>
                  </a:lnTo>
                  <a:close/>
                </a:path>
                <a:path w="819784" h="686434">
                  <a:moveTo>
                    <a:pt x="158559" y="500862"/>
                  </a:moveTo>
                  <a:lnTo>
                    <a:pt x="132130" y="500862"/>
                  </a:lnTo>
                  <a:lnTo>
                    <a:pt x="105702" y="500862"/>
                  </a:lnTo>
                  <a:lnTo>
                    <a:pt x="105702" y="527291"/>
                  </a:lnTo>
                  <a:lnTo>
                    <a:pt x="132130" y="527291"/>
                  </a:lnTo>
                  <a:lnTo>
                    <a:pt x="158559" y="527291"/>
                  </a:lnTo>
                  <a:lnTo>
                    <a:pt x="158559" y="500862"/>
                  </a:lnTo>
                  <a:close/>
                </a:path>
                <a:path w="819784" h="686434">
                  <a:moveTo>
                    <a:pt x="237845" y="632993"/>
                  </a:moveTo>
                  <a:lnTo>
                    <a:pt x="211416" y="632993"/>
                  </a:lnTo>
                  <a:lnTo>
                    <a:pt x="184988" y="632993"/>
                  </a:lnTo>
                  <a:lnTo>
                    <a:pt x="158559" y="632993"/>
                  </a:lnTo>
                  <a:lnTo>
                    <a:pt x="158559" y="606564"/>
                  </a:lnTo>
                  <a:lnTo>
                    <a:pt x="132130" y="606564"/>
                  </a:lnTo>
                  <a:lnTo>
                    <a:pt x="105702" y="606564"/>
                  </a:lnTo>
                  <a:lnTo>
                    <a:pt x="105702" y="632993"/>
                  </a:lnTo>
                  <a:lnTo>
                    <a:pt x="79273" y="632993"/>
                  </a:lnTo>
                  <a:lnTo>
                    <a:pt x="79273" y="685850"/>
                  </a:lnTo>
                  <a:lnTo>
                    <a:pt x="105702" y="685850"/>
                  </a:lnTo>
                  <a:lnTo>
                    <a:pt x="105702" y="659422"/>
                  </a:lnTo>
                  <a:lnTo>
                    <a:pt x="132130" y="659422"/>
                  </a:lnTo>
                  <a:lnTo>
                    <a:pt x="132130" y="685850"/>
                  </a:lnTo>
                  <a:lnTo>
                    <a:pt x="158559" y="685850"/>
                  </a:lnTo>
                  <a:lnTo>
                    <a:pt x="184988" y="685850"/>
                  </a:lnTo>
                  <a:lnTo>
                    <a:pt x="211416" y="685850"/>
                  </a:lnTo>
                  <a:lnTo>
                    <a:pt x="211416" y="659422"/>
                  </a:lnTo>
                  <a:lnTo>
                    <a:pt x="237845" y="659422"/>
                  </a:lnTo>
                  <a:lnTo>
                    <a:pt x="237845" y="632993"/>
                  </a:lnTo>
                  <a:close/>
                </a:path>
                <a:path w="819784" h="686434">
                  <a:moveTo>
                    <a:pt x="264274" y="553720"/>
                  </a:moveTo>
                  <a:lnTo>
                    <a:pt x="237845" y="553720"/>
                  </a:lnTo>
                  <a:lnTo>
                    <a:pt x="237845" y="527291"/>
                  </a:lnTo>
                  <a:lnTo>
                    <a:pt x="211416" y="527291"/>
                  </a:lnTo>
                  <a:lnTo>
                    <a:pt x="211416" y="553720"/>
                  </a:lnTo>
                  <a:lnTo>
                    <a:pt x="184988" y="553720"/>
                  </a:lnTo>
                  <a:lnTo>
                    <a:pt x="184988" y="527291"/>
                  </a:lnTo>
                  <a:lnTo>
                    <a:pt x="158559" y="527291"/>
                  </a:lnTo>
                  <a:lnTo>
                    <a:pt x="158559" y="580148"/>
                  </a:lnTo>
                  <a:lnTo>
                    <a:pt x="184988" y="580148"/>
                  </a:lnTo>
                  <a:lnTo>
                    <a:pt x="211416" y="580148"/>
                  </a:lnTo>
                  <a:lnTo>
                    <a:pt x="211416" y="606564"/>
                  </a:lnTo>
                  <a:lnTo>
                    <a:pt x="237845" y="606564"/>
                  </a:lnTo>
                  <a:lnTo>
                    <a:pt x="264274" y="606564"/>
                  </a:lnTo>
                  <a:lnTo>
                    <a:pt x="264274" y="553720"/>
                  </a:lnTo>
                  <a:close/>
                </a:path>
                <a:path w="819784" h="686434">
                  <a:moveTo>
                    <a:pt x="264274" y="500862"/>
                  </a:moveTo>
                  <a:lnTo>
                    <a:pt x="237845" y="500862"/>
                  </a:lnTo>
                  <a:lnTo>
                    <a:pt x="237845" y="527291"/>
                  </a:lnTo>
                  <a:lnTo>
                    <a:pt x="264274" y="527291"/>
                  </a:lnTo>
                  <a:lnTo>
                    <a:pt x="264274" y="500862"/>
                  </a:lnTo>
                  <a:close/>
                </a:path>
                <a:path w="819784" h="686434">
                  <a:moveTo>
                    <a:pt x="290703" y="527291"/>
                  </a:moveTo>
                  <a:lnTo>
                    <a:pt x="264274" y="527291"/>
                  </a:lnTo>
                  <a:lnTo>
                    <a:pt x="264274" y="553720"/>
                  </a:lnTo>
                  <a:lnTo>
                    <a:pt x="290703" y="553720"/>
                  </a:lnTo>
                  <a:lnTo>
                    <a:pt x="290703" y="527291"/>
                  </a:lnTo>
                  <a:close/>
                </a:path>
                <a:path w="819784" h="686434">
                  <a:moveTo>
                    <a:pt x="422833" y="500862"/>
                  </a:moveTo>
                  <a:lnTo>
                    <a:pt x="396405" y="500862"/>
                  </a:lnTo>
                  <a:lnTo>
                    <a:pt x="396405" y="527291"/>
                  </a:lnTo>
                  <a:lnTo>
                    <a:pt x="369976" y="527291"/>
                  </a:lnTo>
                  <a:lnTo>
                    <a:pt x="343547" y="527291"/>
                  </a:lnTo>
                  <a:lnTo>
                    <a:pt x="317131" y="527291"/>
                  </a:lnTo>
                  <a:lnTo>
                    <a:pt x="317131" y="553720"/>
                  </a:lnTo>
                  <a:lnTo>
                    <a:pt x="343547" y="553720"/>
                  </a:lnTo>
                  <a:lnTo>
                    <a:pt x="343547" y="580148"/>
                  </a:lnTo>
                  <a:lnTo>
                    <a:pt x="369976" y="580148"/>
                  </a:lnTo>
                  <a:lnTo>
                    <a:pt x="369976" y="553720"/>
                  </a:lnTo>
                  <a:lnTo>
                    <a:pt x="396405" y="553720"/>
                  </a:lnTo>
                  <a:lnTo>
                    <a:pt x="422833" y="553720"/>
                  </a:lnTo>
                  <a:lnTo>
                    <a:pt x="422833" y="500862"/>
                  </a:lnTo>
                  <a:close/>
                </a:path>
                <a:path w="819784" h="686434">
                  <a:moveTo>
                    <a:pt x="554977" y="632993"/>
                  </a:moveTo>
                  <a:lnTo>
                    <a:pt x="528548" y="632993"/>
                  </a:lnTo>
                  <a:lnTo>
                    <a:pt x="502119" y="632993"/>
                  </a:lnTo>
                  <a:lnTo>
                    <a:pt x="502119" y="685850"/>
                  </a:lnTo>
                  <a:lnTo>
                    <a:pt x="528548" y="685850"/>
                  </a:lnTo>
                  <a:lnTo>
                    <a:pt x="528548" y="659422"/>
                  </a:lnTo>
                  <a:lnTo>
                    <a:pt x="554977" y="659422"/>
                  </a:lnTo>
                  <a:lnTo>
                    <a:pt x="554977" y="632993"/>
                  </a:lnTo>
                  <a:close/>
                </a:path>
                <a:path w="819784" h="686434">
                  <a:moveTo>
                    <a:pt x="554977" y="580148"/>
                  </a:moveTo>
                  <a:lnTo>
                    <a:pt x="528548" y="580148"/>
                  </a:lnTo>
                  <a:lnTo>
                    <a:pt x="528548" y="606564"/>
                  </a:lnTo>
                  <a:lnTo>
                    <a:pt x="554977" y="606564"/>
                  </a:lnTo>
                  <a:lnTo>
                    <a:pt x="554977" y="580148"/>
                  </a:lnTo>
                  <a:close/>
                </a:path>
                <a:path w="819784" h="686434">
                  <a:moveTo>
                    <a:pt x="554977" y="500862"/>
                  </a:moveTo>
                  <a:lnTo>
                    <a:pt x="528548" y="500862"/>
                  </a:lnTo>
                  <a:lnTo>
                    <a:pt x="528548" y="527291"/>
                  </a:lnTo>
                  <a:lnTo>
                    <a:pt x="554977" y="527291"/>
                  </a:lnTo>
                  <a:lnTo>
                    <a:pt x="554977" y="500862"/>
                  </a:lnTo>
                  <a:close/>
                </a:path>
                <a:path w="819784" h="686434">
                  <a:moveTo>
                    <a:pt x="581406" y="527291"/>
                  </a:moveTo>
                  <a:lnTo>
                    <a:pt x="554977" y="527291"/>
                  </a:lnTo>
                  <a:lnTo>
                    <a:pt x="554977" y="580148"/>
                  </a:lnTo>
                  <a:lnTo>
                    <a:pt x="581406" y="580148"/>
                  </a:lnTo>
                  <a:lnTo>
                    <a:pt x="581406" y="527291"/>
                  </a:lnTo>
                  <a:close/>
                </a:path>
                <a:path w="819784" h="686434">
                  <a:moveTo>
                    <a:pt x="634263" y="606564"/>
                  </a:moveTo>
                  <a:lnTo>
                    <a:pt x="607834" y="606564"/>
                  </a:lnTo>
                  <a:lnTo>
                    <a:pt x="581406" y="606564"/>
                  </a:lnTo>
                  <a:lnTo>
                    <a:pt x="554977" y="606564"/>
                  </a:lnTo>
                  <a:lnTo>
                    <a:pt x="554977" y="632993"/>
                  </a:lnTo>
                  <a:lnTo>
                    <a:pt x="581406" y="632993"/>
                  </a:lnTo>
                  <a:lnTo>
                    <a:pt x="581406" y="685850"/>
                  </a:lnTo>
                  <a:lnTo>
                    <a:pt x="607834" y="685850"/>
                  </a:lnTo>
                  <a:lnTo>
                    <a:pt x="634263" y="685850"/>
                  </a:lnTo>
                  <a:lnTo>
                    <a:pt x="634263" y="659422"/>
                  </a:lnTo>
                  <a:lnTo>
                    <a:pt x="607834" y="659422"/>
                  </a:lnTo>
                  <a:lnTo>
                    <a:pt x="607834" y="632993"/>
                  </a:lnTo>
                  <a:lnTo>
                    <a:pt x="634263" y="632993"/>
                  </a:lnTo>
                  <a:lnTo>
                    <a:pt x="634263" y="606564"/>
                  </a:lnTo>
                  <a:close/>
                </a:path>
                <a:path w="819784" h="686434">
                  <a:moveTo>
                    <a:pt x="687108" y="580148"/>
                  </a:moveTo>
                  <a:lnTo>
                    <a:pt x="660679" y="580148"/>
                  </a:lnTo>
                  <a:lnTo>
                    <a:pt x="660679" y="606564"/>
                  </a:lnTo>
                  <a:lnTo>
                    <a:pt x="687108" y="606564"/>
                  </a:lnTo>
                  <a:lnTo>
                    <a:pt x="687108" y="580148"/>
                  </a:lnTo>
                  <a:close/>
                </a:path>
                <a:path w="819784" h="686434">
                  <a:moveTo>
                    <a:pt x="713536" y="659422"/>
                  </a:moveTo>
                  <a:lnTo>
                    <a:pt x="687108" y="659422"/>
                  </a:lnTo>
                  <a:lnTo>
                    <a:pt x="687108" y="632993"/>
                  </a:lnTo>
                  <a:lnTo>
                    <a:pt x="660679" y="632993"/>
                  </a:lnTo>
                  <a:lnTo>
                    <a:pt x="634263" y="632993"/>
                  </a:lnTo>
                  <a:lnTo>
                    <a:pt x="634263" y="659422"/>
                  </a:lnTo>
                  <a:lnTo>
                    <a:pt x="660679" y="659422"/>
                  </a:lnTo>
                  <a:lnTo>
                    <a:pt x="660679" y="685850"/>
                  </a:lnTo>
                  <a:lnTo>
                    <a:pt x="687108" y="685850"/>
                  </a:lnTo>
                  <a:lnTo>
                    <a:pt x="713536" y="685850"/>
                  </a:lnTo>
                  <a:lnTo>
                    <a:pt x="713536" y="659422"/>
                  </a:lnTo>
                  <a:close/>
                </a:path>
                <a:path w="819784" h="686434">
                  <a:moveTo>
                    <a:pt x="713536" y="52070"/>
                  </a:moveTo>
                  <a:lnTo>
                    <a:pt x="687108" y="52070"/>
                  </a:lnTo>
                  <a:lnTo>
                    <a:pt x="687108" y="0"/>
                  </a:lnTo>
                  <a:lnTo>
                    <a:pt x="660679" y="0"/>
                  </a:lnTo>
                  <a:lnTo>
                    <a:pt x="660679" y="52070"/>
                  </a:lnTo>
                  <a:lnTo>
                    <a:pt x="634263" y="52070"/>
                  </a:lnTo>
                  <a:lnTo>
                    <a:pt x="634263" y="78740"/>
                  </a:lnTo>
                  <a:lnTo>
                    <a:pt x="634263" y="105410"/>
                  </a:lnTo>
                  <a:lnTo>
                    <a:pt x="607834" y="105410"/>
                  </a:lnTo>
                  <a:lnTo>
                    <a:pt x="607834" y="78740"/>
                  </a:lnTo>
                  <a:lnTo>
                    <a:pt x="634263" y="78740"/>
                  </a:lnTo>
                  <a:lnTo>
                    <a:pt x="634263" y="52070"/>
                  </a:lnTo>
                  <a:lnTo>
                    <a:pt x="607834" y="52070"/>
                  </a:lnTo>
                  <a:lnTo>
                    <a:pt x="581406" y="52070"/>
                  </a:lnTo>
                  <a:lnTo>
                    <a:pt x="581406" y="105410"/>
                  </a:lnTo>
                  <a:lnTo>
                    <a:pt x="554977" y="105410"/>
                  </a:lnTo>
                  <a:lnTo>
                    <a:pt x="528548" y="105410"/>
                  </a:lnTo>
                  <a:lnTo>
                    <a:pt x="528548" y="78740"/>
                  </a:lnTo>
                  <a:lnTo>
                    <a:pt x="502119" y="78740"/>
                  </a:lnTo>
                  <a:lnTo>
                    <a:pt x="502119" y="52070"/>
                  </a:lnTo>
                  <a:lnTo>
                    <a:pt x="475691" y="52070"/>
                  </a:lnTo>
                  <a:lnTo>
                    <a:pt x="475691" y="25400"/>
                  </a:lnTo>
                  <a:lnTo>
                    <a:pt x="449262" y="25400"/>
                  </a:lnTo>
                  <a:lnTo>
                    <a:pt x="449262" y="52070"/>
                  </a:lnTo>
                  <a:lnTo>
                    <a:pt x="422833" y="52070"/>
                  </a:lnTo>
                  <a:lnTo>
                    <a:pt x="422833" y="78740"/>
                  </a:lnTo>
                  <a:lnTo>
                    <a:pt x="396405" y="78740"/>
                  </a:lnTo>
                  <a:lnTo>
                    <a:pt x="369976" y="78740"/>
                  </a:lnTo>
                  <a:lnTo>
                    <a:pt x="369976" y="105410"/>
                  </a:lnTo>
                  <a:lnTo>
                    <a:pt x="396405" y="105410"/>
                  </a:lnTo>
                  <a:lnTo>
                    <a:pt x="396405" y="132080"/>
                  </a:lnTo>
                  <a:lnTo>
                    <a:pt x="422833" y="132080"/>
                  </a:lnTo>
                  <a:lnTo>
                    <a:pt x="422833" y="157480"/>
                  </a:lnTo>
                  <a:lnTo>
                    <a:pt x="396405" y="157480"/>
                  </a:lnTo>
                  <a:lnTo>
                    <a:pt x="396405" y="184150"/>
                  </a:lnTo>
                  <a:lnTo>
                    <a:pt x="369976" y="184150"/>
                  </a:lnTo>
                  <a:lnTo>
                    <a:pt x="369976" y="210820"/>
                  </a:lnTo>
                  <a:lnTo>
                    <a:pt x="396405" y="210820"/>
                  </a:lnTo>
                  <a:lnTo>
                    <a:pt x="396405" y="264160"/>
                  </a:lnTo>
                  <a:lnTo>
                    <a:pt x="369976" y="264160"/>
                  </a:lnTo>
                  <a:lnTo>
                    <a:pt x="369976" y="316230"/>
                  </a:lnTo>
                  <a:lnTo>
                    <a:pt x="343547" y="316230"/>
                  </a:lnTo>
                  <a:lnTo>
                    <a:pt x="317131" y="316230"/>
                  </a:lnTo>
                  <a:lnTo>
                    <a:pt x="317131" y="342900"/>
                  </a:lnTo>
                  <a:lnTo>
                    <a:pt x="290703" y="342900"/>
                  </a:lnTo>
                  <a:lnTo>
                    <a:pt x="290703" y="316230"/>
                  </a:lnTo>
                  <a:lnTo>
                    <a:pt x="264274" y="316230"/>
                  </a:lnTo>
                  <a:lnTo>
                    <a:pt x="264274" y="369570"/>
                  </a:lnTo>
                  <a:lnTo>
                    <a:pt x="290703" y="369570"/>
                  </a:lnTo>
                  <a:lnTo>
                    <a:pt x="317131" y="369570"/>
                  </a:lnTo>
                  <a:lnTo>
                    <a:pt x="343547" y="369570"/>
                  </a:lnTo>
                  <a:lnTo>
                    <a:pt x="369976" y="369570"/>
                  </a:lnTo>
                  <a:lnTo>
                    <a:pt x="369976" y="342900"/>
                  </a:lnTo>
                  <a:lnTo>
                    <a:pt x="396405" y="342900"/>
                  </a:lnTo>
                  <a:lnTo>
                    <a:pt x="422833" y="342900"/>
                  </a:lnTo>
                  <a:lnTo>
                    <a:pt x="422833" y="316230"/>
                  </a:lnTo>
                  <a:lnTo>
                    <a:pt x="396405" y="316230"/>
                  </a:lnTo>
                  <a:lnTo>
                    <a:pt x="396405" y="289560"/>
                  </a:lnTo>
                  <a:lnTo>
                    <a:pt x="422833" y="289560"/>
                  </a:lnTo>
                  <a:lnTo>
                    <a:pt x="422833" y="316230"/>
                  </a:lnTo>
                  <a:lnTo>
                    <a:pt x="449262" y="316230"/>
                  </a:lnTo>
                  <a:lnTo>
                    <a:pt x="449262" y="369570"/>
                  </a:lnTo>
                  <a:lnTo>
                    <a:pt x="475691" y="369570"/>
                  </a:lnTo>
                  <a:lnTo>
                    <a:pt x="502119" y="369570"/>
                  </a:lnTo>
                  <a:lnTo>
                    <a:pt x="528548" y="369570"/>
                  </a:lnTo>
                  <a:lnTo>
                    <a:pt x="528548" y="316230"/>
                  </a:lnTo>
                  <a:lnTo>
                    <a:pt x="554977" y="316230"/>
                  </a:lnTo>
                  <a:lnTo>
                    <a:pt x="554977" y="264160"/>
                  </a:lnTo>
                  <a:lnTo>
                    <a:pt x="528548" y="264160"/>
                  </a:lnTo>
                  <a:lnTo>
                    <a:pt x="528548" y="289560"/>
                  </a:lnTo>
                  <a:lnTo>
                    <a:pt x="502119" y="289560"/>
                  </a:lnTo>
                  <a:lnTo>
                    <a:pt x="502119" y="264160"/>
                  </a:lnTo>
                  <a:lnTo>
                    <a:pt x="475691" y="264160"/>
                  </a:lnTo>
                  <a:lnTo>
                    <a:pt x="449262" y="264160"/>
                  </a:lnTo>
                  <a:lnTo>
                    <a:pt x="449262" y="210820"/>
                  </a:lnTo>
                  <a:lnTo>
                    <a:pt x="475691" y="210820"/>
                  </a:lnTo>
                  <a:lnTo>
                    <a:pt x="475691" y="184150"/>
                  </a:lnTo>
                  <a:lnTo>
                    <a:pt x="502119" y="184150"/>
                  </a:lnTo>
                  <a:lnTo>
                    <a:pt x="502119" y="157480"/>
                  </a:lnTo>
                  <a:lnTo>
                    <a:pt x="475691" y="157480"/>
                  </a:lnTo>
                  <a:lnTo>
                    <a:pt x="475691" y="132080"/>
                  </a:lnTo>
                  <a:lnTo>
                    <a:pt x="502119" y="132080"/>
                  </a:lnTo>
                  <a:lnTo>
                    <a:pt x="528548" y="132080"/>
                  </a:lnTo>
                  <a:lnTo>
                    <a:pt x="528548" y="157480"/>
                  </a:lnTo>
                  <a:lnTo>
                    <a:pt x="554977" y="157480"/>
                  </a:lnTo>
                  <a:lnTo>
                    <a:pt x="554977" y="132080"/>
                  </a:lnTo>
                  <a:lnTo>
                    <a:pt x="581406" y="132080"/>
                  </a:lnTo>
                  <a:lnTo>
                    <a:pt x="581406" y="157480"/>
                  </a:lnTo>
                  <a:lnTo>
                    <a:pt x="607834" y="157480"/>
                  </a:lnTo>
                  <a:lnTo>
                    <a:pt x="607834" y="210820"/>
                  </a:lnTo>
                  <a:lnTo>
                    <a:pt x="581406" y="210820"/>
                  </a:lnTo>
                  <a:lnTo>
                    <a:pt x="581406" y="237490"/>
                  </a:lnTo>
                  <a:lnTo>
                    <a:pt x="554977" y="237490"/>
                  </a:lnTo>
                  <a:lnTo>
                    <a:pt x="554977" y="264160"/>
                  </a:lnTo>
                  <a:lnTo>
                    <a:pt x="581406" y="264160"/>
                  </a:lnTo>
                  <a:lnTo>
                    <a:pt x="581406" y="316230"/>
                  </a:lnTo>
                  <a:lnTo>
                    <a:pt x="554977" y="316230"/>
                  </a:lnTo>
                  <a:lnTo>
                    <a:pt x="554977" y="342900"/>
                  </a:lnTo>
                  <a:lnTo>
                    <a:pt x="581406" y="342900"/>
                  </a:lnTo>
                  <a:lnTo>
                    <a:pt x="581406" y="369570"/>
                  </a:lnTo>
                  <a:lnTo>
                    <a:pt x="607834" y="369570"/>
                  </a:lnTo>
                  <a:lnTo>
                    <a:pt x="607834" y="342900"/>
                  </a:lnTo>
                  <a:lnTo>
                    <a:pt x="634263" y="342900"/>
                  </a:lnTo>
                  <a:lnTo>
                    <a:pt x="660679" y="342900"/>
                  </a:lnTo>
                  <a:lnTo>
                    <a:pt x="660679" y="316230"/>
                  </a:lnTo>
                  <a:lnTo>
                    <a:pt x="634263" y="316230"/>
                  </a:lnTo>
                  <a:lnTo>
                    <a:pt x="607834" y="316230"/>
                  </a:lnTo>
                  <a:lnTo>
                    <a:pt x="607834" y="264160"/>
                  </a:lnTo>
                  <a:lnTo>
                    <a:pt x="634263" y="264160"/>
                  </a:lnTo>
                  <a:lnTo>
                    <a:pt x="634263" y="210820"/>
                  </a:lnTo>
                  <a:lnTo>
                    <a:pt x="660679" y="210820"/>
                  </a:lnTo>
                  <a:lnTo>
                    <a:pt x="687108" y="210820"/>
                  </a:lnTo>
                  <a:lnTo>
                    <a:pt x="687108" y="184150"/>
                  </a:lnTo>
                  <a:lnTo>
                    <a:pt x="713536" y="184150"/>
                  </a:lnTo>
                  <a:lnTo>
                    <a:pt x="713536" y="157480"/>
                  </a:lnTo>
                  <a:lnTo>
                    <a:pt x="687108" y="157480"/>
                  </a:lnTo>
                  <a:lnTo>
                    <a:pt x="660679" y="157480"/>
                  </a:lnTo>
                  <a:lnTo>
                    <a:pt x="634263" y="157480"/>
                  </a:lnTo>
                  <a:lnTo>
                    <a:pt x="634263" y="132080"/>
                  </a:lnTo>
                  <a:lnTo>
                    <a:pt x="660679" y="132080"/>
                  </a:lnTo>
                  <a:lnTo>
                    <a:pt x="687108" y="132080"/>
                  </a:lnTo>
                  <a:lnTo>
                    <a:pt x="687108" y="78740"/>
                  </a:lnTo>
                  <a:lnTo>
                    <a:pt x="713536" y="78740"/>
                  </a:lnTo>
                  <a:lnTo>
                    <a:pt x="713536" y="52070"/>
                  </a:lnTo>
                  <a:close/>
                </a:path>
                <a:path w="819784" h="686434">
                  <a:moveTo>
                    <a:pt x="739965" y="632993"/>
                  </a:moveTo>
                  <a:lnTo>
                    <a:pt x="713536" y="632993"/>
                  </a:lnTo>
                  <a:lnTo>
                    <a:pt x="713536" y="659422"/>
                  </a:lnTo>
                  <a:lnTo>
                    <a:pt x="739965" y="659422"/>
                  </a:lnTo>
                  <a:lnTo>
                    <a:pt x="739965" y="632993"/>
                  </a:lnTo>
                  <a:close/>
                </a:path>
                <a:path w="819784" h="686434">
                  <a:moveTo>
                    <a:pt x="739965" y="580148"/>
                  </a:moveTo>
                  <a:lnTo>
                    <a:pt x="713536" y="580148"/>
                  </a:lnTo>
                  <a:lnTo>
                    <a:pt x="713536" y="606564"/>
                  </a:lnTo>
                  <a:lnTo>
                    <a:pt x="739965" y="606564"/>
                  </a:lnTo>
                  <a:lnTo>
                    <a:pt x="739965" y="580148"/>
                  </a:lnTo>
                  <a:close/>
                </a:path>
                <a:path w="819784" h="686434">
                  <a:moveTo>
                    <a:pt x="739965" y="500862"/>
                  </a:moveTo>
                  <a:lnTo>
                    <a:pt x="713536" y="500862"/>
                  </a:lnTo>
                  <a:lnTo>
                    <a:pt x="713536" y="553720"/>
                  </a:lnTo>
                  <a:lnTo>
                    <a:pt x="739965" y="553720"/>
                  </a:lnTo>
                  <a:lnTo>
                    <a:pt x="739965" y="500862"/>
                  </a:lnTo>
                  <a:close/>
                </a:path>
                <a:path w="819784" h="686434">
                  <a:moveTo>
                    <a:pt x="766394" y="474433"/>
                  </a:moveTo>
                  <a:lnTo>
                    <a:pt x="739965" y="474433"/>
                  </a:lnTo>
                  <a:lnTo>
                    <a:pt x="739965" y="500862"/>
                  </a:lnTo>
                  <a:lnTo>
                    <a:pt x="766394" y="500862"/>
                  </a:lnTo>
                  <a:lnTo>
                    <a:pt x="766394" y="474433"/>
                  </a:lnTo>
                  <a:close/>
                </a:path>
                <a:path w="819784" h="686434">
                  <a:moveTo>
                    <a:pt x="819251" y="553720"/>
                  </a:moveTo>
                  <a:lnTo>
                    <a:pt x="792822" y="553720"/>
                  </a:lnTo>
                  <a:lnTo>
                    <a:pt x="766394" y="553720"/>
                  </a:lnTo>
                  <a:lnTo>
                    <a:pt x="766394" y="685850"/>
                  </a:lnTo>
                  <a:lnTo>
                    <a:pt x="792822" y="685850"/>
                  </a:lnTo>
                  <a:lnTo>
                    <a:pt x="792822" y="659422"/>
                  </a:lnTo>
                  <a:lnTo>
                    <a:pt x="819251" y="659422"/>
                  </a:lnTo>
                  <a:lnTo>
                    <a:pt x="819251" y="5537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765919"/>
              <a:ext cx="1083945" cy="1083945"/>
            </a:xfrm>
            <a:custGeom>
              <a:avLst/>
              <a:gdLst/>
              <a:ahLst/>
              <a:cxnLst/>
              <a:rect l="l" t="t" r="r" b="b"/>
              <a:pathLst>
                <a:path w="1083945" h="1083945">
                  <a:moveTo>
                    <a:pt x="132143" y="951572"/>
                  </a:moveTo>
                  <a:lnTo>
                    <a:pt x="52857" y="951572"/>
                  </a:lnTo>
                  <a:lnTo>
                    <a:pt x="52857" y="1030846"/>
                  </a:lnTo>
                  <a:lnTo>
                    <a:pt x="132143" y="1030846"/>
                  </a:lnTo>
                  <a:lnTo>
                    <a:pt x="132143" y="951572"/>
                  </a:lnTo>
                  <a:close/>
                </a:path>
                <a:path w="1083945" h="1083945">
                  <a:moveTo>
                    <a:pt x="132143" y="53035"/>
                  </a:moveTo>
                  <a:lnTo>
                    <a:pt x="52857" y="53035"/>
                  </a:lnTo>
                  <a:lnTo>
                    <a:pt x="52857" y="132308"/>
                  </a:lnTo>
                  <a:lnTo>
                    <a:pt x="132143" y="132308"/>
                  </a:lnTo>
                  <a:lnTo>
                    <a:pt x="132143" y="53035"/>
                  </a:lnTo>
                  <a:close/>
                </a:path>
                <a:path w="1083945" h="1083945">
                  <a:moveTo>
                    <a:pt x="185000" y="899160"/>
                  </a:moveTo>
                  <a:lnTo>
                    <a:pt x="0" y="899160"/>
                  </a:lnTo>
                  <a:lnTo>
                    <a:pt x="0" y="924560"/>
                  </a:lnTo>
                  <a:lnTo>
                    <a:pt x="0" y="1056640"/>
                  </a:lnTo>
                  <a:lnTo>
                    <a:pt x="0" y="1083310"/>
                  </a:lnTo>
                  <a:lnTo>
                    <a:pt x="185000" y="1083310"/>
                  </a:lnTo>
                  <a:lnTo>
                    <a:pt x="185000" y="1057275"/>
                  </a:lnTo>
                  <a:lnTo>
                    <a:pt x="185000" y="1056640"/>
                  </a:lnTo>
                  <a:lnTo>
                    <a:pt x="185000" y="925144"/>
                  </a:lnTo>
                  <a:lnTo>
                    <a:pt x="158572" y="925144"/>
                  </a:lnTo>
                  <a:lnTo>
                    <a:pt x="158572" y="1056640"/>
                  </a:lnTo>
                  <a:lnTo>
                    <a:pt x="26428" y="1056640"/>
                  </a:lnTo>
                  <a:lnTo>
                    <a:pt x="26428" y="924560"/>
                  </a:lnTo>
                  <a:lnTo>
                    <a:pt x="185000" y="924560"/>
                  </a:lnTo>
                  <a:lnTo>
                    <a:pt x="185000" y="899160"/>
                  </a:lnTo>
                  <a:close/>
                </a:path>
                <a:path w="1083945" h="1083945">
                  <a:moveTo>
                    <a:pt x="185000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58750"/>
                  </a:lnTo>
                  <a:lnTo>
                    <a:pt x="0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26428" y="158750"/>
                  </a:lnTo>
                  <a:lnTo>
                    <a:pt x="26428" y="26670"/>
                  </a:lnTo>
                  <a:lnTo>
                    <a:pt x="158572" y="26670"/>
                  </a:lnTo>
                  <a:lnTo>
                    <a:pt x="158572" y="158737"/>
                  </a:lnTo>
                  <a:lnTo>
                    <a:pt x="185000" y="158737"/>
                  </a:lnTo>
                  <a:lnTo>
                    <a:pt x="185000" y="26670"/>
                  </a:lnTo>
                  <a:lnTo>
                    <a:pt x="185000" y="0"/>
                  </a:lnTo>
                  <a:close/>
                </a:path>
                <a:path w="1083945" h="1083945">
                  <a:moveTo>
                    <a:pt x="290715" y="1057275"/>
                  </a:moveTo>
                  <a:lnTo>
                    <a:pt x="264287" y="1057275"/>
                  </a:lnTo>
                  <a:lnTo>
                    <a:pt x="264287" y="1083703"/>
                  </a:lnTo>
                  <a:lnTo>
                    <a:pt x="290715" y="1083703"/>
                  </a:lnTo>
                  <a:lnTo>
                    <a:pt x="290715" y="1057275"/>
                  </a:lnTo>
                  <a:close/>
                </a:path>
                <a:path w="1083945" h="1083945">
                  <a:moveTo>
                    <a:pt x="766406" y="978001"/>
                  </a:moveTo>
                  <a:lnTo>
                    <a:pt x="739978" y="978001"/>
                  </a:lnTo>
                  <a:lnTo>
                    <a:pt x="713549" y="978001"/>
                  </a:lnTo>
                  <a:lnTo>
                    <a:pt x="713549" y="951572"/>
                  </a:lnTo>
                  <a:lnTo>
                    <a:pt x="687120" y="951572"/>
                  </a:lnTo>
                  <a:lnTo>
                    <a:pt x="687120" y="978001"/>
                  </a:lnTo>
                  <a:lnTo>
                    <a:pt x="660692" y="978001"/>
                  </a:lnTo>
                  <a:lnTo>
                    <a:pt x="634263" y="978001"/>
                  </a:lnTo>
                  <a:lnTo>
                    <a:pt x="634263" y="1004417"/>
                  </a:lnTo>
                  <a:lnTo>
                    <a:pt x="660692" y="1004417"/>
                  </a:lnTo>
                  <a:lnTo>
                    <a:pt x="660692" y="1030846"/>
                  </a:lnTo>
                  <a:lnTo>
                    <a:pt x="634263" y="1030846"/>
                  </a:lnTo>
                  <a:lnTo>
                    <a:pt x="607834" y="1030846"/>
                  </a:lnTo>
                  <a:lnTo>
                    <a:pt x="581418" y="1030846"/>
                  </a:lnTo>
                  <a:lnTo>
                    <a:pt x="554990" y="1030846"/>
                  </a:lnTo>
                  <a:lnTo>
                    <a:pt x="554990" y="1004417"/>
                  </a:lnTo>
                  <a:lnTo>
                    <a:pt x="528561" y="1004417"/>
                  </a:lnTo>
                  <a:lnTo>
                    <a:pt x="528561" y="1057275"/>
                  </a:lnTo>
                  <a:lnTo>
                    <a:pt x="502132" y="1057275"/>
                  </a:lnTo>
                  <a:lnTo>
                    <a:pt x="502132" y="1083703"/>
                  </a:lnTo>
                  <a:lnTo>
                    <a:pt x="528561" y="1083703"/>
                  </a:lnTo>
                  <a:lnTo>
                    <a:pt x="554990" y="1083703"/>
                  </a:lnTo>
                  <a:lnTo>
                    <a:pt x="739978" y="1083703"/>
                  </a:lnTo>
                  <a:lnTo>
                    <a:pt x="739978" y="1057275"/>
                  </a:lnTo>
                  <a:lnTo>
                    <a:pt x="713549" y="1057275"/>
                  </a:lnTo>
                  <a:lnTo>
                    <a:pt x="687120" y="1057275"/>
                  </a:lnTo>
                  <a:lnTo>
                    <a:pt x="687120" y="1030846"/>
                  </a:lnTo>
                  <a:lnTo>
                    <a:pt x="713549" y="1030846"/>
                  </a:lnTo>
                  <a:lnTo>
                    <a:pt x="739978" y="1030846"/>
                  </a:lnTo>
                  <a:lnTo>
                    <a:pt x="766406" y="1030846"/>
                  </a:lnTo>
                  <a:lnTo>
                    <a:pt x="766406" y="978001"/>
                  </a:lnTo>
                  <a:close/>
                </a:path>
                <a:path w="1083945" h="1083945">
                  <a:moveTo>
                    <a:pt x="924966" y="898715"/>
                  </a:moveTo>
                  <a:lnTo>
                    <a:pt x="898550" y="898715"/>
                  </a:lnTo>
                  <a:lnTo>
                    <a:pt x="898550" y="925144"/>
                  </a:lnTo>
                  <a:lnTo>
                    <a:pt x="924966" y="925144"/>
                  </a:lnTo>
                  <a:lnTo>
                    <a:pt x="924966" y="898715"/>
                  </a:lnTo>
                  <a:close/>
                </a:path>
                <a:path w="1083945" h="1083945">
                  <a:moveTo>
                    <a:pt x="977823" y="845820"/>
                  </a:moveTo>
                  <a:lnTo>
                    <a:pt x="951395" y="845820"/>
                  </a:lnTo>
                  <a:lnTo>
                    <a:pt x="951395" y="872490"/>
                  </a:lnTo>
                  <a:lnTo>
                    <a:pt x="951395" y="951230"/>
                  </a:lnTo>
                  <a:lnTo>
                    <a:pt x="872121" y="951230"/>
                  </a:lnTo>
                  <a:lnTo>
                    <a:pt x="872121" y="872490"/>
                  </a:lnTo>
                  <a:lnTo>
                    <a:pt x="951395" y="872490"/>
                  </a:lnTo>
                  <a:lnTo>
                    <a:pt x="951395" y="845820"/>
                  </a:lnTo>
                  <a:lnTo>
                    <a:pt x="845693" y="845820"/>
                  </a:lnTo>
                  <a:lnTo>
                    <a:pt x="845693" y="872490"/>
                  </a:lnTo>
                  <a:lnTo>
                    <a:pt x="845693" y="951230"/>
                  </a:lnTo>
                  <a:lnTo>
                    <a:pt x="845693" y="977900"/>
                  </a:lnTo>
                  <a:lnTo>
                    <a:pt x="977823" y="977900"/>
                  </a:lnTo>
                  <a:lnTo>
                    <a:pt x="977823" y="951572"/>
                  </a:lnTo>
                  <a:lnTo>
                    <a:pt x="977823" y="951230"/>
                  </a:lnTo>
                  <a:lnTo>
                    <a:pt x="977823" y="872490"/>
                  </a:lnTo>
                  <a:lnTo>
                    <a:pt x="977823" y="872286"/>
                  </a:lnTo>
                  <a:lnTo>
                    <a:pt x="977823" y="845820"/>
                  </a:lnTo>
                  <a:close/>
                </a:path>
                <a:path w="1083945" h="1083945">
                  <a:moveTo>
                    <a:pt x="1030681" y="53035"/>
                  </a:moveTo>
                  <a:lnTo>
                    <a:pt x="951395" y="53035"/>
                  </a:lnTo>
                  <a:lnTo>
                    <a:pt x="951395" y="132308"/>
                  </a:lnTo>
                  <a:lnTo>
                    <a:pt x="1030681" y="132308"/>
                  </a:lnTo>
                  <a:lnTo>
                    <a:pt x="1030681" y="53035"/>
                  </a:lnTo>
                  <a:close/>
                </a:path>
                <a:path w="1083945" h="1083945">
                  <a:moveTo>
                    <a:pt x="1083538" y="0"/>
                  </a:moveTo>
                  <a:lnTo>
                    <a:pt x="898550" y="0"/>
                  </a:lnTo>
                  <a:lnTo>
                    <a:pt x="898550" y="26670"/>
                  </a:lnTo>
                  <a:lnTo>
                    <a:pt x="898550" y="158750"/>
                  </a:lnTo>
                  <a:lnTo>
                    <a:pt x="898550" y="185420"/>
                  </a:lnTo>
                  <a:lnTo>
                    <a:pt x="1083538" y="185420"/>
                  </a:lnTo>
                  <a:lnTo>
                    <a:pt x="1083538" y="158750"/>
                  </a:lnTo>
                  <a:lnTo>
                    <a:pt x="924966" y="158750"/>
                  </a:lnTo>
                  <a:lnTo>
                    <a:pt x="924966" y="26670"/>
                  </a:lnTo>
                  <a:lnTo>
                    <a:pt x="1057109" y="26670"/>
                  </a:lnTo>
                  <a:lnTo>
                    <a:pt x="1057109" y="158737"/>
                  </a:lnTo>
                  <a:lnTo>
                    <a:pt x="1083538" y="158737"/>
                  </a:lnTo>
                  <a:lnTo>
                    <a:pt x="1083538" y="26670"/>
                  </a:lnTo>
                  <a:lnTo>
                    <a:pt x="10835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8868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94144" y="1022894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45944" y="10276538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925" y="172588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3050" b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8086" y="641120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0831" y="622606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380925" y="2020533"/>
            <a:ext cx="9687560" cy="12385040"/>
            <a:chOff x="380925" y="2020533"/>
            <a:chExt cx="9687560" cy="12385040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735" y="14401418"/>
              <a:ext cx="7835900" cy="0"/>
            </a:xfrm>
            <a:custGeom>
              <a:avLst/>
              <a:gdLst/>
              <a:ahLst/>
              <a:cxnLst/>
              <a:rect l="l" t="t" r="r" b="b"/>
              <a:pathLst>
                <a:path w="7835900">
                  <a:moveTo>
                    <a:pt x="0" y="0"/>
                  </a:moveTo>
                  <a:lnTo>
                    <a:pt x="78359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92273" y="2150625"/>
              <a:ext cx="1769745" cy="2999740"/>
            </a:xfrm>
            <a:custGeom>
              <a:avLst/>
              <a:gdLst/>
              <a:ahLst/>
              <a:cxnLst/>
              <a:rect l="l" t="t" r="r" b="b"/>
              <a:pathLst>
                <a:path w="1769745" h="2999740">
                  <a:moveTo>
                    <a:pt x="0" y="1147218"/>
                  </a:moveTo>
                  <a:lnTo>
                    <a:pt x="1078325" y="2999549"/>
                  </a:lnTo>
                  <a:lnTo>
                    <a:pt x="1769195" y="1402736"/>
                  </a:lnTo>
                  <a:lnTo>
                    <a:pt x="947922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0462" y="3293312"/>
              <a:ext cx="3289300" cy="3134360"/>
            </a:xfrm>
            <a:custGeom>
              <a:avLst/>
              <a:gdLst/>
              <a:ahLst/>
              <a:cxnLst/>
              <a:rect l="l" t="t" r="r" b="b"/>
              <a:pathLst>
                <a:path w="3289300" h="3134360">
                  <a:moveTo>
                    <a:pt x="2208582" y="0"/>
                  </a:moveTo>
                  <a:lnTo>
                    <a:pt x="0" y="1275119"/>
                  </a:lnTo>
                  <a:lnTo>
                    <a:pt x="1080183" y="3134177"/>
                  </a:lnTo>
                  <a:lnTo>
                    <a:pt x="3288765" y="1859050"/>
                  </a:lnTo>
                  <a:lnTo>
                    <a:pt x="2208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0462" y="3293312"/>
              <a:ext cx="3980815" cy="3134360"/>
            </a:xfrm>
            <a:custGeom>
              <a:avLst/>
              <a:gdLst/>
              <a:ahLst/>
              <a:cxnLst/>
              <a:rect l="l" t="t" r="r" b="b"/>
              <a:pathLst>
                <a:path w="3980815" h="3134360">
                  <a:moveTo>
                    <a:pt x="3288765" y="1859050"/>
                  </a:moveTo>
                  <a:lnTo>
                    <a:pt x="2208582" y="0"/>
                  </a:lnTo>
                  <a:lnTo>
                    <a:pt x="0" y="1275119"/>
                  </a:lnTo>
                  <a:lnTo>
                    <a:pt x="1080183" y="3134177"/>
                  </a:lnTo>
                  <a:lnTo>
                    <a:pt x="3288765" y="1859050"/>
                  </a:lnTo>
                  <a:close/>
                </a:path>
                <a:path w="3980815" h="3134360">
                  <a:moveTo>
                    <a:pt x="563460" y="2236773"/>
                  </a:moveTo>
                  <a:lnTo>
                    <a:pt x="3980743" y="263804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5994" y="5754102"/>
              <a:ext cx="2439035" cy="2873375"/>
            </a:xfrm>
            <a:custGeom>
              <a:avLst/>
              <a:gdLst/>
              <a:ahLst/>
              <a:cxnLst/>
              <a:rect l="l" t="t" r="r" b="b"/>
              <a:pathLst>
                <a:path w="2439034" h="2873375">
                  <a:moveTo>
                    <a:pt x="1173928" y="0"/>
                  </a:moveTo>
                  <a:lnTo>
                    <a:pt x="0" y="677390"/>
                  </a:lnTo>
                  <a:lnTo>
                    <a:pt x="1264864" y="2872919"/>
                  </a:lnTo>
                  <a:lnTo>
                    <a:pt x="2438791" y="2195521"/>
                  </a:lnTo>
                  <a:lnTo>
                    <a:pt x="1173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5994" y="5754102"/>
              <a:ext cx="2439035" cy="2873375"/>
            </a:xfrm>
            <a:custGeom>
              <a:avLst/>
              <a:gdLst/>
              <a:ahLst/>
              <a:cxnLst/>
              <a:rect l="l" t="t" r="r" b="b"/>
              <a:pathLst>
                <a:path w="2439034" h="2873375">
                  <a:moveTo>
                    <a:pt x="1173928" y="0"/>
                  </a:moveTo>
                  <a:lnTo>
                    <a:pt x="2438791" y="2195521"/>
                  </a:lnTo>
                  <a:lnTo>
                    <a:pt x="1264864" y="2872919"/>
                  </a:lnTo>
                  <a:lnTo>
                    <a:pt x="0" y="677390"/>
                  </a:lnTo>
                  <a:lnTo>
                    <a:pt x="117392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45142" y="2680451"/>
              <a:ext cx="687070" cy="528320"/>
            </a:xfrm>
            <a:custGeom>
              <a:avLst/>
              <a:gdLst/>
              <a:ahLst/>
              <a:cxnLst/>
              <a:rect l="l" t="t" r="r" b="b"/>
              <a:pathLst>
                <a:path w="687070" h="528319">
                  <a:moveTo>
                    <a:pt x="567269" y="0"/>
                  </a:moveTo>
                  <a:lnTo>
                    <a:pt x="0" y="327517"/>
                  </a:lnTo>
                  <a:lnTo>
                    <a:pt x="119606" y="527720"/>
                  </a:lnTo>
                  <a:lnTo>
                    <a:pt x="686875" y="200206"/>
                  </a:lnTo>
                  <a:lnTo>
                    <a:pt x="5672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2680451"/>
              <a:ext cx="9295765" cy="4932680"/>
            </a:xfrm>
            <a:custGeom>
              <a:avLst/>
              <a:gdLst/>
              <a:ahLst/>
              <a:cxnLst/>
              <a:rect l="l" t="t" r="r" b="b"/>
              <a:pathLst>
                <a:path w="9295765" h="4932680">
                  <a:moveTo>
                    <a:pt x="9175762" y="0"/>
                  </a:moveTo>
                  <a:lnTo>
                    <a:pt x="9295368" y="200206"/>
                  </a:lnTo>
                  <a:lnTo>
                    <a:pt x="8728099" y="527720"/>
                  </a:lnTo>
                  <a:lnTo>
                    <a:pt x="8608493" y="327517"/>
                  </a:lnTo>
                  <a:lnTo>
                    <a:pt x="9175762" y="0"/>
                  </a:lnTo>
                  <a:close/>
                </a:path>
                <a:path w="9295765" h="4932680">
                  <a:moveTo>
                    <a:pt x="0" y="2678065"/>
                  </a:moveTo>
                  <a:lnTo>
                    <a:pt x="5054958" y="2678065"/>
                  </a:lnTo>
                  <a:lnTo>
                    <a:pt x="4275654" y="4932302"/>
                  </a:lnTo>
                  <a:lnTo>
                    <a:pt x="0" y="4932302"/>
                  </a:lnTo>
                  <a:lnTo>
                    <a:pt x="0" y="267806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0" y="2254237"/>
                  </a:lnTo>
                  <a:lnTo>
                    <a:pt x="932367" y="1129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932367" y="1129819"/>
                  </a:lnTo>
                  <a:lnTo>
                    <a:pt x="0" y="225423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0" y="2253354"/>
                  </a:lnTo>
                  <a:lnTo>
                    <a:pt x="1262621" y="4445542"/>
                  </a:lnTo>
                  <a:lnTo>
                    <a:pt x="2828185" y="3540725"/>
                  </a:lnTo>
                  <a:lnTo>
                    <a:pt x="779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2828185" y="3540725"/>
                  </a:lnTo>
                  <a:lnTo>
                    <a:pt x="1262621" y="4445542"/>
                  </a:lnTo>
                  <a:lnTo>
                    <a:pt x="0" y="2253354"/>
                  </a:lnTo>
                  <a:lnTo>
                    <a:pt x="77953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9895" y="8715329"/>
              <a:ext cx="1575435" cy="1086485"/>
            </a:xfrm>
            <a:custGeom>
              <a:avLst/>
              <a:gdLst/>
              <a:ahLst/>
              <a:cxnLst/>
              <a:rect l="l" t="t" r="r" b="b"/>
              <a:pathLst>
                <a:path w="1575434" h="1086484">
                  <a:moveTo>
                    <a:pt x="426081" y="0"/>
                  </a:moveTo>
                  <a:lnTo>
                    <a:pt x="0" y="1086184"/>
                  </a:lnTo>
                  <a:lnTo>
                    <a:pt x="1575238" y="181331"/>
                  </a:lnTo>
                  <a:lnTo>
                    <a:pt x="426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3807" y="6478362"/>
              <a:ext cx="2441575" cy="3323590"/>
            </a:xfrm>
            <a:custGeom>
              <a:avLst/>
              <a:gdLst/>
              <a:ahLst/>
              <a:cxnLst/>
              <a:rect l="l" t="t" r="r" b="b"/>
              <a:pathLst>
                <a:path w="2441575" h="3323590">
                  <a:moveTo>
                    <a:pt x="866087" y="3323151"/>
                  </a:moveTo>
                  <a:lnTo>
                    <a:pt x="1292169" y="2236967"/>
                  </a:lnTo>
                  <a:lnTo>
                    <a:pt x="2441326" y="2418299"/>
                  </a:lnTo>
                  <a:lnTo>
                    <a:pt x="866087" y="3323151"/>
                  </a:lnTo>
                  <a:close/>
                </a:path>
                <a:path w="2441575" h="3323590">
                  <a:moveTo>
                    <a:pt x="0" y="0"/>
                  </a:moveTo>
                  <a:lnTo>
                    <a:pt x="1294721" y="224252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5657" y="6488189"/>
              <a:ext cx="3225165" cy="0"/>
            </a:xfrm>
            <a:custGeom>
              <a:avLst/>
              <a:gdLst/>
              <a:ahLst/>
              <a:cxnLst/>
              <a:rect l="l" t="t" r="r" b="b"/>
              <a:pathLst>
                <a:path w="3225165">
                  <a:moveTo>
                    <a:pt x="0" y="0"/>
                  </a:moveTo>
                  <a:lnTo>
                    <a:pt x="1253573" y="0"/>
                  </a:lnTo>
                </a:path>
                <a:path w="3225165">
                  <a:moveTo>
                    <a:pt x="1714395" y="0"/>
                  </a:moveTo>
                  <a:lnTo>
                    <a:pt x="3225092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9231" y="6266926"/>
              <a:ext cx="461009" cy="453390"/>
            </a:xfrm>
            <a:custGeom>
              <a:avLst/>
              <a:gdLst/>
              <a:ahLst/>
              <a:cxnLst/>
              <a:rect l="l" t="t" r="r" b="b"/>
              <a:pathLst>
                <a:path w="461010" h="453390">
                  <a:moveTo>
                    <a:pt x="460822" y="0"/>
                  </a:moveTo>
                  <a:lnTo>
                    <a:pt x="0" y="0"/>
                  </a:lnTo>
                  <a:lnTo>
                    <a:pt x="0" y="453132"/>
                  </a:lnTo>
                  <a:lnTo>
                    <a:pt x="460822" y="453132"/>
                  </a:lnTo>
                  <a:lnTo>
                    <a:pt x="460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648" y="6266926"/>
              <a:ext cx="4305300" cy="8129905"/>
            </a:xfrm>
            <a:custGeom>
              <a:avLst/>
              <a:gdLst/>
              <a:ahLst/>
              <a:cxnLst/>
              <a:rect l="l" t="t" r="r" b="b"/>
              <a:pathLst>
                <a:path w="4305300" h="8129905">
                  <a:moveTo>
                    <a:pt x="2190582" y="0"/>
                  </a:moveTo>
                  <a:lnTo>
                    <a:pt x="2651404" y="0"/>
                  </a:lnTo>
                  <a:lnTo>
                    <a:pt x="2651404" y="453132"/>
                  </a:lnTo>
                  <a:lnTo>
                    <a:pt x="2190582" y="453132"/>
                  </a:lnTo>
                  <a:lnTo>
                    <a:pt x="2190582" y="0"/>
                  </a:lnTo>
                  <a:close/>
                </a:path>
                <a:path w="4305300" h="8129905">
                  <a:moveTo>
                    <a:pt x="5994" y="5579474"/>
                  </a:moveTo>
                  <a:lnTo>
                    <a:pt x="4298072" y="5579474"/>
                  </a:lnTo>
                  <a:lnTo>
                    <a:pt x="4298072" y="8129722"/>
                  </a:lnTo>
                  <a:lnTo>
                    <a:pt x="5994" y="8129722"/>
                  </a:lnTo>
                  <a:lnTo>
                    <a:pt x="5994" y="5579474"/>
                  </a:lnTo>
                  <a:close/>
                </a:path>
                <a:path w="4305300" h="8129905">
                  <a:moveTo>
                    <a:pt x="0" y="5579474"/>
                  </a:moveTo>
                  <a:lnTo>
                    <a:pt x="4305124" y="5579474"/>
                  </a:lnTo>
                  <a:lnTo>
                    <a:pt x="4158245" y="4190500"/>
                  </a:lnTo>
                  <a:lnTo>
                    <a:pt x="947383" y="4190500"/>
                  </a:lnTo>
                  <a:lnTo>
                    <a:pt x="0" y="557947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7"/>
              <a:ext cx="871855" cy="1389380"/>
            </a:xfrm>
            <a:custGeom>
              <a:avLst/>
              <a:gdLst/>
              <a:ahLst/>
              <a:cxnLst/>
              <a:rect l="l" t="t" r="r" b="b"/>
              <a:pathLst>
                <a:path w="871854" h="1389379">
                  <a:moveTo>
                    <a:pt x="0" y="0"/>
                  </a:moveTo>
                  <a:lnTo>
                    <a:pt x="146879" y="1388973"/>
                  </a:lnTo>
                  <a:lnTo>
                    <a:pt x="871228" y="13889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7"/>
              <a:ext cx="2960370" cy="3939540"/>
            </a:xfrm>
            <a:custGeom>
              <a:avLst/>
              <a:gdLst/>
              <a:ahLst/>
              <a:cxnLst/>
              <a:rect l="l" t="t" r="r" b="b"/>
              <a:pathLst>
                <a:path w="2960370" h="3939540">
                  <a:moveTo>
                    <a:pt x="871228" y="1388973"/>
                  </a:moveTo>
                  <a:lnTo>
                    <a:pt x="146879" y="1388973"/>
                  </a:lnTo>
                  <a:lnTo>
                    <a:pt x="0" y="0"/>
                  </a:lnTo>
                  <a:lnTo>
                    <a:pt x="871228" y="1388973"/>
                  </a:lnTo>
                  <a:close/>
                </a:path>
                <a:path w="2960370" h="3939540">
                  <a:moveTo>
                    <a:pt x="2960276" y="2543026"/>
                  </a:moveTo>
                  <a:lnTo>
                    <a:pt x="1422673" y="2543026"/>
                  </a:lnTo>
                  <a:lnTo>
                    <a:pt x="1813805" y="1907604"/>
                  </a:lnTo>
                  <a:lnTo>
                    <a:pt x="2960276" y="2543026"/>
                  </a:lnTo>
                  <a:close/>
                </a:path>
                <a:path w="2960370" h="3939540">
                  <a:moveTo>
                    <a:pt x="1422657" y="2543026"/>
                  </a:moveTo>
                  <a:lnTo>
                    <a:pt x="2954296" y="2543026"/>
                  </a:lnTo>
                  <a:lnTo>
                    <a:pt x="2954296" y="3939221"/>
                  </a:lnTo>
                  <a:lnTo>
                    <a:pt x="1422657" y="3939221"/>
                  </a:lnTo>
                  <a:lnTo>
                    <a:pt x="1422657" y="2543026"/>
                  </a:lnTo>
                  <a:close/>
                </a:path>
                <a:path w="2960370" h="3939540">
                  <a:moveTo>
                    <a:pt x="878302" y="1388973"/>
                  </a:moveTo>
                  <a:lnTo>
                    <a:pt x="139826" y="1388973"/>
                  </a:lnTo>
                  <a:lnTo>
                    <a:pt x="139826" y="3939221"/>
                  </a:lnTo>
                  <a:lnTo>
                    <a:pt x="878302" y="3939221"/>
                  </a:lnTo>
                  <a:lnTo>
                    <a:pt x="878302" y="138897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670565" y="0"/>
                  </a:moveTo>
                  <a:lnTo>
                    <a:pt x="391137" y="288"/>
                  </a:lnTo>
                  <a:lnTo>
                    <a:pt x="0" y="635709"/>
                  </a:lnTo>
                  <a:lnTo>
                    <a:pt x="1283591" y="635709"/>
                  </a:lnTo>
                  <a:lnTo>
                    <a:pt x="16705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283591" y="635709"/>
                  </a:moveTo>
                  <a:lnTo>
                    <a:pt x="0" y="635709"/>
                  </a:lnTo>
                  <a:lnTo>
                    <a:pt x="391137" y="288"/>
                  </a:lnTo>
                  <a:lnTo>
                    <a:pt x="1670565" y="0"/>
                  </a:lnTo>
                  <a:lnTo>
                    <a:pt x="1283591" y="63570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453135" y="0"/>
                  </a:moveTo>
                  <a:lnTo>
                    <a:pt x="0" y="0"/>
                  </a:lnTo>
                  <a:lnTo>
                    <a:pt x="0" y="655024"/>
                  </a:lnTo>
                  <a:lnTo>
                    <a:pt x="453135" y="655024"/>
                  </a:lnTo>
                  <a:lnTo>
                    <a:pt x="453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0" y="0"/>
                  </a:moveTo>
                  <a:lnTo>
                    <a:pt x="453135" y="0"/>
                  </a:lnTo>
                  <a:lnTo>
                    <a:pt x="453135" y="655024"/>
                  </a:lnTo>
                  <a:lnTo>
                    <a:pt x="0" y="65502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4694" y="4539689"/>
              <a:ext cx="9290050" cy="5682615"/>
            </a:xfrm>
            <a:custGeom>
              <a:avLst/>
              <a:gdLst/>
              <a:ahLst/>
              <a:cxnLst/>
              <a:rect l="l" t="t" r="r" b="b"/>
              <a:pathLst>
                <a:path w="9290050" h="5682615">
                  <a:moveTo>
                    <a:pt x="0" y="3077960"/>
                  </a:moveTo>
                  <a:lnTo>
                    <a:pt x="5331181" y="0"/>
                  </a:lnTo>
                </a:path>
                <a:path w="9290050" h="5682615">
                  <a:moveTo>
                    <a:pt x="4879613" y="5682232"/>
                  </a:moveTo>
                  <a:lnTo>
                    <a:pt x="7705954" y="4050438"/>
                  </a:lnTo>
                </a:path>
                <a:path w="9290050" h="5682615">
                  <a:moveTo>
                    <a:pt x="4172244" y="3155890"/>
                  </a:moveTo>
                  <a:lnTo>
                    <a:pt x="9289745" y="20129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8221" y="2192298"/>
              <a:ext cx="5093970" cy="8823325"/>
            </a:xfrm>
            <a:custGeom>
              <a:avLst/>
              <a:gdLst/>
              <a:ahLst/>
              <a:cxnLst/>
              <a:rect l="l" t="t" r="r" b="b"/>
              <a:pathLst>
                <a:path w="5093970" h="8823325">
                  <a:moveTo>
                    <a:pt x="0" y="0"/>
                  </a:moveTo>
                  <a:lnTo>
                    <a:pt x="5093841" y="882278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4369" y="2033099"/>
              <a:ext cx="8308340" cy="4796790"/>
            </a:xfrm>
            <a:custGeom>
              <a:avLst/>
              <a:gdLst/>
              <a:ahLst/>
              <a:cxnLst/>
              <a:rect l="l" t="t" r="r" b="b"/>
              <a:pathLst>
                <a:path w="8308340" h="4796790">
                  <a:moveTo>
                    <a:pt x="0" y="4796475"/>
                  </a:moveTo>
                  <a:lnTo>
                    <a:pt x="8307734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527" y="2024343"/>
              <a:ext cx="7697470" cy="12355830"/>
            </a:xfrm>
            <a:custGeom>
              <a:avLst/>
              <a:gdLst/>
              <a:ahLst/>
              <a:cxnLst/>
              <a:rect l="l" t="t" r="r" b="b"/>
              <a:pathLst>
                <a:path w="7697470" h="12355830">
                  <a:moveTo>
                    <a:pt x="7697069" y="0"/>
                  </a:moveTo>
                  <a:lnTo>
                    <a:pt x="0" y="4462974"/>
                  </a:lnTo>
                  <a:lnTo>
                    <a:pt x="0" y="12355611"/>
                  </a:lnTo>
                </a:path>
              </a:pathLst>
            </a:custGeom>
            <a:ln w="71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0681" y="2553944"/>
              <a:ext cx="7343775" cy="11843385"/>
            </a:xfrm>
            <a:custGeom>
              <a:avLst/>
              <a:gdLst/>
              <a:ahLst/>
              <a:cxnLst/>
              <a:rect l="l" t="t" r="r" b="b"/>
              <a:pathLst>
                <a:path w="7343775" h="11843385">
                  <a:moveTo>
                    <a:pt x="7335795" y="821289"/>
                  </a:moveTo>
                  <a:lnTo>
                    <a:pt x="1962951" y="3942370"/>
                  </a:lnTo>
                  <a:lnTo>
                    <a:pt x="1962951" y="11835006"/>
                  </a:lnTo>
                </a:path>
                <a:path w="7343775" h="11843385">
                  <a:moveTo>
                    <a:pt x="5310652" y="3199834"/>
                  </a:moveTo>
                  <a:lnTo>
                    <a:pt x="2096330" y="5057377"/>
                  </a:lnTo>
                  <a:lnTo>
                    <a:pt x="2106820" y="11835006"/>
                  </a:lnTo>
                </a:path>
                <a:path w="7343775" h="11843385">
                  <a:moveTo>
                    <a:pt x="6594966" y="5381870"/>
                  </a:moveTo>
                  <a:lnTo>
                    <a:pt x="3380640" y="7239416"/>
                  </a:lnTo>
                  <a:lnTo>
                    <a:pt x="3391132" y="11835006"/>
                  </a:lnTo>
                </a:path>
                <a:path w="7343775" h="11843385">
                  <a:moveTo>
                    <a:pt x="7343564" y="4108057"/>
                  </a:moveTo>
                  <a:lnTo>
                    <a:pt x="3776289" y="6169378"/>
                  </a:lnTo>
                  <a:lnTo>
                    <a:pt x="3786775" y="11835006"/>
                  </a:lnTo>
                </a:path>
                <a:path w="7343775" h="11843385">
                  <a:moveTo>
                    <a:pt x="458842" y="11843226"/>
                  </a:moveTo>
                  <a:lnTo>
                    <a:pt x="457052" y="4166420"/>
                  </a:lnTo>
                  <a:lnTo>
                    <a:pt x="7319095" y="204617"/>
                  </a:lnTo>
                </a:path>
                <a:path w="7343775" h="11843385">
                  <a:moveTo>
                    <a:pt x="0" y="11837790"/>
                  </a:moveTo>
                  <a:lnTo>
                    <a:pt x="1116" y="4161485"/>
                  </a:lnTo>
                  <a:lnTo>
                    <a:pt x="7209015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5908" y="9453652"/>
              <a:ext cx="1436370" cy="1570355"/>
            </a:xfrm>
            <a:custGeom>
              <a:avLst/>
              <a:gdLst/>
              <a:ahLst/>
              <a:cxnLst/>
              <a:rect l="l" t="t" r="r" b="b"/>
              <a:pathLst>
                <a:path w="1436370" h="1570354">
                  <a:moveTo>
                    <a:pt x="1436155" y="1563404"/>
                  </a:moveTo>
                  <a:lnTo>
                    <a:pt x="0" y="1570283"/>
                  </a:lnTo>
                </a:path>
                <a:path w="1436370" h="1570354">
                  <a:moveTo>
                    <a:pt x="1436155" y="1563404"/>
                  </a:moveTo>
                  <a:lnTo>
                    <a:pt x="53352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9258" y="9770568"/>
              <a:ext cx="756920" cy="1253490"/>
            </a:xfrm>
            <a:custGeom>
              <a:avLst/>
              <a:gdLst/>
              <a:ahLst/>
              <a:cxnLst/>
              <a:rect l="l" t="t" r="r" b="b"/>
              <a:pathLst>
                <a:path w="756920" h="1253490">
                  <a:moveTo>
                    <a:pt x="120230" y="773137"/>
                  </a:moveTo>
                  <a:lnTo>
                    <a:pt x="99872" y="814247"/>
                  </a:lnTo>
                  <a:lnTo>
                    <a:pt x="86868" y="857973"/>
                  </a:lnTo>
                  <a:lnTo>
                    <a:pt x="75234" y="902157"/>
                  </a:lnTo>
                  <a:lnTo>
                    <a:pt x="64985" y="946785"/>
                  </a:lnTo>
                  <a:lnTo>
                    <a:pt x="56146" y="991831"/>
                  </a:lnTo>
                  <a:lnTo>
                    <a:pt x="48729" y="1037247"/>
                  </a:lnTo>
                  <a:lnTo>
                    <a:pt x="44615" y="1067549"/>
                  </a:lnTo>
                  <a:lnTo>
                    <a:pt x="44615" y="1129118"/>
                  </a:lnTo>
                  <a:lnTo>
                    <a:pt x="44577" y="1129639"/>
                  </a:lnTo>
                  <a:lnTo>
                    <a:pt x="44221" y="1134186"/>
                  </a:lnTo>
                  <a:lnTo>
                    <a:pt x="44615" y="1129118"/>
                  </a:lnTo>
                  <a:lnTo>
                    <a:pt x="44615" y="1067549"/>
                  </a:lnTo>
                  <a:lnTo>
                    <a:pt x="44488" y="1068514"/>
                  </a:lnTo>
                  <a:lnTo>
                    <a:pt x="42684" y="1083741"/>
                  </a:lnTo>
                  <a:lnTo>
                    <a:pt x="41567" y="1094003"/>
                  </a:lnTo>
                  <a:lnTo>
                    <a:pt x="41567" y="1175512"/>
                  </a:lnTo>
                  <a:lnTo>
                    <a:pt x="41554" y="1175816"/>
                  </a:lnTo>
                  <a:lnTo>
                    <a:pt x="41363" y="1180058"/>
                  </a:lnTo>
                  <a:lnTo>
                    <a:pt x="41567" y="1175512"/>
                  </a:lnTo>
                  <a:lnTo>
                    <a:pt x="41567" y="1094003"/>
                  </a:lnTo>
                  <a:lnTo>
                    <a:pt x="41021" y="1099007"/>
                  </a:lnTo>
                  <a:lnTo>
                    <a:pt x="40017" y="1109345"/>
                  </a:lnTo>
                  <a:lnTo>
                    <a:pt x="40017" y="1222159"/>
                  </a:lnTo>
                  <a:lnTo>
                    <a:pt x="39839" y="1237767"/>
                  </a:lnTo>
                  <a:lnTo>
                    <a:pt x="40017" y="1222159"/>
                  </a:lnTo>
                  <a:lnTo>
                    <a:pt x="40017" y="1109345"/>
                  </a:lnTo>
                  <a:lnTo>
                    <a:pt x="39535" y="1114310"/>
                  </a:lnTo>
                  <a:lnTo>
                    <a:pt x="39128" y="1118971"/>
                  </a:lnTo>
                  <a:lnTo>
                    <a:pt x="37071" y="1118984"/>
                  </a:lnTo>
                  <a:lnTo>
                    <a:pt x="37071" y="1144562"/>
                  </a:lnTo>
                  <a:lnTo>
                    <a:pt x="37045" y="1145006"/>
                  </a:lnTo>
                  <a:lnTo>
                    <a:pt x="36055" y="1160018"/>
                  </a:lnTo>
                  <a:lnTo>
                    <a:pt x="36042" y="1160399"/>
                  </a:lnTo>
                  <a:lnTo>
                    <a:pt x="35217" y="1175512"/>
                  </a:lnTo>
                  <a:lnTo>
                    <a:pt x="35204" y="1175816"/>
                  </a:lnTo>
                  <a:lnTo>
                    <a:pt x="35013" y="1180058"/>
                  </a:lnTo>
                  <a:lnTo>
                    <a:pt x="35217" y="1175512"/>
                  </a:lnTo>
                  <a:lnTo>
                    <a:pt x="36055" y="1160018"/>
                  </a:lnTo>
                  <a:lnTo>
                    <a:pt x="37071" y="1144562"/>
                  </a:lnTo>
                  <a:lnTo>
                    <a:pt x="37071" y="1118984"/>
                  </a:lnTo>
                  <a:lnTo>
                    <a:pt x="0" y="1119149"/>
                  </a:lnTo>
                  <a:lnTo>
                    <a:pt x="33489" y="1241793"/>
                  </a:lnTo>
                  <a:lnTo>
                    <a:pt x="33489" y="1253388"/>
                  </a:lnTo>
                  <a:lnTo>
                    <a:pt x="36664" y="1253375"/>
                  </a:lnTo>
                  <a:lnTo>
                    <a:pt x="39827" y="1253363"/>
                  </a:lnTo>
                  <a:lnTo>
                    <a:pt x="39839" y="1241272"/>
                  </a:lnTo>
                  <a:lnTo>
                    <a:pt x="72021" y="1118806"/>
                  </a:lnTo>
                  <a:lnTo>
                    <a:pt x="45504" y="1118933"/>
                  </a:lnTo>
                  <a:lnTo>
                    <a:pt x="45961" y="1113726"/>
                  </a:lnTo>
                  <a:lnTo>
                    <a:pt x="47472" y="1098359"/>
                  </a:lnTo>
                  <a:lnTo>
                    <a:pt x="52984" y="1052474"/>
                  </a:lnTo>
                  <a:lnTo>
                    <a:pt x="59766" y="1007986"/>
                  </a:lnTo>
                  <a:lnTo>
                    <a:pt x="68097" y="963002"/>
                  </a:lnTo>
                  <a:lnTo>
                    <a:pt x="77838" y="918438"/>
                  </a:lnTo>
                  <a:lnTo>
                    <a:pt x="88963" y="874293"/>
                  </a:lnTo>
                  <a:lnTo>
                    <a:pt x="101460" y="830618"/>
                  </a:lnTo>
                  <a:lnTo>
                    <a:pt x="115316" y="787412"/>
                  </a:lnTo>
                  <a:lnTo>
                    <a:pt x="120230" y="773137"/>
                  </a:lnTo>
                  <a:close/>
                </a:path>
                <a:path w="756920" h="1253490">
                  <a:moveTo>
                    <a:pt x="756310" y="5486"/>
                  </a:moveTo>
                  <a:lnTo>
                    <a:pt x="754722" y="2743"/>
                  </a:lnTo>
                  <a:lnTo>
                    <a:pt x="753135" y="0"/>
                  </a:lnTo>
                  <a:lnTo>
                    <a:pt x="743102" y="5854"/>
                  </a:lnTo>
                  <a:lnTo>
                    <a:pt x="620331" y="38747"/>
                  </a:lnTo>
                  <a:lnTo>
                    <a:pt x="639889" y="72644"/>
                  </a:lnTo>
                  <a:lnTo>
                    <a:pt x="635215" y="75946"/>
                  </a:lnTo>
                  <a:lnTo>
                    <a:pt x="597903" y="103555"/>
                  </a:lnTo>
                  <a:lnTo>
                    <a:pt x="561606" y="132270"/>
                  </a:lnTo>
                  <a:lnTo>
                    <a:pt x="526364" y="162039"/>
                  </a:lnTo>
                  <a:lnTo>
                    <a:pt x="492188" y="192849"/>
                  </a:lnTo>
                  <a:lnTo>
                    <a:pt x="459092" y="224650"/>
                  </a:lnTo>
                  <a:lnTo>
                    <a:pt x="427088" y="257441"/>
                  </a:lnTo>
                  <a:lnTo>
                    <a:pt x="396189" y="291160"/>
                  </a:lnTo>
                  <a:lnTo>
                    <a:pt x="376224" y="314159"/>
                  </a:lnTo>
                  <a:lnTo>
                    <a:pt x="381063" y="318262"/>
                  </a:lnTo>
                  <a:lnTo>
                    <a:pt x="390931" y="306768"/>
                  </a:lnTo>
                  <a:lnTo>
                    <a:pt x="400939" y="295376"/>
                  </a:lnTo>
                  <a:lnTo>
                    <a:pt x="431685" y="261797"/>
                  </a:lnTo>
                  <a:lnTo>
                    <a:pt x="463562" y="229158"/>
                  </a:lnTo>
                  <a:lnTo>
                    <a:pt x="496506" y="197485"/>
                  </a:lnTo>
                  <a:lnTo>
                    <a:pt x="530542" y="166814"/>
                  </a:lnTo>
                  <a:lnTo>
                    <a:pt x="565632" y="137185"/>
                  </a:lnTo>
                  <a:lnTo>
                    <a:pt x="601764" y="108597"/>
                  </a:lnTo>
                  <a:lnTo>
                    <a:pt x="638911" y="81114"/>
                  </a:lnTo>
                  <a:lnTo>
                    <a:pt x="643077" y="78155"/>
                  </a:lnTo>
                  <a:lnTo>
                    <a:pt x="656336" y="101130"/>
                  </a:lnTo>
                  <a:lnTo>
                    <a:pt x="745871" y="11595"/>
                  </a:lnTo>
                  <a:lnTo>
                    <a:pt x="756310" y="54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33722" y="10109567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532244" y="7592776"/>
            <a:ext cx="9860915" cy="6778625"/>
            <a:chOff x="532244" y="7592776"/>
            <a:chExt cx="9860915" cy="6778625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054" y="7596586"/>
              <a:ext cx="7118350" cy="6771005"/>
            </a:xfrm>
            <a:custGeom>
              <a:avLst/>
              <a:gdLst/>
              <a:ahLst/>
              <a:cxnLst/>
              <a:rect l="l" t="t" r="r" b="b"/>
              <a:pathLst>
                <a:path w="7118350" h="6771005">
                  <a:moveTo>
                    <a:pt x="0" y="0"/>
                  </a:moveTo>
                  <a:lnTo>
                    <a:pt x="0" y="6770987"/>
                  </a:lnTo>
                </a:path>
                <a:path w="7118350" h="6771005">
                  <a:moveTo>
                    <a:pt x="7118223" y="1299476"/>
                  </a:moveTo>
                  <a:lnTo>
                    <a:pt x="7118223" y="677098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9613" y="12880712"/>
              <a:ext cx="2091055" cy="817880"/>
            </a:xfrm>
            <a:custGeom>
              <a:avLst/>
              <a:gdLst/>
              <a:ahLst/>
              <a:cxnLst/>
              <a:rect l="l" t="t" r="r" b="b"/>
              <a:pathLst>
                <a:path w="2091054" h="817880">
                  <a:moveTo>
                    <a:pt x="408783" y="0"/>
                  </a:moveTo>
                  <a:lnTo>
                    <a:pt x="456456" y="2750"/>
                  </a:lnTo>
                  <a:lnTo>
                    <a:pt x="502513" y="10796"/>
                  </a:lnTo>
                  <a:lnTo>
                    <a:pt x="546648" y="23831"/>
                  </a:lnTo>
                  <a:lnTo>
                    <a:pt x="588554" y="41548"/>
                  </a:lnTo>
                  <a:lnTo>
                    <a:pt x="627925" y="63642"/>
                  </a:lnTo>
                  <a:lnTo>
                    <a:pt x="664454" y="89804"/>
                  </a:lnTo>
                  <a:lnTo>
                    <a:pt x="697834" y="119728"/>
                  </a:lnTo>
                  <a:lnTo>
                    <a:pt x="727759" y="153109"/>
                  </a:lnTo>
                  <a:lnTo>
                    <a:pt x="753921" y="189637"/>
                  </a:lnTo>
                  <a:lnTo>
                    <a:pt x="776014" y="229008"/>
                  </a:lnTo>
                  <a:lnTo>
                    <a:pt x="793732" y="270915"/>
                  </a:lnTo>
                  <a:lnTo>
                    <a:pt x="806767" y="315050"/>
                  </a:lnTo>
                  <a:lnTo>
                    <a:pt x="814813" y="361107"/>
                  </a:lnTo>
                  <a:lnTo>
                    <a:pt x="817563" y="408779"/>
                  </a:lnTo>
                  <a:lnTo>
                    <a:pt x="814813" y="456453"/>
                  </a:lnTo>
                  <a:lnTo>
                    <a:pt x="806767" y="502511"/>
                  </a:lnTo>
                  <a:lnTo>
                    <a:pt x="793732" y="546646"/>
                  </a:lnTo>
                  <a:lnTo>
                    <a:pt x="776014" y="588553"/>
                  </a:lnTo>
                  <a:lnTo>
                    <a:pt x="753921" y="627924"/>
                  </a:lnTo>
                  <a:lnTo>
                    <a:pt x="727759" y="664453"/>
                  </a:lnTo>
                  <a:lnTo>
                    <a:pt x="697834" y="697832"/>
                  </a:lnTo>
                  <a:lnTo>
                    <a:pt x="664454" y="727757"/>
                  </a:lnTo>
                  <a:lnTo>
                    <a:pt x="627925" y="753919"/>
                  </a:lnTo>
                  <a:lnTo>
                    <a:pt x="588554" y="776011"/>
                  </a:lnTo>
                  <a:lnTo>
                    <a:pt x="546648" y="793729"/>
                  </a:lnTo>
                  <a:lnTo>
                    <a:pt x="502513" y="806764"/>
                  </a:lnTo>
                  <a:lnTo>
                    <a:pt x="456456" y="814809"/>
                  </a:lnTo>
                  <a:lnTo>
                    <a:pt x="408783" y="817559"/>
                  </a:lnTo>
                  <a:lnTo>
                    <a:pt x="361110" y="814809"/>
                  </a:lnTo>
                  <a:lnTo>
                    <a:pt x="315052" y="806764"/>
                  </a:lnTo>
                  <a:lnTo>
                    <a:pt x="270916" y="793729"/>
                  </a:lnTo>
                  <a:lnTo>
                    <a:pt x="229009" y="776011"/>
                  </a:lnTo>
                  <a:lnTo>
                    <a:pt x="189638" y="753919"/>
                  </a:lnTo>
                  <a:lnTo>
                    <a:pt x="153109" y="727757"/>
                  </a:lnTo>
                  <a:lnTo>
                    <a:pt x="119728" y="697832"/>
                  </a:lnTo>
                  <a:lnTo>
                    <a:pt x="89804" y="664453"/>
                  </a:lnTo>
                  <a:lnTo>
                    <a:pt x="63642" y="627924"/>
                  </a:lnTo>
                  <a:lnTo>
                    <a:pt x="41548" y="588553"/>
                  </a:lnTo>
                  <a:lnTo>
                    <a:pt x="23831" y="546646"/>
                  </a:lnTo>
                  <a:lnTo>
                    <a:pt x="10796" y="502511"/>
                  </a:lnTo>
                  <a:lnTo>
                    <a:pt x="2750" y="456453"/>
                  </a:lnTo>
                  <a:lnTo>
                    <a:pt x="0" y="408779"/>
                  </a:lnTo>
                  <a:lnTo>
                    <a:pt x="2750" y="361107"/>
                  </a:lnTo>
                  <a:lnTo>
                    <a:pt x="10796" y="315050"/>
                  </a:lnTo>
                  <a:lnTo>
                    <a:pt x="23831" y="270915"/>
                  </a:lnTo>
                  <a:lnTo>
                    <a:pt x="41548" y="229008"/>
                  </a:lnTo>
                  <a:lnTo>
                    <a:pt x="63642" y="189637"/>
                  </a:lnTo>
                  <a:lnTo>
                    <a:pt x="89804" y="153109"/>
                  </a:lnTo>
                  <a:lnTo>
                    <a:pt x="119728" y="119728"/>
                  </a:lnTo>
                  <a:lnTo>
                    <a:pt x="153109" y="89804"/>
                  </a:lnTo>
                  <a:lnTo>
                    <a:pt x="189638" y="63642"/>
                  </a:lnTo>
                  <a:lnTo>
                    <a:pt x="229009" y="41548"/>
                  </a:lnTo>
                  <a:lnTo>
                    <a:pt x="270916" y="23831"/>
                  </a:lnTo>
                  <a:lnTo>
                    <a:pt x="315052" y="10796"/>
                  </a:lnTo>
                  <a:lnTo>
                    <a:pt x="361110" y="2750"/>
                  </a:lnTo>
                  <a:lnTo>
                    <a:pt x="408783" y="0"/>
                  </a:lnTo>
                  <a:close/>
                </a:path>
                <a:path w="2091054" h="817880">
                  <a:moveTo>
                    <a:pt x="1167947" y="145991"/>
                  </a:moveTo>
                  <a:lnTo>
                    <a:pt x="2090638" y="23350"/>
                  </a:lnTo>
                  <a:lnTo>
                    <a:pt x="2090638" y="805878"/>
                  </a:lnTo>
                  <a:lnTo>
                    <a:pt x="1167947" y="677397"/>
                  </a:lnTo>
                  <a:lnTo>
                    <a:pt x="1167947" y="145991"/>
                  </a:lnTo>
                  <a:close/>
                </a:path>
                <a:path w="2091054" h="817880">
                  <a:moveTo>
                    <a:pt x="408783" y="116801"/>
                  </a:moveTo>
                  <a:lnTo>
                    <a:pt x="456143" y="120623"/>
                  </a:lnTo>
                  <a:lnTo>
                    <a:pt x="501071" y="131687"/>
                  </a:lnTo>
                  <a:lnTo>
                    <a:pt x="542963" y="149392"/>
                  </a:lnTo>
                  <a:lnTo>
                    <a:pt x="581221" y="173136"/>
                  </a:lnTo>
                  <a:lnTo>
                    <a:pt x="615242" y="202320"/>
                  </a:lnTo>
                  <a:lnTo>
                    <a:pt x="644426" y="236341"/>
                  </a:lnTo>
                  <a:lnTo>
                    <a:pt x="668170" y="274599"/>
                  </a:lnTo>
                  <a:lnTo>
                    <a:pt x="685875" y="316492"/>
                  </a:lnTo>
                  <a:lnTo>
                    <a:pt x="696939" y="361419"/>
                  </a:lnTo>
                  <a:lnTo>
                    <a:pt x="700760" y="408779"/>
                  </a:lnTo>
                  <a:lnTo>
                    <a:pt x="696939" y="456141"/>
                  </a:lnTo>
                  <a:lnTo>
                    <a:pt x="685875" y="501068"/>
                  </a:lnTo>
                  <a:lnTo>
                    <a:pt x="668170" y="542962"/>
                  </a:lnTo>
                  <a:lnTo>
                    <a:pt x="644426" y="581219"/>
                  </a:lnTo>
                  <a:lnTo>
                    <a:pt x="615242" y="615240"/>
                  </a:lnTo>
                  <a:lnTo>
                    <a:pt x="581221" y="644424"/>
                  </a:lnTo>
                  <a:lnTo>
                    <a:pt x="542963" y="668168"/>
                  </a:lnTo>
                  <a:lnTo>
                    <a:pt x="501071" y="685873"/>
                  </a:lnTo>
                  <a:lnTo>
                    <a:pt x="456143" y="696936"/>
                  </a:lnTo>
                  <a:lnTo>
                    <a:pt x="408783" y="700758"/>
                  </a:lnTo>
                  <a:lnTo>
                    <a:pt x="361422" y="696936"/>
                  </a:lnTo>
                  <a:lnTo>
                    <a:pt x="316494" y="685873"/>
                  </a:lnTo>
                  <a:lnTo>
                    <a:pt x="274600" y="668168"/>
                  </a:lnTo>
                  <a:lnTo>
                    <a:pt x="236342" y="644424"/>
                  </a:lnTo>
                  <a:lnTo>
                    <a:pt x="202320" y="615240"/>
                  </a:lnTo>
                  <a:lnTo>
                    <a:pt x="173136" y="581219"/>
                  </a:lnTo>
                  <a:lnTo>
                    <a:pt x="149391" y="542962"/>
                  </a:lnTo>
                  <a:lnTo>
                    <a:pt x="131687" y="501068"/>
                  </a:lnTo>
                  <a:lnTo>
                    <a:pt x="120623" y="456141"/>
                  </a:lnTo>
                  <a:lnTo>
                    <a:pt x="116801" y="408779"/>
                  </a:lnTo>
                  <a:lnTo>
                    <a:pt x="120623" y="361419"/>
                  </a:lnTo>
                  <a:lnTo>
                    <a:pt x="131687" y="316492"/>
                  </a:lnTo>
                  <a:lnTo>
                    <a:pt x="149391" y="274599"/>
                  </a:lnTo>
                  <a:lnTo>
                    <a:pt x="173136" y="236341"/>
                  </a:lnTo>
                  <a:lnTo>
                    <a:pt x="202320" y="202320"/>
                  </a:lnTo>
                  <a:lnTo>
                    <a:pt x="236342" y="173136"/>
                  </a:lnTo>
                  <a:lnTo>
                    <a:pt x="274600" y="149392"/>
                  </a:lnTo>
                  <a:lnTo>
                    <a:pt x="316494" y="131687"/>
                  </a:lnTo>
                  <a:lnTo>
                    <a:pt x="361422" y="120623"/>
                  </a:lnTo>
                  <a:lnTo>
                    <a:pt x="408783" y="11680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52831" y="12616311"/>
              <a:ext cx="2437130" cy="1376680"/>
            </a:xfrm>
            <a:custGeom>
              <a:avLst/>
              <a:gdLst/>
              <a:ahLst/>
              <a:cxnLst/>
              <a:rect l="l" t="t" r="r" b="b"/>
              <a:pathLst>
                <a:path w="2437129" h="1376680">
                  <a:moveTo>
                    <a:pt x="314064" y="674074"/>
                  </a:moveTo>
                  <a:lnTo>
                    <a:pt x="0" y="674074"/>
                  </a:lnTo>
                </a:path>
                <a:path w="2437129" h="1376680">
                  <a:moveTo>
                    <a:pt x="464530" y="674074"/>
                  </a:moveTo>
                  <a:lnTo>
                    <a:pt x="343213" y="674074"/>
                  </a:lnTo>
                </a:path>
                <a:path w="2437129" h="1376680">
                  <a:moveTo>
                    <a:pt x="825422" y="674071"/>
                  </a:moveTo>
                  <a:lnTo>
                    <a:pt x="511359" y="674071"/>
                  </a:lnTo>
                </a:path>
                <a:path w="2437129" h="1376680">
                  <a:moveTo>
                    <a:pt x="1013875" y="674071"/>
                  </a:moveTo>
                  <a:lnTo>
                    <a:pt x="892559" y="674071"/>
                  </a:lnTo>
                </a:path>
                <a:path w="2437129" h="1376680">
                  <a:moveTo>
                    <a:pt x="1374768" y="674074"/>
                  </a:moveTo>
                  <a:lnTo>
                    <a:pt x="1060704" y="674074"/>
                  </a:lnTo>
                </a:path>
                <a:path w="2437129" h="1376680">
                  <a:moveTo>
                    <a:pt x="1525234" y="674074"/>
                  </a:moveTo>
                  <a:lnTo>
                    <a:pt x="1403921" y="674074"/>
                  </a:lnTo>
                </a:path>
                <a:path w="2437129" h="1376680">
                  <a:moveTo>
                    <a:pt x="1897434" y="674074"/>
                  </a:moveTo>
                  <a:lnTo>
                    <a:pt x="1583369" y="674074"/>
                  </a:lnTo>
                </a:path>
                <a:path w="2437129" h="1376680">
                  <a:moveTo>
                    <a:pt x="2066620" y="674074"/>
                  </a:moveTo>
                  <a:lnTo>
                    <a:pt x="1945303" y="674074"/>
                  </a:lnTo>
                </a:path>
                <a:path w="2437129" h="1376680">
                  <a:moveTo>
                    <a:pt x="2437103" y="674074"/>
                  </a:moveTo>
                  <a:lnTo>
                    <a:pt x="2123042" y="674074"/>
                  </a:lnTo>
                </a:path>
                <a:path w="2437129" h="1376680">
                  <a:moveTo>
                    <a:pt x="674985" y="1062334"/>
                  </a:moveTo>
                  <a:lnTo>
                    <a:pt x="674985" y="1376398"/>
                  </a:lnTo>
                </a:path>
                <a:path w="2437129" h="1376680">
                  <a:moveTo>
                    <a:pt x="674985" y="911868"/>
                  </a:moveTo>
                  <a:lnTo>
                    <a:pt x="674985" y="1033185"/>
                  </a:lnTo>
                </a:path>
                <a:path w="2437129" h="1376680">
                  <a:moveTo>
                    <a:pt x="674985" y="539668"/>
                  </a:moveTo>
                  <a:lnTo>
                    <a:pt x="674985" y="853732"/>
                  </a:lnTo>
                </a:path>
                <a:path w="2437129" h="1376680">
                  <a:moveTo>
                    <a:pt x="674985" y="370483"/>
                  </a:moveTo>
                  <a:lnTo>
                    <a:pt x="674985" y="491799"/>
                  </a:lnTo>
                </a:path>
                <a:path w="2437129" h="1376680">
                  <a:moveTo>
                    <a:pt x="674985" y="0"/>
                  </a:moveTo>
                  <a:lnTo>
                    <a:pt x="674985" y="31406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630" y="1394538"/>
            <a:ext cx="3326129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HOUSE,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0159" y="314310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2181" y="242869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https://technologystudent.com/despro_3/auxil6.html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513349" y="3370344"/>
            <a:ext cx="1153160" cy="1153160"/>
            <a:chOff x="1513349" y="3370344"/>
            <a:chExt cx="1153160" cy="115316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3349" y="3370344"/>
              <a:ext cx="1153160" cy="1153160"/>
            </a:xfrm>
            <a:custGeom>
              <a:avLst/>
              <a:gdLst/>
              <a:ahLst/>
              <a:cxnLst/>
              <a:rect l="l" t="t" r="r" b="b"/>
              <a:pathLst>
                <a:path w="1153160" h="1153160">
                  <a:moveTo>
                    <a:pt x="1152911" y="0"/>
                  </a:moveTo>
                  <a:lnTo>
                    <a:pt x="0" y="0"/>
                  </a:lnTo>
                  <a:lnTo>
                    <a:pt x="0" y="1152911"/>
                  </a:lnTo>
                  <a:lnTo>
                    <a:pt x="1152911" y="1152911"/>
                  </a:lnTo>
                  <a:lnTo>
                    <a:pt x="11529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001"/>
              <a:ext cx="1002665" cy="326390"/>
            </a:xfrm>
            <a:custGeom>
              <a:avLst/>
              <a:gdLst/>
              <a:ahLst/>
              <a:cxnLst/>
              <a:rect l="l" t="t" r="r" b="b"/>
              <a:pathLst>
                <a:path w="1002664" h="326389">
                  <a:moveTo>
                    <a:pt x="25057" y="225577"/>
                  </a:moveTo>
                  <a:lnTo>
                    <a:pt x="0" y="225577"/>
                  </a:lnTo>
                  <a:lnTo>
                    <a:pt x="0" y="250634"/>
                  </a:lnTo>
                  <a:lnTo>
                    <a:pt x="25057" y="250634"/>
                  </a:lnTo>
                  <a:lnTo>
                    <a:pt x="25057" y="225577"/>
                  </a:lnTo>
                  <a:close/>
                </a:path>
                <a:path w="1002664" h="326389">
                  <a:moveTo>
                    <a:pt x="225564" y="125323"/>
                  </a:moveTo>
                  <a:lnTo>
                    <a:pt x="200507" y="125323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25323"/>
                  </a:lnTo>
                  <a:close/>
                </a:path>
                <a:path w="1002664" h="326389">
                  <a:moveTo>
                    <a:pt x="275691" y="200507"/>
                  </a:moveTo>
                  <a:lnTo>
                    <a:pt x="250621" y="200507"/>
                  </a:lnTo>
                  <a:lnTo>
                    <a:pt x="225564" y="200507"/>
                  </a:lnTo>
                  <a:lnTo>
                    <a:pt x="225564" y="225577"/>
                  </a:lnTo>
                  <a:lnTo>
                    <a:pt x="250621" y="225577"/>
                  </a:lnTo>
                  <a:lnTo>
                    <a:pt x="250621" y="250634"/>
                  </a:lnTo>
                  <a:lnTo>
                    <a:pt x="275691" y="250634"/>
                  </a:lnTo>
                  <a:lnTo>
                    <a:pt x="275691" y="200507"/>
                  </a:lnTo>
                  <a:close/>
                </a:path>
                <a:path w="1002664" h="326389">
                  <a:moveTo>
                    <a:pt x="275691" y="150380"/>
                  </a:moveTo>
                  <a:lnTo>
                    <a:pt x="250621" y="150380"/>
                  </a:lnTo>
                  <a:lnTo>
                    <a:pt x="250621" y="175450"/>
                  </a:lnTo>
                  <a:lnTo>
                    <a:pt x="275691" y="175450"/>
                  </a:lnTo>
                  <a:lnTo>
                    <a:pt x="275691" y="150380"/>
                  </a:lnTo>
                  <a:close/>
                </a:path>
                <a:path w="1002664" h="326389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00748" y="250634"/>
                  </a:lnTo>
                  <a:lnTo>
                    <a:pt x="275691" y="250634"/>
                  </a:lnTo>
                  <a:lnTo>
                    <a:pt x="275691" y="300761"/>
                  </a:lnTo>
                  <a:lnTo>
                    <a:pt x="300748" y="300761"/>
                  </a:lnTo>
                  <a:lnTo>
                    <a:pt x="300748" y="325831"/>
                  </a:lnTo>
                  <a:lnTo>
                    <a:pt x="325818" y="325831"/>
                  </a:lnTo>
                  <a:lnTo>
                    <a:pt x="350875" y="325831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02664" h="326389">
                  <a:moveTo>
                    <a:pt x="375945" y="150380"/>
                  </a:moveTo>
                  <a:lnTo>
                    <a:pt x="350875" y="150380"/>
                  </a:lnTo>
                  <a:lnTo>
                    <a:pt x="350875" y="175450"/>
                  </a:lnTo>
                  <a:lnTo>
                    <a:pt x="375945" y="175450"/>
                  </a:lnTo>
                  <a:lnTo>
                    <a:pt x="375945" y="150380"/>
                  </a:lnTo>
                  <a:close/>
                </a:path>
                <a:path w="1002664" h="326389">
                  <a:moveTo>
                    <a:pt x="401002" y="175450"/>
                  </a:moveTo>
                  <a:lnTo>
                    <a:pt x="375945" y="175450"/>
                  </a:lnTo>
                  <a:lnTo>
                    <a:pt x="375945" y="200507"/>
                  </a:lnTo>
                  <a:lnTo>
                    <a:pt x="401002" y="200507"/>
                  </a:lnTo>
                  <a:lnTo>
                    <a:pt x="401002" y="175450"/>
                  </a:lnTo>
                  <a:close/>
                </a:path>
                <a:path w="10026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02664" h="326389">
                  <a:moveTo>
                    <a:pt x="426072" y="150380"/>
                  </a:moveTo>
                  <a:lnTo>
                    <a:pt x="401002" y="150380"/>
                  </a:lnTo>
                  <a:lnTo>
                    <a:pt x="401002" y="175450"/>
                  </a:lnTo>
                  <a:lnTo>
                    <a:pt x="426072" y="175450"/>
                  </a:lnTo>
                  <a:lnTo>
                    <a:pt x="426072" y="150380"/>
                  </a:lnTo>
                  <a:close/>
                </a:path>
                <a:path w="1002664" h="326389">
                  <a:moveTo>
                    <a:pt x="426072" y="0"/>
                  </a:moveTo>
                  <a:lnTo>
                    <a:pt x="401002" y="0"/>
                  </a:lnTo>
                  <a:lnTo>
                    <a:pt x="375945" y="0"/>
                  </a:lnTo>
                  <a:lnTo>
                    <a:pt x="350875" y="0"/>
                  </a:lnTo>
                  <a:lnTo>
                    <a:pt x="325818" y="0"/>
                  </a:lnTo>
                  <a:lnTo>
                    <a:pt x="325818" y="50126"/>
                  </a:lnTo>
                  <a:lnTo>
                    <a:pt x="350875" y="50126"/>
                  </a:lnTo>
                  <a:lnTo>
                    <a:pt x="350875" y="25069"/>
                  </a:lnTo>
                  <a:lnTo>
                    <a:pt x="375945" y="25069"/>
                  </a:lnTo>
                  <a:lnTo>
                    <a:pt x="375945" y="50126"/>
                  </a:lnTo>
                  <a:lnTo>
                    <a:pt x="350875" y="50126"/>
                  </a:lnTo>
                  <a:lnTo>
                    <a:pt x="350875" y="75196"/>
                  </a:lnTo>
                  <a:lnTo>
                    <a:pt x="325818" y="75196"/>
                  </a:lnTo>
                  <a:lnTo>
                    <a:pt x="300748" y="75196"/>
                  </a:lnTo>
                  <a:lnTo>
                    <a:pt x="300748" y="25069"/>
                  </a:lnTo>
                  <a:lnTo>
                    <a:pt x="275691" y="25069"/>
                  </a:lnTo>
                  <a:lnTo>
                    <a:pt x="250621" y="25069"/>
                  </a:lnTo>
                  <a:lnTo>
                    <a:pt x="225564" y="25069"/>
                  </a:lnTo>
                  <a:lnTo>
                    <a:pt x="200507" y="25069"/>
                  </a:lnTo>
                  <a:lnTo>
                    <a:pt x="200507" y="50126"/>
                  </a:lnTo>
                  <a:lnTo>
                    <a:pt x="225564" y="50126"/>
                  </a:lnTo>
                  <a:lnTo>
                    <a:pt x="225564" y="100253"/>
                  </a:lnTo>
                  <a:lnTo>
                    <a:pt x="250621" y="100253"/>
                  </a:lnTo>
                  <a:lnTo>
                    <a:pt x="275691" y="100253"/>
                  </a:lnTo>
                  <a:lnTo>
                    <a:pt x="300748" y="100253"/>
                  </a:lnTo>
                  <a:lnTo>
                    <a:pt x="300748" y="125323"/>
                  </a:lnTo>
                  <a:lnTo>
                    <a:pt x="275691" y="125323"/>
                  </a:lnTo>
                  <a:lnTo>
                    <a:pt x="275691" y="150380"/>
                  </a:lnTo>
                  <a:lnTo>
                    <a:pt x="300748" y="150380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lnTo>
                    <a:pt x="350875" y="200507"/>
                  </a:lnTo>
                  <a:lnTo>
                    <a:pt x="350875" y="175450"/>
                  </a:lnTo>
                  <a:lnTo>
                    <a:pt x="325818" y="175450"/>
                  </a:lnTo>
                  <a:lnTo>
                    <a:pt x="325818" y="150380"/>
                  </a:lnTo>
                  <a:lnTo>
                    <a:pt x="350875" y="150380"/>
                  </a:lnTo>
                  <a:lnTo>
                    <a:pt x="350875" y="125323"/>
                  </a:lnTo>
                  <a:lnTo>
                    <a:pt x="325818" y="125323"/>
                  </a:lnTo>
                  <a:lnTo>
                    <a:pt x="325818" y="100253"/>
                  </a:lnTo>
                  <a:lnTo>
                    <a:pt x="350875" y="100253"/>
                  </a:lnTo>
                  <a:lnTo>
                    <a:pt x="375945" y="10025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26072" y="50126"/>
                  </a:lnTo>
                  <a:lnTo>
                    <a:pt x="401002" y="50126"/>
                  </a:lnTo>
                  <a:lnTo>
                    <a:pt x="401002" y="25069"/>
                  </a:lnTo>
                  <a:lnTo>
                    <a:pt x="426072" y="25069"/>
                  </a:lnTo>
                  <a:lnTo>
                    <a:pt x="426072" y="0"/>
                  </a:lnTo>
                  <a:close/>
                </a:path>
                <a:path w="1002664" h="326389">
                  <a:moveTo>
                    <a:pt x="451129" y="100253"/>
                  </a:moveTo>
                  <a:lnTo>
                    <a:pt x="426072" y="100253"/>
                  </a:lnTo>
                  <a:lnTo>
                    <a:pt x="426072" y="150380"/>
                  </a:lnTo>
                  <a:lnTo>
                    <a:pt x="451129" y="150380"/>
                  </a:lnTo>
                  <a:lnTo>
                    <a:pt x="451129" y="100253"/>
                  </a:lnTo>
                  <a:close/>
                </a:path>
                <a:path w="1002664" h="326389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00507"/>
                  </a:lnTo>
                  <a:lnTo>
                    <a:pt x="426072" y="200507"/>
                  </a:lnTo>
                  <a:lnTo>
                    <a:pt x="401002" y="200507"/>
                  </a:lnTo>
                  <a:lnTo>
                    <a:pt x="401002" y="250634"/>
                  </a:lnTo>
                  <a:lnTo>
                    <a:pt x="426072" y="250634"/>
                  </a:lnTo>
                  <a:lnTo>
                    <a:pt x="451129" y="250634"/>
                  </a:lnTo>
                  <a:lnTo>
                    <a:pt x="451129" y="275704"/>
                  </a:lnTo>
                  <a:lnTo>
                    <a:pt x="476199" y="275704"/>
                  </a:lnTo>
                  <a:lnTo>
                    <a:pt x="476199" y="225577"/>
                  </a:lnTo>
                  <a:close/>
                </a:path>
                <a:path w="1002664" h="326389">
                  <a:moveTo>
                    <a:pt x="476199" y="150380"/>
                  </a:moveTo>
                  <a:lnTo>
                    <a:pt x="451129" y="150380"/>
                  </a:lnTo>
                  <a:lnTo>
                    <a:pt x="451129" y="200507"/>
                  </a:lnTo>
                  <a:lnTo>
                    <a:pt x="476199" y="200507"/>
                  </a:lnTo>
                  <a:lnTo>
                    <a:pt x="476199" y="150380"/>
                  </a:lnTo>
                  <a:close/>
                </a:path>
                <a:path w="1002664" h="326389">
                  <a:moveTo>
                    <a:pt x="476199" y="75196"/>
                  </a:moveTo>
                  <a:lnTo>
                    <a:pt x="451129" y="75196"/>
                  </a:lnTo>
                  <a:lnTo>
                    <a:pt x="451129" y="100253"/>
                  </a:lnTo>
                  <a:lnTo>
                    <a:pt x="476199" y="100253"/>
                  </a:lnTo>
                  <a:lnTo>
                    <a:pt x="476199" y="75196"/>
                  </a:lnTo>
                  <a:close/>
                </a:path>
                <a:path w="1002664" h="326389">
                  <a:moveTo>
                    <a:pt x="476199" y="25069"/>
                  </a:moveTo>
                  <a:lnTo>
                    <a:pt x="451129" y="25069"/>
                  </a:lnTo>
                  <a:lnTo>
                    <a:pt x="451129" y="50126"/>
                  </a:lnTo>
                  <a:lnTo>
                    <a:pt x="476199" y="50126"/>
                  </a:lnTo>
                  <a:lnTo>
                    <a:pt x="476199" y="25069"/>
                  </a:lnTo>
                  <a:close/>
                </a:path>
                <a:path w="1002664" h="326389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02664" h="326389">
                  <a:moveTo>
                    <a:pt x="501256" y="50126"/>
                  </a:moveTo>
                  <a:lnTo>
                    <a:pt x="476199" y="50126"/>
                  </a:lnTo>
                  <a:lnTo>
                    <a:pt x="476199" y="75196"/>
                  </a:lnTo>
                  <a:lnTo>
                    <a:pt x="501256" y="75196"/>
                  </a:lnTo>
                  <a:lnTo>
                    <a:pt x="501256" y="50126"/>
                  </a:lnTo>
                  <a:close/>
                </a:path>
                <a:path w="1002664" h="326389">
                  <a:moveTo>
                    <a:pt x="501256" y="0"/>
                  </a:moveTo>
                  <a:lnTo>
                    <a:pt x="476199" y="0"/>
                  </a:lnTo>
                  <a:lnTo>
                    <a:pt x="476199" y="25069"/>
                  </a:lnTo>
                  <a:lnTo>
                    <a:pt x="501256" y="25069"/>
                  </a:lnTo>
                  <a:lnTo>
                    <a:pt x="501256" y="0"/>
                  </a:lnTo>
                  <a:close/>
                </a:path>
                <a:path w="10026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026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026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02664" h="326389">
                  <a:moveTo>
                    <a:pt x="576453" y="25069"/>
                  </a:moveTo>
                  <a:lnTo>
                    <a:pt x="551395" y="25069"/>
                  </a:lnTo>
                  <a:lnTo>
                    <a:pt x="551395" y="0"/>
                  </a:lnTo>
                  <a:lnTo>
                    <a:pt x="526326" y="0"/>
                  </a:lnTo>
                  <a:lnTo>
                    <a:pt x="526326" y="50126"/>
                  </a:lnTo>
                  <a:lnTo>
                    <a:pt x="551395" y="50126"/>
                  </a:lnTo>
                  <a:lnTo>
                    <a:pt x="551395" y="75196"/>
                  </a:lnTo>
                  <a:lnTo>
                    <a:pt x="576453" y="75196"/>
                  </a:lnTo>
                  <a:lnTo>
                    <a:pt x="576453" y="25069"/>
                  </a:lnTo>
                  <a:close/>
                </a:path>
                <a:path w="10026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50380"/>
                  </a:lnTo>
                  <a:lnTo>
                    <a:pt x="651637" y="150380"/>
                  </a:lnTo>
                  <a:lnTo>
                    <a:pt x="651637" y="125323"/>
                  </a:lnTo>
                  <a:close/>
                </a:path>
                <a:path w="1002664" h="326389">
                  <a:moveTo>
                    <a:pt x="676706" y="150380"/>
                  </a:moveTo>
                  <a:lnTo>
                    <a:pt x="651637" y="150380"/>
                  </a:lnTo>
                  <a:lnTo>
                    <a:pt x="651637" y="175450"/>
                  </a:lnTo>
                  <a:lnTo>
                    <a:pt x="676706" y="175450"/>
                  </a:lnTo>
                  <a:lnTo>
                    <a:pt x="676706" y="150380"/>
                  </a:lnTo>
                  <a:close/>
                </a:path>
                <a:path w="10026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01763" y="225577"/>
                  </a:lnTo>
                  <a:lnTo>
                    <a:pt x="701763" y="200507"/>
                  </a:lnTo>
                  <a:lnTo>
                    <a:pt x="676706" y="200507"/>
                  </a:lnTo>
                  <a:lnTo>
                    <a:pt x="651637" y="200507"/>
                  </a:lnTo>
                  <a:lnTo>
                    <a:pt x="651637" y="225577"/>
                  </a:lnTo>
                  <a:lnTo>
                    <a:pt x="676706" y="225577"/>
                  </a:lnTo>
                  <a:lnTo>
                    <a:pt x="676706" y="250634"/>
                  </a:lnTo>
                  <a:lnTo>
                    <a:pt x="651637" y="250634"/>
                  </a:lnTo>
                  <a:lnTo>
                    <a:pt x="651637" y="225577"/>
                  </a:lnTo>
                  <a:lnTo>
                    <a:pt x="626579" y="225577"/>
                  </a:lnTo>
                  <a:lnTo>
                    <a:pt x="626579" y="150380"/>
                  </a:lnTo>
                  <a:lnTo>
                    <a:pt x="601510" y="150380"/>
                  </a:lnTo>
                  <a:lnTo>
                    <a:pt x="601510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26326" y="175450"/>
                  </a:lnTo>
                  <a:lnTo>
                    <a:pt x="526326" y="150380"/>
                  </a:lnTo>
                  <a:lnTo>
                    <a:pt x="501256" y="150380"/>
                  </a:lnTo>
                  <a:lnTo>
                    <a:pt x="501256" y="200507"/>
                  </a:lnTo>
                  <a:lnTo>
                    <a:pt x="526326" y="200507"/>
                  </a:lnTo>
                  <a:lnTo>
                    <a:pt x="551395" y="200507"/>
                  </a:lnTo>
                  <a:lnTo>
                    <a:pt x="576453" y="200507"/>
                  </a:lnTo>
                  <a:lnTo>
                    <a:pt x="601510" y="200507"/>
                  </a:lnTo>
                  <a:lnTo>
                    <a:pt x="601510" y="250634"/>
                  </a:lnTo>
                  <a:lnTo>
                    <a:pt x="626579" y="250634"/>
                  </a:lnTo>
                  <a:lnTo>
                    <a:pt x="626579" y="275704"/>
                  </a:lnTo>
                  <a:lnTo>
                    <a:pt x="651637" y="275704"/>
                  </a:lnTo>
                  <a:lnTo>
                    <a:pt x="676706" y="275704"/>
                  </a:lnTo>
                  <a:lnTo>
                    <a:pt x="701763" y="275704"/>
                  </a:lnTo>
                  <a:lnTo>
                    <a:pt x="726833" y="275704"/>
                  </a:lnTo>
                  <a:lnTo>
                    <a:pt x="726833" y="250634"/>
                  </a:lnTo>
                  <a:lnTo>
                    <a:pt x="751890" y="250634"/>
                  </a:lnTo>
                  <a:lnTo>
                    <a:pt x="751890" y="275704"/>
                  </a:lnTo>
                  <a:lnTo>
                    <a:pt x="776960" y="275704"/>
                  </a:lnTo>
                  <a:lnTo>
                    <a:pt x="776960" y="225577"/>
                  </a:lnTo>
                  <a:close/>
                </a:path>
                <a:path w="10026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76960" y="175450"/>
                  </a:lnTo>
                  <a:lnTo>
                    <a:pt x="776960" y="150380"/>
                  </a:lnTo>
                  <a:close/>
                </a:path>
                <a:path w="1002664" h="326389">
                  <a:moveTo>
                    <a:pt x="776960" y="0"/>
                  </a:moveTo>
                  <a:lnTo>
                    <a:pt x="751890" y="0"/>
                  </a:lnTo>
                  <a:lnTo>
                    <a:pt x="726833" y="0"/>
                  </a:lnTo>
                  <a:lnTo>
                    <a:pt x="701763" y="0"/>
                  </a:lnTo>
                  <a:lnTo>
                    <a:pt x="701763" y="25069"/>
                  </a:lnTo>
                  <a:lnTo>
                    <a:pt x="701763" y="50126"/>
                  </a:lnTo>
                  <a:lnTo>
                    <a:pt x="676706" y="50126"/>
                  </a:lnTo>
                  <a:lnTo>
                    <a:pt x="676706" y="25069"/>
                  </a:lnTo>
                  <a:lnTo>
                    <a:pt x="701763" y="25069"/>
                  </a:lnTo>
                  <a:lnTo>
                    <a:pt x="701763" y="0"/>
                  </a:lnTo>
                  <a:lnTo>
                    <a:pt x="676706" y="0"/>
                  </a:lnTo>
                  <a:lnTo>
                    <a:pt x="651637" y="0"/>
                  </a:lnTo>
                  <a:lnTo>
                    <a:pt x="626579" y="0"/>
                  </a:lnTo>
                  <a:lnTo>
                    <a:pt x="626579" y="25069"/>
                  </a:lnTo>
                  <a:lnTo>
                    <a:pt x="601510" y="25069"/>
                  </a:lnTo>
                  <a:lnTo>
                    <a:pt x="601510" y="125323"/>
                  </a:lnTo>
                  <a:lnTo>
                    <a:pt x="626579" y="125323"/>
                  </a:lnTo>
                  <a:lnTo>
                    <a:pt x="626579" y="50126"/>
                  </a:lnTo>
                  <a:lnTo>
                    <a:pt x="651637" y="50126"/>
                  </a:lnTo>
                  <a:lnTo>
                    <a:pt x="651637" y="75196"/>
                  </a:lnTo>
                  <a:lnTo>
                    <a:pt x="676706" y="75196"/>
                  </a:lnTo>
                  <a:lnTo>
                    <a:pt x="701763" y="75196"/>
                  </a:lnTo>
                  <a:lnTo>
                    <a:pt x="701763" y="100253"/>
                  </a:lnTo>
                  <a:lnTo>
                    <a:pt x="676706" y="10025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00253"/>
                  </a:lnTo>
                  <a:lnTo>
                    <a:pt x="751890" y="100253"/>
                  </a:lnTo>
                  <a:lnTo>
                    <a:pt x="751890" y="125323"/>
                  </a:lnTo>
                  <a:lnTo>
                    <a:pt x="776960" y="125323"/>
                  </a:lnTo>
                  <a:lnTo>
                    <a:pt x="776960" y="75196"/>
                  </a:lnTo>
                  <a:lnTo>
                    <a:pt x="751890" y="75196"/>
                  </a:lnTo>
                  <a:lnTo>
                    <a:pt x="726833" y="75196"/>
                  </a:lnTo>
                  <a:lnTo>
                    <a:pt x="726833" y="50126"/>
                  </a:lnTo>
                  <a:lnTo>
                    <a:pt x="751890" y="50126"/>
                  </a:lnTo>
                  <a:lnTo>
                    <a:pt x="751890" y="25069"/>
                  </a:lnTo>
                  <a:lnTo>
                    <a:pt x="776960" y="25069"/>
                  </a:lnTo>
                  <a:lnTo>
                    <a:pt x="776960" y="0"/>
                  </a:lnTo>
                  <a:close/>
                </a:path>
                <a:path w="10026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02664" h="326389">
                  <a:moveTo>
                    <a:pt x="802017" y="125323"/>
                  </a:move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25323"/>
                  </a:lnTo>
                  <a:close/>
                </a:path>
                <a:path w="1002664" h="326389">
                  <a:moveTo>
                    <a:pt x="802017" y="25069"/>
                  </a:moveTo>
                  <a:lnTo>
                    <a:pt x="776960" y="25069"/>
                  </a:lnTo>
                  <a:lnTo>
                    <a:pt x="776960" y="75196"/>
                  </a:lnTo>
                  <a:lnTo>
                    <a:pt x="802017" y="75196"/>
                  </a:lnTo>
                  <a:lnTo>
                    <a:pt x="802017" y="25069"/>
                  </a:lnTo>
                  <a:close/>
                </a:path>
                <a:path w="1002664" h="326389">
                  <a:moveTo>
                    <a:pt x="827087" y="150380"/>
                  </a:moveTo>
                  <a:lnTo>
                    <a:pt x="802017" y="150380"/>
                  </a:lnTo>
                  <a:lnTo>
                    <a:pt x="802017" y="200507"/>
                  </a:lnTo>
                  <a:lnTo>
                    <a:pt x="827087" y="200507"/>
                  </a:lnTo>
                  <a:lnTo>
                    <a:pt x="827087" y="150380"/>
                  </a:lnTo>
                  <a:close/>
                </a:path>
                <a:path w="1002664" h="326389">
                  <a:moveTo>
                    <a:pt x="827087" y="0"/>
                  </a:moveTo>
                  <a:lnTo>
                    <a:pt x="802017" y="0"/>
                  </a:lnTo>
                  <a:lnTo>
                    <a:pt x="802017" y="25069"/>
                  </a:lnTo>
                  <a:lnTo>
                    <a:pt x="827087" y="25069"/>
                  </a:lnTo>
                  <a:lnTo>
                    <a:pt x="827087" y="0"/>
                  </a:lnTo>
                  <a:close/>
                </a:path>
                <a:path w="1002664" h="326389">
                  <a:moveTo>
                    <a:pt x="1002525" y="200507"/>
                  </a:moveTo>
                  <a:lnTo>
                    <a:pt x="977468" y="20050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005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3509"/>
              <a:ext cx="1028065" cy="326390"/>
            </a:xfrm>
            <a:custGeom>
              <a:avLst/>
              <a:gdLst/>
              <a:ahLst/>
              <a:cxnLst/>
              <a:rect l="l" t="t" r="r" b="b"/>
              <a:pathLst>
                <a:path w="1028064" h="326389">
                  <a:moveTo>
                    <a:pt x="25057" y="200507"/>
                  </a:moveTo>
                  <a:lnTo>
                    <a:pt x="0" y="200507"/>
                  </a:lnTo>
                  <a:lnTo>
                    <a:pt x="0" y="225577"/>
                  </a:lnTo>
                  <a:lnTo>
                    <a:pt x="25057" y="225577"/>
                  </a:lnTo>
                  <a:lnTo>
                    <a:pt x="25057" y="200507"/>
                  </a:lnTo>
                  <a:close/>
                </a:path>
                <a:path w="1028064" h="326389">
                  <a:moveTo>
                    <a:pt x="50126" y="175450"/>
                  </a:moveTo>
                  <a:lnTo>
                    <a:pt x="25057" y="175450"/>
                  </a:lnTo>
                  <a:lnTo>
                    <a:pt x="25057" y="200507"/>
                  </a:lnTo>
                  <a:lnTo>
                    <a:pt x="50126" y="200507"/>
                  </a:lnTo>
                  <a:lnTo>
                    <a:pt x="50126" y="175450"/>
                  </a:lnTo>
                  <a:close/>
                </a:path>
                <a:path w="1028064" h="326389">
                  <a:moveTo>
                    <a:pt x="50126" y="75196"/>
                  </a:moveTo>
                  <a:lnTo>
                    <a:pt x="25057" y="75196"/>
                  </a:lnTo>
                  <a:lnTo>
                    <a:pt x="25057" y="100253"/>
                  </a:lnTo>
                  <a:lnTo>
                    <a:pt x="50126" y="100253"/>
                  </a:lnTo>
                  <a:lnTo>
                    <a:pt x="50126" y="75196"/>
                  </a:lnTo>
                  <a:close/>
                </a:path>
                <a:path w="1028064" h="326389">
                  <a:moveTo>
                    <a:pt x="375945" y="25069"/>
                  </a:moveTo>
                  <a:lnTo>
                    <a:pt x="350875" y="25069"/>
                  </a:lnTo>
                  <a:lnTo>
                    <a:pt x="350875" y="50126"/>
                  </a:lnTo>
                  <a:lnTo>
                    <a:pt x="375945" y="50126"/>
                  </a:lnTo>
                  <a:lnTo>
                    <a:pt x="375945" y="25069"/>
                  </a:lnTo>
                  <a:close/>
                </a:path>
                <a:path w="1028064" h="326389">
                  <a:moveTo>
                    <a:pt x="401002" y="175971"/>
                  </a:moveTo>
                  <a:lnTo>
                    <a:pt x="375945" y="175971"/>
                  </a:lnTo>
                  <a:lnTo>
                    <a:pt x="350875" y="175971"/>
                  </a:lnTo>
                  <a:lnTo>
                    <a:pt x="350875" y="201371"/>
                  </a:lnTo>
                  <a:lnTo>
                    <a:pt x="325818" y="201371"/>
                  </a:lnTo>
                  <a:lnTo>
                    <a:pt x="325818" y="175971"/>
                  </a:lnTo>
                  <a:lnTo>
                    <a:pt x="350875" y="175971"/>
                  </a:lnTo>
                  <a:lnTo>
                    <a:pt x="350875" y="150571"/>
                  </a:lnTo>
                  <a:lnTo>
                    <a:pt x="325818" y="150571"/>
                  </a:lnTo>
                  <a:lnTo>
                    <a:pt x="300748" y="150571"/>
                  </a:lnTo>
                  <a:lnTo>
                    <a:pt x="300748" y="126441"/>
                  </a:lnTo>
                  <a:lnTo>
                    <a:pt x="275691" y="126441"/>
                  </a:lnTo>
                  <a:lnTo>
                    <a:pt x="275691" y="101041"/>
                  </a:lnTo>
                  <a:lnTo>
                    <a:pt x="250621" y="101041"/>
                  </a:lnTo>
                  <a:lnTo>
                    <a:pt x="250621" y="150571"/>
                  </a:lnTo>
                  <a:lnTo>
                    <a:pt x="275691" y="150571"/>
                  </a:lnTo>
                  <a:lnTo>
                    <a:pt x="275691" y="201371"/>
                  </a:lnTo>
                  <a:lnTo>
                    <a:pt x="250621" y="201371"/>
                  </a:lnTo>
                  <a:lnTo>
                    <a:pt x="225564" y="201371"/>
                  </a:lnTo>
                  <a:lnTo>
                    <a:pt x="225564" y="250901"/>
                  </a:lnTo>
                  <a:lnTo>
                    <a:pt x="200507" y="250901"/>
                  </a:lnTo>
                  <a:lnTo>
                    <a:pt x="200507" y="201371"/>
                  </a:lnTo>
                  <a:lnTo>
                    <a:pt x="225564" y="201371"/>
                  </a:lnTo>
                  <a:lnTo>
                    <a:pt x="225564" y="101041"/>
                  </a:lnTo>
                  <a:lnTo>
                    <a:pt x="200507" y="101041"/>
                  </a:lnTo>
                  <a:lnTo>
                    <a:pt x="200507" y="126441"/>
                  </a:lnTo>
                  <a:lnTo>
                    <a:pt x="200507" y="150571"/>
                  </a:lnTo>
                  <a:lnTo>
                    <a:pt x="175437" y="150571"/>
                  </a:lnTo>
                  <a:lnTo>
                    <a:pt x="150380" y="150571"/>
                  </a:lnTo>
                  <a:lnTo>
                    <a:pt x="150380" y="126441"/>
                  </a:lnTo>
                  <a:lnTo>
                    <a:pt x="175437" y="126441"/>
                  </a:lnTo>
                  <a:lnTo>
                    <a:pt x="200507" y="126441"/>
                  </a:lnTo>
                  <a:lnTo>
                    <a:pt x="200507" y="101041"/>
                  </a:lnTo>
                  <a:lnTo>
                    <a:pt x="200507" y="711"/>
                  </a:lnTo>
                  <a:lnTo>
                    <a:pt x="175437" y="711"/>
                  </a:lnTo>
                  <a:lnTo>
                    <a:pt x="175437" y="101041"/>
                  </a:lnTo>
                  <a:lnTo>
                    <a:pt x="150380" y="101041"/>
                  </a:lnTo>
                  <a:lnTo>
                    <a:pt x="150380" y="75641"/>
                  </a:lnTo>
                  <a:lnTo>
                    <a:pt x="125310" y="75641"/>
                  </a:lnTo>
                  <a:lnTo>
                    <a:pt x="125310" y="50241"/>
                  </a:lnTo>
                  <a:lnTo>
                    <a:pt x="100253" y="50241"/>
                  </a:lnTo>
                  <a:lnTo>
                    <a:pt x="100253" y="126441"/>
                  </a:lnTo>
                  <a:lnTo>
                    <a:pt x="125310" y="126441"/>
                  </a:lnTo>
                  <a:lnTo>
                    <a:pt x="125310" y="175971"/>
                  </a:lnTo>
                  <a:lnTo>
                    <a:pt x="150380" y="175971"/>
                  </a:lnTo>
                  <a:lnTo>
                    <a:pt x="175437" y="175971"/>
                  </a:lnTo>
                  <a:lnTo>
                    <a:pt x="175437" y="201371"/>
                  </a:lnTo>
                  <a:lnTo>
                    <a:pt x="150380" y="201371"/>
                  </a:lnTo>
                  <a:lnTo>
                    <a:pt x="125310" y="201371"/>
                  </a:lnTo>
                  <a:lnTo>
                    <a:pt x="125310" y="175971"/>
                  </a:lnTo>
                  <a:lnTo>
                    <a:pt x="100253" y="175971"/>
                  </a:lnTo>
                  <a:lnTo>
                    <a:pt x="100253" y="201371"/>
                  </a:lnTo>
                  <a:lnTo>
                    <a:pt x="75184" y="201371"/>
                  </a:lnTo>
                  <a:lnTo>
                    <a:pt x="75184" y="226771"/>
                  </a:lnTo>
                  <a:lnTo>
                    <a:pt x="50126" y="226771"/>
                  </a:lnTo>
                  <a:lnTo>
                    <a:pt x="25057" y="226771"/>
                  </a:lnTo>
                  <a:lnTo>
                    <a:pt x="25057" y="250901"/>
                  </a:lnTo>
                  <a:lnTo>
                    <a:pt x="0" y="250901"/>
                  </a:lnTo>
                  <a:lnTo>
                    <a:pt x="0" y="276301"/>
                  </a:lnTo>
                  <a:lnTo>
                    <a:pt x="25057" y="276301"/>
                  </a:lnTo>
                  <a:lnTo>
                    <a:pt x="25057" y="301701"/>
                  </a:lnTo>
                  <a:lnTo>
                    <a:pt x="50126" y="301701"/>
                  </a:lnTo>
                  <a:lnTo>
                    <a:pt x="75184" y="301701"/>
                  </a:lnTo>
                  <a:lnTo>
                    <a:pt x="75184" y="325831"/>
                  </a:lnTo>
                  <a:lnTo>
                    <a:pt x="100253" y="325831"/>
                  </a:lnTo>
                  <a:lnTo>
                    <a:pt x="100253" y="301701"/>
                  </a:lnTo>
                  <a:lnTo>
                    <a:pt x="125310" y="301701"/>
                  </a:lnTo>
                  <a:lnTo>
                    <a:pt x="125310" y="276301"/>
                  </a:lnTo>
                  <a:lnTo>
                    <a:pt x="100253" y="276301"/>
                  </a:lnTo>
                  <a:lnTo>
                    <a:pt x="100253" y="250901"/>
                  </a:lnTo>
                  <a:lnTo>
                    <a:pt x="125310" y="250901"/>
                  </a:lnTo>
                  <a:lnTo>
                    <a:pt x="125310" y="226771"/>
                  </a:lnTo>
                  <a:lnTo>
                    <a:pt x="150380" y="226771"/>
                  </a:lnTo>
                  <a:lnTo>
                    <a:pt x="175437" y="226771"/>
                  </a:lnTo>
                  <a:lnTo>
                    <a:pt x="175437" y="250901"/>
                  </a:lnTo>
                  <a:lnTo>
                    <a:pt x="150380" y="250901"/>
                  </a:lnTo>
                  <a:lnTo>
                    <a:pt x="150380" y="276301"/>
                  </a:lnTo>
                  <a:lnTo>
                    <a:pt x="175437" y="276301"/>
                  </a:lnTo>
                  <a:lnTo>
                    <a:pt x="175437" y="301701"/>
                  </a:lnTo>
                  <a:lnTo>
                    <a:pt x="200507" y="301701"/>
                  </a:lnTo>
                  <a:lnTo>
                    <a:pt x="225564" y="301701"/>
                  </a:lnTo>
                  <a:lnTo>
                    <a:pt x="225564" y="276301"/>
                  </a:lnTo>
                  <a:lnTo>
                    <a:pt x="250621" y="276301"/>
                  </a:lnTo>
                  <a:lnTo>
                    <a:pt x="250621" y="226771"/>
                  </a:lnTo>
                  <a:lnTo>
                    <a:pt x="275691" y="226771"/>
                  </a:lnTo>
                  <a:lnTo>
                    <a:pt x="300748" y="226771"/>
                  </a:lnTo>
                  <a:lnTo>
                    <a:pt x="325818" y="226771"/>
                  </a:lnTo>
                  <a:lnTo>
                    <a:pt x="350875" y="226771"/>
                  </a:lnTo>
                  <a:lnTo>
                    <a:pt x="375945" y="226771"/>
                  </a:lnTo>
                  <a:lnTo>
                    <a:pt x="375945" y="201371"/>
                  </a:lnTo>
                  <a:lnTo>
                    <a:pt x="401002" y="201371"/>
                  </a:lnTo>
                  <a:lnTo>
                    <a:pt x="401002" y="175971"/>
                  </a:lnTo>
                  <a:close/>
                </a:path>
                <a:path w="10280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28064" h="326389">
                  <a:moveTo>
                    <a:pt x="401002" y="50126"/>
                  </a:moveTo>
                  <a:lnTo>
                    <a:pt x="375945" y="50126"/>
                  </a:lnTo>
                  <a:lnTo>
                    <a:pt x="375945" y="75196"/>
                  </a:lnTo>
                  <a:lnTo>
                    <a:pt x="401002" y="75196"/>
                  </a:lnTo>
                  <a:lnTo>
                    <a:pt x="401002" y="50126"/>
                  </a:lnTo>
                  <a:close/>
                </a:path>
                <a:path w="1028064" h="326389">
                  <a:moveTo>
                    <a:pt x="501256" y="125323"/>
                  </a:moveTo>
                  <a:lnTo>
                    <a:pt x="476199" y="125323"/>
                  </a:lnTo>
                  <a:lnTo>
                    <a:pt x="476199" y="100253"/>
                  </a:lnTo>
                  <a:lnTo>
                    <a:pt x="451129" y="100253"/>
                  </a:lnTo>
                  <a:lnTo>
                    <a:pt x="451129" y="75196"/>
                  </a:lnTo>
                  <a:lnTo>
                    <a:pt x="426072" y="75196"/>
                  </a:lnTo>
                  <a:lnTo>
                    <a:pt x="426072" y="125323"/>
                  </a:lnTo>
                  <a:lnTo>
                    <a:pt x="451129" y="125323"/>
                  </a:lnTo>
                  <a:lnTo>
                    <a:pt x="451129" y="225577"/>
                  </a:lnTo>
                  <a:lnTo>
                    <a:pt x="476199" y="225577"/>
                  </a:lnTo>
                  <a:lnTo>
                    <a:pt x="476199" y="200507"/>
                  </a:lnTo>
                  <a:lnTo>
                    <a:pt x="501256" y="200507"/>
                  </a:lnTo>
                  <a:lnTo>
                    <a:pt x="501256" y="125323"/>
                  </a:lnTo>
                  <a:close/>
                </a:path>
                <a:path w="1028064" h="326389">
                  <a:moveTo>
                    <a:pt x="501256" y="75196"/>
                  </a:moveTo>
                  <a:lnTo>
                    <a:pt x="476199" y="75196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close/>
                </a:path>
                <a:path w="10280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280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280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28064" h="326389">
                  <a:moveTo>
                    <a:pt x="576453" y="75196"/>
                  </a:moveTo>
                  <a:lnTo>
                    <a:pt x="551395" y="75196"/>
                  </a:lnTo>
                  <a:lnTo>
                    <a:pt x="551395" y="100253"/>
                  </a:lnTo>
                  <a:lnTo>
                    <a:pt x="576453" y="100253"/>
                  </a:lnTo>
                  <a:lnTo>
                    <a:pt x="576453" y="75196"/>
                  </a:lnTo>
                  <a:close/>
                </a:path>
                <a:path w="1028064" h="326389">
                  <a:moveTo>
                    <a:pt x="601510" y="100253"/>
                  </a:moveTo>
                  <a:lnTo>
                    <a:pt x="576453" y="100253"/>
                  </a:lnTo>
                  <a:lnTo>
                    <a:pt x="576453" y="125323"/>
                  </a:lnTo>
                  <a:lnTo>
                    <a:pt x="551395" y="125323"/>
                  </a:lnTo>
                  <a:lnTo>
                    <a:pt x="526326" y="125323"/>
                  </a:lnTo>
                  <a:lnTo>
                    <a:pt x="526326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601510" y="150380"/>
                  </a:lnTo>
                  <a:lnTo>
                    <a:pt x="601510" y="100253"/>
                  </a:lnTo>
                  <a:close/>
                </a:path>
                <a:path w="1028064" h="326389">
                  <a:moveTo>
                    <a:pt x="626579" y="75196"/>
                  </a:moveTo>
                  <a:lnTo>
                    <a:pt x="601510" y="75196"/>
                  </a:lnTo>
                  <a:lnTo>
                    <a:pt x="601510" y="100253"/>
                  </a:lnTo>
                  <a:lnTo>
                    <a:pt x="626579" y="100253"/>
                  </a:lnTo>
                  <a:lnTo>
                    <a:pt x="626579" y="75196"/>
                  </a:lnTo>
                  <a:close/>
                </a:path>
                <a:path w="1028064" h="326389">
                  <a:moveTo>
                    <a:pt x="651637" y="200507"/>
                  </a:moveTo>
                  <a:lnTo>
                    <a:pt x="626579" y="200507"/>
                  </a:lnTo>
                  <a:lnTo>
                    <a:pt x="626579" y="225577"/>
                  </a:lnTo>
                  <a:lnTo>
                    <a:pt x="651637" y="225577"/>
                  </a:lnTo>
                  <a:lnTo>
                    <a:pt x="651637" y="200507"/>
                  </a:lnTo>
                  <a:close/>
                </a:path>
                <a:path w="10280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75450"/>
                  </a:lnTo>
                  <a:lnTo>
                    <a:pt x="651637" y="175450"/>
                  </a:lnTo>
                  <a:lnTo>
                    <a:pt x="651637" y="125323"/>
                  </a:lnTo>
                  <a:close/>
                </a:path>
                <a:path w="1028064" h="326389">
                  <a:moveTo>
                    <a:pt x="676706" y="175450"/>
                  </a:moveTo>
                  <a:lnTo>
                    <a:pt x="651637" y="175450"/>
                  </a:lnTo>
                  <a:lnTo>
                    <a:pt x="651637" y="200507"/>
                  </a:lnTo>
                  <a:lnTo>
                    <a:pt x="676706" y="200507"/>
                  </a:lnTo>
                  <a:lnTo>
                    <a:pt x="676706" y="175450"/>
                  </a:lnTo>
                  <a:close/>
                </a:path>
                <a:path w="1028064" h="326389">
                  <a:moveTo>
                    <a:pt x="701763" y="100253"/>
                  </a:moveTo>
                  <a:lnTo>
                    <a:pt x="676706" y="100253"/>
                  </a:lnTo>
                  <a:lnTo>
                    <a:pt x="651637" y="100253"/>
                  </a:lnTo>
                  <a:lnTo>
                    <a:pt x="651637" y="12532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00253"/>
                  </a:lnTo>
                  <a:close/>
                </a:path>
                <a:path w="1028064" h="326389">
                  <a:moveTo>
                    <a:pt x="751890" y="75196"/>
                  </a:moveTo>
                  <a:lnTo>
                    <a:pt x="726833" y="75196"/>
                  </a:lnTo>
                  <a:lnTo>
                    <a:pt x="726833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50380"/>
                  </a:lnTo>
                  <a:lnTo>
                    <a:pt x="751890" y="150380"/>
                  </a:lnTo>
                  <a:lnTo>
                    <a:pt x="751890" y="75196"/>
                  </a:lnTo>
                  <a:close/>
                </a:path>
                <a:path w="10280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250634"/>
                  </a:lnTo>
                  <a:lnTo>
                    <a:pt x="776960" y="250634"/>
                  </a:lnTo>
                  <a:lnTo>
                    <a:pt x="776960" y="225577"/>
                  </a:lnTo>
                  <a:close/>
                </a:path>
                <a:path w="10280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51890" y="225577"/>
                  </a:lnTo>
                  <a:lnTo>
                    <a:pt x="751890" y="200507"/>
                  </a:lnTo>
                  <a:lnTo>
                    <a:pt x="776960" y="200507"/>
                  </a:lnTo>
                  <a:lnTo>
                    <a:pt x="776960" y="150380"/>
                  </a:lnTo>
                  <a:close/>
                </a:path>
                <a:path w="10280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28064" h="326389">
                  <a:moveTo>
                    <a:pt x="827087" y="50126"/>
                  </a:moveTo>
                  <a:lnTo>
                    <a:pt x="802017" y="50126"/>
                  </a:lnTo>
                  <a:lnTo>
                    <a:pt x="802017" y="75196"/>
                  </a:lnTo>
                  <a:lnTo>
                    <a:pt x="776960" y="75196"/>
                  </a:lnTo>
                  <a:lnTo>
                    <a:pt x="776960" y="100253"/>
                  </a:lnTo>
                  <a:lnTo>
                    <a:pt x="802017" y="100253"/>
                  </a:lnTo>
                  <a:lnTo>
                    <a:pt x="827087" y="100253"/>
                  </a:lnTo>
                  <a:lnTo>
                    <a:pt x="827087" y="50126"/>
                  </a:lnTo>
                  <a:close/>
                </a:path>
                <a:path w="1028064" h="326389">
                  <a:moveTo>
                    <a:pt x="852144" y="100253"/>
                  </a:moveTo>
                  <a:lnTo>
                    <a:pt x="827087" y="100253"/>
                  </a:lnTo>
                  <a:lnTo>
                    <a:pt x="827087" y="125323"/>
                  </a:lnTo>
                  <a:lnTo>
                    <a:pt x="852144" y="125323"/>
                  </a:lnTo>
                  <a:lnTo>
                    <a:pt x="852144" y="100253"/>
                  </a:lnTo>
                  <a:close/>
                </a:path>
                <a:path w="1028064" h="326389">
                  <a:moveTo>
                    <a:pt x="952398" y="75196"/>
                  </a:moveTo>
                  <a:lnTo>
                    <a:pt x="927341" y="75196"/>
                  </a:lnTo>
                  <a:lnTo>
                    <a:pt x="927341" y="100253"/>
                  </a:lnTo>
                  <a:lnTo>
                    <a:pt x="952398" y="100253"/>
                  </a:lnTo>
                  <a:lnTo>
                    <a:pt x="952398" y="75196"/>
                  </a:lnTo>
                  <a:close/>
                </a:path>
                <a:path w="1028064" h="326389">
                  <a:moveTo>
                    <a:pt x="977468" y="225577"/>
                  </a:moveTo>
                  <a:lnTo>
                    <a:pt x="952398" y="225577"/>
                  </a:lnTo>
                  <a:lnTo>
                    <a:pt x="952398" y="250634"/>
                  </a:lnTo>
                  <a:lnTo>
                    <a:pt x="977468" y="250634"/>
                  </a:lnTo>
                  <a:lnTo>
                    <a:pt x="977468" y="225577"/>
                  </a:lnTo>
                  <a:close/>
                </a:path>
                <a:path w="1028064" h="326389">
                  <a:moveTo>
                    <a:pt x="977468" y="150380"/>
                  </a:moveTo>
                  <a:lnTo>
                    <a:pt x="952398" y="150380"/>
                  </a:lnTo>
                  <a:lnTo>
                    <a:pt x="927341" y="150380"/>
                  </a:lnTo>
                  <a:lnTo>
                    <a:pt x="927341" y="125323"/>
                  </a:lnTo>
                  <a:lnTo>
                    <a:pt x="902271" y="125323"/>
                  </a:lnTo>
                  <a:lnTo>
                    <a:pt x="902271" y="50126"/>
                  </a:lnTo>
                  <a:lnTo>
                    <a:pt x="927341" y="50126"/>
                  </a:lnTo>
                  <a:lnTo>
                    <a:pt x="952398" y="50126"/>
                  </a:lnTo>
                  <a:lnTo>
                    <a:pt x="952398" y="25069"/>
                  </a:lnTo>
                  <a:lnTo>
                    <a:pt x="927341" y="25069"/>
                  </a:lnTo>
                  <a:lnTo>
                    <a:pt x="902271" y="25069"/>
                  </a:lnTo>
                  <a:lnTo>
                    <a:pt x="902271" y="0"/>
                  </a:lnTo>
                  <a:lnTo>
                    <a:pt x="877214" y="0"/>
                  </a:lnTo>
                  <a:lnTo>
                    <a:pt x="852144" y="0"/>
                  </a:lnTo>
                  <a:lnTo>
                    <a:pt x="852144" y="25069"/>
                  </a:lnTo>
                  <a:lnTo>
                    <a:pt x="827087" y="25069"/>
                  </a:lnTo>
                  <a:lnTo>
                    <a:pt x="827087" y="50126"/>
                  </a:lnTo>
                  <a:lnTo>
                    <a:pt x="852144" y="50126"/>
                  </a:lnTo>
                  <a:lnTo>
                    <a:pt x="877214" y="50126"/>
                  </a:lnTo>
                  <a:lnTo>
                    <a:pt x="877214" y="75196"/>
                  </a:lnTo>
                  <a:lnTo>
                    <a:pt x="852144" y="75196"/>
                  </a:lnTo>
                  <a:lnTo>
                    <a:pt x="852144" y="100253"/>
                  </a:lnTo>
                  <a:lnTo>
                    <a:pt x="877214" y="100253"/>
                  </a:lnTo>
                  <a:lnTo>
                    <a:pt x="877214" y="125323"/>
                  </a:lnTo>
                  <a:lnTo>
                    <a:pt x="852144" y="125323"/>
                  </a:lnTo>
                  <a:lnTo>
                    <a:pt x="852144" y="150380"/>
                  </a:lnTo>
                  <a:lnTo>
                    <a:pt x="827087" y="150380"/>
                  </a:lnTo>
                  <a:lnTo>
                    <a:pt x="827087" y="125323"/>
                  </a:lnTo>
                  <a:lnTo>
                    <a:pt x="802017" y="125323"/>
                  </a:ln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75450"/>
                  </a:lnTo>
                  <a:lnTo>
                    <a:pt x="827087" y="175450"/>
                  </a:lnTo>
                  <a:lnTo>
                    <a:pt x="852144" y="175450"/>
                  </a:lnTo>
                  <a:lnTo>
                    <a:pt x="877214" y="175450"/>
                  </a:lnTo>
                  <a:lnTo>
                    <a:pt x="877214" y="150380"/>
                  </a:lnTo>
                  <a:lnTo>
                    <a:pt x="902271" y="150380"/>
                  </a:lnTo>
                  <a:lnTo>
                    <a:pt x="902271" y="175450"/>
                  </a:lnTo>
                  <a:lnTo>
                    <a:pt x="927341" y="175450"/>
                  </a:lnTo>
                  <a:lnTo>
                    <a:pt x="927341" y="225577"/>
                  </a:lnTo>
                  <a:lnTo>
                    <a:pt x="952398" y="225577"/>
                  </a:lnTo>
                  <a:lnTo>
                    <a:pt x="952398" y="175450"/>
                  </a:lnTo>
                  <a:lnTo>
                    <a:pt x="977468" y="175450"/>
                  </a:lnTo>
                  <a:lnTo>
                    <a:pt x="977468" y="150380"/>
                  </a:lnTo>
                  <a:close/>
                </a:path>
                <a:path w="1028064" h="326389">
                  <a:moveTo>
                    <a:pt x="1027595" y="125323"/>
                  </a:moveTo>
                  <a:lnTo>
                    <a:pt x="1002525" y="125323"/>
                  </a:lnTo>
                  <a:lnTo>
                    <a:pt x="1002525" y="175450"/>
                  </a:lnTo>
                  <a:lnTo>
                    <a:pt x="1027595" y="175450"/>
                  </a:lnTo>
                  <a:lnTo>
                    <a:pt x="1027595" y="125323"/>
                  </a:lnTo>
                  <a:close/>
                </a:path>
                <a:path w="1028064" h="326389">
                  <a:moveTo>
                    <a:pt x="1027595" y="25069"/>
                  </a:moveTo>
                  <a:lnTo>
                    <a:pt x="1002525" y="25069"/>
                  </a:lnTo>
                  <a:lnTo>
                    <a:pt x="1002525" y="50126"/>
                  </a:lnTo>
                  <a:lnTo>
                    <a:pt x="977468" y="50126"/>
                  </a:lnTo>
                  <a:lnTo>
                    <a:pt x="977468" y="125323"/>
                  </a:lnTo>
                  <a:lnTo>
                    <a:pt x="1002525" y="125323"/>
                  </a:lnTo>
                  <a:lnTo>
                    <a:pt x="1002525" y="75196"/>
                  </a:lnTo>
                  <a:lnTo>
                    <a:pt x="1027595" y="75196"/>
                  </a:lnTo>
                  <a:lnTo>
                    <a:pt x="1027595" y="250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4220"/>
              <a:ext cx="1028065" cy="551180"/>
            </a:xfrm>
            <a:custGeom>
              <a:avLst/>
              <a:gdLst/>
              <a:ahLst/>
              <a:cxnLst/>
              <a:rect l="l" t="t" r="r" b="b"/>
              <a:pathLst>
                <a:path w="1028064" h="551179">
                  <a:moveTo>
                    <a:pt x="75184" y="325120"/>
                  </a:moveTo>
                  <a:lnTo>
                    <a:pt x="50126" y="325120"/>
                  </a:lnTo>
                  <a:lnTo>
                    <a:pt x="25057" y="325120"/>
                  </a:lnTo>
                  <a:lnTo>
                    <a:pt x="0" y="325120"/>
                  </a:lnTo>
                  <a:lnTo>
                    <a:pt x="0" y="400304"/>
                  </a:lnTo>
                  <a:lnTo>
                    <a:pt x="25057" y="400304"/>
                  </a:lnTo>
                  <a:lnTo>
                    <a:pt x="25057" y="350177"/>
                  </a:lnTo>
                  <a:lnTo>
                    <a:pt x="50126" y="350177"/>
                  </a:lnTo>
                  <a:lnTo>
                    <a:pt x="75184" y="350177"/>
                  </a:lnTo>
                  <a:lnTo>
                    <a:pt x="75184" y="325120"/>
                  </a:lnTo>
                  <a:close/>
                </a:path>
                <a:path w="1028064" h="551179">
                  <a:moveTo>
                    <a:pt x="100253" y="25400"/>
                  </a:moveTo>
                  <a:lnTo>
                    <a:pt x="75184" y="25400"/>
                  </a:lnTo>
                  <a:lnTo>
                    <a:pt x="75184" y="49530"/>
                  </a:lnTo>
                  <a:lnTo>
                    <a:pt x="50126" y="49530"/>
                  </a:lnTo>
                  <a:lnTo>
                    <a:pt x="50126" y="74930"/>
                  </a:lnTo>
                  <a:lnTo>
                    <a:pt x="75184" y="74930"/>
                  </a:lnTo>
                  <a:lnTo>
                    <a:pt x="75184" y="100330"/>
                  </a:lnTo>
                  <a:lnTo>
                    <a:pt x="100253" y="100330"/>
                  </a:lnTo>
                  <a:lnTo>
                    <a:pt x="100253" y="25400"/>
                  </a:lnTo>
                  <a:close/>
                </a:path>
                <a:path w="1028064" h="551179">
                  <a:moveTo>
                    <a:pt x="125310" y="325120"/>
                  </a:moveTo>
                  <a:lnTo>
                    <a:pt x="100253" y="325120"/>
                  </a:lnTo>
                  <a:lnTo>
                    <a:pt x="100253" y="350177"/>
                  </a:lnTo>
                  <a:lnTo>
                    <a:pt x="125310" y="350177"/>
                  </a:lnTo>
                  <a:lnTo>
                    <a:pt x="125310" y="325120"/>
                  </a:lnTo>
                  <a:close/>
                </a:path>
                <a:path w="1028064" h="551179">
                  <a:moveTo>
                    <a:pt x="150380" y="375246"/>
                  </a:moveTo>
                  <a:lnTo>
                    <a:pt x="125310" y="375246"/>
                  </a:lnTo>
                  <a:lnTo>
                    <a:pt x="100253" y="375246"/>
                  </a:lnTo>
                  <a:lnTo>
                    <a:pt x="75184" y="375246"/>
                  </a:lnTo>
                  <a:lnTo>
                    <a:pt x="75184" y="400304"/>
                  </a:lnTo>
                  <a:lnTo>
                    <a:pt x="50126" y="400304"/>
                  </a:lnTo>
                  <a:lnTo>
                    <a:pt x="50126" y="425373"/>
                  </a:lnTo>
                  <a:lnTo>
                    <a:pt x="25057" y="425373"/>
                  </a:lnTo>
                  <a:lnTo>
                    <a:pt x="25057" y="450430"/>
                  </a:lnTo>
                  <a:lnTo>
                    <a:pt x="0" y="450430"/>
                  </a:lnTo>
                  <a:lnTo>
                    <a:pt x="0" y="500557"/>
                  </a:lnTo>
                  <a:lnTo>
                    <a:pt x="25057" y="500557"/>
                  </a:lnTo>
                  <a:lnTo>
                    <a:pt x="50126" y="500557"/>
                  </a:lnTo>
                  <a:lnTo>
                    <a:pt x="75184" y="500557"/>
                  </a:lnTo>
                  <a:lnTo>
                    <a:pt x="75184" y="525627"/>
                  </a:lnTo>
                  <a:lnTo>
                    <a:pt x="100253" y="525627"/>
                  </a:lnTo>
                  <a:lnTo>
                    <a:pt x="125310" y="525627"/>
                  </a:lnTo>
                  <a:lnTo>
                    <a:pt x="125310" y="475500"/>
                  </a:lnTo>
                  <a:lnTo>
                    <a:pt x="100253" y="475500"/>
                  </a:lnTo>
                  <a:lnTo>
                    <a:pt x="75184" y="475500"/>
                  </a:lnTo>
                  <a:lnTo>
                    <a:pt x="75184" y="425373"/>
                  </a:lnTo>
                  <a:lnTo>
                    <a:pt x="100253" y="425373"/>
                  </a:lnTo>
                  <a:lnTo>
                    <a:pt x="125310" y="425373"/>
                  </a:lnTo>
                  <a:lnTo>
                    <a:pt x="125310" y="400304"/>
                  </a:lnTo>
                  <a:lnTo>
                    <a:pt x="150380" y="400304"/>
                  </a:lnTo>
                  <a:lnTo>
                    <a:pt x="150380" y="375246"/>
                  </a:lnTo>
                  <a:close/>
                </a:path>
                <a:path w="1028064" h="551179">
                  <a:moveTo>
                    <a:pt x="175437" y="450430"/>
                  </a:moveTo>
                  <a:lnTo>
                    <a:pt x="150380" y="450430"/>
                  </a:lnTo>
                  <a:lnTo>
                    <a:pt x="150380" y="425373"/>
                  </a:lnTo>
                  <a:lnTo>
                    <a:pt x="125310" y="425373"/>
                  </a:lnTo>
                  <a:lnTo>
                    <a:pt x="125310" y="475500"/>
                  </a:lnTo>
                  <a:lnTo>
                    <a:pt x="150380" y="475500"/>
                  </a:lnTo>
                  <a:lnTo>
                    <a:pt x="175437" y="475500"/>
                  </a:lnTo>
                  <a:lnTo>
                    <a:pt x="175437" y="450430"/>
                  </a:lnTo>
                  <a:close/>
                </a:path>
                <a:path w="1028064" h="551179">
                  <a:moveTo>
                    <a:pt x="175437" y="400304"/>
                  </a:moveTo>
                  <a:lnTo>
                    <a:pt x="150380" y="400304"/>
                  </a:lnTo>
                  <a:lnTo>
                    <a:pt x="150380" y="425373"/>
                  </a:lnTo>
                  <a:lnTo>
                    <a:pt x="175437" y="425373"/>
                  </a:lnTo>
                  <a:lnTo>
                    <a:pt x="175437" y="400304"/>
                  </a:lnTo>
                  <a:close/>
                </a:path>
                <a:path w="1028064" h="551179">
                  <a:moveTo>
                    <a:pt x="175437" y="300050"/>
                  </a:moveTo>
                  <a:lnTo>
                    <a:pt x="150380" y="300050"/>
                  </a:lnTo>
                  <a:lnTo>
                    <a:pt x="125310" y="300050"/>
                  </a:lnTo>
                  <a:lnTo>
                    <a:pt x="125310" y="325120"/>
                  </a:lnTo>
                  <a:lnTo>
                    <a:pt x="150380" y="325120"/>
                  </a:lnTo>
                  <a:lnTo>
                    <a:pt x="175437" y="325120"/>
                  </a:lnTo>
                  <a:lnTo>
                    <a:pt x="175437" y="300050"/>
                  </a:lnTo>
                  <a:close/>
                </a:path>
                <a:path w="1028064" h="551179">
                  <a:moveTo>
                    <a:pt x="200507" y="500557"/>
                  </a:moveTo>
                  <a:lnTo>
                    <a:pt x="175437" y="500557"/>
                  </a:lnTo>
                  <a:lnTo>
                    <a:pt x="150380" y="500557"/>
                  </a:lnTo>
                  <a:lnTo>
                    <a:pt x="150380" y="525627"/>
                  </a:lnTo>
                  <a:lnTo>
                    <a:pt x="175437" y="525627"/>
                  </a:lnTo>
                  <a:lnTo>
                    <a:pt x="200507" y="525627"/>
                  </a:lnTo>
                  <a:lnTo>
                    <a:pt x="200507" y="500557"/>
                  </a:lnTo>
                  <a:close/>
                </a:path>
                <a:path w="1028064" h="551179">
                  <a:moveTo>
                    <a:pt x="200507" y="425373"/>
                  </a:moveTo>
                  <a:lnTo>
                    <a:pt x="175437" y="425373"/>
                  </a:lnTo>
                  <a:lnTo>
                    <a:pt x="175437" y="450430"/>
                  </a:lnTo>
                  <a:lnTo>
                    <a:pt x="200507" y="450430"/>
                  </a:lnTo>
                  <a:lnTo>
                    <a:pt x="200507" y="425373"/>
                  </a:lnTo>
                  <a:close/>
                </a:path>
                <a:path w="1028064" h="551179">
                  <a:moveTo>
                    <a:pt x="200507" y="325120"/>
                  </a:moveTo>
                  <a:lnTo>
                    <a:pt x="175437" y="325120"/>
                  </a:lnTo>
                  <a:lnTo>
                    <a:pt x="175437" y="350177"/>
                  </a:lnTo>
                  <a:lnTo>
                    <a:pt x="150380" y="350177"/>
                  </a:lnTo>
                  <a:lnTo>
                    <a:pt x="150380" y="375246"/>
                  </a:lnTo>
                  <a:lnTo>
                    <a:pt x="175437" y="375246"/>
                  </a:lnTo>
                  <a:lnTo>
                    <a:pt x="200507" y="375246"/>
                  </a:lnTo>
                  <a:lnTo>
                    <a:pt x="200507" y="325120"/>
                  </a:lnTo>
                  <a:close/>
                </a:path>
                <a:path w="1028064" h="551179">
                  <a:moveTo>
                    <a:pt x="225564" y="375246"/>
                  </a:moveTo>
                  <a:lnTo>
                    <a:pt x="200507" y="375246"/>
                  </a:lnTo>
                  <a:lnTo>
                    <a:pt x="200507" y="400304"/>
                  </a:lnTo>
                  <a:lnTo>
                    <a:pt x="225564" y="400304"/>
                  </a:lnTo>
                  <a:lnTo>
                    <a:pt x="225564" y="375246"/>
                  </a:lnTo>
                  <a:close/>
                </a:path>
                <a:path w="1028064" h="551179">
                  <a:moveTo>
                    <a:pt x="225564" y="25400"/>
                  </a:moveTo>
                  <a:lnTo>
                    <a:pt x="200507" y="25400"/>
                  </a:lnTo>
                  <a:lnTo>
                    <a:pt x="200507" y="0"/>
                  </a:lnTo>
                  <a:lnTo>
                    <a:pt x="175437" y="0"/>
                  </a:lnTo>
                  <a:lnTo>
                    <a:pt x="150380" y="0"/>
                  </a:lnTo>
                  <a:lnTo>
                    <a:pt x="125310" y="0"/>
                  </a:lnTo>
                  <a:lnTo>
                    <a:pt x="100253" y="0"/>
                  </a:lnTo>
                  <a:lnTo>
                    <a:pt x="100253" y="25400"/>
                  </a:lnTo>
                  <a:lnTo>
                    <a:pt x="125310" y="25400"/>
                  </a:lnTo>
                  <a:lnTo>
                    <a:pt x="150380" y="25400"/>
                  </a:lnTo>
                  <a:lnTo>
                    <a:pt x="175437" y="25400"/>
                  </a:lnTo>
                  <a:lnTo>
                    <a:pt x="175437" y="49530"/>
                  </a:lnTo>
                  <a:lnTo>
                    <a:pt x="150380" y="49530"/>
                  </a:lnTo>
                  <a:lnTo>
                    <a:pt x="150380" y="74930"/>
                  </a:lnTo>
                  <a:lnTo>
                    <a:pt x="175437" y="74930"/>
                  </a:lnTo>
                  <a:lnTo>
                    <a:pt x="175437" y="125730"/>
                  </a:lnTo>
                  <a:lnTo>
                    <a:pt x="200507" y="125730"/>
                  </a:lnTo>
                  <a:lnTo>
                    <a:pt x="200507" y="49530"/>
                  </a:lnTo>
                  <a:lnTo>
                    <a:pt x="225564" y="49530"/>
                  </a:lnTo>
                  <a:lnTo>
                    <a:pt x="225564" y="25400"/>
                  </a:lnTo>
                  <a:close/>
                </a:path>
                <a:path w="1028064" h="551179">
                  <a:moveTo>
                    <a:pt x="250621" y="74930"/>
                  </a:moveTo>
                  <a:lnTo>
                    <a:pt x="225564" y="74930"/>
                  </a:lnTo>
                  <a:lnTo>
                    <a:pt x="225564" y="125730"/>
                  </a:lnTo>
                  <a:lnTo>
                    <a:pt x="250621" y="125730"/>
                  </a:lnTo>
                  <a:lnTo>
                    <a:pt x="250621" y="74930"/>
                  </a:lnTo>
                  <a:close/>
                </a:path>
                <a:path w="1028064" h="551179">
                  <a:moveTo>
                    <a:pt x="275691" y="274993"/>
                  </a:moveTo>
                  <a:lnTo>
                    <a:pt x="250621" y="274993"/>
                  </a:lnTo>
                  <a:lnTo>
                    <a:pt x="250621" y="300050"/>
                  </a:lnTo>
                  <a:lnTo>
                    <a:pt x="225564" y="300050"/>
                  </a:lnTo>
                  <a:lnTo>
                    <a:pt x="225564" y="375246"/>
                  </a:lnTo>
                  <a:lnTo>
                    <a:pt x="250621" y="375246"/>
                  </a:lnTo>
                  <a:lnTo>
                    <a:pt x="250621" y="325120"/>
                  </a:lnTo>
                  <a:lnTo>
                    <a:pt x="275691" y="325120"/>
                  </a:lnTo>
                  <a:lnTo>
                    <a:pt x="275691" y="274993"/>
                  </a:lnTo>
                  <a:close/>
                </a:path>
                <a:path w="1028064" h="551179">
                  <a:moveTo>
                    <a:pt x="325818" y="249923"/>
                  </a:moveTo>
                  <a:lnTo>
                    <a:pt x="300748" y="249923"/>
                  </a:lnTo>
                  <a:lnTo>
                    <a:pt x="300748" y="300050"/>
                  </a:lnTo>
                  <a:lnTo>
                    <a:pt x="325818" y="300050"/>
                  </a:lnTo>
                  <a:lnTo>
                    <a:pt x="325818" y="249923"/>
                  </a:lnTo>
                  <a:close/>
                </a:path>
                <a:path w="1028064" h="551179">
                  <a:moveTo>
                    <a:pt x="401002" y="500557"/>
                  </a:moveTo>
                  <a:lnTo>
                    <a:pt x="375945" y="500557"/>
                  </a:lnTo>
                  <a:lnTo>
                    <a:pt x="375945" y="475500"/>
                  </a:lnTo>
                  <a:lnTo>
                    <a:pt x="350875" y="475500"/>
                  </a:lnTo>
                  <a:lnTo>
                    <a:pt x="350875" y="450430"/>
                  </a:lnTo>
                  <a:lnTo>
                    <a:pt x="325818" y="450430"/>
                  </a:lnTo>
                  <a:lnTo>
                    <a:pt x="300748" y="450430"/>
                  </a:lnTo>
                  <a:lnTo>
                    <a:pt x="275691" y="450430"/>
                  </a:lnTo>
                  <a:lnTo>
                    <a:pt x="275691" y="475500"/>
                  </a:lnTo>
                  <a:lnTo>
                    <a:pt x="250621" y="475500"/>
                  </a:lnTo>
                  <a:lnTo>
                    <a:pt x="250621" y="450430"/>
                  </a:lnTo>
                  <a:lnTo>
                    <a:pt x="225564" y="450430"/>
                  </a:lnTo>
                  <a:lnTo>
                    <a:pt x="225564" y="475500"/>
                  </a:lnTo>
                  <a:lnTo>
                    <a:pt x="200507" y="475500"/>
                  </a:lnTo>
                  <a:lnTo>
                    <a:pt x="200507" y="500557"/>
                  </a:lnTo>
                  <a:lnTo>
                    <a:pt x="225564" y="500557"/>
                  </a:lnTo>
                  <a:lnTo>
                    <a:pt x="250621" y="500557"/>
                  </a:lnTo>
                  <a:lnTo>
                    <a:pt x="275691" y="500557"/>
                  </a:lnTo>
                  <a:lnTo>
                    <a:pt x="300748" y="500557"/>
                  </a:lnTo>
                  <a:lnTo>
                    <a:pt x="300748" y="475500"/>
                  </a:lnTo>
                  <a:lnTo>
                    <a:pt x="325818" y="475500"/>
                  </a:lnTo>
                  <a:lnTo>
                    <a:pt x="325818" y="500557"/>
                  </a:lnTo>
                  <a:lnTo>
                    <a:pt x="300748" y="500557"/>
                  </a:lnTo>
                  <a:lnTo>
                    <a:pt x="300748" y="525627"/>
                  </a:lnTo>
                  <a:lnTo>
                    <a:pt x="325818" y="525627"/>
                  </a:lnTo>
                  <a:lnTo>
                    <a:pt x="325818" y="550684"/>
                  </a:lnTo>
                  <a:lnTo>
                    <a:pt x="350875" y="550684"/>
                  </a:lnTo>
                  <a:lnTo>
                    <a:pt x="350875" y="525627"/>
                  </a:lnTo>
                  <a:lnTo>
                    <a:pt x="375945" y="525627"/>
                  </a:lnTo>
                  <a:lnTo>
                    <a:pt x="401002" y="525627"/>
                  </a:lnTo>
                  <a:lnTo>
                    <a:pt x="401002" y="500557"/>
                  </a:lnTo>
                  <a:close/>
                </a:path>
                <a:path w="1028064" h="551179">
                  <a:moveTo>
                    <a:pt x="426072" y="475500"/>
                  </a:moveTo>
                  <a:lnTo>
                    <a:pt x="401002" y="475500"/>
                  </a:lnTo>
                  <a:lnTo>
                    <a:pt x="401002" y="500557"/>
                  </a:lnTo>
                  <a:lnTo>
                    <a:pt x="426072" y="500557"/>
                  </a:lnTo>
                  <a:lnTo>
                    <a:pt x="426072" y="475500"/>
                  </a:lnTo>
                  <a:close/>
                </a:path>
                <a:path w="1028064" h="551179">
                  <a:moveTo>
                    <a:pt x="451129" y="500557"/>
                  </a:moveTo>
                  <a:lnTo>
                    <a:pt x="426072" y="500557"/>
                  </a:lnTo>
                  <a:lnTo>
                    <a:pt x="426072" y="525627"/>
                  </a:lnTo>
                  <a:lnTo>
                    <a:pt x="451129" y="525627"/>
                  </a:lnTo>
                  <a:lnTo>
                    <a:pt x="451129" y="500557"/>
                  </a:lnTo>
                  <a:close/>
                </a:path>
                <a:path w="1028064" h="551179">
                  <a:moveTo>
                    <a:pt x="451129" y="325120"/>
                  </a:moveTo>
                  <a:lnTo>
                    <a:pt x="426072" y="325120"/>
                  </a:lnTo>
                  <a:lnTo>
                    <a:pt x="401002" y="325120"/>
                  </a:lnTo>
                  <a:lnTo>
                    <a:pt x="401002" y="300050"/>
                  </a:lnTo>
                  <a:lnTo>
                    <a:pt x="426072" y="300050"/>
                  </a:lnTo>
                  <a:lnTo>
                    <a:pt x="426072" y="199796"/>
                  </a:lnTo>
                  <a:lnTo>
                    <a:pt x="401002" y="199796"/>
                  </a:lnTo>
                  <a:lnTo>
                    <a:pt x="401002" y="274993"/>
                  </a:lnTo>
                  <a:lnTo>
                    <a:pt x="375945" y="274993"/>
                  </a:lnTo>
                  <a:lnTo>
                    <a:pt x="375945" y="300050"/>
                  </a:lnTo>
                  <a:lnTo>
                    <a:pt x="375945" y="325120"/>
                  </a:lnTo>
                  <a:lnTo>
                    <a:pt x="375945" y="350177"/>
                  </a:lnTo>
                  <a:lnTo>
                    <a:pt x="350875" y="350177"/>
                  </a:lnTo>
                  <a:lnTo>
                    <a:pt x="350875" y="325120"/>
                  </a:lnTo>
                  <a:lnTo>
                    <a:pt x="375945" y="325120"/>
                  </a:lnTo>
                  <a:lnTo>
                    <a:pt x="375945" y="300050"/>
                  </a:lnTo>
                  <a:lnTo>
                    <a:pt x="350875" y="300050"/>
                  </a:lnTo>
                  <a:lnTo>
                    <a:pt x="325818" y="300050"/>
                  </a:lnTo>
                  <a:lnTo>
                    <a:pt x="325818" y="350177"/>
                  </a:lnTo>
                  <a:lnTo>
                    <a:pt x="300748" y="350177"/>
                  </a:lnTo>
                  <a:lnTo>
                    <a:pt x="300748" y="325120"/>
                  </a:lnTo>
                  <a:lnTo>
                    <a:pt x="275691" y="325120"/>
                  </a:lnTo>
                  <a:lnTo>
                    <a:pt x="275691" y="375246"/>
                  </a:lnTo>
                  <a:lnTo>
                    <a:pt x="250621" y="375246"/>
                  </a:lnTo>
                  <a:lnTo>
                    <a:pt x="250621" y="450430"/>
                  </a:lnTo>
                  <a:lnTo>
                    <a:pt x="275691" y="450430"/>
                  </a:lnTo>
                  <a:lnTo>
                    <a:pt x="275691" y="400304"/>
                  </a:lnTo>
                  <a:lnTo>
                    <a:pt x="300748" y="400304"/>
                  </a:lnTo>
                  <a:lnTo>
                    <a:pt x="300748" y="375246"/>
                  </a:lnTo>
                  <a:lnTo>
                    <a:pt x="325818" y="375246"/>
                  </a:lnTo>
                  <a:lnTo>
                    <a:pt x="325818" y="400304"/>
                  </a:lnTo>
                  <a:lnTo>
                    <a:pt x="350875" y="400304"/>
                  </a:lnTo>
                  <a:lnTo>
                    <a:pt x="375945" y="400304"/>
                  </a:lnTo>
                  <a:lnTo>
                    <a:pt x="401002" y="400304"/>
                  </a:lnTo>
                  <a:lnTo>
                    <a:pt x="426072" y="400304"/>
                  </a:lnTo>
                  <a:lnTo>
                    <a:pt x="426072" y="350177"/>
                  </a:lnTo>
                  <a:lnTo>
                    <a:pt x="451129" y="350177"/>
                  </a:lnTo>
                  <a:lnTo>
                    <a:pt x="451129" y="325120"/>
                  </a:lnTo>
                  <a:close/>
                </a:path>
                <a:path w="1028064" h="551179">
                  <a:moveTo>
                    <a:pt x="501256" y="249923"/>
                  </a:moveTo>
                  <a:lnTo>
                    <a:pt x="476199" y="249923"/>
                  </a:lnTo>
                  <a:lnTo>
                    <a:pt x="451129" y="249923"/>
                  </a:lnTo>
                  <a:lnTo>
                    <a:pt x="451129" y="300050"/>
                  </a:lnTo>
                  <a:lnTo>
                    <a:pt x="476199" y="300050"/>
                  </a:lnTo>
                  <a:lnTo>
                    <a:pt x="476199" y="274993"/>
                  </a:lnTo>
                  <a:lnTo>
                    <a:pt x="501256" y="274993"/>
                  </a:lnTo>
                  <a:lnTo>
                    <a:pt x="501256" y="249923"/>
                  </a:lnTo>
                  <a:close/>
                </a:path>
                <a:path w="1028064" h="551179">
                  <a:moveTo>
                    <a:pt x="526326" y="475500"/>
                  </a:moveTo>
                  <a:lnTo>
                    <a:pt x="501256" y="475500"/>
                  </a:lnTo>
                  <a:lnTo>
                    <a:pt x="501256" y="500557"/>
                  </a:lnTo>
                  <a:lnTo>
                    <a:pt x="526326" y="500557"/>
                  </a:lnTo>
                  <a:lnTo>
                    <a:pt x="526326" y="475500"/>
                  </a:lnTo>
                  <a:close/>
                </a:path>
                <a:path w="1028064" h="551179">
                  <a:moveTo>
                    <a:pt x="551395" y="375246"/>
                  </a:moveTo>
                  <a:lnTo>
                    <a:pt x="526326" y="375246"/>
                  </a:lnTo>
                  <a:lnTo>
                    <a:pt x="526326" y="400304"/>
                  </a:lnTo>
                  <a:lnTo>
                    <a:pt x="551395" y="400304"/>
                  </a:lnTo>
                  <a:lnTo>
                    <a:pt x="551395" y="375246"/>
                  </a:lnTo>
                  <a:close/>
                </a:path>
                <a:path w="1028064" h="551179">
                  <a:moveTo>
                    <a:pt x="551395" y="325120"/>
                  </a:moveTo>
                  <a:lnTo>
                    <a:pt x="526326" y="325120"/>
                  </a:lnTo>
                  <a:lnTo>
                    <a:pt x="526326" y="274993"/>
                  </a:lnTo>
                  <a:lnTo>
                    <a:pt x="501256" y="274993"/>
                  </a:lnTo>
                  <a:lnTo>
                    <a:pt x="501256" y="300050"/>
                  </a:lnTo>
                  <a:lnTo>
                    <a:pt x="476199" y="300050"/>
                  </a:lnTo>
                  <a:lnTo>
                    <a:pt x="476199" y="350177"/>
                  </a:lnTo>
                  <a:lnTo>
                    <a:pt x="501256" y="350177"/>
                  </a:lnTo>
                  <a:lnTo>
                    <a:pt x="501256" y="375246"/>
                  </a:lnTo>
                  <a:lnTo>
                    <a:pt x="526326" y="375246"/>
                  </a:lnTo>
                  <a:lnTo>
                    <a:pt x="526326" y="350177"/>
                  </a:lnTo>
                  <a:lnTo>
                    <a:pt x="551395" y="350177"/>
                  </a:lnTo>
                  <a:lnTo>
                    <a:pt x="551395" y="325120"/>
                  </a:lnTo>
                  <a:close/>
                </a:path>
                <a:path w="1028064" h="551179">
                  <a:moveTo>
                    <a:pt x="576453" y="400304"/>
                  </a:moveTo>
                  <a:lnTo>
                    <a:pt x="551395" y="400304"/>
                  </a:lnTo>
                  <a:lnTo>
                    <a:pt x="551395" y="425373"/>
                  </a:lnTo>
                  <a:lnTo>
                    <a:pt x="526326" y="425373"/>
                  </a:lnTo>
                  <a:lnTo>
                    <a:pt x="526326" y="450430"/>
                  </a:lnTo>
                  <a:lnTo>
                    <a:pt x="551395" y="450430"/>
                  </a:lnTo>
                  <a:lnTo>
                    <a:pt x="576453" y="450430"/>
                  </a:lnTo>
                  <a:lnTo>
                    <a:pt x="576453" y="400304"/>
                  </a:lnTo>
                  <a:close/>
                </a:path>
                <a:path w="1028064" h="551179">
                  <a:moveTo>
                    <a:pt x="576453" y="350177"/>
                  </a:moveTo>
                  <a:lnTo>
                    <a:pt x="551395" y="350177"/>
                  </a:lnTo>
                  <a:lnTo>
                    <a:pt x="551395" y="375246"/>
                  </a:lnTo>
                  <a:lnTo>
                    <a:pt x="576453" y="375246"/>
                  </a:lnTo>
                  <a:lnTo>
                    <a:pt x="576453" y="350177"/>
                  </a:lnTo>
                  <a:close/>
                </a:path>
                <a:path w="1028064" h="551179">
                  <a:moveTo>
                    <a:pt x="601510" y="325120"/>
                  </a:moveTo>
                  <a:lnTo>
                    <a:pt x="576453" y="325120"/>
                  </a:lnTo>
                  <a:lnTo>
                    <a:pt x="576453" y="350177"/>
                  </a:lnTo>
                  <a:lnTo>
                    <a:pt x="601510" y="350177"/>
                  </a:lnTo>
                  <a:lnTo>
                    <a:pt x="601510" y="325120"/>
                  </a:lnTo>
                  <a:close/>
                </a:path>
                <a:path w="1028064" h="551179">
                  <a:moveTo>
                    <a:pt x="601510" y="274993"/>
                  </a:moveTo>
                  <a:lnTo>
                    <a:pt x="576453" y="274993"/>
                  </a:lnTo>
                  <a:lnTo>
                    <a:pt x="551395" y="274993"/>
                  </a:lnTo>
                  <a:lnTo>
                    <a:pt x="551395" y="325120"/>
                  </a:lnTo>
                  <a:lnTo>
                    <a:pt x="576453" y="325120"/>
                  </a:lnTo>
                  <a:lnTo>
                    <a:pt x="576453" y="300050"/>
                  </a:lnTo>
                  <a:lnTo>
                    <a:pt x="601510" y="300050"/>
                  </a:lnTo>
                  <a:lnTo>
                    <a:pt x="601510" y="274993"/>
                  </a:lnTo>
                  <a:close/>
                </a:path>
                <a:path w="1028064" h="551179">
                  <a:moveTo>
                    <a:pt x="626579" y="249923"/>
                  </a:moveTo>
                  <a:lnTo>
                    <a:pt x="601510" y="249923"/>
                  </a:lnTo>
                  <a:lnTo>
                    <a:pt x="601510" y="274993"/>
                  </a:lnTo>
                  <a:lnTo>
                    <a:pt x="626579" y="274993"/>
                  </a:lnTo>
                  <a:lnTo>
                    <a:pt x="626579" y="249923"/>
                  </a:lnTo>
                  <a:close/>
                </a:path>
                <a:path w="1028064" h="551179">
                  <a:moveTo>
                    <a:pt x="776960" y="350177"/>
                  </a:moveTo>
                  <a:lnTo>
                    <a:pt x="751890" y="350177"/>
                  </a:lnTo>
                  <a:lnTo>
                    <a:pt x="726833" y="350177"/>
                  </a:lnTo>
                  <a:lnTo>
                    <a:pt x="726833" y="375246"/>
                  </a:lnTo>
                  <a:lnTo>
                    <a:pt x="701763" y="375246"/>
                  </a:lnTo>
                  <a:lnTo>
                    <a:pt x="701763" y="400304"/>
                  </a:lnTo>
                  <a:lnTo>
                    <a:pt x="726833" y="400304"/>
                  </a:lnTo>
                  <a:lnTo>
                    <a:pt x="726833" y="425373"/>
                  </a:lnTo>
                  <a:lnTo>
                    <a:pt x="751890" y="425373"/>
                  </a:lnTo>
                  <a:lnTo>
                    <a:pt x="751890" y="400304"/>
                  </a:lnTo>
                  <a:lnTo>
                    <a:pt x="776960" y="400304"/>
                  </a:lnTo>
                  <a:lnTo>
                    <a:pt x="776960" y="350177"/>
                  </a:lnTo>
                  <a:close/>
                </a:path>
                <a:path w="1028064" h="551179">
                  <a:moveTo>
                    <a:pt x="927341" y="425373"/>
                  </a:moveTo>
                  <a:lnTo>
                    <a:pt x="902271" y="425373"/>
                  </a:lnTo>
                  <a:lnTo>
                    <a:pt x="902271" y="400304"/>
                  </a:lnTo>
                  <a:lnTo>
                    <a:pt x="877214" y="400304"/>
                  </a:lnTo>
                  <a:lnTo>
                    <a:pt x="877214" y="425373"/>
                  </a:lnTo>
                  <a:lnTo>
                    <a:pt x="852144" y="425373"/>
                  </a:lnTo>
                  <a:lnTo>
                    <a:pt x="852144" y="450430"/>
                  </a:lnTo>
                  <a:lnTo>
                    <a:pt x="877214" y="450430"/>
                  </a:lnTo>
                  <a:lnTo>
                    <a:pt x="902271" y="450430"/>
                  </a:lnTo>
                  <a:lnTo>
                    <a:pt x="902271" y="475500"/>
                  </a:lnTo>
                  <a:lnTo>
                    <a:pt x="927341" y="475500"/>
                  </a:lnTo>
                  <a:lnTo>
                    <a:pt x="927341" y="425373"/>
                  </a:lnTo>
                  <a:close/>
                </a:path>
                <a:path w="1028064" h="551179">
                  <a:moveTo>
                    <a:pt x="952398" y="475500"/>
                  </a:moveTo>
                  <a:lnTo>
                    <a:pt x="927341" y="475500"/>
                  </a:lnTo>
                  <a:lnTo>
                    <a:pt x="927341" y="500557"/>
                  </a:lnTo>
                  <a:lnTo>
                    <a:pt x="952398" y="500557"/>
                  </a:lnTo>
                  <a:lnTo>
                    <a:pt x="952398" y="475500"/>
                  </a:lnTo>
                  <a:close/>
                </a:path>
                <a:path w="1028064" h="551179">
                  <a:moveTo>
                    <a:pt x="952398" y="375246"/>
                  </a:moveTo>
                  <a:lnTo>
                    <a:pt x="927341" y="375246"/>
                  </a:lnTo>
                  <a:lnTo>
                    <a:pt x="927341" y="425373"/>
                  </a:lnTo>
                  <a:lnTo>
                    <a:pt x="952398" y="425373"/>
                  </a:lnTo>
                  <a:lnTo>
                    <a:pt x="952398" y="375246"/>
                  </a:lnTo>
                  <a:close/>
                </a:path>
                <a:path w="1028064" h="551179">
                  <a:moveTo>
                    <a:pt x="952398" y="274993"/>
                  </a:moveTo>
                  <a:lnTo>
                    <a:pt x="927341" y="274993"/>
                  </a:lnTo>
                  <a:lnTo>
                    <a:pt x="927341" y="325120"/>
                  </a:lnTo>
                  <a:lnTo>
                    <a:pt x="952398" y="325120"/>
                  </a:lnTo>
                  <a:lnTo>
                    <a:pt x="952398" y="274993"/>
                  </a:lnTo>
                  <a:close/>
                </a:path>
                <a:path w="1028064" h="551179">
                  <a:moveTo>
                    <a:pt x="977468" y="350177"/>
                  </a:moveTo>
                  <a:lnTo>
                    <a:pt x="952398" y="350177"/>
                  </a:lnTo>
                  <a:lnTo>
                    <a:pt x="952398" y="375246"/>
                  </a:lnTo>
                  <a:lnTo>
                    <a:pt x="977468" y="375246"/>
                  </a:lnTo>
                  <a:lnTo>
                    <a:pt x="977468" y="350177"/>
                  </a:lnTo>
                  <a:close/>
                </a:path>
                <a:path w="1028064" h="551179">
                  <a:moveTo>
                    <a:pt x="1002525" y="375246"/>
                  </a:moveTo>
                  <a:lnTo>
                    <a:pt x="977468" y="375246"/>
                  </a:lnTo>
                  <a:lnTo>
                    <a:pt x="977468" y="400304"/>
                  </a:lnTo>
                  <a:lnTo>
                    <a:pt x="1002525" y="400304"/>
                  </a:lnTo>
                  <a:lnTo>
                    <a:pt x="1002525" y="375246"/>
                  </a:lnTo>
                  <a:close/>
                </a:path>
                <a:path w="1028064" h="551179">
                  <a:moveTo>
                    <a:pt x="1027595" y="199796"/>
                  </a:moveTo>
                  <a:lnTo>
                    <a:pt x="1002525" y="199796"/>
                  </a:lnTo>
                  <a:lnTo>
                    <a:pt x="977468" y="199796"/>
                  </a:lnTo>
                  <a:lnTo>
                    <a:pt x="977468" y="224866"/>
                  </a:lnTo>
                  <a:lnTo>
                    <a:pt x="1002525" y="224866"/>
                  </a:lnTo>
                  <a:lnTo>
                    <a:pt x="1002525" y="274993"/>
                  </a:lnTo>
                  <a:lnTo>
                    <a:pt x="977468" y="274993"/>
                  </a:lnTo>
                  <a:lnTo>
                    <a:pt x="977468" y="325120"/>
                  </a:lnTo>
                  <a:lnTo>
                    <a:pt x="1002525" y="325120"/>
                  </a:lnTo>
                  <a:lnTo>
                    <a:pt x="1002525" y="375246"/>
                  </a:lnTo>
                  <a:lnTo>
                    <a:pt x="1027595" y="375246"/>
                  </a:lnTo>
                  <a:lnTo>
                    <a:pt x="1027595" y="1997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984397"/>
              <a:ext cx="1028065" cy="376555"/>
            </a:xfrm>
            <a:custGeom>
              <a:avLst/>
              <a:gdLst/>
              <a:ahLst/>
              <a:cxnLst/>
              <a:rect l="l" t="t" r="r" b="b"/>
              <a:pathLst>
                <a:path w="1028064" h="376554">
                  <a:moveTo>
                    <a:pt x="25057" y="175450"/>
                  </a:moveTo>
                  <a:lnTo>
                    <a:pt x="0" y="175450"/>
                  </a:lnTo>
                  <a:lnTo>
                    <a:pt x="0" y="200507"/>
                  </a:lnTo>
                  <a:lnTo>
                    <a:pt x="25057" y="200507"/>
                  </a:lnTo>
                  <a:lnTo>
                    <a:pt x="25057" y="175450"/>
                  </a:lnTo>
                  <a:close/>
                </a:path>
                <a:path w="1028064" h="376554">
                  <a:moveTo>
                    <a:pt x="100253" y="250634"/>
                  </a:moveTo>
                  <a:lnTo>
                    <a:pt x="75184" y="250634"/>
                  </a:lnTo>
                  <a:lnTo>
                    <a:pt x="50126" y="250634"/>
                  </a:lnTo>
                  <a:lnTo>
                    <a:pt x="25057" y="250634"/>
                  </a:lnTo>
                  <a:lnTo>
                    <a:pt x="0" y="250634"/>
                  </a:lnTo>
                  <a:lnTo>
                    <a:pt x="0" y="275704"/>
                  </a:lnTo>
                  <a:lnTo>
                    <a:pt x="25057" y="275704"/>
                  </a:lnTo>
                  <a:lnTo>
                    <a:pt x="50126" y="275704"/>
                  </a:lnTo>
                  <a:lnTo>
                    <a:pt x="75184" y="275704"/>
                  </a:lnTo>
                  <a:lnTo>
                    <a:pt x="100253" y="275704"/>
                  </a:lnTo>
                  <a:lnTo>
                    <a:pt x="100253" y="250634"/>
                  </a:lnTo>
                  <a:close/>
                </a:path>
                <a:path w="1028064" h="376554">
                  <a:moveTo>
                    <a:pt x="100253" y="200507"/>
                  </a:moveTo>
                  <a:lnTo>
                    <a:pt x="75184" y="200507"/>
                  </a:lnTo>
                  <a:lnTo>
                    <a:pt x="75184" y="225577"/>
                  </a:lnTo>
                  <a:lnTo>
                    <a:pt x="100253" y="225577"/>
                  </a:lnTo>
                  <a:lnTo>
                    <a:pt x="100253" y="200507"/>
                  </a:lnTo>
                  <a:close/>
                </a:path>
                <a:path w="1028064" h="376554">
                  <a:moveTo>
                    <a:pt x="175437" y="250634"/>
                  </a:moveTo>
                  <a:lnTo>
                    <a:pt x="150380" y="250634"/>
                  </a:lnTo>
                  <a:lnTo>
                    <a:pt x="150380" y="275704"/>
                  </a:lnTo>
                  <a:lnTo>
                    <a:pt x="175437" y="275704"/>
                  </a:lnTo>
                  <a:lnTo>
                    <a:pt x="175437" y="250634"/>
                  </a:lnTo>
                  <a:close/>
                </a:path>
                <a:path w="1028064" h="376554">
                  <a:moveTo>
                    <a:pt x="225564" y="175450"/>
                  </a:moveTo>
                  <a:lnTo>
                    <a:pt x="200507" y="175450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75450"/>
                  </a:lnTo>
                  <a:close/>
                </a:path>
                <a:path w="1028064" h="376554">
                  <a:moveTo>
                    <a:pt x="250621" y="225577"/>
                  </a:moveTo>
                  <a:lnTo>
                    <a:pt x="225564" y="225577"/>
                  </a:lnTo>
                  <a:lnTo>
                    <a:pt x="200507" y="225577"/>
                  </a:lnTo>
                  <a:lnTo>
                    <a:pt x="200507" y="200507"/>
                  </a:lnTo>
                  <a:lnTo>
                    <a:pt x="175437" y="200507"/>
                  </a:lnTo>
                  <a:lnTo>
                    <a:pt x="150380" y="200507"/>
                  </a:lnTo>
                  <a:lnTo>
                    <a:pt x="125310" y="200507"/>
                  </a:lnTo>
                  <a:lnTo>
                    <a:pt x="125310" y="225577"/>
                  </a:lnTo>
                  <a:lnTo>
                    <a:pt x="100253" y="225577"/>
                  </a:lnTo>
                  <a:lnTo>
                    <a:pt x="100253" y="250634"/>
                  </a:lnTo>
                  <a:lnTo>
                    <a:pt x="125310" y="250634"/>
                  </a:lnTo>
                  <a:lnTo>
                    <a:pt x="150380" y="250634"/>
                  </a:lnTo>
                  <a:lnTo>
                    <a:pt x="150380" y="225577"/>
                  </a:lnTo>
                  <a:lnTo>
                    <a:pt x="175437" y="225577"/>
                  </a:lnTo>
                  <a:lnTo>
                    <a:pt x="175437" y="250634"/>
                  </a:lnTo>
                  <a:lnTo>
                    <a:pt x="200507" y="250634"/>
                  </a:lnTo>
                  <a:lnTo>
                    <a:pt x="225564" y="250634"/>
                  </a:lnTo>
                  <a:lnTo>
                    <a:pt x="250621" y="250634"/>
                  </a:lnTo>
                  <a:lnTo>
                    <a:pt x="250621" y="225577"/>
                  </a:lnTo>
                  <a:close/>
                </a:path>
                <a:path w="1028064" h="376554">
                  <a:moveTo>
                    <a:pt x="275691" y="250634"/>
                  </a:moveTo>
                  <a:lnTo>
                    <a:pt x="250621" y="250634"/>
                  </a:lnTo>
                  <a:lnTo>
                    <a:pt x="250621" y="275704"/>
                  </a:lnTo>
                  <a:lnTo>
                    <a:pt x="275691" y="275704"/>
                  </a:lnTo>
                  <a:lnTo>
                    <a:pt x="275691" y="250634"/>
                  </a:lnTo>
                  <a:close/>
                </a:path>
                <a:path w="1028064" h="376554">
                  <a:moveTo>
                    <a:pt x="300748" y="275704"/>
                  </a:moveTo>
                  <a:lnTo>
                    <a:pt x="275691" y="275704"/>
                  </a:lnTo>
                  <a:lnTo>
                    <a:pt x="275691" y="300761"/>
                  </a:lnTo>
                  <a:lnTo>
                    <a:pt x="250621" y="300761"/>
                  </a:lnTo>
                  <a:lnTo>
                    <a:pt x="250621" y="350888"/>
                  </a:lnTo>
                  <a:lnTo>
                    <a:pt x="225564" y="350888"/>
                  </a:lnTo>
                  <a:lnTo>
                    <a:pt x="225564" y="300761"/>
                  </a:lnTo>
                  <a:lnTo>
                    <a:pt x="250621" y="300761"/>
                  </a:lnTo>
                  <a:lnTo>
                    <a:pt x="250621" y="275704"/>
                  </a:lnTo>
                  <a:lnTo>
                    <a:pt x="225564" y="275704"/>
                  </a:lnTo>
                  <a:lnTo>
                    <a:pt x="200507" y="275704"/>
                  </a:lnTo>
                  <a:lnTo>
                    <a:pt x="200507" y="375958"/>
                  </a:lnTo>
                  <a:lnTo>
                    <a:pt x="225564" y="375958"/>
                  </a:lnTo>
                  <a:lnTo>
                    <a:pt x="250621" y="375958"/>
                  </a:lnTo>
                  <a:lnTo>
                    <a:pt x="275691" y="375958"/>
                  </a:lnTo>
                  <a:lnTo>
                    <a:pt x="275691" y="325831"/>
                  </a:lnTo>
                  <a:lnTo>
                    <a:pt x="300748" y="325831"/>
                  </a:lnTo>
                  <a:lnTo>
                    <a:pt x="300748" y="275704"/>
                  </a:lnTo>
                  <a:close/>
                </a:path>
                <a:path w="1028064" h="376554">
                  <a:moveTo>
                    <a:pt x="325818" y="200507"/>
                  </a:moveTo>
                  <a:lnTo>
                    <a:pt x="300748" y="200507"/>
                  </a:lnTo>
                  <a:lnTo>
                    <a:pt x="275691" y="200507"/>
                  </a:lnTo>
                  <a:lnTo>
                    <a:pt x="250621" y="200507"/>
                  </a:lnTo>
                  <a:lnTo>
                    <a:pt x="250621" y="225577"/>
                  </a:lnTo>
                  <a:lnTo>
                    <a:pt x="275691" y="225577"/>
                  </a:lnTo>
                  <a:lnTo>
                    <a:pt x="275691" y="250634"/>
                  </a:lnTo>
                  <a:lnTo>
                    <a:pt x="300748" y="250634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close/>
                </a:path>
                <a:path w="1028064" h="376554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28064" h="376554">
                  <a:moveTo>
                    <a:pt x="401002" y="250634"/>
                  </a:moveTo>
                  <a:lnTo>
                    <a:pt x="375945" y="250634"/>
                  </a:lnTo>
                  <a:lnTo>
                    <a:pt x="375945" y="275704"/>
                  </a:lnTo>
                  <a:lnTo>
                    <a:pt x="401002" y="275704"/>
                  </a:lnTo>
                  <a:lnTo>
                    <a:pt x="401002" y="250634"/>
                  </a:lnTo>
                  <a:close/>
                </a:path>
                <a:path w="1028064" h="376554">
                  <a:moveTo>
                    <a:pt x="451129" y="250634"/>
                  </a:moveTo>
                  <a:lnTo>
                    <a:pt x="426072" y="250634"/>
                  </a:lnTo>
                  <a:lnTo>
                    <a:pt x="426072" y="275704"/>
                  </a:lnTo>
                  <a:lnTo>
                    <a:pt x="401002" y="275704"/>
                  </a:lnTo>
                  <a:lnTo>
                    <a:pt x="401002" y="300761"/>
                  </a:lnTo>
                  <a:lnTo>
                    <a:pt x="426072" y="300761"/>
                  </a:lnTo>
                  <a:lnTo>
                    <a:pt x="451129" y="300761"/>
                  </a:lnTo>
                  <a:lnTo>
                    <a:pt x="451129" y="250634"/>
                  </a:lnTo>
                  <a:close/>
                </a:path>
                <a:path w="1028064" h="376554">
                  <a:moveTo>
                    <a:pt x="451129" y="200507"/>
                  </a:moveTo>
                  <a:lnTo>
                    <a:pt x="426072" y="200507"/>
                  </a:lnTo>
                  <a:lnTo>
                    <a:pt x="401002" y="200507"/>
                  </a:lnTo>
                  <a:lnTo>
                    <a:pt x="375945" y="200507"/>
                  </a:lnTo>
                  <a:lnTo>
                    <a:pt x="375945" y="225577"/>
                  </a:lnTo>
                  <a:lnTo>
                    <a:pt x="401002" y="225577"/>
                  </a:lnTo>
                  <a:lnTo>
                    <a:pt x="426072" y="225577"/>
                  </a:lnTo>
                  <a:lnTo>
                    <a:pt x="451129" y="225577"/>
                  </a:lnTo>
                  <a:lnTo>
                    <a:pt x="451129" y="200507"/>
                  </a:lnTo>
                  <a:close/>
                </a:path>
                <a:path w="1028064" h="376554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50634"/>
                  </a:lnTo>
                  <a:lnTo>
                    <a:pt x="476199" y="250634"/>
                  </a:lnTo>
                  <a:lnTo>
                    <a:pt x="476199" y="225577"/>
                  </a:lnTo>
                  <a:close/>
                </a:path>
                <a:path w="1028064" h="376554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28064" h="376554">
                  <a:moveTo>
                    <a:pt x="501256" y="25069"/>
                  </a:moveTo>
                  <a:lnTo>
                    <a:pt x="476199" y="25069"/>
                  </a:lnTo>
                  <a:lnTo>
                    <a:pt x="476199" y="0"/>
                  </a:lnTo>
                  <a:lnTo>
                    <a:pt x="451129" y="0"/>
                  </a:lnTo>
                  <a:lnTo>
                    <a:pt x="451129" y="50126"/>
                  </a:lnTo>
                  <a:lnTo>
                    <a:pt x="426072" y="50126"/>
                  </a:lnTo>
                  <a:lnTo>
                    <a:pt x="426072" y="75196"/>
                  </a:lnTo>
                  <a:lnTo>
                    <a:pt x="401002" y="75196"/>
                  </a:lnTo>
                  <a:lnTo>
                    <a:pt x="375945" y="75196"/>
                  </a:lnTo>
                  <a:lnTo>
                    <a:pt x="375945" y="125323"/>
                  </a:lnTo>
                  <a:lnTo>
                    <a:pt x="401002" y="12532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51129" y="100253"/>
                  </a:lnTo>
                  <a:lnTo>
                    <a:pt x="451129" y="150380"/>
                  </a:lnTo>
                  <a:lnTo>
                    <a:pt x="426072" y="150380"/>
                  </a:lnTo>
                  <a:lnTo>
                    <a:pt x="426072" y="175450"/>
                  </a:lnTo>
                  <a:lnTo>
                    <a:pt x="451129" y="175450"/>
                  </a:lnTo>
                  <a:lnTo>
                    <a:pt x="476199" y="175450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lnTo>
                    <a:pt x="476199" y="75196"/>
                  </a:lnTo>
                  <a:lnTo>
                    <a:pt x="476199" y="50126"/>
                  </a:lnTo>
                  <a:lnTo>
                    <a:pt x="501256" y="50126"/>
                  </a:lnTo>
                  <a:lnTo>
                    <a:pt x="501256" y="25069"/>
                  </a:lnTo>
                  <a:close/>
                </a:path>
                <a:path w="1028064" h="376554">
                  <a:moveTo>
                    <a:pt x="651637" y="201028"/>
                  </a:moveTo>
                  <a:lnTo>
                    <a:pt x="626579" y="201028"/>
                  </a:lnTo>
                  <a:lnTo>
                    <a:pt x="626579" y="175628"/>
                  </a:lnTo>
                  <a:lnTo>
                    <a:pt x="601510" y="175628"/>
                  </a:lnTo>
                  <a:lnTo>
                    <a:pt x="601510" y="126098"/>
                  </a:lnTo>
                  <a:lnTo>
                    <a:pt x="576453" y="126098"/>
                  </a:lnTo>
                  <a:lnTo>
                    <a:pt x="551395" y="126098"/>
                  </a:lnTo>
                  <a:lnTo>
                    <a:pt x="551395" y="151498"/>
                  </a:lnTo>
                  <a:lnTo>
                    <a:pt x="526326" y="151498"/>
                  </a:lnTo>
                  <a:lnTo>
                    <a:pt x="526326" y="175628"/>
                  </a:lnTo>
                  <a:lnTo>
                    <a:pt x="551395" y="175628"/>
                  </a:lnTo>
                  <a:lnTo>
                    <a:pt x="576453" y="175628"/>
                  </a:lnTo>
                  <a:lnTo>
                    <a:pt x="576453" y="225577"/>
                  </a:lnTo>
                  <a:lnTo>
                    <a:pt x="551395" y="225577"/>
                  </a:lnTo>
                  <a:lnTo>
                    <a:pt x="526326" y="225577"/>
                  </a:lnTo>
                  <a:lnTo>
                    <a:pt x="526326" y="250634"/>
                  </a:lnTo>
                  <a:lnTo>
                    <a:pt x="501256" y="250634"/>
                  </a:lnTo>
                  <a:lnTo>
                    <a:pt x="476199" y="250634"/>
                  </a:lnTo>
                  <a:lnTo>
                    <a:pt x="476199" y="275704"/>
                  </a:lnTo>
                  <a:lnTo>
                    <a:pt x="601510" y="275704"/>
                  </a:lnTo>
                  <a:lnTo>
                    <a:pt x="601510" y="300761"/>
                  </a:lnTo>
                  <a:lnTo>
                    <a:pt x="626579" y="300761"/>
                  </a:lnTo>
                  <a:lnTo>
                    <a:pt x="651637" y="300761"/>
                  </a:lnTo>
                  <a:lnTo>
                    <a:pt x="651637" y="275704"/>
                  </a:lnTo>
                  <a:lnTo>
                    <a:pt x="626579" y="275704"/>
                  </a:lnTo>
                  <a:lnTo>
                    <a:pt x="626579" y="250634"/>
                  </a:lnTo>
                  <a:lnTo>
                    <a:pt x="601510" y="250634"/>
                  </a:lnTo>
                  <a:lnTo>
                    <a:pt x="576453" y="250634"/>
                  </a:lnTo>
                  <a:lnTo>
                    <a:pt x="576453" y="226428"/>
                  </a:lnTo>
                  <a:lnTo>
                    <a:pt x="601510" y="226428"/>
                  </a:lnTo>
                  <a:lnTo>
                    <a:pt x="626579" y="226428"/>
                  </a:lnTo>
                  <a:lnTo>
                    <a:pt x="651637" y="226428"/>
                  </a:lnTo>
                  <a:lnTo>
                    <a:pt x="651637" y="201028"/>
                  </a:lnTo>
                  <a:close/>
                </a:path>
                <a:path w="1028064" h="376554">
                  <a:moveTo>
                    <a:pt x="827087" y="25768"/>
                  </a:moveTo>
                  <a:lnTo>
                    <a:pt x="802017" y="25768"/>
                  </a:lnTo>
                  <a:lnTo>
                    <a:pt x="802017" y="175628"/>
                  </a:lnTo>
                  <a:lnTo>
                    <a:pt x="827087" y="175628"/>
                  </a:lnTo>
                  <a:lnTo>
                    <a:pt x="827087" y="25768"/>
                  </a:lnTo>
                  <a:close/>
                </a:path>
                <a:path w="1028064" h="376554">
                  <a:moveTo>
                    <a:pt x="852144" y="201028"/>
                  </a:moveTo>
                  <a:lnTo>
                    <a:pt x="827087" y="201028"/>
                  </a:lnTo>
                  <a:lnTo>
                    <a:pt x="827087" y="226428"/>
                  </a:lnTo>
                  <a:lnTo>
                    <a:pt x="802017" y="226428"/>
                  </a:lnTo>
                  <a:lnTo>
                    <a:pt x="802017" y="175628"/>
                  </a:lnTo>
                  <a:lnTo>
                    <a:pt x="776960" y="175628"/>
                  </a:lnTo>
                  <a:lnTo>
                    <a:pt x="776960" y="151498"/>
                  </a:lnTo>
                  <a:lnTo>
                    <a:pt x="751890" y="151498"/>
                  </a:lnTo>
                  <a:lnTo>
                    <a:pt x="751890" y="100698"/>
                  </a:lnTo>
                  <a:lnTo>
                    <a:pt x="726833" y="100698"/>
                  </a:lnTo>
                  <a:lnTo>
                    <a:pt x="726833" y="75298"/>
                  </a:lnTo>
                  <a:lnTo>
                    <a:pt x="701763" y="75298"/>
                  </a:lnTo>
                  <a:lnTo>
                    <a:pt x="676706" y="75298"/>
                  </a:lnTo>
                  <a:lnTo>
                    <a:pt x="676706" y="175628"/>
                  </a:lnTo>
                  <a:lnTo>
                    <a:pt x="701763" y="175628"/>
                  </a:lnTo>
                  <a:lnTo>
                    <a:pt x="726833" y="175628"/>
                  </a:lnTo>
                  <a:lnTo>
                    <a:pt x="751890" y="175628"/>
                  </a:lnTo>
                  <a:lnTo>
                    <a:pt x="751890" y="201028"/>
                  </a:lnTo>
                  <a:lnTo>
                    <a:pt x="776960" y="201028"/>
                  </a:lnTo>
                  <a:lnTo>
                    <a:pt x="776960" y="226428"/>
                  </a:lnTo>
                  <a:lnTo>
                    <a:pt x="751890" y="226428"/>
                  </a:lnTo>
                  <a:lnTo>
                    <a:pt x="751890" y="201028"/>
                  </a:lnTo>
                  <a:lnTo>
                    <a:pt x="726833" y="201028"/>
                  </a:lnTo>
                  <a:lnTo>
                    <a:pt x="726833" y="226428"/>
                  </a:lnTo>
                  <a:lnTo>
                    <a:pt x="701763" y="226428"/>
                  </a:lnTo>
                  <a:lnTo>
                    <a:pt x="701763" y="201028"/>
                  </a:lnTo>
                  <a:lnTo>
                    <a:pt x="676706" y="201028"/>
                  </a:lnTo>
                  <a:lnTo>
                    <a:pt x="676706" y="226428"/>
                  </a:lnTo>
                  <a:lnTo>
                    <a:pt x="651637" y="226428"/>
                  </a:lnTo>
                  <a:lnTo>
                    <a:pt x="651637" y="251828"/>
                  </a:lnTo>
                  <a:lnTo>
                    <a:pt x="676706" y="251828"/>
                  </a:lnTo>
                  <a:lnTo>
                    <a:pt x="701763" y="251828"/>
                  </a:lnTo>
                  <a:lnTo>
                    <a:pt x="701763" y="275958"/>
                  </a:lnTo>
                  <a:lnTo>
                    <a:pt x="676706" y="275958"/>
                  </a:lnTo>
                  <a:lnTo>
                    <a:pt x="676706" y="350888"/>
                  </a:lnTo>
                  <a:lnTo>
                    <a:pt x="701763" y="350888"/>
                  </a:lnTo>
                  <a:lnTo>
                    <a:pt x="701763" y="301358"/>
                  </a:lnTo>
                  <a:lnTo>
                    <a:pt x="726833" y="301358"/>
                  </a:lnTo>
                  <a:lnTo>
                    <a:pt x="751890" y="301358"/>
                  </a:lnTo>
                  <a:lnTo>
                    <a:pt x="751890" y="251828"/>
                  </a:lnTo>
                  <a:lnTo>
                    <a:pt x="776960" y="251828"/>
                  </a:lnTo>
                  <a:lnTo>
                    <a:pt x="802017" y="251828"/>
                  </a:lnTo>
                  <a:lnTo>
                    <a:pt x="827087" y="251828"/>
                  </a:lnTo>
                  <a:lnTo>
                    <a:pt x="852144" y="251828"/>
                  </a:lnTo>
                  <a:lnTo>
                    <a:pt x="852144" y="201028"/>
                  </a:lnTo>
                  <a:close/>
                </a:path>
                <a:path w="1028064" h="376554">
                  <a:moveTo>
                    <a:pt x="1027595" y="75196"/>
                  </a:moveTo>
                  <a:lnTo>
                    <a:pt x="1002525" y="75196"/>
                  </a:lnTo>
                  <a:lnTo>
                    <a:pt x="977468" y="75196"/>
                  </a:lnTo>
                  <a:lnTo>
                    <a:pt x="952398" y="75196"/>
                  </a:lnTo>
                  <a:lnTo>
                    <a:pt x="952398" y="100253"/>
                  </a:lnTo>
                  <a:lnTo>
                    <a:pt x="977468" y="100253"/>
                  </a:lnTo>
                  <a:lnTo>
                    <a:pt x="977468" y="175450"/>
                  </a:lnTo>
                  <a:lnTo>
                    <a:pt x="1002525" y="175450"/>
                  </a:lnTo>
                  <a:lnTo>
                    <a:pt x="1002525" y="200507"/>
                  </a:lnTo>
                  <a:lnTo>
                    <a:pt x="977468" y="200507"/>
                  </a:lnTo>
                  <a:lnTo>
                    <a:pt x="977468" y="175450"/>
                  </a:lnTo>
                  <a:lnTo>
                    <a:pt x="952398" y="175450"/>
                  </a:lnTo>
                  <a:lnTo>
                    <a:pt x="952398" y="200507"/>
                  </a:lnTo>
                  <a:lnTo>
                    <a:pt x="927341" y="200507"/>
                  </a:lnTo>
                  <a:lnTo>
                    <a:pt x="927341" y="175628"/>
                  </a:lnTo>
                  <a:lnTo>
                    <a:pt x="902271" y="175628"/>
                  </a:lnTo>
                  <a:lnTo>
                    <a:pt x="902271" y="126098"/>
                  </a:lnTo>
                  <a:lnTo>
                    <a:pt x="877214" y="126098"/>
                  </a:lnTo>
                  <a:lnTo>
                    <a:pt x="877214" y="201028"/>
                  </a:lnTo>
                  <a:lnTo>
                    <a:pt x="902271" y="201028"/>
                  </a:lnTo>
                  <a:lnTo>
                    <a:pt x="927341" y="201028"/>
                  </a:lnTo>
                  <a:lnTo>
                    <a:pt x="927341" y="225577"/>
                  </a:lnTo>
                  <a:lnTo>
                    <a:pt x="902271" y="225577"/>
                  </a:lnTo>
                  <a:lnTo>
                    <a:pt x="877214" y="225577"/>
                  </a:lnTo>
                  <a:lnTo>
                    <a:pt x="877214" y="250634"/>
                  </a:lnTo>
                  <a:lnTo>
                    <a:pt x="902271" y="250634"/>
                  </a:lnTo>
                  <a:lnTo>
                    <a:pt x="927341" y="250634"/>
                  </a:lnTo>
                  <a:lnTo>
                    <a:pt x="952398" y="250634"/>
                  </a:lnTo>
                  <a:lnTo>
                    <a:pt x="952398" y="22557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50634"/>
                  </a:lnTo>
                  <a:lnTo>
                    <a:pt x="977468" y="250634"/>
                  </a:lnTo>
                  <a:lnTo>
                    <a:pt x="977468" y="275704"/>
                  </a:lnTo>
                  <a:lnTo>
                    <a:pt x="1002525" y="275704"/>
                  </a:lnTo>
                  <a:lnTo>
                    <a:pt x="1002525" y="325831"/>
                  </a:lnTo>
                  <a:lnTo>
                    <a:pt x="1027595" y="325831"/>
                  </a:lnTo>
                  <a:lnTo>
                    <a:pt x="1027595" y="75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6628" y="3809505"/>
              <a:ext cx="777240" cy="651510"/>
            </a:xfrm>
            <a:custGeom>
              <a:avLst/>
              <a:gdLst/>
              <a:ahLst/>
              <a:cxnLst/>
              <a:rect l="l" t="t" r="r" b="b"/>
              <a:pathLst>
                <a:path w="777239" h="651510">
                  <a:moveTo>
                    <a:pt x="25069" y="626033"/>
                  </a:moveTo>
                  <a:lnTo>
                    <a:pt x="0" y="626033"/>
                  </a:lnTo>
                  <a:lnTo>
                    <a:pt x="0" y="651090"/>
                  </a:lnTo>
                  <a:lnTo>
                    <a:pt x="25069" y="651090"/>
                  </a:lnTo>
                  <a:lnTo>
                    <a:pt x="25069" y="626033"/>
                  </a:lnTo>
                  <a:close/>
                </a:path>
                <a:path w="777239" h="651510">
                  <a:moveTo>
                    <a:pt x="25069" y="575906"/>
                  </a:moveTo>
                  <a:lnTo>
                    <a:pt x="0" y="575906"/>
                  </a:lnTo>
                  <a:lnTo>
                    <a:pt x="0" y="600964"/>
                  </a:lnTo>
                  <a:lnTo>
                    <a:pt x="25069" y="600964"/>
                  </a:lnTo>
                  <a:lnTo>
                    <a:pt x="25069" y="575906"/>
                  </a:lnTo>
                  <a:close/>
                </a:path>
                <a:path w="777239" h="651510">
                  <a:moveTo>
                    <a:pt x="100253" y="550849"/>
                  </a:moveTo>
                  <a:lnTo>
                    <a:pt x="75196" y="550849"/>
                  </a:lnTo>
                  <a:lnTo>
                    <a:pt x="50126" y="550849"/>
                  </a:lnTo>
                  <a:lnTo>
                    <a:pt x="50126" y="600964"/>
                  </a:lnTo>
                  <a:lnTo>
                    <a:pt x="75196" y="600964"/>
                  </a:lnTo>
                  <a:lnTo>
                    <a:pt x="75196" y="575906"/>
                  </a:lnTo>
                  <a:lnTo>
                    <a:pt x="100253" y="575906"/>
                  </a:lnTo>
                  <a:lnTo>
                    <a:pt x="100253" y="550849"/>
                  </a:lnTo>
                  <a:close/>
                </a:path>
                <a:path w="777239" h="651510">
                  <a:moveTo>
                    <a:pt x="125323" y="525780"/>
                  </a:moveTo>
                  <a:lnTo>
                    <a:pt x="100253" y="525780"/>
                  </a:lnTo>
                  <a:lnTo>
                    <a:pt x="100253" y="550849"/>
                  </a:lnTo>
                  <a:lnTo>
                    <a:pt x="125323" y="550849"/>
                  </a:lnTo>
                  <a:lnTo>
                    <a:pt x="125323" y="525780"/>
                  </a:lnTo>
                  <a:close/>
                </a:path>
                <a:path w="777239" h="651510">
                  <a:moveTo>
                    <a:pt x="150380" y="475653"/>
                  </a:moveTo>
                  <a:lnTo>
                    <a:pt x="125323" y="475653"/>
                  </a:lnTo>
                  <a:lnTo>
                    <a:pt x="100253" y="475653"/>
                  </a:lnTo>
                  <a:lnTo>
                    <a:pt x="75196" y="475653"/>
                  </a:lnTo>
                  <a:lnTo>
                    <a:pt x="75196" y="525780"/>
                  </a:lnTo>
                  <a:lnTo>
                    <a:pt x="100253" y="525780"/>
                  </a:lnTo>
                  <a:lnTo>
                    <a:pt x="100253" y="500722"/>
                  </a:lnTo>
                  <a:lnTo>
                    <a:pt x="125323" y="500722"/>
                  </a:lnTo>
                  <a:lnTo>
                    <a:pt x="150380" y="500722"/>
                  </a:lnTo>
                  <a:lnTo>
                    <a:pt x="150380" y="475653"/>
                  </a:lnTo>
                  <a:close/>
                </a:path>
                <a:path w="777239" h="651510">
                  <a:moveTo>
                    <a:pt x="225577" y="600964"/>
                  </a:moveTo>
                  <a:lnTo>
                    <a:pt x="200507" y="600964"/>
                  </a:lnTo>
                  <a:lnTo>
                    <a:pt x="175450" y="600964"/>
                  </a:lnTo>
                  <a:lnTo>
                    <a:pt x="150380" y="600964"/>
                  </a:lnTo>
                  <a:lnTo>
                    <a:pt x="150380" y="575906"/>
                  </a:lnTo>
                  <a:lnTo>
                    <a:pt x="125323" y="575906"/>
                  </a:lnTo>
                  <a:lnTo>
                    <a:pt x="100253" y="575906"/>
                  </a:lnTo>
                  <a:lnTo>
                    <a:pt x="100253" y="600964"/>
                  </a:lnTo>
                  <a:lnTo>
                    <a:pt x="75196" y="600964"/>
                  </a:lnTo>
                  <a:lnTo>
                    <a:pt x="75196" y="651090"/>
                  </a:lnTo>
                  <a:lnTo>
                    <a:pt x="100253" y="651090"/>
                  </a:lnTo>
                  <a:lnTo>
                    <a:pt x="100253" y="626033"/>
                  </a:lnTo>
                  <a:lnTo>
                    <a:pt x="125323" y="626033"/>
                  </a:lnTo>
                  <a:lnTo>
                    <a:pt x="125323" y="651090"/>
                  </a:lnTo>
                  <a:lnTo>
                    <a:pt x="150380" y="651090"/>
                  </a:lnTo>
                  <a:lnTo>
                    <a:pt x="175450" y="651090"/>
                  </a:lnTo>
                  <a:lnTo>
                    <a:pt x="200507" y="651090"/>
                  </a:lnTo>
                  <a:lnTo>
                    <a:pt x="200507" y="626033"/>
                  </a:lnTo>
                  <a:lnTo>
                    <a:pt x="225577" y="626033"/>
                  </a:lnTo>
                  <a:lnTo>
                    <a:pt x="225577" y="600964"/>
                  </a:lnTo>
                  <a:close/>
                </a:path>
                <a:path w="777239" h="651510">
                  <a:moveTo>
                    <a:pt x="250634" y="525780"/>
                  </a:moveTo>
                  <a:lnTo>
                    <a:pt x="225577" y="525780"/>
                  </a:lnTo>
                  <a:lnTo>
                    <a:pt x="200507" y="525780"/>
                  </a:lnTo>
                  <a:lnTo>
                    <a:pt x="200507" y="500722"/>
                  </a:lnTo>
                  <a:lnTo>
                    <a:pt x="175450" y="500722"/>
                  </a:lnTo>
                  <a:lnTo>
                    <a:pt x="150380" y="500722"/>
                  </a:lnTo>
                  <a:lnTo>
                    <a:pt x="150380" y="550849"/>
                  </a:lnTo>
                  <a:lnTo>
                    <a:pt x="175450" y="550849"/>
                  </a:lnTo>
                  <a:lnTo>
                    <a:pt x="200507" y="550849"/>
                  </a:lnTo>
                  <a:lnTo>
                    <a:pt x="225577" y="550849"/>
                  </a:lnTo>
                  <a:lnTo>
                    <a:pt x="225577" y="575906"/>
                  </a:lnTo>
                  <a:lnTo>
                    <a:pt x="250634" y="575906"/>
                  </a:lnTo>
                  <a:lnTo>
                    <a:pt x="250634" y="525780"/>
                  </a:lnTo>
                  <a:close/>
                </a:path>
                <a:path w="777239" h="651510">
                  <a:moveTo>
                    <a:pt x="250634" y="475653"/>
                  </a:moveTo>
                  <a:lnTo>
                    <a:pt x="225577" y="475653"/>
                  </a:lnTo>
                  <a:lnTo>
                    <a:pt x="200507" y="475653"/>
                  </a:lnTo>
                  <a:lnTo>
                    <a:pt x="200507" y="500722"/>
                  </a:lnTo>
                  <a:lnTo>
                    <a:pt x="225577" y="500722"/>
                  </a:lnTo>
                  <a:lnTo>
                    <a:pt x="250634" y="500722"/>
                  </a:lnTo>
                  <a:lnTo>
                    <a:pt x="250634" y="475653"/>
                  </a:lnTo>
                  <a:close/>
                </a:path>
                <a:path w="777239" h="651510">
                  <a:moveTo>
                    <a:pt x="275704" y="500722"/>
                  </a:moveTo>
                  <a:lnTo>
                    <a:pt x="250634" y="500722"/>
                  </a:lnTo>
                  <a:lnTo>
                    <a:pt x="250634" y="525780"/>
                  </a:lnTo>
                  <a:lnTo>
                    <a:pt x="275704" y="525780"/>
                  </a:lnTo>
                  <a:lnTo>
                    <a:pt x="275704" y="500722"/>
                  </a:lnTo>
                  <a:close/>
                </a:path>
                <a:path w="777239" h="651510">
                  <a:moveTo>
                    <a:pt x="300774" y="525780"/>
                  </a:moveTo>
                  <a:lnTo>
                    <a:pt x="275704" y="525780"/>
                  </a:lnTo>
                  <a:lnTo>
                    <a:pt x="275704" y="550849"/>
                  </a:lnTo>
                  <a:lnTo>
                    <a:pt x="300774" y="550849"/>
                  </a:lnTo>
                  <a:lnTo>
                    <a:pt x="300774" y="525780"/>
                  </a:lnTo>
                  <a:close/>
                </a:path>
                <a:path w="777239" h="651510">
                  <a:moveTo>
                    <a:pt x="401015" y="500722"/>
                  </a:moveTo>
                  <a:lnTo>
                    <a:pt x="375958" y="500722"/>
                  </a:lnTo>
                  <a:lnTo>
                    <a:pt x="350888" y="500722"/>
                  </a:lnTo>
                  <a:lnTo>
                    <a:pt x="325831" y="500722"/>
                  </a:lnTo>
                  <a:lnTo>
                    <a:pt x="300774" y="500722"/>
                  </a:lnTo>
                  <a:lnTo>
                    <a:pt x="300774" y="525780"/>
                  </a:lnTo>
                  <a:lnTo>
                    <a:pt x="325831" y="525780"/>
                  </a:lnTo>
                  <a:lnTo>
                    <a:pt x="325831" y="550849"/>
                  </a:lnTo>
                  <a:lnTo>
                    <a:pt x="350888" y="550849"/>
                  </a:lnTo>
                  <a:lnTo>
                    <a:pt x="350888" y="525780"/>
                  </a:lnTo>
                  <a:lnTo>
                    <a:pt x="375958" y="525780"/>
                  </a:lnTo>
                  <a:lnTo>
                    <a:pt x="401015" y="525780"/>
                  </a:lnTo>
                  <a:lnTo>
                    <a:pt x="401015" y="500722"/>
                  </a:lnTo>
                  <a:close/>
                </a:path>
                <a:path w="777239" h="651510">
                  <a:moveTo>
                    <a:pt x="426085" y="626033"/>
                  </a:moveTo>
                  <a:lnTo>
                    <a:pt x="401015" y="626033"/>
                  </a:lnTo>
                  <a:lnTo>
                    <a:pt x="401015" y="550849"/>
                  </a:lnTo>
                  <a:lnTo>
                    <a:pt x="375958" y="550849"/>
                  </a:lnTo>
                  <a:lnTo>
                    <a:pt x="375958" y="600964"/>
                  </a:lnTo>
                  <a:lnTo>
                    <a:pt x="350888" y="600964"/>
                  </a:lnTo>
                  <a:lnTo>
                    <a:pt x="325831" y="600964"/>
                  </a:lnTo>
                  <a:lnTo>
                    <a:pt x="300774" y="600964"/>
                  </a:lnTo>
                  <a:lnTo>
                    <a:pt x="275704" y="600964"/>
                  </a:lnTo>
                  <a:lnTo>
                    <a:pt x="275704" y="575906"/>
                  </a:lnTo>
                  <a:lnTo>
                    <a:pt x="250634" y="575906"/>
                  </a:lnTo>
                  <a:lnTo>
                    <a:pt x="250634" y="626033"/>
                  </a:lnTo>
                  <a:lnTo>
                    <a:pt x="225577" y="626033"/>
                  </a:lnTo>
                  <a:lnTo>
                    <a:pt x="225577" y="651090"/>
                  </a:lnTo>
                  <a:lnTo>
                    <a:pt x="250634" y="651090"/>
                  </a:lnTo>
                  <a:lnTo>
                    <a:pt x="275704" y="651090"/>
                  </a:lnTo>
                  <a:lnTo>
                    <a:pt x="426085" y="651090"/>
                  </a:lnTo>
                  <a:lnTo>
                    <a:pt x="426085" y="626033"/>
                  </a:lnTo>
                  <a:close/>
                </a:path>
                <a:path w="777239" h="651510">
                  <a:moveTo>
                    <a:pt x="426085" y="525780"/>
                  </a:moveTo>
                  <a:lnTo>
                    <a:pt x="401015" y="525780"/>
                  </a:lnTo>
                  <a:lnTo>
                    <a:pt x="401015" y="550849"/>
                  </a:lnTo>
                  <a:lnTo>
                    <a:pt x="426085" y="550849"/>
                  </a:lnTo>
                  <a:lnTo>
                    <a:pt x="426085" y="525780"/>
                  </a:lnTo>
                  <a:close/>
                </a:path>
                <a:path w="777239" h="651510">
                  <a:moveTo>
                    <a:pt x="526338" y="600964"/>
                  </a:moveTo>
                  <a:lnTo>
                    <a:pt x="501269" y="600964"/>
                  </a:lnTo>
                  <a:lnTo>
                    <a:pt x="476211" y="600964"/>
                  </a:lnTo>
                  <a:lnTo>
                    <a:pt x="476211" y="651090"/>
                  </a:lnTo>
                  <a:lnTo>
                    <a:pt x="501269" y="651090"/>
                  </a:lnTo>
                  <a:lnTo>
                    <a:pt x="501269" y="626033"/>
                  </a:lnTo>
                  <a:lnTo>
                    <a:pt x="526338" y="626033"/>
                  </a:lnTo>
                  <a:lnTo>
                    <a:pt x="526338" y="600964"/>
                  </a:lnTo>
                  <a:close/>
                </a:path>
                <a:path w="777239" h="651510">
                  <a:moveTo>
                    <a:pt x="526338" y="550849"/>
                  </a:moveTo>
                  <a:lnTo>
                    <a:pt x="501269" y="550849"/>
                  </a:lnTo>
                  <a:lnTo>
                    <a:pt x="501269" y="575906"/>
                  </a:lnTo>
                  <a:lnTo>
                    <a:pt x="526338" y="575906"/>
                  </a:lnTo>
                  <a:lnTo>
                    <a:pt x="526338" y="550849"/>
                  </a:lnTo>
                  <a:close/>
                </a:path>
                <a:path w="777239" h="651510">
                  <a:moveTo>
                    <a:pt x="526338" y="475653"/>
                  </a:moveTo>
                  <a:lnTo>
                    <a:pt x="501269" y="475653"/>
                  </a:lnTo>
                  <a:lnTo>
                    <a:pt x="501269" y="500722"/>
                  </a:lnTo>
                  <a:lnTo>
                    <a:pt x="526338" y="500722"/>
                  </a:lnTo>
                  <a:lnTo>
                    <a:pt x="526338" y="475653"/>
                  </a:lnTo>
                  <a:close/>
                </a:path>
                <a:path w="777239" h="651510">
                  <a:moveTo>
                    <a:pt x="526338" y="250190"/>
                  </a:moveTo>
                  <a:lnTo>
                    <a:pt x="501269" y="250190"/>
                  </a:lnTo>
                  <a:lnTo>
                    <a:pt x="501269" y="300990"/>
                  </a:lnTo>
                  <a:lnTo>
                    <a:pt x="526338" y="300990"/>
                  </a:lnTo>
                  <a:lnTo>
                    <a:pt x="526338" y="250190"/>
                  </a:lnTo>
                  <a:close/>
                </a:path>
                <a:path w="777239" h="651510">
                  <a:moveTo>
                    <a:pt x="551395" y="500722"/>
                  </a:moveTo>
                  <a:lnTo>
                    <a:pt x="526338" y="500722"/>
                  </a:lnTo>
                  <a:lnTo>
                    <a:pt x="526338" y="550849"/>
                  </a:lnTo>
                  <a:lnTo>
                    <a:pt x="551395" y="550849"/>
                  </a:lnTo>
                  <a:lnTo>
                    <a:pt x="551395" y="500722"/>
                  </a:lnTo>
                  <a:close/>
                </a:path>
                <a:path w="777239" h="651510">
                  <a:moveTo>
                    <a:pt x="601522" y="575906"/>
                  </a:moveTo>
                  <a:lnTo>
                    <a:pt x="576465" y="575906"/>
                  </a:lnTo>
                  <a:lnTo>
                    <a:pt x="551395" y="575906"/>
                  </a:lnTo>
                  <a:lnTo>
                    <a:pt x="526338" y="575906"/>
                  </a:lnTo>
                  <a:lnTo>
                    <a:pt x="526338" y="600964"/>
                  </a:lnTo>
                  <a:lnTo>
                    <a:pt x="551395" y="600964"/>
                  </a:lnTo>
                  <a:lnTo>
                    <a:pt x="551395" y="651090"/>
                  </a:lnTo>
                  <a:lnTo>
                    <a:pt x="576465" y="651090"/>
                  </a:lnTo>
                  <a:lnTo>
                    <a:pt x="601522" y="651090"/>
                  </a:lnTo>
                  <a:lnTo>
                    <a:pt x="601522" y="626033"/>
                  </a:lnTo>
                  <a:lnTo>
                    <a:pt x="576465" y="626033"/>
                  </a:lnTo>
                  <a:lnTo>
                    <a:pt x="576465" y="600964"/>
                  </a:lnTo>
                  <a:lnTo>
                    <a:pt x="601522" y="600964"/>
                  </a:lnTo>
                  <a:lnTo>
                    <a:pt x="601522" y="575906"/>
                  </a:lnTo>
                  <a:close/>
                </a:path>
                <a:path w="777239" h="651510">
                  <a:moveTo>
                    <a:pt x="651649" y="550849"/>
                  </a:moveTo>
                  <a:lnTo>
                    <a:pt x="626592" y="550849"/>
                  </a:lnTo>
                  <a:lnTo>
                    <a:pt x="626592" y="575906"/>
                  </a:lnTo>
                  <a:lnTo>
                    <a:pt x="651649" y="575906"/>
                  </a:lnTo>
                  <a:lnTo>
                    <a:pt x="651649" y="550849"/>
                  </a:lnTo>
                  <a:close/>
                </a:path>
                <a:path w="777239" h="651510">
                  <a:moveTo>
                    <a:pt x="676719" y="626033"/>
                  </a:moveTo>
                  <a:lnTo>
                    <a:pt x="651649" y="626033"/>
                  </a:lnTo>
                  <a:lnTo>
                    <a:pt x="651649" y="600964"/>
                  </a:lnTo>
                  <a:lnTo>
                    <a:pt x="626592" y="600964"/>
                  </a:lnTo>
                  <a:lnTo>
                    <a:pt x="601522" y="600964"/>
                  </a:lnTo>
                  <a:lnTo>
                    <a:pt x="601522" y="626033"/>
                  </a:lnTo>
                  <a:lnTo>
                    <a:pt x="626592" y="626033"/>
                  </a:lnTo>
                  <a:lnTo>
                    <a:pt x="626592" y="651090"/>
                  </a:lnTo>
                  <a:lnTo>
                    <a:pt x="651649" y="651090"/>
                  </a:lnTo>
                  <a:lnTo>
                    <a:pt x="676719" y="651090"/>
                  </a:lnTo>
                  <a:lnTo>
                    <a:pt x="676719" y="626033"/>
                  </a:lnTo>
                  <a:close/>
                </a:path>
                <a:path w="777239" h="651510">
                  <a:moveTo>
                    <a:pt x="676719" y="50800"/>
                  </a:moveTo>
                  <a:lnTo>
                    <a:pt x="651649" y="50800"/>
                  </a:lnTo>
                  <a:lnTo>
                    <a:pt x="651649" y="0"/>
                  </a:lnTo>
                  <a:lnTo>
                    <a:pt x="626592" y="0"/>
                  </a:lnTo>
                  <a:lnTo>
                    <a:pt x="626592" y="50800"/>
                  </a:lnTo>
                  <a:lnTo>
                    <a:pt x="601522" y="50800"/>
                  </a:lnTo>
                  <a:lnTo>
                    <a:pt x="601522" y="74930"/>
                  </a:lnTo>
                  <a:lnTo>
                    <a:pt x="601522" y="100330"/>
                  </a:lnTo>
                  <a:lnTo>
                    <a:pt x="576465" y="100330"/>
                  </a:lnTo>
                  <a:lnTo>
                    <a:pt x="576465" y="74930"/>
                  </a:lnTo>
                  <a:lnTo>
                    <a:pt x="601522" y="74930"/>
                  </a:lnTo>
                  <a:lnTo>
                    <a:pt x="601522" y="50800"/>
                  </a:lnTo>
                  <a:lnTo>
                    <a:pt x="576465" y="50800"/>
                  </a:lnTo>
                  <a:lnTo>
                    <a:pt x="551395" y="50800"/>
                  </a:lnTo>
                  <a:lnTo>
                    <a:pt x="551395" y="100330"/>
                  </a:lnTo>
                  <a:lnTo>
                    <a:pt x="526338" y="100330"/>
                  </a:lnTo>
                  <a:lnTo>
                    <a:pt x="501269" y="100330"/>
                  </a:lnTo>
                  <a:lnTo>
                    <a:pt x="501269" y="74930"/>
                  </a:lnTo>
                  <a:lnTo>
                    <a:pt x="476211" y="74930"/>
                  </a:lnTo>
                  <a:lnTo>
                    <a:pt x="476211" y="50800"/>
                  </a:lnTo>
                  <a:lnTo>
                    <a:pt x="451142" y="50800"/>
                  </a:lnTo>
                  <a:lnTo>
                    <a:pt x="451142" y="25400"/>
                  </a:lnTo>
                  <a:lnTo>
                    <a:pt x="426085" y="25400"/>
                  </a:lnTo>
                  <a:lnTo>
                    <a:pt x="426085" y="50800"/>
                  </a:lnTo>
                  <a:lnTo>
                    <a:pt x="426085" y="149860"/>
                  </a:lnTo>
                  <a:lnTo>
                    <a:pt x="426085" y="175260"/>
                  </a:lnTo>
                  <a:lnTo>
                    <a:pt x="401015" y="175260"/>
                  </a:lnTo>
                  <a:lnTo>
                    <a:pt x="401015" y="149860"/>
                  </a:lnTo>
                  <a:lnTo>
                    <a:pt x="426085" y="149860"/>
                  </a:lnTo>
                  <a:lnTo>
                    <a:pt x="426085" y="50800"/>
                  </a:lnTo>
                  <a:lnTo>
                    <a:pt x="401015" y="50800"/>
                  </a:lnTo>
                  <a:lnTo>
                    <a:pt x="401015" y="100330"/>
                  </a:lnTo>
                  <a:lnTo>
                    <a:pt x="375958" y="100330"/>
                  </a:lnTo>
                  <a:lnTo>
                    <a:pt x="375958" y="175260"/>
                  </a:lnTo>
                  <a:lnTo>
                    <a:pt x="350888" y="175260"/>
                  </a:lnTo>
                  <a:lnTo>
                    <a:pt x="350888" y="200660"/>
                  </a:lnTo>
                  <a:lnTo>
                    <a:pt x="375958" y="200660"/>
                  </a:lnTo>
                  <a:lnTo>
                    <a:pt x="375958" y="250190"/>
                  </a:lnTo>
                  <a:lnTo>
                    <a:pt x="350888" y="250190"/>
                  </a:lnTo>
                  <a:lnTo>
                    <a:pt x="350888" y="326390"/>
                  </a:lnTo>
                  <a:lnTo>
                    <a:pt x="375958" y="326390"/>
                  </a:lnTo>
                  <a:lnTo>
                    <a:pt x="401015" y="326390"/>
                  </a:lnTo>
                  <a:lnTo>
                    <a:pt x="401015" y="300990"/>
                  </a:lnTo>
                  <a:lnTo>
                    <a:pt x="375958" y="300990"/>
                  </a:lnTo>
                  <a:lnTo>
                    <a:pt x="375958" y="275590"/>
                  </a:lnTo>
                  <a:lnTo>
                    <a:pt x="401015" y="275590"/>
                  </a:lnTo>
                  <a:lnTo>
                    <a:pt x="401015" y="300990"/>
                  </a:lnTo>
                  <a:lnTo>
                    <a:pt x="426085" y="300990"/>
                  </a:lnTo>
                  <a:lnTo>
                    <a:pt x="426085" y="200660"/>
                  </a:lnTo>
                  <a:lnTo>
                    <a:pt x="451142" y="200660"/>
                  </a:lnTo>
                  <a:lnTo>
                    <a:pt x="451142" y="175260"/>
                  </a:lnTo>
                  <a:lnTo>
                    <a:pt x="476211" y="175260"/>
                  </a:lnTo>
                  <a:lnTo>
                    <a:pt x="476211" y="149860"/>
                  </a:lnTo>
                  <a:lnTo>
                    <a:pt x="451142" y="149860"/>
                  </a:lnTo>
                  <a:lnTo>
                    <a:pt x="451142" y="125730"/>
                  </a:lnTo>
                  <a:lnTo>
                    <a:pt x="476211" y="125730"/>
                  </a:lnTo>
                  <a:lnTo>
                    <a:pt x="501269" y="125730"/>
                  </a:lnTo>
                  <a:lnTo>
                    <a:pt x="501269" y="149860"/>
                  </a:lnTo>
                  <a:lnTo>
                    <a:pt x="526338" y="149860"/>
                  </a:lnTo>
                  <a:lnTo>
                    <a:pt x="526338" y="125730"/>
                  </a:lnTo>
                  <a:lnTo>
                    <a:pt x="551395" y="125730"/>
                  </a:lnTo>
                  <a:lnTo>
                    <a:pt x="551395" y="149860"/>
                  </a:lnTo>
                  <a:lnTo>
                    <a:pt x="576465" y="149860"/>
                  </a:lnTo>
                  <a:lnTo>
                    <a:pt x="576465" y="200660"/>
                  </a:lnTo>
                  <a:lnTo>
                    <a:pt x="551395" y="200660"/>
                  </a:lnTo>
                  <a:lnTo>
                    <a:pt x="551395" y="226060"/>
                  </a:lnTo>
                  <a:lnTo>
                    <a:pt x="526338" y="226060"/>
                  </a:lnTo>
                  <a:lnTo>
                    <a:pt x="526338" y="250190"/>
                  </a:lnTo>
                  <a:lnTo>
                    <a:pt x="551395" y="250190"/>
                  </a:lnTo>
                  <a:lnTo>
                    <a:pt x="551395" y="300990"/>
                  </a:lnTo>
                  <a:lnTo>
                    <a:pt x="526338" y="300990"/>
                  </a:lnTo>
                  <a:lnTo>
                    <a:pt x="526338" y="326390"/>
                  </a:lnTo>
                  <a:lnTo>
                    <a:pt x="551395" y="326390"/>
                  </a:lnTo>
                  <a:lnTo>
                    <a:pt x="551395" y="350520"/>
                  </a:lnTo>
                  <a:lnTo>
                    <a:pt x="576465" y="350520"/>
                  </a:lnTo>
                  <a:lnTo>
                    <a:pt x="576465" y="326390"/>
                  </a:lnTo>
                  <a:lnTo>
                    <a:pt x="601522" y="326390"/>
                  </a:lnTo>
                  <a:lnTo>
                    <a:pt x="626592" y="326390"/>
                  </a:lnTo>
                  <a:lnTo>
                    <a:pt x="626592" y="300990"/>
                  </a:lnTo>
                  <a:lnTo>
                    <a:pt x="601522" y="300990"/>
                  </a:lnTo>
                  <a:lnTo>
                    <a:pt x="576465" y="300990"/>
                  </a:lnTo>
                  <a:lnTo>
                    <a:pt x="576465" y="250190"/>
                  </a:lnTo>
                  <a:lnTo>
                    <a:pt x="601522" y="250190"/>
                  </a:lnTo>
                  <a:lnTo>
                    <a:pt x="601522" y="200660"/>
                  </a:lnTo>
                  <a:lnTo>
                    <a:pt x="626592" y="200660"/>
                  </a:lnTo>
                  <a:lnTo>
                    <a:pt x="651649" y="200660"/>
                  </a:lnTo>
                  <a:lnTo>
                    <a:pt x="651649" y="175260"/>
                  </a:lnTo>
                  <a:lnTo>
                    <a:pt x="676719" y="175260"/>
                  </a:lnTo>
                  <a:lnTo>
                    <a:pt x="676719" y="149860"/>
                  </a:lnTo>
                  <a:lnTo>
                    <a:pt x="651649" y="149860"/>
                  </a:lnTo>
                  <a:lnTo>
                    <a:pt x="626592" y="149860"/>
                  </a:lnTo>
                  <a:lnTo>
                    <a:pt x="601522" y="149860"/>
                  </a:lnTo>
                  <a:lnTo>
                    <a:pt x="601522" y="125730"/>
                  </a:lnTo>
                  <a:lnTo>
                    <a:pt x="626592" y="125730"/>
                  </a:lnTo>
                  <a:lnTo>
                    <a:pt x="651649" y="125730"/>
                  </a:lnTo>
                  <a:lnTo>
                    <a:pt x="651649" y="74930"/>
                  </a:lnTo>
                  <a:lnTo>
                    <a:pt x="676719" y="74930"/>
                  </a:lnTo>
                  <a:lnTo>
                    <a:pt x="676719" y="50800"/>
                  </a:lnTo>
                  <a:close/>
                </a:path>
                <a:path w="777239" h="651510">
                  <a:moveTo>
                    <a:pt x="701776" y="600964"/>
                  </a:moveTo>
                  <a:lnTo>
                    <a:pt x="676719" y="600964"/>
                  </a:lnTo>
                  <a:lnTo>
                    <a:pt x="676719" y="626033"/>
                  </a:lnTo>
                  <a:lnTo>
                    <a:pt x="701776" y="626033"/>
                  </a:lnTo>
                  <a:lnTo>
                    <a:pt x="701776" y="600964"/>
                  </a:lnTo>
                  <a:close/>
                </a:path>
                <a:path w="777239" h="651510">
                  <a:moveTo>
                    <a:pt x="701776" y="550849"/>
                  </a:moveTo>
                  <a:lnTo>
                    <a:pt x="676719" y="550849"/>
                  </a:lnTo>
                  <a:lnTo>
                    <a:pt x="676719" y="575906"/>
                  </a:lnTo>
                  <a:lnTo>
                    <a:pt x="701776" y="575906"/>
                  </a:lnTo>
                  <a:lnTo>
                    <a:pt x="701776" y="550849"/>
                  </a:lnTo>
                  <a:close/>
                </a:path>
                <a:path w="777239" h="651510">
                  <a:moveTo>
                    <a:pt x="701776" y="475653"/>
                  </a:moveTo>
                  <a:lnTo>
                    <a:pt x="676719" y="475653"/>
                  </a:lnTo>
                  <a:lnTo>
                    <a:pt x="676719" y="525780"/>
                  </a:lnTo>
                  <a:lnTo>
                    <a:pt x="701776" y="525780"/>
                  </a:lnTo>
                  <a:lnTo>
                    <a:pt x="701776" y="475653"/>
                  </a:lnTo>
                  <a:close/>
                </a:path>
                <a:path w="777239" h="651510">
                  <a:moveTo>
                    <a:pt x="726846" y="450596"/>
                  </a:moveTo>
                  <a:lnTo>
                    <a:pt x="701776" y="450596"/>
                  </a:lnTo>
                  <a:lnTo>
                    <a:pt x="701776" y="475653"/>
                  </a:lnTo>
                  <a:lnTo>
                    <a:pt x="726846" y="475653"/>
                  </a:lnTo>
                  <a:lnTo>
                    <a:pt x="726846" y="450596"/>
                  </a:lnTo>
                  <a:close/>
                </a:path>
                <a:path w="777239" h="651510">
                  <a:moveTo>
                    <a:pt x="776973" y="525780"/>
                  </a:moveTo>
                  <a:lnTo>
                    <a:pt x="751903" y="525780"/>
                  </a:lnTo>
                  <a:lnTo>
                    <a:pt x="726846" y="525780"/>
                  </a:lnTo>
                  <a:lnTo>
                    <a:pt x="726846" y="651090"/>
                  </a:lnTo>
                  <a:lnTo>
                    <a:pt x="751903" y="651090"/>
                  </a:lnTo>
                  <a:lnTo>
                    <a:pt x="751903" y="626033"/>
                  </a:lnTo>
                  <a:lnTo>
                    <a:pt x="776973" y="626033"/>
                  </a:lnTo>
                  <a:lnTo>
                    <a:pt x="776973" y="5257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458"/>
              <a:ext cx="1028065" cy="1027430"/>
            </a:xfrm>
            <a:custGeom>
              <a:avLst/>
              <a:gdLst/>
              <a:ahLst/>
              <a:cxnLst/>
              <a:rect l="l" t="t" r="r" b="b"/>
              <a:pathLst>
                <a:path w="1028064" h="1027429">
                  <a:moveTo>
                    <a:pt x="125310" y="901827"/>
                  </a:moveTo>
                  <a:lnTo>
                    <a:pt x="50126" y="901827"/>
                  </a:lnTo>
                  <a:lnTo>
                    <a:pt x="50126" y="977011"/>
                  </a:lnTo>
                  <a:lnTo>
                    <a:pt x="125310" y="977011"/>
                  </a:lnTo>
                  <a:lnTo>
                    <a:pt x="125310" y="901827"/>
                  </a:lnTo>
                  <a:close/>
                </a:path>
                <a:path w="1028064" h="1027429">
                  <a:moveTo>
                    <a:pt x="125310" y="49669"/>
                  </a:moveTo>
                  <a:lnTo>
                    <a:pt x="50126" y="49669"/>
                  </a:lnTo>
                  <a:lnTo>
                    <a:pt x="50126" y="124866"/>
                  </a:lnTo>
                  <a:lnTo>
                    <a:pt x="125310" y="124866"/>
                  </a:lnTo>
                  <a:lnTo>
                    <a:pt x="125310" y="49669"/>
                  </a:lnTo>
                  <a:close/>
                </a:path>
                <a:path w="1028064" h="1027429">
                  <a:moveTo>
                    <a:pt x="175437" y="852170"/>
                  </a:moveTo>
                  <a:lnTo>
                    <a:pt x="0" y="852170"/>
                  </a:lnTo>
                  <a:lnTo>
                    <a:pt x="0" y="876300"/>
                  </a:lnTo>
                  <a:lnTo>
                    <a:pt x="0" y="1002030"/>
                  </a:lnTo>
                  <a:lnTo>
                    <a:pt x="0" y="1027430"/>
                  </a:lnTo>
                  <a:lnTo>
                    <a:pt x="175437" y="1027430"/>
                  </a:lnTo>
                  <a:lnTo>
                    <a:pt x="175437" y="1002080"/>
                  </a:lnTo>
                  <a:lnTo>
                    <a:pt x="175437" y="876769"/>
                  </a:lnTo>
                  <a:lnTo>
                    <a:pt x="150380" y="876769"/>
                  </a:lnTo>
                  <a:lnTo>
                    <a:pt x="150380" y="1002030"/>
                  </a:lnTo>
                  <a:lnTo>
                    <a:pt x="25057" y="1002030"/>
                  </a:lnTo>
                  <a:lnTo>
                    <a:pt x="25057" y="876300"/>
                  </a:lnTo>
                  <a:lnTo>
                    <a:pt x="175437" y="876300"/>
                  </a:lnTo>
                  <a:lnTo>
                    <a:pt x="175437" y="852170"/>
                  </a:lnTo>
                  <a:close/>
                </a:path>
                <a:path w="1028064" h="1027429">
                  <a:moveTo>
                    <a:pt x="17543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5437" y="175260"/>
                  </a:lnTo>
                  <a:lnTo>
                    <a:pt x="175437" y="149923"/>
                  </a:lnTo>
                  <a:lnTo>
                    <a:pt x="175437" y="24612"/>
                  </a:lnTo>
                  <a:lnTo>
                    <a:pt x="150380" y="24612"/>
                  </a:lnTo>
                  <a:lnTo>
                    <a:pt x="150380" y="149860"/>
                  </a:lnTo>
                  <a:lnTo>
                    <a:pt x="25057" y="149860"/>
                  </a:lnTo>
                  <a:lnTo>
                    <a:pt x="25057" y="24130"/>
                  </a:lnTo>
                  <a:lnTo>
                    <a:pt x="175437" y="24130"/>
                  </a:lnTo>
                  <a:lnTo>
                    <a:pt x="175437" y="0"/>
                  </a:lnTo>
                  <a:close/>
                </a:path>
                <a:path w="1028064" h="1027429">
                  <a:moveTo>
                    <a:pt x="626579" y="926896"/>
                  </a:moveTo>
                  <a:lnTo>
                    <a:pt x="601510" y="926896"/>
                  </a:lnTo>
                  <a:lnTo>
                    <a:pt x="601510" y="951953"/>
                  </a:lnTo>
                  <a:lnTo>
                    <a:pt x="626579" y="951953"/>
                  </a:lnTo>
                  <a:lnTo>
                    <a:pt x="626579" y="926896"/>
                  </a:lnTo>
                  <a:close/>
                </a:path>
                <a:path w="1028064" h="1027429">
                  <a:moveTo>
                    <a:pt x="701763" y="1002080"/>
                  </a:moveTo>
                  <a:lnTo>
                    <a:pt x="676706" y="1002080"/>
                  </a:lnTo>
                  <a:lnTo>
                    <a:pt x="651637" y="1002080"/>
                  </a:lnTo>
                  <a:lnTo>
                    <a:pt x="651637" y="1027137"/>
                  </a:lnTo>
                  <a:lnTo>
                    <a:pt x="676706" y="1027137"/>
                  </a:lnTo>
                  <a:lnTo>
                    <a:pt x="701763" y="1027137"/>
                  </a:lnTo>
                  <a:lnTo>
                    <a:pt x="701763" y="1002080"/>
                  </a:lnTo>
                  <a:close/>
                </a:path>
                <a:path w="1028064" h="1027429">
                  <a:moveTo>
                    <a:pt x="726833" y="926896"/>
                  </a:moveTo>
                  <a:lnTo>
                    <a:pt x="701763" y="926896"/>
                  </a:lnTo>
                  <a:lnTo>
                    <a:pt x="676706" y="926896"/>
                  </a:lnTo>
                  <a:lnTo>
                    <a:pt x="676706" y="951953"/>
                  </a:lnTo>
                  <a:lnTo>
                    <a:pt x="651637" y="951953"/>
                  </a:lnTo>
                  <a:lnTo>
                    <a:pt x="651637" y="977011"/>
                  </a:lnTo>
                  <a:lnTo>
                    <a:pt x="676706" y="977011"/>
                  </a:lnTo>
                  <a:lnTo>
                    <a:pt x="701763" y="977011"/>
                  </a:lnTo>
                  <a:lnTo>
                    <a:pt x="726833" y="977011"/>
                  </a:lnTo>
                  <a:lnTo>
                    <a:pt x="726833" y="926896"/>
                  </a:lnTo>
                  <a:close/>
                </a:path>
                <a:path w="1028064" h="1027429">
                  <a:moveTo>
                    <a:pt x="877214" y="851700"/>
                  </a:moveTo>
                  <a:lnTo>
                    <a:pt x="852144" y="851700"/>
                  </a:lnTo>
                  <a:lnTo>
                    <a:pt x="852144" y="876769"/>
                  </a:lnTo>
                  <a:lnTo>
                    <a:pt x="877214" y="876769"/>
                  </a:lnTo>
                  <a:lnTo>
                    <a:pt x="877214" y="851700"/>
                  </a:lnTo>
                  <a:close/>
                </a:path>
                <a:path w="1028064" h="1027429">
                  <a:moveTo>
                    <a:pt x="927341" y="801370"/>
                  </a:moveTo>
                  <a:lnTo>
                    <a:pt x="902271" y="801370"/>
                  </a:lnTo>
                  <a:lnTo>
                    <a:pt x="902271" y="826770"/>
                  </a:lnTo>
                  <a:lnTo>
                    <a:pt x="902271" y="901700"/>
                  </a:lnTo>
                  <a:lnTo>
                    <a:pt x="827087" y="901700"/>
                  </a:lnTo>
                  <a:lnTo>
                    <a:pt x="827087" y="826770"/>
                  </a:lnTo>
                  <a:lnTo>
                    <a:pt x="902271" y="826770"/>
                  </a:lnTo>
                  <a:lnTo>
                    <a:pt x="902271" y="801370"/>
                  </a:lnTo>
                  <a:lnTo>
                    <a:pt x="802017" y="801370"/>
                  </a:lnTo>
                  <a:lnTo>
                    <a:pt x="802017" y="826770"/>
                  </a:lnTo>
                  <a:lnTo>
                    <a:pt x="802017" y="901700"/>
                  </a:lnTo>
                  <a:lnTo>
                    <a:pt x="802017" y="927100"/>
                  </a:lnTo>
                  <a:lnTo>
                    <a:pt x="927341" y="927100"/>
                  </a:lnTo>
                  <a:lnTo>
                    <a:pt x="927341" y="901827"/>
                  </a:lnTo>
                  <a:lnTo>
                    <a:pt x="927341" y="901700"/>
                  </a:lnTo>
                  <a:lnTo>
                    <a:pt x="927341" y="826770"/>
                  </a:lnTo>
                  <a:lnTo>
                    <a:pt x="927341" y="826643"/>
                  </a:lnTo>
                  <a:lnTo>
                    <a:pt x="927341" y="801370"/>
                  </a:lnTo>
                  <a:close/>
                </a:path>
                <a:path w="1028064" h="1027429">
                  <a:moveTo>
                    <a:pt x="977468" y="49669"/>
                  </a:moveTo>
                  <a:lnTo>
                    <a:pt x="902271" y="49669"/>
                  </a:lnTo>
                  <a:lnTo>
                    <a:pt x="902271" y="124866"/>
                  </a:lnTo>
                  <a:lnTo>
                    <a:pt x="977468" y="124866"/>
                  </a:lnTo>
                  <a:lnTo>
                    <a:pt x="977468" y="49669"/>
                  </a:lnTo>
                  <a:close/>
                </a:path>
                <a:path w="1028064" h="1027429">
                  <a:moveTo>
                    <a:pt x="1027595" y="0"/>
                  </a:moveTo>
                  <a:lnTo>
                    <a:pt x="852144" y="0"/>
                  </a:lnTo>
                  <a:lnTo>
                    <a:pt x="852144" y="24130"/>
                  </a:lnTo>
                  <a:lnTo>
                    <a:pt x="852144" y="149860"/>
                  </a:lnTo>
                  <a:lnTo>
                    <a:pt x="852144" y="175260"/>
                  </a:lnTo>
                  <a:lnTo>
                    <a:pt x="1027595" y="175260"/>
                  </a:lnTo>
                  <a:lnTo>
                    <a:pt x="1027595" y="149923"/>
                  </a:lnTo>
                  <a:lnTo>
                    <a:pt x="1027595" y="24612"/>
                  </a:lnTo>
                  <a:lnTo>
                    <a:pt x="1002525" y="24612"/>
                  </a:lnTo>
                  <a:lnTo>
                    <a:pt x="1002525" y="149860"/>
                  </a:lnTo>
                  <a:lnTo>
                    <a:pt x="877214" y="149860"/>
                  </a:lnTo>
                  <a:lnTo>
                    <a:pt x="877214" y="24130"/>
                  </a:lnTo>
                  <a:lnTo>
                    <a:pt x="1027595" y="24130"/>
                  </a:lnTo>
                  <a:lnTo>
                    <a:pt x="102759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5025" y="875151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71673" y="13994387"/>
            <a:ext cx="2341245" cy="2508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3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3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925" y="172588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3050" b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8086" y="641120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0831" y="622606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380925" y="2188488"/>
            <a:ext cx="9124950" cy="12216765"/>
            <a:chOff x="380925" y="2188488"/>
            <a:chExt cx="9124950" cy="1221676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735" y="14401418"/>
              <a:ext cx="7835900" cy="0"/>
            </a:xfrm>
            <a:custGeom>
              <a:avLst/>
              <a:gdLst/>
              <a:ahLst/>
              <a:cxnLst/>
              <a:rect l="l" t="t" r="r" b="b"/>
              <a:pathLst>
                <a:path w="7835900">
                  <a:moveTo>
                    <a:pt x="0" y="0"/>
                  </a:moveTo>
                  <a:lnTo>
                    <a:pt x="78359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5055235" cy="2254250"/>
            </a:xfrm>
            <a:custGeom>
              <a:avLst/>
              <a:gdLst/>
              <a:ahLst/>
              <a:cxnLst/>
              <a:rect l="l" t="t" r="r" b="b"/>
              <a:pathLst>
                <a:path w="5055235" h="2254250">
                  <a:moveTo>
                    <a:pt x="0" y="0"/>
                  </a:moveTo>
                  <a:lnTo>
                    <a:pt x="5054958" y="0"/>
                  </a:lnTo>
                  <a:lnTo>
                    <a:pt x="4275654" y="2254237"/>
                  </a:lnTo>
                  <a:lnTo>
                    <a:pt x="0" y="225423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0" y="2254237"/>
                  </a:lnTo>
                  <a:lnTo>
                    <a:pt x="932367" y="1129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932367" y="1129819"/>
                  </a:lnTo>
                  <a:lnTo>
                    <a:pt x="0" y="225423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0" y="2253354"/>
                  </a:lnTo>
                  <a:lnTo>
                    <a:pt x="1262621" y="4445542"/>
                  </a:lnTo>
                  <a:lnTo>
                    <a:pt x="2828185" y="3540725"/>
                  </a:lnTo>
                  <a:lnTo>
                    <a:pt x="779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2828185" y="3540725"/>
                  </a:lnTo>
                  <a:lnTo>
                    <a:pt x="1262621" y="4445542"/>
                  </a:lnTo>
                  <a:lnTo>
                    <a:pt x="0" y="2253354"/>
                  </a:lnTo>
                  <a:lnTo>
                    <a:pt x="77953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9895" y="8715329"/>
              <a:ext cx="1575435" cy="1086485"/>
            </a:xfrm>
            <a:custGeom>
              <a:avLst/>
              <a:gdLst/>
              <a:ahLst/>
              <a:cxnLst/>
              <a:rect l="l" t="t" r="r" b="b"/>
              <a:pathLst>
                <a:path w="1575434" h="1086484">
                  <a:moveTo>
                    <a:pt x="426081" y="0"/>
                  </a:moveTo>
                  <a:lnTo>
                    <a:pt x="0" y="1086184"/>
                  </a:lnTo>
                  <a:lnTo>
                    <a:pt x="1575238" y="181331"/>
                  </a:lnTo>
                  <a:lnTo>
                    <a:pt x="426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3807" y="6478362"/>
              <a:ext cx="2441575" cy="3323590"/>
            </a:xfrm>
            <a:custGeom>
              <a:avLst/>
              <a:gdLst/>
              <a:ahLst/>
              <a:cxnLst/>
              <a:rect l="l" t="t" r="r" b="b"/>
              <a:pathLst>
                <a:path w="2441575" h="3323590">
                  <a:moveTo>
                    <a:pt x="866087" y="3323151"/>
                  </a:moveTo>
                  <a:lnTo>
                    <a:pt x="1292169" y="2236967"/>
                  </a:lnTo>
                  <a:lnTo>
                    <a:pt x="2441326" y="2418299"/>
                  </a:lnTo>
                  <a:lnTo>
                    <a:pt x="866087" y="3323151"/>
                  </a:lnTo>
                  <a:close/>
                </a:path>
                <a:path w="2441575" h="3323590">
                  <a:moveTo>
                    <a:pt x="0" y="0"/>
                  </a:moveTo>
                  <a:lnTo>
                    <a:pt x="1294721" y="224252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5657" y="6488189"/>
              <a:ext cx="3225165" cy="0"/>
            </a:xfrm>
            <a:custGeom>
              <a:avLst/>
              <a:gdLst/>
              <a:ahLst/>
              <a:cxnLst/>
              <a:rect l="l" t="t" r="r" b="b"/>
              <a:pathLst>
                <a:path w="3225165">
                  <a:moveTo>
                    <a:pt x="0" y="0"/>
                  </a:moveTo>
                  <a:lnTo>
                    <a:pt x="1253573" y="0"/>
                  </a:lnTo>
                </a:path>
                <a:path w="3225165">
                  <a:moveTo>
                    <a:pt x="1714395" y="0"/>
                  </a:moveTo>
                  <a:lnTo>
                    <a:pt x="3225092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9231" y="6266926"/>
              <a:ext cx="461009" cy="453390"/>
            </a:xfrm>
            <a:custGeom>
              <a:avLst/>
              <a:gdLst/>
              <a:ahLst/>
              <a:cxnLst/>
              <a:rect l="l" t="t" r="r" b="b"/>
              <a:pathLst>
                <a:path w="461010" h="453390">
                  <a:moveTo>
                    <a:pt x="460822" y="0"/>
                  </a:moveTo>
                  <a:lnTo>
                    <a:pt x="0" y="0"/>
                  </a:lnTo>
                  <a:lnTo>
                    <a:pt x="0" y="453132"/>
                  </a:lnTo>
                  <a:lnTo>
                    <a:pt x="460822" y="453132"/>
                  </a:lnTo>
                  <a:lnTo>
                    <a:pt x="460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648" y="6266926"/>
              <a:ext cx="4305300" cy="8129905"/>
            </a:xfrm>
            <a:custGeom>
              <a:avLst/>
              <a:gdLst/>
              <a:ahLst/>
              <a:cxnLst/>
              <a:rect l="l" t="t" r="r" b="b"/>
              <a:pathLst>
                <a:path w="4305300" h="8129905">
                  <a:moveTo>
                    <a:pt x="2190582" y="0"/>
                  </a:moveTo>
                  <a:lnTo>
                    <a:pt x="2651404" y="0"/>
                  </a:lnTo>
                  <a:lnTo>
                    <a:pt x="2651404" y="453132"/>
                  </a:lnTo>
                  <a:lnTo>
                    <a:pt x="2190582" y="453132"/>
                  </a:lnTo>
                  <a:lnTo>
                    <a:pt x="2190582" y="0"/>
                  </a:lnTo>
                  <a:close/>
                </a:path>
                <a:path w="4305300" h="8129905">
                  <a:moveTo>
                    <a:pt x="5994" y="5579474"/>
                  </a:moveTo>
                  <a:lnTo>
                    <a:pt x="4298072" y="5579474"/>
                  </a:lnTo>
                  <a:lnTo>
                    <a:pt x="4298072" y="8129722"/>
                  </a:lnTo>
                  <a:lnTo>
                    <a:pt x="5994" y="8129722"/>
                  </a:lnTo>
                  <a:lnTo>
                    <a:pt x="5994" y="5579474"/>
                  </a:lnTo>
                  <a:close/>
                </a:path>
                <a:path w="4305300" h="8129905">
                  <a:moveTo>
                    <a:pt x="0" y="5579474"/>
                  </a:moveTo>
                  <a:lnTo>
                    <a:pt x="4305124" y="5579474"/>
                  </a:lnTo>
                  <a:lnTo>
                    <a:pt x="4158245" y="4190500"/>
                  </a:lnTo>
                  <a:lnTo>
                    <a:pt x="947383" y="4190500"/>
                  </a:lnTo>
                  <a:lnTo>
                    <a:pt x="0" y="557947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6"/>
              <a:ext cx="871855" cy="1389380"/>
            </a:xfrm>
            <a:custGeom>
              <a:avLst/>
              <a:gdLst/>
              <a:ahLst/>
              <a:cxnLst/>
              <a:rect l="l" t="t" r="r" b="b"/>
              <a:pathLst>
                <a:path w="871854" h="1389379">
                  <a:moveTo>
                    <a:pt x="0" y="0"/>
                  </a:moveTo>
                  <a:lnTo>
                    <a:pt x="146879" y="1388973"/>
                  </a:lnTo>
                  <a:lnTo>
                    <a:pt x="871228" y="13889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6"/>
              <a:ext cx="2960370" cy="3939540"/>
            </a:xfrm>
            <a:custGeom>
              <a:avLst/>
              <a:gdLst/>
              <a:ahLst/>
              <a:cxnLst/>
              <a:rect l="l" t="t" r="r" b="b"/>
              <a:pathLst>
                <a:path w="2960370" h="3939540">
                  <a:moveTo>
                    <a:pt x="871228" y="1388973"/>
                  </a:moveTo>
                  <a:lnTo>
                    <a:pt x="146879" y="1388973"/>
                  </a:lnTo>
                  <a:lnTo>
                    <a:pt x="0" y="0"/>
                  </a:lnTo>
                  <a:lnTo>
                    <a:pt x="871228" y="1388973"/>
                  </a:lnTo>
                  <a:close/>
                </a:path>
                <a:path w="2960370" h="3939540">
                  <a:moveTo>
                    <a:pt x="2960276" y="2543026"/>
                  </a:moveTo>
                  <a:lnTo>
                    <a:pt x="1422673" y="2543026"/>
                  </a:lnTo>
                  <a:lnTo>
                    <a:pt x="1813805" y="1907604"/>
                  </a:lnTo>
                  <a:lnTo>
                    <a:pt x="2960276" y="2543026"/>
                  </a:lnTo>
                  <a:close/>
                </a:path>
                <a:path w="2960370" h="3939540">
                  <a:moveTo>
                    <a:pt x="1422657" y="2543026"/>
                  </a:moveTo>
                  <a:lnTo>
                    <a:pt x="2954296" y="2543026"/>
                  </a:lnTo>
                  <a:lnTo>
                    <a:pt x="2954296" y="3939221"/>
                  </a:lnTo>
                  <a:lnTo>
                    <a:pt x="1422657" y="3939221"/>
                  </a:lnTo>
                  <a:lnTo>
                    <a:pt x="1422657" y="2543026"/>
                  </a:lnTo>
                  <a:close/>
                </a:path>
                <a:path w="2960370" h="3939540">
                  <a:moveTo>
                    <a:pt x="878302" y="1388973"/>
                  </a:moveTo>
                  <a:lnTo>
                    <a:pt x="139826" y="1388973"/>
                  </a:lnTo>
                  <a:lnTo>
                    <a:pt x="139826" y="3939221"/>
                  </a:lnTo>
                  <a:lnTo>
                    <a:pt x="878302" y="3939221"/>
                  </a:lnTo>
                  <a:lnTo>
                    <a:pt x="878302" y="138897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670565" y="0"/>
                  </a:moveTo>
                  <a:lnTo>
                    <a:pt x="391137" y="288"/>
                  </a:lnTo>
                  <a:lnTo>
                    <a:pt x="0" y="635709"/>
                  </a:lnTo>
                  <a:lnTo>
                    <a:pt x="1283591" y="635709"/>
                  </a:lnTo>
                  <a:lnTo>
                    <a:pt x="16705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283591" y="635709"/>
                  </a:moveTo>
                  <a:lnTo>
                    <a:pt x="0" y="635709"/>
                  </a:lnTo>
                  <a:lnTo>
                    <a:pt x="391137" y="288"/>
                  </a:lnTo>
                  <a:lnTo>
                    <a:pt x="1670565" y="0"/>
                  </a:lnTo>
                  <a:lnTo>
                    <a:pt x="1283591" y="63570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453135" y="0"/>
                  </a:moveTo>
                  <a:lnTo>
                    <a:pt x="0" y="0"/>
                  </a:lnTo>
                  <a:lnTo>
                    <a:pt x="0" y="655024"/>
                  </a:lnTo>
                  <a:lnTo>
                    <a:pt x="453135" y="655024"/>
                  </a:lnTo>
                  <a:lnTo>
                    <a:pt x="453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0" y="0"/>
                  </a:moveTo>
                  <a:lnTo>
                    <a:pt x="453135" y="0"/>
                  </a:lnTo>
                  <a:lnTo>
                    <a:pt x="453135" y="655024"/>
                  </a:lnTo>
                  <a:lnTo>
                    <a:pt x="0" y="65502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8221" y="2192298"/>
              <a:ext cx="5093970" cy="8823325"/>
            </a:xfrm>
            <a:custGeom>
              <a:avLst/>
              <a:gdLst/>
              <a:ahLst/>
              <a:cxnLst/>
              <a:rect l="l" t="t" r="r" b="b"/>
              <a:pathLst>
                <a:path w="5093970" h="8823325">
                  <a:moveTo>
                    <a:pt x="0" y="0"/>
                  </a:moveTo>
                  <a:lnTo>
                    <a:pt x="5093841" y="882278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5908" y="9453652"/>
              <a:ext cx="1436370" cy="1570355"/>
            </a:xfrm>
            <a:custGeom>
              <a:avLst/>
              <a:gdLst/>
              <a:ahLst/>
              <a:cxnLst/>
              <a:rect l="l" t="t" r="r" b="b"/>
              <a:pathLst>
                <a:path w="1436370" h="1570354">
                  <a:moveTo>
                    <a:pt x="1436155" y="1563404"/>
                  </a:moveTo>
                  <a:lnTo>
                    <a:pt x="0" y="1570283"/>
                  </a:lnTo>
                </a:path>
                <a:path w="1436370" h="1570354">
                  <a:moveTo>
                    <a:pt x="1436155" y="1563404"/>
                  </a:moveTo>
                  <a:lnTo>
                    <a:pt x="53352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9258" y="9770568"/>
              <a:ext cx="756920" cy="1253490"/>
            </a:xfrm>
            <a:custGeom>
              <a:avLst/>
              <a:gdLst/>
              <a:ahLst/>
              <a:cxnLst/>
              <a:rect l="l" t="t" r="r" b="b"/>
              <a:pathLst>
                <a:path w="756920" h="1253490">
                  <a:moveTo>
                    <a:pt x="120230" y="773137"/>
                  </a:moveTo>
                  <a:lnTo>
                    <a:pt x="99872" y="814247"/>
                  </a:lnTo>
                  <a:lnTo>
                    <a:pt x="86868" y="857973"/>
                  </a:lnTo>
                  <a:lnTo>
                    <a:pt x="75234" y="902157"/>
                  </a:lnTo>
                  <a:lnTo>
                    <a:pt x="64985" y="946785"/>
                  </a:lnTo>
                  <a:lnTo>
                    <a:pt x="56146" y="991831"/>
                  </a:lnTo>
                  <a:lnTo>
                    <a:pt x="48729" y="1037247"/>
                  </a:lnTo>
                  <a:lnTo>
                    <a:pt x="44615" y="1067549"/>
                  </a:lnTo>
                  <a:lnTo>
                    <a:pt x="44615" y="1129118"/>
                  </a:lnTo>
                  <a:lnTo>
                    <a:pt x="44577" y="1129639"/>
                  </a:lnTo>
                  <a:lnTo>
                    <a:pt x="44221" y="1134186"/>
                  </a:lnTo>
                  <a:lnTo>
                    <a:pt x="44615" y="1129118"/>
                  </a:lnTo>
                  <a:lnTo>
                    <a:pt x="44615" y="1067549"/>
                  </a:lnTo>
                  <a:lnTo>
                    <a:pt x="44488" y="1068514"/>
                  </a:lnTo>
                  <a:lnTo>
                    <a:pt x="42684" y="1083741"/>
                  </a:lnTo>
                  <a:lnTo>
                    <a:pt x="41567" y="1094003"/>
                  </a:lnTo>
                  <a:lnTo>
                    <a:pt x="41567" y="1175512"/>
                  </a:lnTo>
                  <a:lnTo>
                    <a:pt x="41554" y="1175816"/>
                  </a:lnTo>
                  <a:lnTo>
                    <a:pt x="41363" y="1180058"/>
                  </a:lnTo>
                  <a:lnTo>
                    <a:pt x="41567" y="1175512"/>
                  </a:lnTo>
                  <a:lnTo>
                    <a:pt x="41567" y="1094003"/>
                  </a:lnTo>
                  <a:lnTo>
                    <a:pt x="41021" y="1099007"/>
                  </a:lnTo>
                  <a:lnTo>
                    <a:pt x="40017" y="1109345"/>
                  </a:lnTo>
                  <a:lnTo>
                    <a:pt x="40017" y="1222159"/>
                  </a:lnTo>
                  <a:lnTo>
                    <a:pt x="39839" y="1237767"/>
                  </a:lnTo>
                  <a:lnTo>
                    <a:pt x="40017" y="1222159"/>
                  </a:lnTo>
                  <a:lnTo>
                    <a:pt x="40017" y="1109345"/>
                  </a:lnTo>
                  <a:lnTo>
                    <a:pt x="39535" y="1114310"/>
                  </a:lnTo>
                  <a:lnTo>
                    <a:pt x="39128" y="1118971"/>
                  </a:lnTo>
                  <a:lnTo>
                    <a:pt x="37071" y="1118984"/>
                  </a:lnTo>
                  <a:lnTo>
                    <a:pt x="37071" y="1144562"/>
                  </a:lnTo>
                  <a:lnTo>
                    <a:pt x="37045" y="1145006"/>
                  </a:lnTo>
                  <a:lnTo>
                    <a:pt x="36055" y="1160018"/>
                  </a:lnTo>
                  <a:lnTo>
                    <a:pt x="36042" y="1160399"/>
                  </a:lnTo>
                  <a:lnTo>
                    <a:pt x="35217" y="1175512"/>
                  </a:lnTo>
                  <a:lnTo>
                    <a:pt x="35204" y="1175816"/>
                  </a:lnTo>
                  <a:lnTo>
                    <a:pt x="35013" y="1180058"/>
                  </a:lnTo>
                  <a:lnTo>
                    <a:pt x="35217" y="1175512"/>
                  </a:lnTo>
                  <a:lnTo>
                    <a:pt x="36055" y="1160018"/>
                  </a:lnTo>
                  <a:lnTo>
                    <a:pt x="37071" y="1144562"/>
                  </a:lnTo>
                  <a:lnTo>
                    <a:pt x="37071" y="1118984"/>
                  </a:lnTo>
                  <a:lnTo>
                    <a:pt x="0" y="1119149"/>
                  </a:lnTo>
                  <a:lnTo>
                    <a:pt x="33489" y="1241793"/>
                  </a:lnTo>
                  <a:lnTo>
                    <a:pt x="33489" y="1253388"/>
                  </a:lnTo>
                  <a:lnTo>
                    <a:pt x="36664" y="1253375"/>
                  </a:lnTo>
                  <a:lnTo>
                    <a:pt x="39827" y="1253363"/>
                  </a:lnTo>
                  <a:lnTo>
                    <a:pt x="39839" y="1241272"/>
                  </a:lnTo>
                  <a:lnTo>
                    <a:pt x="72021" y="1118806"/>
                  </a:lnTo>
                  <a:lnTo>
                    <a:pt x="45504" y="1118933"/>
                  </a:lnTo>
                  <a:lnTo>
                    <a:pt x="45961" y="1113726"/>
                  </a:lnTo>
                  <a:lnTo>
                    <a:pt x="47472" y="1098359"/>
                  </a:lnTo>
                  <a:lnTo>
                    <a:pt x="52984" y="1052474"/>
                  </a:lnTo>
                  <a:lnTo>
                    <a:pt x="59766" y="1007986"/>
                  </a:lnTo>
                  <a:lnTo>
                    <a:pt x="68097" y="963002"/>
                  </a:lnTo>
                  <a:lnTo>
                    <a:pt x="77838" y="918438"/>
                  </a:lnTo>
                  <a:lnTo>
                    <a:pt x="88963" y="874293"/>
                  </a:lnTo>
                  <a:lnTo>
                    <a:pt x="101460" y="830618"/>
                  </a:lnTo>
                  <a:lnTo>
                    <a:pt x="115316" y="787412"/>
                  </a:lnTo>
                  <a:lnTo>
                    <a:pt x="120230" y="773137"/>
                  </a:lnTo>
                  <a:close/>
                </a:path>
                <a:path w="756920" h="1253490">
                  <a:moveTo>
                    <a:pt x="756310" y="5486"/>
                  </a:moveTo>
                  <a:lnTo>
                    <a:pt x="754722" y="2743"/>
                  </a:lnTo>
                  <a:lnTo>
                    <a:pt x="753135" y="0"/>
                  </a:lnTo>
                  <a:lnTo>
                    <a:pt x="743102" y="5854"/>
                  </a:lnTo>
                  <a:lnTo>
                    <a:pt x="620331" y="38747"/>
                  </a:lnTo>
                  <a:lnTo>
                    <a:pt x="639889" y="72644"/>
                  </a:lnTo>
                  <a:lnTo>
                    <a:pt x="635215" y="75946"/>
                  </a:lnTo>
                  <a:lnTo>
                    <a:pt x="597903" y="103555"/>
                  </a:lnTo>
                  <a:lnTo>
                    <a:pt x="561606" y="132270"/>
                  </a:lnTo>
                  <a:lnTo>
                    <a:pt x="526364" y="162039"/>
                  </a:lnTo>
                  <a:lnTo>
                    <a:pt x="492188" y="192849"/>
                  </a:lnTo>
                  <a:lnTo>
                    <a:pt x="459092" y="224650"/>
                  </a:lnTo>
                  <a:lnTo>
                    <a:pt x="427088" y="257441"/>
                  </a:lnTo>
                  <a:lnTo>
                    <a:pt x="396189" y="291160"/>
                  </a:lnTo>
                  <a:lnTo>
                    <a:pt x="376224" y="314159"/>
                  </a:lnTo>
                  <a:lnTo>
                    <a:pt x="381063" y="318262"/>
                  </a:lnTo>
                  <a:lnTo>
                    <a:pt x="390931" y="306768"/>
                  </a:lnTo>
                  <a:lnTo>
                    <a:pt x="400939" y="295376"/>
                  </a:lnTo>
                  <a:lnTo>
                    <a:pt x="431685" y="261797"/>
                  </a:lnTo>
                  <a:lnTo>
                    <a:pt x="463562" y="229158"/>
                  </a:lnTo>
                  <a:lnTo>
                    <a:pt x="496506" y="197485"/>
                  </a:lnTo>
                  <a:lnTo>
                    <a:pt x="530542" y="166814"/>
                  </a:lnTo>
                  <a:lnTo>
                    <a:pt x="565632" y="137185"/>
                  </a:lnTo>
                  <a:lnTo>
                    <a:pt x="601764" y="108597"/>
                  </a:lnTo>
                  <a:lnTo>
                    <a:pt x="638911" y="81114"/>
                  </a:lnTo>
                  <a:lnTo>
                    <a:pt x="643077" y="78155"/>
                  </a:lnTo>
                  <a:lnTo>
                    <a:pt x="656336" y="101130"/>
                  </a:lnTo>
                  <a:lnTo>
                    <a:pt x="745871" y="11595"/>
                  </a:lnTo>
                  <a:lnTo>
                    <a:pt x="756310" y="54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33722" y="10109567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532454" y="3433002"/>
            <a:ext cx="9857740" cy="10934700"/>
            <a:chOff x="532454" y="3433002"/>
            <a:chExt cx="9857740" cy="1093470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054" y="7596587"/>
              <a:ext cx="0" cy="6771005"/>
            </a:xfrm>
            <a:custGeom>
              <a:avLst/>
              <a:gdLst/>
              <a:ahLst/>
              <a:cxnLst/>
              <a:rect l="l" t="t" r="r" b="b"/>
              <a:pathLst>
                <a:path h="6771005">
                  <a:moveTo>
                    <a:pt x="0" y="0"/>
                  </a:moveTo>
                  <a:lnTo>
                    <a:pt x="0" y="677098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9613" y="12880712"/>
              <a:ext cx="2091055" cy="817880"/>
            </a:xfrm>
            <a:custGeom>
              <a:avLst/>
              <a:gdLst/>
              <a:ahLst/>
              <a:cxnLst/>
              <a:rect l="l" t="t" r="r" b="b"/>
              <a:pathLst>
                <a:path w="2091054" h="817880">
                  <a:moveTo>
                    <a:pt x="408783" y="0"/>
                  </a:moveTo>
                  <a:lnTo>
                    <a:pt x="456456" y="2750"/>
                  </a:lnTo>
                  <a:lnTo>
                    <a:pt x="502513" y="10796"/>
                  </a:lnTo>
                  <a:lnTo>
                    <a:pt x="546648" y="23831"/>
                  </a:lnTo>
                  <a:lnTo>
                    <a:pt x="588554" y="41548"/>
                  </a:lnTo>
                  <a:lnTo>
                    <a:pt x="627925" y="63642"/>
                  </a:lnTo>
                  <a:lnTo>
                    <a:pt x="664454" y="89804"/>
                  </a:lnTo>
                  <a:lnTo>
                    <a:pt x="697834" y="119728"/>
                  </a:lnTo>
                  <a:lnTo>
                    <a:pt x="727759" y="153109"/>
                  </a:lnTo>
                  <a:lnTo>
                    <a:pt x="753921" y="189637"/>
                  </a:lnTo>
                  <a:lnTo>
                    <a:pt x="776014" y="229008"/>
                  </a:lnTo>
                  <a:lnTo>
                    <a:pt x="793732" y="270915"/>
                  </a:lnTo>
                  <a:lnTo>
                    <a:pt x="806767" y="315050"/>
                  </a:lnTo>
                  <a:lnTo>
                    <a:pt x="814813" y="361107"/>
                  </a:lnTo>
                  <a:lnTo>
                    <a:pt x="817563" y="408779"/>
                  </a:lnTo>
                  <a:lnTo>
                    <a:pt x="814813" y="456453"/>
                  </a:lnTo>
                  <a:lnTo>
                    <a:pt x="806767" y="502511"/>
                  </a:lnTo>
                  <a:lnTo>
                    <a:pt x="793732" y="546646"/>
                  </a:lnTo>
                  <a:lnTo>
                    <a:pt x="776014" y="588553"/>
                  </a:lnTo>
                  <a:lnTo>
                    <a:pt x="753921" y="627924"/>
                  </a:lnTo>
                  <a:lnTo>
                    <a:pt x="727759" y="664453"/>
                  </a:lnTo>
                  <a:lnTo>
                    <a:pt x="697834" y="697832"/>
                  </a:lnTo>
                  <a:lnTo>
                    <a:pt x="664454" y="727757"/>
                  </a:lnTo>
                  <a:lnTo>
                    <a:pt x="627925" y="753919"/>
                  </a:lnTo>
                  <a:lnTo>
                    <a:pt x="588554" y="776011"/>
                  </a:lnTo>
                  <a:lnTo>
                    <a:pt x="546648" y="793729"/>
                  </a:lnTo>
                  <a:lnTo>
                    <a:pt x="502513" y="806764"/>
                  </a:lnTo>
                  <a:lnTo>
                    <a:pt x="456456" y="814809"/>
                  </a:lnTo>
                  <a:lnTo>
                    <a:pt x="408783" y="817559"/>
                  </a:lnTo>
                  <a:lnTo>
                    <a:pt x="361110" y="814809"/>
                  </a:lnTo>
                  <a:lnTo>
                    <a:pt x="315052" y="806764"/>
                  </a:lnTo>
                  <a:lnTo>
                    <a:pt x="270916" y="793729"/>
                  </a:lnTo>
                  <a:lnTo>
                    <a:pt x="229009" y="776011"/>
                  </a:lnTo>
                  <a:lnTo>
                    <a:pt x="189638" y="753919"/>
                  </a:lnTo>
                  <a:lnTo>
                    <a:pt x="153109" y="727757"/>
                  </a:lnTo>
                  <a:lnTo>
                    <a:pt x="119728" y="697832"/>
                  </a:lnTo>
                  <a:lnTo>
                    <a:pt x="89804" y="664453"/>
                  </a:lnTo>
                  <a:lnTo>
                    <a:pt x="63642" y="627924"/>
                  </a:lnTo>
                  <a:lnTo>
                    <a:pt x="41548" y="588553"/>
                  </a:lnTo>
                  <a:lnTo>
                    <a:pt x="23831" y="546646"/>
                  </a:lnTo>
                  <a:lnTo>
                    <a:pt x="10796" y="502511"/>
                  </a:lnTo>
                  <a:lnTo>
                    <a:pt x="2750" y="456453"/>
                  </a:lnTo>
                  <a:lnTo>
                    <a:pt x="0" y="408779"/>
                  </a:lnTo>
                  <a:lnTo>
                    <a:pt x="2750" y="361107"/>
                  </a:lnTo>
                  <a:lnTo>
                    <a:pt x="10796" y="315050"/>
                  </a:lnTo>
                  <a:lnTo>
                    <a:pt x="23831" y="270915"/>
                  </a:lnTo>
                  <a:lnTo>
                    <a:pt x="41548" y="229008"/>
                  </a:lnTo>
                  <a:lnTo>
                    <a:pt x="63642" y="189637"/>
                  </a:lnTo>
                  <a:lnTo>
                    <a:pt x="89804" y="153109"/>
                  </a:lnTo>
                  <a:lnTo>
                    <a:pt x="119728" y="119728"/>
                  </a:lnTo>
                  <a:lnTo>
                    <a:pt x="153109" y="89804"/>
                  </a:lnTo>
                  <a:lnTo>
                    <a:pt x="189638" y="63642"/>
                  </a:lnTo>
                  <a:lnTo>
                    <a:pt x="229009" y="41548"/>
                  </a:lnTo>
                  <a:lnTo>
                    <a:pt x="270916" y="23831"/>
                  </a:lnTo>
                  <a:lnTo>
                    <a:pt x="315052" y="10796"/>
                  </a:lnTo>
                  <a:lnTo>
                    <a:pt x="361110" y="2750"/>
                  </a:lnTo>
                  <a:lnTo>
                    <a:pt x="408783" y="0"/>
                  </a:lnTo>
                  <a:close/>
                </a:path>
                <a:path w="2091054" h="817880">
                  <a:moveTo>
                    <a:pt x="1167947" y="145991"/>
                  </a:moveTo>
                  <a:lnTo>
                    <a:pt x="2090638" y="23350"/>
                  </a:lnTo>
                  <a:lnTo>
                    <a:pt x="2090638" y="805878"/>
                  </a:lnTo>
                  <a:lnTo>
                    <a:pt x="1167947" y="677397"/>
                  </a:lnTo>
                  <a:lnTo>
                    <a:pt x="1167947" y="145991"/>
                  </a:lnTo>
                  <a:close/>
                </a:path>
                <a:path w="2091054" h="817880">
                  <a:moveTo>
                    <a:pt x="408783" y="116801"/>
                  </a:moveTo>
                  <a:lnTo>
                    <a:pt x="456143" y="120623"/>
                  </a:lnTo>
                  <a:lnTo>
                    <a:pt x="501071" y="131687"/>
                  </a:lnTo>
                  <a:lnTo>
                    <a:pt x="542963" y="149392"/>
                  </a:lnTo>
                  <a:lnTo>
                    <a:pt x="581221" y="173136"/>
                  </a:lnTo>
                  <a:lnTo>
                    <a:pt x="615242" y="202320"/>
                  </a:lnTo>
                  <a:lnTo>
                    <a:pt x="644426" y="236341"/>
                  </a:lnTo>
                  <a:lnTo>
                    <a:pt x="668170" y="274599"/>
                  </a:lnTo>
                  <a:lnTo>
                    <a:pt x="685875" y="316492"/>
                  </a:lnTo>
                  <a:lnTo>
                    <a:pt x="696939" y="361419"/>
                  </a:lnTo>
                  <a:lnTo>
                    <a:pt x="700760" y="408779"/>
                  </a:lnTo>
                  <a:lnTo>
                    <a:pt x="696939" y="456141"/>
                  </a:lnTo>
                  <a:lnTo>
                    <a:pt x="685875" y="501068"/>
                  </a:lnTo>
                  <a:lnTo>
                    <a:pt x="668170" y="542962"/>
                  </a:lnTo>
                  <a:lnTo>
                    <a:pt x="644426" y="581219"/>
                  </a:lnTo>
                  <a:lnTo>
                    <a:pt x="615242" y="615240"/>
                  </a:lnTo>
                  <a:lnTo>
                    <a:pt x="581221" y="644424"/>
                  </a:lnTo>
                  <a:lnTo>
                    <a:pt x="542963" y="668168"/>
                  </a:lnTo>
                  <a:lnTo>
                    <a:pt x="501071" y="685873"/>
                  </a:lnTo>
                  <a:lnTo>
                    <a:pt x="456143" y="696936"/>
                  </a:lnTo>
                  <a:lnTo>
                    <a:pt x="408783" y="700758"/>
                  </a:lnTo>
                  <a:lnTo>
                    <a:pt x="361422" y="696936"/>
                  </a:lnTo>
                  <a:lnTo>
                    <a:pt x="316494" y="685873"/>
                  </a:lnTo>
                  <a:lnTo>
                    <a:pt x="274600" y="668168"/>
                  </a:lnTo>
                  <a:lnTo>
                    <a:pt x="236342" y="644424"/>
                  </a:lnTo>
                  <a:lnTo>
                    <a:pt x="202320" y="615240"/>
                  </a:lnTo>
                  <a:lnTo>
                    <a:pt x="173136" y="581219"/>
                  </a:lnTo>
                  <a:lnTo>
                    <a:pt x="149391" y="542962"/>
                  </a:lnTo>
                  <a:lnTo>
                    <a:pt x="131687" y="501068"/>
                  </a:lnTo>
                  <a:lnTo>
                    <a:pt x="120623" y="456141"/>
                  </a:lnTo>
                  <a:lnTo>
                    <a:pt x="116801" y="408779"/>
                  </a:lnTo>
                  <a:lnTo>
                    <a:pt x="120623" y="361419"/>
                  </a:lnTo>
                  <a:lnTo>
                    <a:pt x="131687" y="316492"/>
                  </a:lnTo>
                  <a:lnTo>
                    <a:pt x="149391" y="274599"/>
                  </a:lnTo>
                  <a:lnTo>
                    <a:pt x="173136" y="236341"/>
                  </a:lnTo>
                  <a:lnTo>
                    <a:pt x="202320" y="202320"/>
                  </a:lnTo>
                  <a:lnTo>
                    <a:pt x="236342" y="173136"/>
                  </a:lnTo>
                  <a:lnTo>
                    <a:pt x="274600" y="149392"/>
                  </a:lnTo>
                  <a:lnTo>
                    <a:pt x="316494" y="131687"/>
                  </a:lnTo>
                  <a:lnTo>
                    <a:pt x="361422" y="120623"/>
                  </a:lnTo>
                  <a:lnTo>
                    <a:pt x="408783" y="11680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52831" y="12616311"/>
              <a:ext cx="2437130" cy="1376680"/>
            </a:xfrm>
            <a:custGeom>
              <a:avLst/>
              <a:gdLst/>
              <a:ahLst/>
              <a:cxnLst/>
              <a:rect l="l" t="t" r="r" b="b"/>
              <a:pathLst>
                <a:path w="2437129" h="1376680">
                  <a:moveTo>
                    <a:pt x="314064" y="674074"/>
                  </a:moveTo>
                  <a:lnTo>
                    <a:pt x="0" y="674074"/>
                  </a:lnTo>
                </a:path>
                <a:path w="2437129" h="1376680">
                  <a:moveTo>
                    <a:pt x="464530" y="674074"/>
                  </a:moveTo>
                  <a:lnTo>
                    <a:pt x="343213" y="674074"/>
                  </a:lnTo>
                </a:path>
                <a:path w="2437129" h="1376680">
                  <a:moveTo>
                    <a:pt x="825422" y="674071"/>
                  </a:moveTo>
                  <a:lnTo>
                    <a:pt x="511359" y="674071"/>
                  </a:lnTo>
                </a:path>
                <a:path w="2437129" h="1376680">
                  <a:moveTo>
                    <a:pt x="1013875" y="674071"/>
                  </a:moveTo>
                  <a:lnTo>
                    <a:pt x="892559" y="674071"/>
                  </a:lnTo>
                </a:path>
                <a:path w="2437129" h="1376680">
                  <a:moveTo>
                    <a:pt x="1374768" y="674074"/>
                  </a:moveTo>
                  <a:lnTo>
                    <a:pt x="1060704" y="674074"/>
                  </a:lnTo>
                </a:path>
                <a:path w="2437129" h="1376680">
                  <a:moveTo>
                    <a:pt x="1525234" y="674074"/>
                  </a:moveTo>
                  <a:lnTo>
                    <a:pt x="1403921" y="674074"/>
                  </a:lnTo>
                </a:path>
                <a:path w="2437129" h="1376680">
                  <a:moveTo>
                    <a:pt x="1897434" y="674074"/>
                  </a:moveTo>
                  <a:lnTo>
                    <a:pt x="1583369" y="674074"/>
                  </a:lnTo>
                </a:path>
                <a:path w="2437129" h="1376680">
                  <a:moveTo>
                    <a:pt x="2066620" y="674074"/>
                  </a:moveTo>
                  <a:lnTo>
                    <a:pt x="1945303" y="674074"/>
                  </a:lnTo>
                </a:path>
                <a:path w="2437129" h="1376680">
                  <a:moveTo>
                    <a:pt x="2437103" y="674074"/>
                  </a:moveTo>
                  <a:lnTo>
                    <a:pt x="2123042" y="674074"/>
                  </a:lnTo>
                </a:path>
                <a:path w="2437129" h="1376680">
                  <a:moveTo>
                    <a:pt x="674985" y="1062334"/>
                  </a:moveTo>
                  <a:lnTo>
                    <a:pt x="674985" y="1376398"/>
                  </a:lnTo>
                </a:path>
                <a:path w="2437129" h="1376680">
                  <a:moveTo>
                    <a:pt x="674985" y="911868"/>
                  </a:moveTo>
                  <a:lnTo>
                    <a:pt x="674985" y="1033185"/>
                  </a:lnTo>
                </a:path>
                <a:path w="2437129" h="1376680">
                  <a:moveTo>
                    <a:pt x="674985" y="539668"/>
                  </a:moveTo>
                  <a:lnTo>
                    <a:pt x="674985" y="853732"/>
                  </a:lnTo>
                </a:path>
                <a:path w="2437129" h="1376680">
                  <a:moveTo>
                    <a:pt x="674985" y="370483"/>
                  </a:moveTo>
                  <a:lnTo>
                    <a:pt x="674985" y="491799"/>
                  </a:lnTo>
                </a:path>
                <a:path w="2437129" h="1376680">
                  <a:moveTo>
                    <a:pt x="674985" y="0"/>
                  </a:moveTo>
                  <a:lnTo>
                    <a:pt x="674985" y="31406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001"/>
              <a:ext cx="1002665" cy="326390"/>
            </a:xfrm>
            <a:custGeom>
              <a:avLst/>
              <a:gdLst/>
              <a:ahLst/>
              <a:cxnLst/>
              <a:rect l="l" t="t" r="r" b="b"/>
              <a:pathLst>
                <a:path w="1002664" h="326389">
                  <a:moveTo>
                    <a:pt x="25057" y="225577"/>
                  </a:moveTo>
                  <a:lnTo>
                    <a:pt x="0" y="225577"/>
                  </a:lnTo>
                  <a:lnTo>
                    <a:pt x="0" y="250634"/>
                  </a:lnTo>
                  <a:lnTo>
                    <a:pt x="25057" y="250634"/>
                  </a:lnTo>
                  <a:lnTo>
                    <a:pt x="25057" y="225577"/>
                  </a:lnTo>
                  <a:close/>
                </a:path>
                <a:path w="1002664" h="326389">
                  <a:moveTo>
                    <a:pt x="225564" y="125323"/>
                  </a:moveTo>
                  <a:lnTo>
                    <a:pt x="200507" y="125323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25323"/>
                  </a:lnTo>
                  <a:close/>
                </a:path>
                <a:path w="1002664" h="326389">
                  <a:moveTo>
                    <a:pt x="275691" y="200507"/>
                  </a:moveTo>
                  <a:lnTo>
                    <a:pt x="250621" y="200507"/>
                  </a:lnTo>
                  <a:lnTo>
                    <a:pt x="225564" y="200507"/>
                  </a:lnTo>
                  <a:lnTo>
                    <a:pt x="225564" y="225577"/>
                  </a:lnTo>
                  <a:lnTo>
                    <a:pt x="250621" y="225577"/>
                  </a:lnTo>
                  <a:lnTo>
                    <a:pt x="250621" y="250634"/>
                  </a:lnTo>
                  <a:lnTo>
                    <a:pt x="275691" y="250634"/>
                  </a:lnTo>
                  <a:lnTo>
                    <a:pt x="275691" y="200507"/>
                  </a:lnTo>
                  <a:close/>
                </a:path>
                <a:path w="1002664" h="326389">
                  <a:moveTo>
                    <a:pt x="275691" y="150380"/>
                  </a:moveTo>
                  <a:lnTo>
                    <a:pt x="250621" y="150380"/>
                  </a:lnTo>
                  <a:lnTo>
                    <a:pt x="250621" y="175450"/>
                  </a:lnTo>
                  <a:lnTo>
                    <a:pt x="275691" y="175450"/>
                  </a:lnTo>
                  <a:lnTo>
                    <a:pt x="275691" y="150380"/>
                  </a:lnTo>
                  <a:close/>
                </a:path>
                <a:path w="1002664" h="326389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00748" y="250634"/>
                  </a:lnTo>
                  <a:lnTo>
                    <a:pt x="275691" y="250634"/>
                  </a:lnTo>
                  <a:lnTo>
                    <a:pt x="275691" y="300761"/>
                  </a:lnTo>
                  <a:lnTo>
                    <a:pt x="300748" y="300761"/>
                  </a:lnTo>
                  <a:lnTo>
                    <a:pt x="300748" y="325831"/>
                  </a:lnTo>
                  <a:lnTo>
                    <a:pt x="325818" y="325831"/>
                  </a:lnTo>
                  <a:lnTo>
                    <a:pt x="350875" y="325831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02664" h="326389">
                  <a:moveTo>
                    <a:pt x="375945" y="150380"/>
                  </a:moveTo>
                  <a:lnTo>
                    <a:pt x="350875" y="150380"/>
                  </a:lnTo>
                  <a:lnTo>
                    <a:pt x="350875" y="175450"/>
                  </a:lnTo>
                  <a:lnTo>
                    <a:pt x="375945" y="175450"/>
                  </a:lnTo>
                  <a:lnTo>
                    <a:pt x="375945" y="150380"/>
                  </a:lnTo>
                  <a:close/>
                </a:path>
                <a:path w="1002664" h="326389">
                  <a:moveTo>
                    <a:pt x="401002" y="175450"/>
                  </a:moveTo>
                  <a:lnTo>
                    <a:pt x="375945" y="175450"/>
                  </a:lnTo>
                  <a:lnTo>
                    <a:pt x="375945" y="200507"/>
                  </a:lnTo>
                  <a:lnTo>
                    <a:pt x="401002" y="200507"/>
                  </a:lnTo>
                  <a:lnTo>
                    <a:pt x="401002" y="175450"/>
                  </a:lnTo>
                  <a:close/>
                </a:path>
                <a:path w="10026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02664" h="326389">
                  <a:moveTo>
                    <a:pt x="426072" y="150380"/>
                  </a:moveTo>
                  <a:lnTo>
                    <a:pt x="401002" y="150380"/>
                  </a:lnTo>
                  <a:lnTo>
                    <a:pt x="401002" y="175450"/>
                  </a:lnTo>
                  <a:lnTo>
                    <a:pt x="426072" y="175450"/>
                  </a:lnTo>
                  <a:lnTo>
                    <a:pt x="426072" y="150380"/>
                  </a:lnTo>
                  <a:close/>
                </a:path>
                <a:path w="1002664" h="326389">
                  <a:moveTo>
                    <a:pt x="426072" y="0"/>
                  </a:moveTo>
                  <a:lnTo>
                    <a:pt x="401002" y="0"/>
                  </a:lnTo>
                  <a:lnTo>
                    <a:pt x="375945" y="0"/>
                  </a:lnTo>
                  <a:lnTo>
                    <a:pt x="350875" y="0"/>
                  </a:lnTo>
                  <a:lnTo>
                    <a:pt x="325818" y="0"/>
                  </a:lnTo>
                  <a:lnTo>
                    <a:pt x="325818" y="50126"/>
                  </a:lnTo>
                  <a:lnTo>
                    <a:pt x="350875" y="50126"/>
                  </a:lnTo>
                  <a:lnTo>
                    <a:pt x="350875" y="25069"/>
                  </a:lnTo>
                  <a:lnTo>
                    <a:pt x="375945" y="25069"/>
                  </a:lnTo>
                  <a:lnTo>
                    <a:pt x="375945" y="50126"/>
                  </a:lnTo>
                  <a:lnTo>
                    <a:pt x="350875" y="50126"/>
                  </a:lnTo>
                  <a:lnTo>
                    <a:pt x="350875" y="75196"/>
                  </a:lnTo>
                  <a:lnTo>
                    <a:pt x="325818" y="75196"/>
                  </a:lnTo>
                  <a:lnTo>
                    <a:pt x="300748" y="75196"/>
                  </a:lnTo>
                  <a:lnTo>
                    <a:pt x="300748" y="25069"/>
                  </a:lnTo>
                  <a:lnTo>
                    <a:pt x="275691" y="25069"/>
                  </a:lnTo>
                  <a:lnTo>
                    <a:pt x="250621" y="25069"/>
                  </a:lnTo>
                  <a:lnTo>
                    <a:pt x="225564" y="25069"/>
                  </a:lnTo>
                  <a:lnTo>
                    <a:pt x="200507" y="25069"/>
                  </a:lnTo>
                  <a:lnTo>
                    <a:pt x="200507" y="50126"/>
                  </a:lnTo>
                  <a:lnTo>
                    <a:pt x="225564" y="50126"/>
                  </a:lnTo>
                  <a:lnTo>
                    <a:pt x="225564" y="100253"/>
                  </a:lnTo>
                  <a:lnTo>
                    <a:pt x="250621" y="100253"/>
                  </a:lnTo>
                  <a:lnTo>
                    <a:pt x="275691" y="100253"/>
                  </a:lnTo>
                  <a:lnTo>
                    <a:pt x="300748" y="100253"/>
                  </a:lnTo>
                  <a:lnTo>
                    <a:pt x="300748" y="125323"/>
                  </a:lnTo>
                  <a:lnTo>
                    <a:pt x="275691" y="125323"/>
                  </a:lnTo>
                  <a:lnTo>
                    <a:pt x="275691" y="150380"/>
                  </a:lnTo>
                  <a:lnTo>
                    <a:pt x="300748" y="150380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lnTo>
                    <a:pt x="350875" y="200507"/>
                  </a:lnTo>
                  <a:lnTo>
                    <a:pt x="350875" y="175450"/>
                  </a:lnTo>
                  <a:lnTo>
                    <a:pt x="325818" y="175450"/>
                  </a:lnTo>
                  <a:lnTo>
                    <a:pt x="325818" y="150380"/>
                  </a:lnTo>
                  <a:lnTo>
                    <a:pt x="350875" y="150380"/>
                  </a:lnTo>
                  <a:lnTo>
                    <a:pt x="350875" y="125323"/>
                  </a:lnTo>
                  <a:lnTo>
                    <a:pt x="325818" y="125323"/>
                  </a:lnTo>
                  <a:lnTo>
                    <a:pt x="325818" y="100253"/>
                  </a:lnTo>
                  <a:lnTo>
                    <a:pt x="350875" y="100253"/>
                  </a:lnTo>
                  <a:lnTo>
                    <a:pt x="375945" y="10025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26072" y="50126"/>
                  </a:lnTo>
                  <a:lnTo>
                    <a:pt x="401002" y="50126"/>
                  </a:lnTo>
                  <a:lnTo>
                    <a:pt x="401002" y="25069"/>
                  </a:lnTo>
                  <a:lnTo>
                    <a:pt x="426072" y="25069"/>
                  </a:lnTo>
                  <a:lnTo>
                    <a:pt x="426072" y="0"/>
                  </a:lnTo>
                  <a:close/>
                </a:path>
                <a:path w="1002664" h="326389">
                  <a:moveTo>
                    <a:pt x="451129" y="100253"/>
                  </a:moveTo>
                  <a:lnTo>
                    <a:pt x="426072" y="100253"/>
                  </a:lnTo>
                  <a:lnTo>
                    <a:pt x="426072" y="150380"/>
                  </a:lnTo>
                  <a:lnTo>
                    <a:pt x="451129" y="150380"/>
                  </a:lnTo>
                  <a:lnTo>
                    <a:pt x="451129" y="100253"/>
                  </a:lnTo>
                  <a:close/>
                </a:path>
                <a:path w="1002664" h="326389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00507"/>
                  </a:lnTo>
                  <a:lnTo>
                    <a:pt x="426072" y="200507"/>
                  </a:lnTo>
                  <a:lnTo>
                    <a:pt x="401002" y="200507"/>
                  </a:lnTo>
                  <a:lnTo>
                    <a:pt x="401002" y="250634"/>
                  </a:lnTo>
                  <a:lnTo>
                    <a:pt x="426072" y="250634"/>
                  </a:lnTo>
                  <a:lnTo>
                    <a:pt x="451129" y="250634"/>
                  </a:lnTo>
                  <a:lnTo>
                    <a:pt x="451129" y="275704"/>
                  </a:lnTo>
                  <a:lnTo>
                    <a:pt x="476199" y="275704"/>
                  </a:lnTo>
                  <a:lnTo>
                    <a:pt x="476199" y="225577"/>
                  </a:lnTo>
                  <a:close/>
                </a:path>
                <a:path w="1002664" h="326389">
                  <a:moveTo>
                    <a:pt x="476199" y="150380"/>
                  </a:moveTo>
                  <a:lnTo>
                    <a:pt x="451129" y="150380"/>
                  </a:lnTo>
                  <a:lnTo>
                    <a:pt x="451129" y="200507"/>
                  </a:lnTo>
                  <a:lnTo>
                    <a:pt x="476199" y="200507"/>
                  </a:lnTo>
                  <a:lnTo>
                    <a:pt x="476199" y="150380"/>
                  </a:lnTo>
                  <a:close/>
                </a:path>
                <a:path w="1002664" h="326389">
                  <a:moveTo>
                    <a:pt x="476199" y="75196"/>
                  </a:moveTo>
                  <a:lnTo>
                    <a:pt x="451129" y="75196"/>
                  </a:lnTo>
                  <a:lnTo>
                    <a:pt x="451129" y="100253"/>
                  </a:lnTo>
                  <a:lnTo>
                    <a:pt x="476199" y="100253"/>
                  </a:lnTo>
                  <a:lnTo>
                    <a:pt x="476199" y="75196"/>
                  </a:lnTo>
                  <a:close/>
                </a:path>
                <a:path w="1002664" h="326389">
                  <a:moveTo>
                    <a:pt x="476199" y="25069"/>
                  </a:moveTo>
                  <a:lnTo>
                    <a:pt x="451129" y="25069"/>
                  </a:lnTo>
                  <a:lnTo>
                    <a:pt x="451129" y="50126"/>
                  </a:lnTo>
                  <a:lnTo>
                    <a:pt x="476199" y="50126"/>
                  </a:lnTo>
                  <a:lnTo>
                    <a:pt x="476199" y="25069"/>
                  </a:lnTo>
                  <a:close/>
                </a:path>
                <a:path w="1002664" h="326389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02664" h="326389">
                  <a:moveTo>
                    <a:pt x="501256" y="50126"/>
                  </a:moveTo>
                  <a:lnTo>
                    <a:pt x="476199" y="50126"/>
                  </a:lnTo>
                  <a:lnTo>
                    <a:pt x="476199" y="75196"/>
                  </a:lnTo>
                  <a:lnTo>
                    <a:pt x="501256" y="75196"/>
                  </a:lnTo>
                  <a:lnTo>
                    <a:pt x="501256" y="50126"/>
                  </a:lnTo>
                  <a:close/>
                </a:path>
                <a:path w="1002664" h="326389">
                  <a:moveTo>
                    <a:pt x="501256" y="0"/>
                  </a:moveTo>
                  <a:lnTo>
                    <a:pt x="476199" y="0"/>
                  </a:lnTo>
                  <a:lnTo>
                    <a:pt x="476199" y="25069"/>
                  </a:lnTo>
                  <a:lnTo>
                    <a:pt x="501256" y="25069"/>
                  </a:lnTo>
                  <a:lnTo>
                    <a:pt x="501256" y="0"/>
                  </a:lnTo>
                  <a:close/>
                </a:path>
                <a:path w="10026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026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026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02664" h="326389">
                  <a:moveTo>
                    <a:pt x="576453" y="25069"/>
                  </a:moveTo>
                  <a:lnTo>
                    <a:pt x="551395" y="25069"/>
                  </a:lnTo>
                  <a:lnTo>
                    <a:pt x="551395" y="0"/>
                  </a:lnTo>
                  <a:lnTo>
                    <a:pt x="526326" y="0"/>
                  </a:lnTo>
                  <a:lnTo>
                    <a:pt x="526326" y="50126"/>
                  </a:lnTo>
                  <a:lnTo>
                    <a:pt x="551395" y="50126"/>
                  </a:lnTo>
                  <a:lnTo>
                    <a:pt x="551395" y="75196"/>
                  </a:lnTo>
                  <a:lnTo>
                    <a:pt x="576453" y="75196"/>
                  </a:lnTo>
                  <a:lnTo>
                    <a:pt x="576453" y="25069"/>
                  </a:lnTo>
                  <a:close/>
                </a:path>
                <a:path w="10026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50380"/>
                  </a:lnTo>
                  <a:lnTo>
                    <a:pt x="651637" y="150380"/>
                  </a:lnTo>
                  <a:lnTo>
                    <a:pt x="651637" y="125323"/>
                  </a:lnTo>
                  <a:close/>
                </a:path>
                <a:path w="1002664" h="326389">
                  <a:moveTo>
                    <a:pt x="676706" y="150380"/>
                  </a:moveTo>
                  <a:lnTo>
                    <a:pt x="651637" y="150380"/>
                  </a:lnTo>
                  <a:lnTo>
                    <a:pt x="651637" y="175450"/>
                  </a:lnTo>
                  <a:lnTo>
                    <a:pt x="676706" y="175450"/>
                  </a:lnTo>
                  <a:lnTo>
                    <a:pt x="676706" y="150380"/>
                  </a:lnTo>
                  <a:close/>
                </a:path>
                <a:path w="10026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01763" y="225577"/>
                  </a:lnTo>
                  <a:lnTo>
                    <a:pt x="701763" y="200507"/>
                  </a:lnTo>
                  <a:lnTo>
                    <a:pt x="676706" y="200507"/>
                  </a:lnTo>
                  <a:lnTo>
                    <a:pt x="651637" y="200507"/>
                  </a:lnTo>
                  <a:lnTo>
                    <a:pt x="651637" y="225577"/>
                  </a:lnTo>
                  <a:lnTo>
                    <a:pt x="676706" y="225577"/>
                  </a:lnTo>
                  <a:lnTo>
                    <a:pt x="676706" y="250634"/>
                  </a:lnTo>
                  <a:lnTo>
                    <a:pt x="651637" y="250634"/>
                  </a:lnTo>
                  <a:lnTo>
                    <a:pt x="651637" y="225577"/>
                  </a:lnTo>
                  <a:lnTo>
                    <a:pt x="626579" y="225577"/>
                  </a:lnTo>
                  <a:lnTo>
                    <a:pt x="626579" y="150380"/>
                  </a:lnTo>
                  <a:lnTo>
                    <a:pt x="601510" y="150380"/>
                  </a:lnTo>
                  <a:lnTo>
                    <a:pt x="601510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26326" y="175450"/>
                  </a:lnTo>
                  <a:lnTo>
                    <a:pt x="526326" y="150380"/>
                  </a:lnTo>
                  <a:lnTo>
                    <a:pt x="501256" y="150380"/>
                  </a:lnTo>
                  <a:lnTo>
                    <a:pt x="501256" y="200507"/>
                  </a:lnTo>
                  <a:lnTo>
                    <a:pt x="526326" y="200507"/>
                  </a:lnTo>
                  <a:lnTo>
                    <a:pt x="551395" y="200507"/>
                  </a:lnTo>
                  <a:lnTo>
                    <a:pt x="576453" y="200507"/>
                  </a:lnTo>
                  <a:lnTo>
                    <a:pt x="601510" y="200507"/>
                  </a:lnTo>
                  <a:lnTo>
                    <a:pt x="601510" y="250634"/>
                  </a:lnTo>
                  <a:lnTo>
                    <a:pt x="626579" y="250634"/>
                  </a:lnTo>
                  <a:lnTo>
                    <a:pt x="626579" y="275704"/>
                  </a:lnTo>
                  <a:lnTo>
                    <a:pt x="651637" y="275704"/>
                  </a:lnTo>
                  <a:lnTo>
                    <a:pt x="676706" y="275704"/>
                  </a:lnTo>
                  <a:lnTo>
                    <a:pt x="701763" y="275704"/>
                  </a:lnTo>
                  <a:lnTo>
                    <a:pt x="726833" y="275704"/>
                  </a:lnTo>
                  <a:lnTo>
                    <a:pt x="726833" y="250634"/>
                  </a:lnTo>
                  <a:lnTo>
                    <a:pt x="751890" y="250634"/>
                  </a:lnTo>
                  <a:lnTo>
                    <a:pt x="751890" y="275704"/>
                  </a:lnTo>
                  <a:lnTo>
                    <a:pt x="776960" y="275704"/>
                  </a:lnTo>
                  <a:lnTo>
                    <a:pt x="776960" y="225577"/>
                  </a:lnTo>
                  <a:close/>
                </a:path>
                <a:path w="10026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76960" y="175450"/>
                  </a:lnTo>
                  <a:lnTo>
                    <a:pt x="776960" y="150380"/>
                  </a:lnTo>
                  <a:close/>
                </a:path>
                <a:path w="1002664" h="326389">
                  <a:moveTo>
                    <a:pt x="776960" y="0"/>
                  </a:moveTo>
                  <a:lnTo>
                    <a:pt x="751890" y="0"/>
                  </a:lnTo>
                  <a:lnTo>
                    <a:pt x="726833" y="0"/>
                  </a:lnTo>
                  <a:lnTo>
                    <a:pt x="701763" y="0"/>
                  </a:lnTo>
                  <a:lnTo>
                    <a:pt x="701763" y="25069"/>
                  </a:lnTo>
                  <a:lnTo>
                    <a:pt x="701763" y="50126"/>
                  </a:lnTo>
                  <a:lnTo>
                    <a:pt x="676706" y="50126"/>
                  </a:lnTo>
                  <a:lnTo>
                    <a:pt x="676706" y="25069"/>
                  </a:lnTo>
                  <a:lnTo>
                    <a:pt x="701763" y="25069"/>
                  </a:lnTo>
                  <a:lnTo>
                    <a:pt x="701763" y="0"/>
                  </a:lnTo>
                  <a:lnTo>
                    <a:pt x="676706" y="0"/>
                  </a:lnTo>
                  <a:lnTo>
                    <a:pt x="651637" y="0"/>
                  </a:lnTo>
                  <a:lnTo>
                    <a:pt x="626579" y="0"/>
                  </a:lnTo>
                  <a:lnTo>
                    <a:pt x="626579" y="25069"/>
                  </a:lnTo>
                  <a:lnTo>
                    <a:pt x="601510" y="25069"/>
                  </a:lnTo>
                  <a:lnTo>
                    <a:pt x="601510" y="125323"/>
                  </a:lnTo>
                  <a:lnTo>
                    <a:pt x="626579" y="125323"/>
                  </a:lnTo>
                  <a:lnTo>
                    <a:pt x="626579" y="50126"/>
                  </a:lnTo>
                  <a:lnTo>
                    <a:pt x="651637" y="50126"/>
                  </a:lnTo>
                  <a:lnTo>
                    <a:pt x="651637" y="75196"/>
                  </a:lnTo>
                  <a:lnTo>
                    <a:pt x="676706" y="75196"/>
                  </a:lnTo>
                  <a:lnTo>
                    <a:pt x="701763" y="75196"/>
                  </a:lnTo>
                  <a:lnTo>
                    <a:pt x="701763" y="100253"/>
                  </a:lnTo>
                  <a:lnTo>
                    <a:pt x="676706" y="10025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00253"/>
                  </a:lnTo>
                  <a:lnTo>
                    <a:pt x="751890" y="100253"/>
                  </a:lnTo>
                  <a:lnTo>
                    <a:pt x="751890" y="125323"/>
                  </a:lnTo>
                  <a:lnTo>
                    <a:pt x="776960" y="125323"/>
                  </a:lnTo>
                  <a:lnTo>
                    <a:pt x="776960" y="75196"/>
                  </a:lnTo>
                  <a:lnTo>
                    <a:pt x="751890" y="75196"/>
                  </a:lnTo>
                  <a:lnTo>
                    <a:pt x="726833" y="75196"/>
                  </a:lnTo>
                  <a:lnTo>
                    <a:pt x="726833" y="50126"/>
                  </a:lnTo>
                  <a:lnTo>
                    <a:pt x="751890" y="50126"/>
                  </a:lnTo>
                  <a:lnTo>
                    <a:pt x="751890" y="25069"/>
                  </a:lnTo>
                  <a:lnTo>
                    <a:pt x="776960" y="25069"/>
                  </a:lnTo>
                  <a:lnTo>
                    <a:pt x="776960" y="0"/>
                  </a:lnTo>
                  <a:close/>
                </a:path>
                <a:path w="10026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02664" h="326389">
                  <a:moveTo>
                    <a:pt x="802017" y="125323"/>
                  </a:move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25323"/>
                  </a:lnTo>
                  <a:close/>
                </a:path>
                <a:path w="1002664" h="326389">
                  <a:moveTo>
                    <a:pt x="802017" y="25069"/>
                  </a:moveTo>
                  <a:lnTo>
                    <a:pt x="776960" y="25069"/>
                  </a:lnTo>
                  <a:lnTo>
                    <a:pt x="776960" y="75196"/>
                  </a:lnTo>
                  <a:lnTo>
                    <a:pt x="802017" y="75196"/>
                  </a:lnTo>
                  <a:lnTo>
                    <a:pt x="802017" y="25069"/>
                  </a:lnTo>
                  <a:close/>
                </a:path>
                <a:path w="1002664" h="326389">
                  <a:moveTo>
                    <a:pt x="827087" y="150380"/>
                  </a:moveTo>
                  <a:lnTo>
                    <a:pt x="802017" y="150380"/>
                  </a:lnTo>
                  <a:lnTo>
                    <a:pt x="802017" y="200507"/>
                  </a:lnTo>
                  <a:lnTo>
                    <a:pt x="827087" y="200507"/>
                  </a:lnTo>
                  <a:lnTo>
                    <a:pt x="827087" y="150380"/>
                  </a:lnTo>
                  <a:close/>
                </a:path>
                <a:path w="1002664" h="326389">
                  <a:moveTo>
                    <a:pt x="827087" y="0"/>
                  </a:moveTo>
                  <a:lnTo>
                    <a:pt x="802017" y="0"/>
                  </a:lnTo>
                  <a:lnTo>
                    <a:pt x="802017" y="25069"/>
                  </a:lnTo>
                  <a:lnTo>
                    <a:pt x="827087" y="25069"/>
                  </a:lnTo>
                  <a:lnTo>
                    <a:pt x="827087" y="0"/>
                  </a:lnTo>
                  <a:close/>
                </a:path>
                <a:path w="1002664" h="326389">
                  <a:moveTo>
                    <a:pt x="1002525" y="200507"/>
                  </a:moveTo>
                  <a:lnTo>
                    <a:pt x="977468" y="20050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005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3509"/>
              <a:ext cx="1028065" cy="326390"/>
            </a:xfrm>
            <a:custGeom>
              <a:avLst/>
              <a:gdLst/>
              <a:ahLst/>
              <a:cxnLst/>
              <a:rect l="l" t="t" r="r" b="b"/>
              <a:pathLst>
                <a:path w="1028064" h="326389">
                  <a:moveTo>
                    <a:pt x="25057" y="200507"/>
                  </a:moveTo>
                  <a:lnTo>
                    <a:pt x="0" y="200507"/>
                  </a:lnTo>
                  <a:lnTo>
                    <a:pt x="0" y="225577"/>
                  </a:lnTo>
                  <a:lnTo>
                    <a:pt x="25057" y="225577"/>
                  </a:lnTo>
                  <a:lnTo>
                    <a:pt x="25057" y="200507"/>
                  </a:lnTo>
                  <a:close/>
                </a:path>
                <a:path w="1028064" h="326389">
                  <a:moveTo>
                    <a:pt x="50126" y="175450"/>
                  </a:moveTo>
                  <a:lnTo>
                    <a:pt x="25057" y="175450"/>
                  </a:lnTo>
                  <a:lnTo>
                    <a:pt x="25057" y="200507"/>
                  </a:lnTo>
                  <a:lnTo>
                    <a:pt x="50126" y="200507"/>
                  </a:lnTo>
                  <a:lnTo>
                    <a:pt x="50126" y="175450"/>
                  </a:lnTo>
                  <a:close/>
                </a:path>
                <a:path w="1028064" h="326389">
                  <a:moveTo>
                    <a:pt x="50126" y="75196"/>
                  </a:moveTo>
                  <a:lnTo>
                    <a:pt x="25057" y="75196"/>
                  </a:lnTo>
                  <a:lnTo>
                    <a:pt x="25057" y="100253"/>
                  </a:lnTo>
                  <a:lnTo>
                    <a:pt x="50126" y="100253"/>
                  </a:lnTo>
                  <a:lnTo>
                    <a:pt x="50126" y="75196"/>
                  </a:lnTo>
                  <a:close/>
                </a:path>
                <a:path w="1028064" h="326389">
                  <a:moveTo>
                    <a:pt x="375945" y="25069"/>
                  </a:moveTo>
                  <a:lnTo>
                    <a:pt x="350875" y="25069"/>
                  </a:lnTo>
                  <a:lnTo>
                    <a:pt x="350875" y="50126"/>
                  </a:lnTo>
                  <a:lnTo>
                    <a:pt x="375945" y="50126"/>
                  </a:lnTo>
                  <a:lnTo>
                    <a:pt x="375945" y="25069"/>
                  </a:lnTo>
                  <a:close/>
                </a:path>
                <a:path w="1028064" h="326389">
                  <a:moveTo>
                    <a:pt x="401002" y="175971"/>
                  </a:moveTo>
                  <a:lnTo>
                    <a:pt x="375945" y="175971"/>
                  </a:lnTo>
                  <a:lnTo>
                    <a:pt x="350875" y="175971"/>
                  </a:lnTo>
                  <a:lnTo>
                    <a:pt x="350875" y="201371"/>
                  </a:lnTo>
                  <a:lnTo>
                    <a:pt x="325818" y="201371"/>
                  </a:lnTo>
                  <a:lnTo>
                    <a:pt x="325818" y="175971"/>
                  </a:lnTo>
                  <a:lnTo>
                    <a:pt x="350875" y="175971"/>
                  </a:lnTo>
                  <a:lnTo>
                    <a:pt x="350875" y="150571"/>
                  </a:lnTo>
                  <a:lnTo>
                    <a:pt x="325818" y="150571"/>
                  </a:lnTo>
                  <a:lnTo>
                    <a:pt x="300748" y="150571"/>
                  </a:lnTo>
                  <a:lnTo>
                    <a:pt x="300748" y="126441"/>
                  </a:lnTo>
                  <a:lnTo>
                    <a:pt x="275691" y="126441"/>
                  </a:lnTo>
                  <a:lnTo>
                    <a:pt x="275691" y="101041"/>
                  </a:lnTo>
                  <a:lnTo>
                    <a:pt x="250621" y="101041"/>
                  </a:lnTo>
                  <a:lnTo>
                    <a:pt x="250621" y="150571"/>
                  </a:lnTo>
                  <a:lnTo>
                    <a:pt x="275691" y="150571"/>
                  </a:lnTo>
                  <a:lnTo>
                    <a:pt x="275691" y="201371"/>
                  </a:lnTo>
                  <a:lnTo>
                    <a:pt x="250621" y="201371"/>
                  </a:lnTo>
                  <a:lnTo>
                    <a:pt x="225564" y="201371"/>
                  </a:lnTo>
                  <a:lnTo>
                    <a:pt x="225564" y="250901"/>
                  </a:lnTo>
                  <a:lnTo>
                    <a:pt x="200507" y="250901"/>
                  </a:lnTo>
                  <a:lnTo>
                    <a:pt x="200507" y="201371"/>
                  </a:lnTo>
                  <a:lnTo>
                    <a:pt x="225564" y="201371"/>
                  </a:lnTo>
                  <a:lnTo>
                    <a:pt x="225564" y="101041"/>
                  </a:lnTo>
                  <a:lnTo>
                    <a:pt x="200507" y="101041"/>
                  </a:lnTo>
                  <a:lnTo>
                    <a:pt x="200507" y="126441"/>
                  </a:lnTo>
                  <a:lnTo>
                    <a:pt x="200507" y="150571"/>
                  </a:lnTo>
                  <a:lnTo>
                    <a:pt x="175437" y="150571"/>
                  </a:lnTo>
                  <a:lnTo>
                    <a:pt x="150380" y="150571"/>
                  </a:lnTo>
                  <a:lnTo>
                    <a:pt x="150380" y="126441"/>
                  </a:lnTo>
                  <a:lnTo>
                    <a:pt x="175437" y="126441"/>
                  </a:lnTo>
                  <a:lnTo>
                    <a:pt x="200507" y="126441"/>
                  </a:lnTo>
                  <a:lnTo>
                    <a:pt x="200507" y="101041"/>
                  </a:lnTo>
                  <a:lnTo>
                    <a:pt x="200507" y="711"/>
                  </a:lnTo>
                  <a:lnTo>
                    <a:pt x="175437" y="711"/>
                  </a:lnTo>
                  <a:lnTo>
                    <a:pt x="175437" y="101041"/>
                  </a:lnTo>
                  <a:lnTo>
                    <a:pt x="150380" y="101041"/>
                  </a:lnTo>
                  <a:lnTo>
                    <a:pt x="150380" y="75641"/>
                  </a:lnTo>
                  <a:lnTo>
                    <a:pt x="125310" y="75641"/>
                  </a:lnTo>
                  <a:lnTo>
                    <a:pt x="125310" y="50241"/>
                  </a:lnTo>
                  <a:lnTo>
                    <a:pt x="100253" y="50241"/>
                  </a:lnTo>
                  <a:lnTo>
                    <a:pt x="100253" y="126441"/>
                  </a:lnTo>
                  <a:lnTo>
                    <a:pt x="125310" y="126441"/>
                  </a:lnTo>
                  <a:lnTo>
                    <a:pt x="125310" y="175971"/>
                  </a:lnTo>
                  <a:lnTo>
                    <a:pt x="150380" y="175971"/>
                  </a:lnTo>
                  <a:lnTo>
                    <a:pt x="175437" y="175971"/>
                  </a:lnTo>
                  <a:lnTo>
                    <a:pt x="175437" y="201371"/>
                  </a:lnTo>
                  <a:lnTo>
                    <a:pt x="150380" y="201371"/>
                  </a:lnTo>
                  <a:lnTo>
                    <a:pt x="125310" y="201371"/>
                  </a:lnTo>
                  <a:lnTo>
                    <a:pt x="125310" y="175971"/>
                  </a:lnTo>
                  <a:lnTo>
                    <a:pt x="100253" y="175971"/>
                  </a:lnTo>
                  <a:lnTo>
                    <a:pt x="100253" y="201371"/>
                  </a:lnTo>
                  <a:lnTo>
                    <a:pt x="75184" y="201371"/>
                  </a:lnTo>
                  <a:lnTo>
                    <a:pt x="75184" y="226771"/>
                  </a:lnTo>
                  <a:lnTo>
                    <a:pt x="50126" y="226771"/>
                  </a:lnTo>
                  <a:lnTo>
                    <a:pt x="25057" y="226771"/>
                  </a:lnTo>
                  <a:lnTo>
                    <a:pt x="25057" y="250901"/>
                  </a:lnTo>
                  <a:lnTo>
                    <a:pt x="0" y="250901"/>
                  </a:lnTo>
                  <a:lnTo>
                    <a:pt x="0" y="276301"/>
                  </a:lnTo>
                  <a:lnTo>
                    <a:pt x="25057" y="276301"/>
                  </a:lnTo>
                  <a:lnTo>
                    <a:pt x="25057" y="301701"/>
                  </a:lnTo>
                  <a:lnTo>
                    <a:pt x="50126" y="301701"/>
                  </a:lnTo>
                  <a:lnTo>
                    <a:pt x="75184" y="301701"/>
                  </a:lnTo>
                  <a:lnTo>
                    <a:pt x="75184" y="325831"/>
                  </a:lnTo>
                  <a:lnTo>
                    <a:pt x="100253" y="325831"/>
                  </a:lnTo>
                  <a:lnTo>
                    <a:pt x="100253" y="301701"/>
                  </a:lnTo>
                  <a:lnTo>
                    <a:pt x="125310" y="301701"/>
                  </a:lnTo>
                  <a:lnTo>
                    <a:pt x="125310" y="276301"/>
                  </a:lnTo>
                  <a:lnTo>
                    <a:pt x="100253" y="276301"/>
                  </a:lnTo>
                  <a:lnTo>
                    <a:pt x="100253" y="250901"/>
                  </a:lnTo>
                  <a:lnTo>
                    <a:pt x="125310" y="250901"/>
                  </a:lnTo>
                  <a:lnTo>
                    <a:pt x="125310" y="226771"/>
                  </a:lnTo>
                  <a:lnTo>
                    <a:pt x="150380" y="226771"/>
                  </a:lnTo>
                  <a:lnTo>
                    <a:pt x="175437" y="226771"/>
                  </a:lnTo>
                  <a:lnTo>
                    <a:pt x="175437" y="250901"/>
                  </a:lnTo>
                  <a:lnTo>
                    <a:pt x="150380" y="250901"/>
                  </a:lnTo>
                  <a:lnTo>
                    <a:pt x="150380" y="276301"/>
                  </a:lnTo>
                  <a:lnTo>
                    <a:pt x="175437" y="276301"/>
                  </a:lnTo>
                  <a:lnTo>
                    <a:pt x="175437" y="301701"/>
                  </a:lnTo>
                  <a:lnTo>
                    <a:pt x="200507" y="301701"/>
                  </a:lnTo>
                  <a:lnTo>
                    <a:pt x="225564" y="301701"/>
                  </a:lnTo>
                  <a:lnTo>
                    <a:pt x="225564" y="276301"/>
                  </a:lnTo>
                  <a:lnTo>
                    <a:pt x="250621" y="276301"/>
                  </a:lnTo>
                  <a:lnTo>
                    <a:pt x="250621" y="226771"/>
                  </a:lnTo>
                  <a:lnTo>
                    <a:pt x="275691" y="226771"/>
                  </a:lnTo>
                  <a:lnTo>
                    <a:pt x="300748" y="226771"/>
                  </a:lnTo>
                  <a:lnTo>
                    <a:pt x="325818" y="226771"/>
                  </a:lnTo>
                  <a:lnTo>
                    <a:pt x="350875" y="226771"/>
                  </a:lnTo>
                  <a:lnTo>
                    <a:pt x="375945" y="226771"/>
                  </a:lnTo>
                  <a:lnTo>
                    <a:pt x="375945" y="201371"/>
                  </a:lnTo>
                  <a:lnTo>
                    <a:pt x="401002" y="201371"/>
                  </a:lnTo>
                  <a:lnTo>
                    <a:pt x="401002" y="175971"/>
                  </a:lnTo>
                  <a:close/>
                </a:path>
                <a:path w="10280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28064" h="326389">
                  <a:moveTo>
                    <a:pt x="401002" y="50126"/>
                  </a:moveTo>
                  <a:lnTo>
                    <a:pt x="375945" y="50126"/>
                  </a:lnTo>
                  <a:lnTo>
                    <a:pt x="375945" y="75196"/>
                  </a:lnTo>
                  <a:lnTo>
                    <a:pt x="401002" y="75196"/>
                  </a:lnTo>
                  <a:lnTo>
                    <a:pt x="401002" y="50126"/>
                  </a:lnTo>
                  <a:close/>
                </a:path>
                <a:path w="1028064" h="326389">
                  <a:moveTo>
                    <a:pt x="501256" y="125323"/>
                  </a:moveTo>
                  <a:lnTo>
                    <a:pt x="476199" y="125323"/>
                  </a:lnTo>
                  <a:lnTo>
                    <a:pt x="476199" y="100253"/>
                  </a:lnTo>
                  <a:lnTo>
                    <a:pt x="451129" y="100253"/>
                  </a:lnTo>
                  <a:lnTo>
                    <a:pt x="451129" y="75196"/>
                  </a:lnTo>
                  <a:lnTo>
                    <a:pt x="426072" y="75196"/>
                  </a:lnTo>
                  <a:lnTo>
                    <a:pt x="426072" y="125323"/>
                  </a:lnTo>
                  <a:lnTo>
                    <a:pt x="451129" y="125323"/>
                  </a:lnTo>
                  <a:lnTo>
                    <a:pt x="451129" y="225577"/>
                  </a:lnTo>
                  <a:lnTo>
                    <a:pt x="476199" y="225577"/>
                  </a:lnTo>
                  <a:lnTo>
                    <a:pt x="476199" y="200507"/>
                  </a:lnTo>
                  <a:lnTo>
                    <a:pt x="501256" y="200507"/>
                  </a:lnTo>
                  <a:lnTo>
                    <a:pt x="501256" y="125323"/>
                  </a:lnTo>
                  <a:close/>
                </a:path>
                <a:path w="1028064" h="326389">
                  <a:moveTo>
                    <a:pt x="501256" y="75196"/>
                  </a:moveTo>
                  <a:lnTo>
                    <a:pt x="476199" y="75196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close/>
                </a:path>
                <a:path w="10280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280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280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28064" h="326389">
                  <a:moveTo>
                    <a:pt x="576453" y="75196"/>
                  </a:moveTo>
                  <a:lnTo>
                    <a:pt x="551395" y="75196"/>
                  </a:lnTo>
                  <a:lnTo>
                    <a:pt x="551395" y="100253"/>
                  </a:lnTo>
                  <a:lnTo>
                    <a:pt x="576453" y="100253"/>
                  </a:lnTo>
                  <a:lnTo>
                    <a:pt x="576453" y="75196"/>
                  </a:lnTo>
                  <a:close/>
                </a:path>
                <a:path w="1028064" h="326389">
                  <a:moveTo>
                    <a:pt x="601510" y="100253"/>
                  </a:moveTo>
                  <a:lnTo>
                    <a:pt x="576453" y="100253"/>
                  </a:lnTo>
                  <a:lnTo>
                    <a:pt x="576453" y="125323"/>
                  </a:lnTo>
                  <a:lnTo>
                    <a:pt x="551395" y="125323"/>
                  </a:lnTo>
                  <a:lnTo>
                    <a:pt x="526326" y="125323"/>
                  </a:lnTo>
                  <a:lnTo>
                    <a:pt x="526326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601510" y="150380"/>
                  </a:lnTo>
                  <a:lnTo>
                    <a:pt x="601510" y="100253"/>
                  </a:lnTo>
                  <a:close/>
                </a:path>
                <a:path w="1028064" h="326389">
                  <a:moveTo>
                    <a:pt x="626579" y="75196"/>
                  </a:moveTo>
                  <a:lnTo>
                    <a:pt x="601510" y="75196"/>
                  </a:lnTo>
                  <a:lnTo>
                    <a:pt x="601510" y="100253"/>
                  </a:lnTo>
                  <a:lnTo>
                    <a:pt x="626579" y="100253"/>
                  </a:lnTo>
                  <a:lnTo>
                    <a:pt x="626579" y="75196"/>
                  </a:lnTo>
                  <a:close/>
                </a:path>
                <a:path w="1028064" h="326389">
                  <a:moveTo>
                    <a:pt x="651637" y="200507"/>
                  </a:moveTo>
                  <a:lnTo>
                    <a:pt x="626579" y="200507"/>
                  </a:lnTo>
                  <a:lnTo>
                    <a:pt x="626579" y="225577"/>
                  </a:lnTo>
                  <a:lnTo>
                    <a:pt x="651637" y="225577"/>
                  </a:lnTo>
                  <a:lnTo>
                    <a:pt x="651637" y="200507"/>
                  </a:lnTo>
                  <a:close/>
                </a:path>
                <a:path w="10280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75450"/>
                  </a:lnTo>
                  <a:lnTo>
                    <a:pt x="651637" y="175450"/>
                  </a:lnTo>
                  <a:lnTo>
                    <a:pt x="651637" y="125323"/>
                  </a:lnTo>
                  <a:close/>
                </a:path>
                <a:path w="1028064" h="326389">
                  <a:moveTo>
                    <a:pt x="676706" y="175450"/>
                  </a:moveTo>
                  <a:lnTo>
                    <a:pt x="651637" y="175450"/>
                  </a:lnTo>
                  <a:lnTo>
                    <a:pt x="651637" y="200507"/>
                  </a:lnTo>
                  <a:lnTo>
                    <a:pt x="676706" y="200507"/>
                  </a:lnTo>
                  <a:lnTo>
                    <a:pt x="676706" y="175450"/>
                  </a:lnTo>
                  <a:close/>
                </a:path>
                <a:path w="1028064" h="326389">
                  <a:moveTo>
                    <a:pt x="701763" y="100253"/>
                  </a:moveTo>
                  <a:lnTo>
                    <a:pt x="676706" y="100253"/>
                  </a:lnTo>
                  <a:lnTo>
                    <a:pt x="651637" y="100253"/>
                  </a:lnTo>
                  <a:lnTo>
                    <a:pt x="651637" y="12532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00253"/>
                  </a:lnTo>
                  <a:close/>
                </a:path>
                <a:path w="1028064" h="326389">
                  <a:moveTo>
                    <a:pt x="751890" y="75196"/>
                  </a:moveTo>
                  <a:lnTo>
                    <a:pt x="726833" y="75196"/>
                  </a:lnTo>
                  <a:lnTo>
                    <a:pt x="726833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50380"/>
                  </a:lnTo>
                  <a:lnTo>
                    <a:pt x="751890" y="150380"/>
                  </a:lnTo>
                  <a:lnTo>
                    <a:pt x="751890" y="75196"/>
                  </a:lnTo>
                  <a:close/>
                </a:path>
                <a:path w="10280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250634"/>
                  </a:lnTo>
                  <a:lnTo>
                    <a:pt x="776960" y="250634"/>
                  </a:lnTo>
                  <a:lnTo>
                    <a:pt x="776960" y="225577"/>
                  </a:lnTo>
                  <a:close/>
                </a:path>
                <a:path w="10280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51890" y="225577"/>
                  </a:lnTo>
                  <a:lnTo>
                    <a:pt x="751890" y="200507"/>
                  </a:lnTo>
                  <a:lnTo>
                    <a:pt x="776960" y="200507"/>
                  </a:lnTo>
                  <a:lnTo>
                    <a:pt x="776960" y="150380"/>
                  </a:lnTo>
                  <a:close/>
                </a:path>
                <a:path w="10280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28064" h="326389">
                  <a:moveTo>
                    <a:pt x="827087" y="50126"/>
                  </a:moveTo>
                  <a:lnTo>
                    <a:pt x="802017" y="50126"/>
                  </a:lnTo>
                  <a:lnTo>
                    <a:pt x="802017" y="75196"/>
                  </a:lnTo>
                  <a:lnTo>
                    <a:pt x="776960" y="75196"/>
                  </a:lnTo>
                  <a:lnTo>
                    <a:pt x="776960" y="100253"/>
                  </a:lnTo>
                  <a:lnTo>
                    <a:pt x="802017" y="100253"/>
                  </a:lnTo>
                  <a:lnTo>
                    <a:pt x="827087" y="100253"/>
                  </a:lnTo>
                  <a:lnTo>
                    <a:pt x="827087" y="50126"/>
                  </a:lnTo>
                  <a:close/>
                </a:path>
                <a:path w="1028064" h="326389">
                  <a:moveTo>
                    <a:pt x="852144" y="100253"/>
                  </a:moveTo>
                  <a:lnTo>
                    <a:pt x="827087" y="100253"/>
                  </a:lnTo>
                  <a:lnTo>
                    <a:pt x="827087" y="125323"/>
                  </a:lnTo>
                  <a:lnTo>
                    <a:pt x="852144" y="125323"/>
                  </a:lnTo>
                  <a:lnTo>
                    <a:pt x="852144" y="100253"/>
                  </a:lnTo>
                  <a:close/>
                </a:path>
                <a:path w="1028064" h="326389">
                  <a:moveTo>
                    <a:pt x="952398" y="75196"/>
                  </a:moveTo>
                  <a:lnTo>
                    <a:pt x="927341" y="75196"/>
                  </a:lnTo>
                  <a:lnTo>
                    <a:pt x="927341" y="100253"/>
                  </a:lnTo>
                  <a:lnTo>
                    <a:pt x="952398" y="100253"/>
                  </a:lnTo>
                  <a:lnTo>
                    <a:pt x="952398" y="75196"/>
                  </a:lnTo>
                  <a:close/>
                </a:path>
                <a:path w="1028064" h="326389">
                  <a:moveTo>
                    <a:pt x="977468" y="225577"/>
                  </a:moveTo>
                  <a:lnTo>
                    <a:pt x="952398" y="225577"/>
                  </a:lnTo>
                  <a:lnTo>
                    <a:pt x="952398" y="250634"/>
                  </a:lnTo>
                  <a:lnTo>
                    <a:pt x="977468" y="250634"/>
                  </a:lnTo>
                  <a:lnTo>
                    <a:pt x="977468" y="225577"/>
                  </a:lnTo>
                  <a:close/>
                </a:path>
                <a:path w="1028064" h="326389">
                  <a:moveTo>
                    <a:pt x="977468" y="150380"/>
                  </a:moveTo>
                  <a:lnTo>
                    <a:pt x="952398" y="150380"/>
                  </a:lnTo>
                  <a:lnTo>
                    <a:pt x="927341" y="150380"/>
                  </a:lnTo>
                  <a:lnTo>
                    <a:pt x="927341" y="125323"/>
                  </a:lnTo>
                  <a:lnTo>
                    <a:pt x="902271" y="125323"/>
                  </a:lnTo>
                  <a:lnTo>
                    <a:pt x="902271" y="50126"/>
                  </a:lnTo>
                  <a:lnTo>
                    <a:pt x="927341" y="50126"/>
                  </a:lnTo>
                  <a:lnTo>
                    <a:pt x="952398" y="50126"/>
                  </a:lnTo>
                  <a:lnTo>
                    <a:pt x="952398" y="25069"/>
                  </a:lnTo>
                  <a:lnTo>
                    <a:pt x="927341" y="25069"/>
                  </a:lnTo>
                  <a:lnTo>
                    <a:pt x="902271" y="25069"/>
                  </a:lnTo>
                  <a:lnTo>
                    <a:pt x="902271" y="0"/>
                  </a:lnTo>
                  <a:lnTo>
                    <a:pt x="877214" y="0"/>
                  </a:lnTo>
                  <a:lnTo>
                    <a:pt x="852144" y="0"/>
                  </a:lnTo>
                  <a:lnTo>
                    <a:pt x="852144" y="25069"/>
                  </a:lnTo>
                  <a:lnTo>
                    <a:pt x="827087" y="25069"/>
                  </a:lnTo>
                  <a:lnTo>
                    <a:pt x="827087" y="50126"/>
                  </a:lnTo>
                  <a:lnTo>
                    <a:pt x="852144" y="50126"/>
                  </a:lnTo>
                  <a:lnTo>
                    <a:pt x="877214" y="50126"/>
                  </a:lnTo>
                  <a:lnTo>
                    <a:pt x="877214" y="75196"/>
                  </a:lnTo>
                  <a:lnTo>
                    <a:pt x="852144" y="75196"/>
                  </a:lnTo>
                  <a:lnTo>
                    <a:pt x="852144" y="100253"/>
                  </a:lnTo>
                  <a:lnTo>
                    <a:pt x="877214" y="100253"/>
                  </a:lnTo>
                  <a:lnTo>
                    <a:pt x="877214" y="125323"/>
                  </a:lnTo>
                  <a:lnTo>
                    <a:pt x="852144" y="125323"/>
                  </a:lnTo>
                  <a:lnTo>
                    <a:pt x="852144" y="150380"/>
                  </a:lnTo>
                  <a:lnTo>
                    <a:pt x="827087" y="150380"/>
                  </a:lnTo>
                  <a:lnTo>
                    <a:pt x="827087" y="125323"/>
                  </a:lnTo>
                  <a:lnTo>
                    <a:pt x="802017" y="125323"/>
                  </a:ln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75450"/>
                  </a:lnTo>
                  <a:lnTo>
                    <a:pt x="827087" y="175450"/>
                  </a:lnTo>
                  <a:lnTo>
                    <a:pt x="852144" y="175450"/>
                  </a:lnTo>
                  <a:lnTo>
                    <a:pt x="877214" y="175450"/>
                  </a:lnTo>
                  <a:lnTo>
                    <a:pt x="877214" y="150380"/>
                  </a:lnTo>
                  <a:lnTo>
                    <a:pt x="902271" y="150380"/>
                  </a:lnTo>
                  <a:lnTo>
                    <a:pt x="902271" y="175450"/>
                  </a:lnTo>
                  <a:lnTo>
                    <a:pt x="927341" y="175450"/>
                  </a:lnTo>
                  <a:lnTo>
                    <a:pt x="927341" y="225577"/>
                  </a:lnTo>
                  <a:lnTo>
                    <a:pt x="952398" y="225577"/>
                  </a:lnTo>
                  <a:lnTo>
                    <a:pt x="952398" y="175450"/>
                  </a:lnTo>
                  <a:lnTo>
                    <a:pt x="977468" y="175450"/>
                  </a:lnTo>
                  <a:lnTo>
                    <a:pt x="977468" y="150380"/>
                  </a:lnTo>
                  <a:close/>
                </a:path>
                <a:path w="1028064" h="326389">
                  <a:moveTo>
                    <a:pt x="1027595" y="125323"/>
                  </a:moveTo>
                  <a:lnTo>
                    <a:pt x="1002525" y="125323"/>
                  </a:lnTo>
                  <a:lnTo>
                    <a:pt x="1002525" y="175450"/>
                  </a:lnTo>
                  <a:lnTo>
                    <a:pt x="1027595" y="175450"/>
                  </a:lnTo>
                  <a:lnTo>
                    <a:pt x="1027595" y="125323"/>
                  </a:lnTo>
                  <a:close/>
                </a:path>
                <a:path w="1028064" h="326389">
                  <a:moveTo>
                    <a:pt x="1027595" y="25069"/>
                  </a:moveTo>
                  <a:lnTo>
                    <a:pt x="1002525" y="25069"/>
                  </a:lnTo>
                  <a:lnTo>
                    <a:pt x="1002525" y="50126"/>
                  </a:lnTo>
                  <a:lnTo>
                    <a:pt x="977468" y="50126"/>
                  </a:lnTo>
                  <a:lnTo>
                    <a:pt x="977468" y="125323"/>
                  </a:lnTo>
                  <a:lnTo>
                    <a:pt x="1002525" y="125323"/>
                  </a:lnTo>
                  <a:lnTo>
                    <a:pt x="1002525" y="75196"/>
                  </a:lnTo>
                  <a:lnTo>
                    <a:pt x="1027595" y="75196"/>
                  </a:lnTo>
                  <a:lnTo>
                    <a:pt x="1027595" y="250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4220"/>
              <a:ext cx="1028065" cy="551180"/>
            </a:xfrm>
            <a:custGeom>
              <a:avLst/>
              <a:gdLst/>
              <a:ahLst/>
              <a:cxnLst/>
              <a:rect l="l" t="t" r="r" b="b"/>
              <a:pathLst>
                <a:path w="1028064" h="551179">
                  <a:moveTo>
                    <a:pt x="75184" y="325120"/>
                  </a:moveTo>
                  <a:lnTo>
                    <a:pt x="50126" y="325120"/>
                  </a:lnTo>
                  <a:lnTo>
                    <a:pt x="25057" y="325120"/>
                  </a:lnTo>
                  <a:lnTo>
                    <a:pt x="0" y="325120"/>
                  </a:lnTo>
                  <a:lnTo>
                    <a:pt x="0" y="400304"/>
                  </a:lnTo>
                  <a:lnTo>
                    <a:pt x="25057" y="400304"/>
                  </a:lnTo>
                  <a:lnTo>
                    <a:pt x="25057" y="350177"/>
                  </a:lnTo>
                  <a:lnTo>
                    <a:pt x="50126" y="350177"/>
                  </a:lnTo>
                  <a:lnTo>
                    <a:pt x="75184" y="350177"/>
                  </a:lnTo>
                  <a:lnTo>
                    <a:pt x="75184" y="325120"/>
                  </a:lnTo>
                  <a:close/>
                </a:path>
                <a:path w="1028064" h="551179">
                  <a:moveTo>
                    <a:pt x="100253" y="25400"/>
                  </a:moveTo>
                  <a:lnTo>
                    <a:pt x="75184" y="25400"/>
                  </a:lnTo>
                  <a:lnTo>
                    <a:pt x="75184" y="49530"/>
                  </a:lnTo>
                  <a:lnTo>
                    <a:pt x="50126" y="49530"/>
                  </a:lnTo>
                  <a:lnTo>
                    <a:pt x="50126" y="74930"/>
                  </a:lnTo>
                  <a:lnTo>
                    <a:pt x="75184" y="74930"/>
                  </a:lnTo>
                  <a:lnTo>
                    <a:pt x="75184" y="100330"/>
                  </a:lnTo>
                  <a:lnTo>
                    <a:pt x="100253" y="100330"/>
                  </a:lnTo>
                  <a:lnTo>
                    <a:pt x="100253" y="25400"/>
                  </a:lnTo>
                  <a:close/>
                </a:path>
                <a:path w="1028064" h="551179">
                  <a:moveTo>
                    <a:pt x="125310" y="325120"/>
                  </a:moveTo>
                  <a:lnTo>
                    <a:pt x="100253" y="325120"/>
                  </a:lnTo>
                  <a:lnTo>
                    <a:pt x="100253" y="350177"/>
                  </a:lnTo>
                  <a:lnTo>
                    <a:pt x="125310" y="350177"/>
                  </a:lnTo>
                  <a:lnTo>
                    <a:pt x="125310" y="325120"/>
                  </a:lnTo>
                  <a:close/>
                </a:path>
                <a:path w="1028064" h="551179">
                  <a:moveTo>
                    <a:pt x="150380" y="375246"/>
                  </a:moveTo>
                  <a:lnTo>
                    <a:pt x="125310" y="375246"/>
                  </a:lnTo>
                  <a:lnTo>
                    <a:pt x="100253" y="375246"/>
                  </a:lnTo>
                  <a:lnTo>
                    <a:pt x="75184" y="375246"/>
                  </a:lnTo>
                  <a:lnTo>
                    <a:pt x="75184" y="400304"/>
                  </a:lnTo>
                  <a:lnTo>
                    <a:pt x="50126" y="400304"/>
                  </a:lnTo>
                  <a:lnTo>
                    <a:pt x="50126" y="425373"/>
                  </a:lnTo>
                  <a:lnTo>
                    <a:pt x="25057" y="425373"/>
                  </a:lnTo>
                  <a:lnTo>
                    <a:pt x="25057" y="450430"/>
                  </a:lnTo>
                  <a:lnTo>
                    <a:pt x="0" y="450430"/>
                  </a:lnTo>
                  <a:lnTo>
                    <a:pt x="0" y="500557"/>
                  </a:lnTo>
                  <a:lnTo>
                    <a:pt x="25057" y="500557"/>
                  </a:lnTo>
                  <a:lnTo>
                    <a:pt x="50126" y="500557"/>
                  </a:lnTo>
                  <a:lnTo>
                    <a:pt x="75184" y="500557"/>
                  </a:lnTo>
                  <a:lnTo>
                    <a:pt x="75184" y="525627"/>
                  </a:lnTo>
                  <a:lnTo>
                    <a:pt x="100253" y="525627"/>
                  </a:lnTo>
                  <a:lnTo>
                    <a:pt x="125310" y="525627"/>
                  </a:lnTo>
                  <a:lnTo>
                    <a:pt x="125310" y="475500"/>
                  </a:lnTo>
                  <a:lnTo>
                    <a:pt x="100253" y="475500"/>
                  </a:lnTo>
                  <a:lnTo>
                    <a:pt x="75184" y="475500"/>
                  </a:lnTo>
                  <a:lnTo>
                    <a:pt x="75184" y="425373"/>
                  </a:lnTo>
                  <a:lnTo>
                    <a:pt x="100253" y="425373"/>
                  </a:lnTo>
                  <a:lnTo>
                    <a:pt x="125310" y="425373"/>
                  </a:lnTo>
                  <a:lnTo>
                    <a:pt x="125310" y="400304"/>
                  </a:lnTo>
                  <a:lnTo>
                    <a:pt x="150380" y="400304"/>
                  </a:lnTo>
                  <a:lnTo>
                    <a:pt x="150380" y="375246"/>
                  </a:lnTo>
                  <a:close/>
                </a:path>
                <a:path w="1028064" h="551179">
                  <a:moveTo>
                    <a:pt x="175437" y="450430"/>
                  </a:moveTo>
                  <a:lnTo>
                    <a:pt x="150380" y="450430"/>
                  </a:lnTo>
                  <a:lnTo>
                    <a:pt x="150380" y="425373"/>
                  </a:lnTo>
                  <a:lnTo>
                    <a:pt x="125310" y="425373"/>
                  </a:lnTo>
                  <a:lnTo>
                    <a:pt x="125310" y="475500"/>
                  </a:lnTo>
                  <a:lnTo>
                    <a:pt x="150380" y="475500"/>
                  </a:lnTo>
                  <a:lnTo>
                    <a:pt x="175437" y="475500"/>
                  </a:lnTo>
                  <a:lnTo>
                    <a:pt x="175437" y="450430"/>
                  </a:lnTo>
                  <a:close/>
                </a:path>
                <a:path w="1028064" h="551179">
                  <a:moveTo>
                    <a:pt x="175437" y="400304"/>
                  </a:moveTo>
                  <a:lnTo>
                    <a:pt x="150380" y="400304"/>
                  </a:lnTo>
                  <a:lnTo>
                    <a:pt x="150380" y="425373"/>
                  </a:lnTo>
                  <a:lnTo>
                    <a:pt x="175437" y="425373"/>
                  </a:lnTo>
                  <a:lnTo>
                    <a:pt x="175437" y="400304"/>
                  </a:lnTo>
                  <a:close/>
                </a:path>
                <a:path w="1028064" h="551179">
                  <a:moveTo>
                    <a:pt x="175437" y="300050"/>
                  </a:moveTo>
                  <a:lnTo>
                    <a:pt x="150380" y="300050"/>
                  </a:lnTo>
                  <a:lnTo>
                    <a:pt x="125310" y="300050"/>
                  </a:lnTo>
                  <a:lnTo>
                    <a:pt x="125310" y="325120"/>
                  </a:lnTo>
                  <a:lnTo>
                    <a:pt x="150380" y="325120"/>
                  </a:lnTo>
                  <a:lnTo>
                    <a:pt x="175437" y="325120"/>
                  </a:lnTo>
                  <a:lnTo>
                    <a:pt x="175437" y="300050"/>
                  </a:lnTo>
                  <a:close/>
                </a:path>
                <a:path w="1028064" h="551179">
                  <a:moveTo>
                    <a:pt x="200507" y="500557"/>
                  </a:moveTo>
                  <a:lnTo>
                    <a:pt x="175437" y="500557"/>
                  </a:lnTo>
                  <a:lnTo>
                    <a:pt x="150380" y="500557"/>
                  </a:lnTo>
                  <a:lnTo>
                    <a:pt x="150380" y="525627"/>
                  </a:lnTo>
                  <a:lnTo>
                    <a:pt x="175437" y="525627"/>
                  </a:lnTo>
                  <a:lnTo>
                    <a:pt x="200507" y="525627"/>
                  </a:lnTo>
                  <a:lnTo>
                    <a:pt x="200507" y="500557"/>
                  </a:lnTo>
                  <a:close/>
                </a:path>
                <a:path w="1028064" h="551179">
                  <a:moveTo>
                    <a:pt x="200507" y="425373"/>
                  </a:moveTo>
                  <a:lnTo>
                    <a:pt x="175437" y="425373"/>
                  </a:lnTo>
                  <a:lnTo>
                    <a:pt x="175437" y="450430"/>
                  </a:lnTo>
                  <a:lnTo>
                    <a:pt x="200507" y="450430"/>
                  </a:lnTo>
                  <a:lnTo>
                    <a:pt x="200507" y="425373"/>
                  </a:lnTo>
                  <a:close/>
                </a:path>
                <a:path w="1028064" h="551179">
                  <a:moveTo>
                    <a:pt x="200507" y="325120"/>
                  </a:moveTo>
                  <a:lnTo>
                    <a:pt x="175437" y="325120"/>
                  </a:lnTo>
                  <a:lnTo>
                    <a:pt x="175437" y="350177"/>
                  </a:lnTo>
                  <a:lnTo>
                    <a:pt x="150380" y="350177"/>
                  </a:lnTo>
                  <a:lnTo>
                    <a:pt x="150380" y="375246"/>
                  </a:lnTo>
                  <a:lnTo>
                    <a:pt x="175437" y="375246"/>
                  </a:lnTo>
                  <a:lnTo>
                    <a:pt x="200507" y="375246"/>
                  </a:lnTo>
                  <a:lnTo>
                    <a:pt x="200507" y="325120"/>
                  </a:lnTo>
                  <a:close/>
                </a:path>
                <a:path w="1028064" h="551179">
                  <a:moveTo>
                    <a:pt x="225564" y="375246"/>
                  </a:moveTo>
                  <a:lnTo>
                    <a:pt x="200507" y="375246"/>
                  </a:lnTo>
                  <a:lnTo>
                    <a:pt x="200507" y="400304"/>
                  </a:lnTo>
                  <a:lnTo>
                    <a:pt x="225564" y="400304"/>
                  </a:lnTo>
                  <a:lnTo>
                    <a:pt x="225564" y="375246"/>
                  </a:lnTo>
                  <a:close/>
                </a:path>
                <a:path w="1028064" h="551179">
                  <a:moveTo>
                    <a:pt x="225564" y="25400"/>
                  </a:moveTo>
                  <a:lnTo>
                    <a:pt x="200507" y="25400"/>
                  </a:lnTo>
                  <a:lnTo>
                    <a:pt x="200507" y="0"/>
                  </a:lnTo>
                  <a:lnTo>
                    <a:pt x="175437" y="0"/>
                  </a:lnTo>
                  <a:lnTo>
                    <a:pt x="150380" y="0"/>
                  </a:lnTo>
                  <a:lnTo>
                    <a:pt x="125310" y="0"/>
                  </a:lnTo>
                  <a:lnTo>
                    <a:pt x="100253" y="0"/>
                  </a:lnTo>
                  <a:lnTo>
                    <a:pt x="100253" y="25400"/>
                  </a:lnTo>
                  <a:lnTo>
                    <a:pt x="125310" y="25400"/>
                  </a:lnTo>
                  <a:lnTo>
                    <a:pt x="150380" y="25400"/>
                  </a:lnTo>
                  <a:lnTo>
                    <a:pt x="175437" y="25400"/>
                  </a:lnTo>
                  <a:lnTo>
                    <a:pt x="175437" y="49530"/>
                  </a:lnTo>
                  <a:lnTo>
                    <a:pt x="150380" y="49530"/>
                  </a:lnTo>
                  <a:lnTo>
                    <a:pt x="150380" y="74930"/>
                  </a:lnTo>
                  <a:lnTo>
                    <a:pt x="175437" y="74930"/>
                  </a:lnTo>
                  <a:lnTo>
                    <a:pt x="175437" y="125730"/>
                  </a:lnTo>
                  <a:lnTo>
                    <a:pt x="200507" y="125730"/>
                  </a:lnTo>
                  <a:lnTo>
                    <a:pt x="200507" y="49530"/>
                  </a:lnTo>
                  <a:lnTo>
                    <a:pt x="225564" y="49530"/>
                  </a:lnTo>
                  <a:lnTo>
                    <a:pt x="225564" y="25400"/>
                  </a:lnTo>
                  <a:close/>
                </a:path>
                <a:path w="1028064" h="551179">
                  <a:moveTo>
                    <a:pt x="250621" y="74930"/>
                  </a:moveTo>
                  <a:lnTo>
                    <a:pt x="225564" y="74930"/>
                  </a:lnTo>
                  <a:lnTo>
                    <a:pt x="225564" y="125730"/>
                  </a:lnTo>
                  <a:lnTo>
                    <a:pt x="250621" y="125730"/>
                  </a:lnTo>
                  <a:lnTo>
                    <a:pt x="250621" y="74930"/>
                  </a:lnTo>
                  <a:close/>
                </a:path>
                <a:path w="1028064" h="551179">
                  <a:moveTo>
                    <a:pt x="275691" y="274993"/>
                  </a:moveTo>
                  <a:lnTo>
                    <a:pt x="250621" y="274993"/>
                  </a:lnTo>
                  <a:lnTo>
                    <a:pt x="250621" y="300050"/>
                  </a:lnTo>
                  <a:lnTo>
                    <a:pt x="225564" y="300050"/>
                  </a:lnTo>
                  <a:lnTo>
                    <a:pt x="225564" y="375246"/>
                  </a:lnTo>
                  <a:lnTo>
                    <a:pt x="250621" y="375246"/>
                  </a:lnTo>
                  <a:lnTo>
                    <a:pt x="250621" y="325120"/>
                  </a:lnTo>
                  <a:lnTo>
                    <a:pt x="275691" y="325120"/>
                  </a:lnTo>
                  <a:lnTo>
                    <a:pt x="275691" y="274993"/>
                  </a:lnTo>
                  <a:close/>
                </a:path>
                <a:path w="1028064" h="551179">
                  <a:moveTo>
                    <a:pt x="325818" y="249923"/>
                  </a:moveTo>
                  <a:lnTo>
                    <a:pt x="300748" y="249923"/>
                  </a:lnTo>
                  <a:lnTo>
                    <a:pt x="300748" y="300050"/>
                  </a:lnTo>
                  <a:lnTo>
                    <a:pt x="325818" y="300050"/>
                  </a:lnTo>
                  <a:lnTo>
                    <a:pt x="325818" y="249923"/>
                  </a:lnTo>
                  <a:close/>
                </a:path>
                <a:path w="1028064" h="551179">
                  <a:moveTo>
                    <a:pt x="401002" y="500557"/>
                  </a:moveTo>
                  <a:lnTo>
                    <a:pt x="375945" y="500557"/>
                  </a:lnTo>
                  <a:lnTo>
                    <a:pt x="375945" y="475500"/>
                  </a:lnTo>
                  <a:lnTo>
                    <a:pt x="350875" y="475500"/>
                  </a:lnTo>
                  <a:lnTo>
                    <a:pt x="350875" y="450430"/>
                  </a:lnTo>
                  <a:lnTo>
                    <a:pt x="325818" y="450430"/>
                  </a:lnTo>
                  <a:lnTo>
                    <a:pt x="300748" y="450430"/>
                  </a:lnTo>
                  <a:lnTo>
                    <a:pt x="275691" y="450430"/>
                  </a:lnTo>
                  <a:lnTo>
                    <a:pt x="275691" y="475500"/>
                  </a:lnTo>
                  <a:lnTo>
                    <a:pt x="250621" y="475500"/>
                  </a:lnTo>
                  <a:lnTo>
                    <a:pt x="250621" y="450430"/>
                  </a:lnTo>
                  <a:lnTo>
                    <a:pt x="225564" y="450430"/>
                  </a:lnTo>
                  <a:lnTo>
                    <a:pt x="225564" y="475500"/>
                  </a:lnTo>
                  <a:lnTo>
                    <a:pt x="200507" y="475500"/>
                  </a:lnTo>
                  <a:lnTo>
                    <a:pt x="200507" y="500557"/>
                  </a:lnTo>
                  <a:lnTo>
                    <a:pt x="225564" y="500557"/>
                  </a:lnTo>
                  <a:lnTo>
                    <a:pt x="250621" y="500557"/>
                  </a:lnTo>
                  <a:lnTo>
                    <a:pt x="275691" y="500557"/>
                  </a:lnTo>
                  <a:lnTo>
                    <a:pt x="300748" y="500557"/>
                  </a:lnTo>
                  <a:lnTo>
                    <a:pt x="300748" y="475500"/>
                  </a:lnTo>
                  <a:lnTo>
                    <a:pt x="325818" y="475500"/>
                  </a:lnTo>
                  <a:lnTo>
                    <a:pt x="325818" y="500557"/>
                  </a:lnTo>
                  <a:lnTo>
                    <a:pt x="300748" y="500557"/>
                  </a:lnTo>
                  <a:lnTo>
                    <a:pt x="300748" y="525627"/>
                  </a:lnTo>
                  <a:lnTo>
                    <a:pt x="325818" y="525627"/>
                  </a:lnTo>
                  <a:lnTo>
                    <a:pt x="325818" y="550684"/>
                  </a:lnTo>
                  <a:lnTo>
                    <a:pt x="350875" y="550684"/>
                  </a:lnTo>
                  <a:lnTo>
                    <a:pt x="350875" y="525627"/>
                  </a:lnTo>
                  <a:lnTo>
                    <a:pt x="375945" y="525627"/>
                  </a:lnTo>
                  <a:lnTo>
                    <a:pt x="401002" y="525627"/>
                  </a:lnTo>
                  <a:lnTo>
                    <a:pt x="401002" y="500557"/>
                  </a:lnTo>
                  <a:close/>
                </a:path>
                <a:path w="1028064" h="551179">
                  <a:moveTo>
                    <a:pt x="426072" y="475500"/>
                  </a:moveTo>
                  <a:lnTo>
                    <a:pt x="401002" y="475500"/>
                  </a:lnTo>
                  <a:lnTo>
                    <a:pt x="401002" y="500557"/>
                  </a:lnTo>
                  <a:lnTo>
                    <a:pt x="426072" y="500557"/>
                  </a:lnTo>
                  <a:lnTo>
                    <a:pt x="426072" y="475500"/>
                  </a:lnTo>
                  <a:close/>
                </a:path>
                <a:path w="1028064" h="551179">
                  <a:moveTo>
                    <a:pt x="451129" y="500557"/>
                  </a:moveTo>
                  <a:lnTo>
                    <a:pt x="426072" y="500557"/>
                  </a:lnTo>
                  <a:lnTo>
                    <a:pt x="426072" y="525627"/>
                  </a:lnTo>
                  <a:lnTo>
                    <a:pt x="451129" y="525627"/>
                  </a:lnTo>
                  <a:lnTo>
                    <a:pt x="451129" y="500557"/>
                  </a:lnTo>
                  <a:close/>
                </a:path>
                <a:path w="1028064" h="551179">
                  <a:moveTo>
                    <a:pt x="451129" y="325120"/>
                  </a:moveTo>
                  <a:lnTo>
                    <a:pt x="426072" y="325120"/>
                  </a:lnTo>
                  <a:lnTo>
                    <a:pt x="401002" y="325120"/>
                  </a:lnTo>
                  <a:lnTo>
                    <a:pt x="401002" y="300050"/>
                  </a:lnTo>
                  <a:lnTo>
                    <a:pt x="426072" y="300050"/>
                  </a:lnTo>
                  <a:lnTo>
                    <a:pt x="426072" y="199796"/>
                  </a:lnTo>
                  <a:lnTo>
                    <a:pt x="401002" y="199796"/>
                  </a:lnTo>
                  <a:lnTo>
                    <a:pt x="401002" y="274993"/>
                  </a:lnTo>
                  <a:lnTo>
                    <a:pt x="375945" y="274993"/>
                  </a:lnTo>
                  <a:lnTo>
                    <a:pt x="375945" y="300050"/>
                  </a:lnTo>
                  <a:lnTo>
                    <a:pt x="375945" y="325120"/>
                  </a:lnTo>
                  <a:lnTo>
                    <a:pt x="375945" y="350177"/>
                  </a:lnTo>
                  <a:lnTo>
                    <a:pt x="350875" y="350177"/>
                  </a:lnTo>
                  <a:lnTo>
                    <a:pt x="350875" y="325120"/>
                  </a:lnTo>
                  <a:lnTo>
                    <a:pt x="375945" y="325120"/>
                  </a:lnTo>
                  <a:lnTo>
                    <a:pt x="375945" y="300050"/>
                  </a:lnTo>
                  <a:lnTo>
                    <a:pt x="350875" y="300050"/>
                  </a:lnTo>
                  <a:lnTo>
                    <a:pt x="325818" y="300050"/>
                  </a:lnTo>
                  <a:lnTo>
                    <a:pt x="325818" y="350177"/>
                  </a:lnTo>
                  <a:lnTo>
                    <a:pt x="300748" y="350177"/>
                  </a:lnTo>
                  <a:lnTo>
                    <a:pt x="300748" y="325120"/>
                  </a:lnTo>
                  <a:lnTo>
                    <a:pt x="275691" y="325120"/>
                  </a:lnTo>
                  <a:lnTo>
                    <a:pt x="275691" y="375246"/>
                  </a:lnTo>
                  <a:lnTo>
                    <a:pt x="250621" y="375246"/>
                  </a:lnTo>
                  <a:lnTo>
                    <a:pt x="250621" y="450430"/>
                  </a:lnTo>
                  <a:lnTo>
                    <a:pt x="275691" y="450430"/>
                  </a:lnTo>
                  <a:lnTo>
                    <a:pt x="275691" y="400304"/>
                  </a:lnTo>
                  <a:lnTo>
                    <a:pt x="300748" y="400304"/>
                  </a:lnTo>
                  <a:lnTo>
                    <a:pt x="300748" y="375246"/>
                  </a:lnTo>
                  <a:lnTo>
                    <a:pt x="325818" y="375246"/>
                  </a:lnTo>
                  <a:lnTo>
                    <a:pt x="325818" y="400304"/>
                  </a:lnTo>
                  <a:lnTo>
                    <a:pt x="350875" y="400304"/>
                  </a:lnTo>
                  <a:lnTo>
                    <a:pt x="375945" y="400304"/>
                  </a:lnTo>
                  <a:lnTo>
                    <a:pt x="401002" y="400304"/>
                  </a:lnTo>
                  <a:lnTo>
                    <a:pt x="426072" y="400304"/>
                  </a:lnTo>
                  <a:lnTo>
                    <a:pt x="426072" y="350177"/>
                  </a:lnTo>
                  <a:lnTo>
                    <a:pt x="451129" y="350177"/>
                  </a:lnTo>
                  <a:lnTo>
                    <a:pt x="451129" y="325120"/>
                  </a:lnTo>
                  <a:close/>
                </a:path>
                <a:path w="1028064" h="551179">
                  <a:moveTo>
                    <a:pt x="501256" y="249923"/>
                  </a:moveTo>
                  <a:lnTo>
                    <a:pt x="476199" y="249923"/>
                  </a:lnTo>
                  <a:lnTo>
                    <a:pt x="451129" y="249923"/>
                  </a:lnTo>
                  <a:lnTo>
                    <a:pt x="451129" y="300050"/>
                  </a:lnTo>
                  <a:lnTo>
                    <a:pt x="476199" y="300050"/>
                  </a:lnTo>
                  <a:lnTo>
                    <a:pt x="476199" y="274993"/>
                  </a:lnTo>
                  <a:lnTo>
                    <a:pt x="501256" y="274993"/>
                  </a:lnTo>
                  <a:lnTo>
                    <a:pt x="501256" y="249923"/>
                  </a:lnTo>
                  <a:close/>
                </a:path>
                <a:path w="1028064" h="551179">
                  <a:moveTo>
                    <a:pt x="526326" y="475500"/>
                  </a:moveTo>
                  <a:lnTo>
                    <a:pt x="501256" y="475500"/>
                  </a:lnTo>
                  <a:lnTo>
                    <a:pt x="501256" y="500557"/>
                  </a:lnTo>
                  <a:lnTo>
                    <a:pt x="526326" y="500557"/>
                  </a:lnTo>
                  <a:lnTo>
                    <a:pt x="526326" y="475500"/>
                  </a:lnTo>
                  <a:close/>
                </a:path>
                <a:path w="1028064" h="551179">
                  <a:moveTo>
                    <a:pt x="551395" y="375246"/>
                  </a:moveTo>
                  <a:lnTo>
                    <a:pt x="526326" y="375246"/>
                  </a:lnTo>
                  <a:lnTo>
                    <a:pt x="526326" y="400304"/>
                  </a:lnTo>
                  <a:lnTo>
                    <a:pt x="551395" y="400304"/>
                  </a:lnTo>
                  <a:lnTo>
                    <a:pt x="551395" y="375246"/>
                  </a:lnTo>
                  <a:close/>
                </a:path>
                <a:path w="1028064" h="551179">
                  <a:moveTo>
                    <a:pt x="551395" y="325120"/>
                  </a:moveTo>
                  <a:lnTo>
                    <a:pt x="526326" y="325120"/>
                  </a:lnTo>
                  <a:lnTo>
                    <a:pt x="526326" y="274993"/>
                  </a:lnTo>
                  <a:lnTo>
                    <a:pt x="501256" y="274993"/>
                  </a:lnTo>
                  <a:lnTo>
                    <a:pt x="501256" y="300050"/>
                  </a:lnTo>
                  <a:lnTo>
                    <a:pt x="476199" y="300050"/>
                  </a:lnTo>
                  <a:lnTo>
                    <a:pt x="476199" y="350177"/>
                  </a:lnTo>
                  <a:lnTo>
                    <a:pt x="501256" y="350177"/>
                  </a:lnTo>
                  <a:lnTo>
                    <a:pt x="501256" y="375246"/>
                  </a:lnTo>
                  <a:lnTo>
                    <a:pt x="526326" y="375246"/>
                  </a:lnTo>
                  <a:lnTo>
                    <a:pt x="526326" y="350177"/>
                  </a:lnTo>
                  <a:lnTo>
                    <a:pt x="551395" y="350177"/>
                  </a:lnTo>
                  <a:lnTo>
                    <a:pt x="551395" y="325120"/>
                  </a:lnTo>
                  <a:close/>
                </a:path>
                <a:path w="1028064" h="551179">
                  <a:moveTo>
                    <a:pt x="576453" y="400304"/>
                  </a:moveTo>
                  <a:lnTo>
                    <a:pt x="551395" y="400304"/>
                  </a:lnTo>
                  <a:lnTo>
                    <a:pt x="551395" y="425373"/>
                  </a:lnTo>
                  <a:lnTo>
                    <a:pt x="526326" y="425373"/>
                  </a:lnTo>
                  <a:lnTo>
                    <a:pt x="526326" y="450430"/>
                  </a:lnTo>
                  <a:lnTo>
                    <a:pt x="551395" y="450430"/>
                  </a:lnTo>
                  <a:lnTo>
                    <a:pt x="576453" y="450430"/>
                  </a:lnTo>
                  <a:lnTo>
                    <a:pt x="576453" y="400304"/>
                  </a:lnTo>
                  <a:close/>
                </a:path>
                <a:path w="1028064" h="551179">
                  <a:moveTo>
                    <a:pt x="576453" y="350177"/>
                  </a:moveTo>
                  <a:lnTo>
                    <a:pt x="551395" y="350177"/>
                  </a:lnTo>
                  <a:lnTo>
                    <a:pt x="551395" y="375246"/>
                  </a:lnTo>
                  <a:lnTo>
                    <a:pt x="576453" y="375246"/>
                  </a:lnTo>
                  <a:lnTo>
                    <a:pt x="576453" y="350177"/>
                  </a:lnTo>
                  <a:close/>
                </a:path>
                <a:path w="1028064" h="551179">
                  <a:moveTo>
                    <a:pt x="601510" y="325120"/>
                  </a:moveTo>
                  <a:lnTo>
                    <a:pt x="576453" y="325120"/>
                  </a:lnTo>
                  <a:lnTo>
                    <a:pt x="576453" y="350177"/>
                  </a:lnTo>
                  <a:lnTo>
                    <a:pt x="601510" y="350177"/>
                  </a:lnTo>
                  <a:lnTo>
                    <a:pt x="601510" y="325120"/>
                  </a:lnTo>
                  <a:close/>
                </a:path>
                <a:path w="1028064" h="551179">
                  <a:moveTo>
                    <a:pt x="601510" y="274993"/>
                  </a:moveTo>
                  <a:lnTo>
                    <a:pt x="576453" y="274993"/>
                  </a:lnTo>
                  <a:lnTo>
                    <a:pt x="551395" y="274993"/>
                  </a:lnTo>
                  <a:lnTo>
                    <a:pt x="551395" y="325120"/>
                  </a:lnTo>
                  <a:lnTo>
                    <a:pt x="576453" y="325120"/>
                  </a:lnTo>
                  <a:lnTo>
                    <a:pt x="576453" y="300050"/>
                  </a:lnTo>
                  <a:lnTo>
                    <a:pt x="601510" y="300050"/>
                  </a:lnTo>
                  <a:lnTo>
                    <a:pt x="601510" y="274993"/>
                  </a:lnTo>
                  <a:close/>
                </a:path>
                <a:path w="1028064" h="551179">
                  <a:moveTo>
                    <a:pt x="626579" y="249923"/>
                  </a:moveTo>
                  <a:lnTo>
                    <a:pt x="601510" y="249923"/>
                  </a:lnTo>
                  <a:lnTo>
                    <a:pt x="601510" y="274993"/>
                  </a:lnTo>
                  <a:lnTo>
                    <a:pt x="626579" y="274993"/>
                  </a:lnTo>
                  <a:lnTo>
                    <a:pt x="626579" y="249923"/>
                  </a:lnTo>
                  <a:close/>
                </a:path>
                <a:path w="1028064" h="551179">
                  <a:moveTo>
                    <a:pt x="776960" y="350177"/>
                  </a:moveTo>
                  <a:lnTo>
                    <a:pt x="751890" y="350177"/>
                  </a:lnTo>
                  <a:lnTo>
                    <a:pt x="726833" y="350177"/>
                  </a:lnTo>
                  <a:lnTo>
                    <a:pt x="726833" y="375246"/>
                  </a:lnTo>
                  <a:lnTo>
                    <a:pt x="701763" y="375246"/>
                  </a:lnTo>
                  <a:lnTo>
                    <a:pt x="701763" y="400304"/>
                  </a:lnTo>
                  <a:lnTo>
                    <a:pt x="726833" y="400304"/>
                  </a:lnTo>
                  <a:lnTo>
                    <a:pt x="726833" y="425373"/>
                  </a:lnTo>
                  <a:lnTo>
                    <a:pt x="751890" y="425373"/>
                  </a:lnTo>
                  <a:lnTo>
                    <a:pt x="751890" y="400304"/>
                  </a:lnTo>
                  <a:lnTo>
                    <a:pt x="776960" y="400304"/>
                  </a:lnTo>
                  <a:lnTo>
                    <a:pt x="776960" y="350177"/>
                  </a:lnTo>
                  <a:close/>
                </a:path>
                <a:path w="1028064" h="551179">
                  <a:moveTo>
                    <a:pt x="927341" y="425373"/>
                  </a:moveTo>
                  <a:lnTo>
                    <a:pt x="902271" y="425373"/>
                  </a:lnTo>
                  <a:lnTo>
                    <a:pt x="902271" y="400304"/>
                  </a:lnTo>
                  <a:lnTo>
                    <a:pt x="877214" y="400304"/>
                  </a:lnTo>
                  <a:lnTo>
                    <a:pt x="877214" y="425373"/>
                  </a:lnTo>
                  <a:lnTo>
                    <a:pt x="852144" y="425373"/>
                  </a:lnTo>
                  <a:lnTo>
                    <a:pt x="852144" y="450430"/>
                  </a:lnTo>
                  <a:lnTo>
                    <a:pt x="877214" y="450430"/>
                  </a:lnTo>
                  <a:lnTo>
                    <a:pt x="902271" y="450430"/>
                  </a:lnTo>
                  <a:lnTo>
                    <a:pt x="902271" y="475500"/>
                  </a:lnTo>
                  <a:lnTo>
                    <a:pt x="927341" y="475500"/>
                  </a:lnTo>
                  <a:lnTo>
                    <a:pt x="927341" y="425373"/>
                  </a:lnTo>
                  <a:close/>
                </a:path>
                <a:path w="1028064" h="551179">
                  <a:moveTo>
                    <a:pt x="952398" y="475500"/>
                  </a:moveTo>
                  <a:lnTo>
                    <a:pt x="927341" y="475500"/>
                  </a:lnTo>
                  <a:lnTo>
                    <a:pt x="927341" y="500557"/>
                  </a:lnTo>
                  <a:lnTo>
                    <a:pt x="952398" y="500557"/>
                  </a:lnTo>
                  <a:lnTo>
                    <a:pt x="952398" y="475500"/>
                  </a:lnTo>
                  <a:close/>
                </a:path>
                <a:path w="1028064" h="551179">
                  <a:moveTo>
                    <a:pt x="952398" y="375246"/>
                  </a:moveTo>
                  <a:lnTo>
                    <a:pt x="927341" y="375246"/>
                  </a:lnTo>
                  <a:lnTo>
                    <a:pt x="927341" y="425373"/>
                  </a:lnTo>
                  <a:lnTo>
                    <a:pt x="952398" y="425373"/>
                  </a:lnTo>
                  <a:lnTo>
                    <a:pt x="952398" y="375246"/>
                  </a:lnTo>
                  <a:close/>
                </a:path>
                <a:path w="1028064" h="551179">
                  <a:moveTo>
                    <a:pt x="952398" y="274993"/>
                  </a:moveTo>
                  <a:lnTo>
                    <a:pt x="927341" y="274993"/>
                  </a:lnTo>
                  <a:lnTo>
                    <a:pt x="927341" y="325120"/>
                  </a:lnTo>
                  <a:lnTo>
                    <a:pt x="952398" y="325120"/>
                  </a:lnTo>
                  <a:lnTo>
                    <a:pt x="952398" y="274993"/>
                  </a:lnTo>
                  <a:close/>
                </a:path>
                <a:path w="1028064" h="551179">
                  <a:moveTo>
                    <a:pt x="977468" y="350177"/>
                  </a:moveTo>
                  <a:lnTo>
                    <a:pt x="952398" y="350177"/>
                  </a:lnTo>
                  <a:lnTo>
                    <a:pt x="952398" y="375246"/>
                  </a:lnTo>
                  <a:lnTo>
                    <a:pt x="977468" y="375246"/>
                  </a:lnTo>
                  <a:lnTo>
                    <a:pt x="977468" y="350177"/>
                  </a:lnTo>
                  <a:close/>
                </a:path>
                <a:path w="1028064" h="551179">
                  <a:moveTo>
                    <a:pt x="1002525" y="375246"/>
                  </a:moveTo>
                  <a:lnTo>
                    <a:pt x="977468" y="375246"/>
                  </a:lnTo>
                  <a:lnTo>
                    <a:pt x="977468" y="400304"/>
                  </a:lnTo>
                  <a:lnTo>
                    <a:pt x="1002525" y="400304"/>
                  </a:lnTo>
                  <a:lnTo>
                    <a:pt x="1002525" y="375246"/>
                  </a:lnTo>
                  <a:close/>
                </a:path>
                <a:path w="1028064" h="551179">
                  <a:moveTo>
                    <a:pt x="1027595" y="199796"/>
                  </a:moveTo>
                  <a:lnTo>
                    <a:pt x="1002525" y="199796"/>
                  </a:lnTo>
                  <a:lnTo>
                    <a:pt x="977468" y="199796"/>
                  </a:lnTo>
                  <a:lnTo>
                    <a:pt x="977468" y="224866"/>
                  </a:lnTo>
                  <a:lnTo>
                    <a:pt x="1002525" y="224866"/>
                  </a:lnTo>
                  <a:lnTo>
                    <a:pt x="1002525" y="274993"/>
                  </a:lnTo>
                  <a:lnTo>
                    <a:pt x="977468" y="274993"/>
                  </a:lnTo>
                  <a:lnTo>
                    <a:pt x="977468" y="325120"/>
                  </a:lnTo>
                  <a:lnTo>
                    <a:pt x="1002525" y="325120"/>
                  </a:lnTo>
                  <a:lnTo>
                    <a:pt x="1002525" y="375246"/>
                  </a:lnTo>
                  <a:lnTo>
                    <a:pt x="1027595" y="375246"/>
                  </a:lnTo>
                  <a:lnTo>
                    <a:pt x="1027595" y="1997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984397"/>
              <a:ext cx="1028065" cy="376555"/>
            </a:xfrm>
            <a:custGeom>
              <a:avLst/>
              <a:gdLst/>
              <a:ahLst/>
              <a:cxnLst/>
              <a:rect l="l" t="t" r="r" b="b"/>
              <a:pathLst>
                <a:path w="1028064" h="376554">
                  <a:moveTo>
                    <a:pt x="25057" y="175450"/>
                  </a:moveTo>
                  <a:lnTo>
                    <a:pt x="0" y="175450"/>
                  </a:lnTo>
                  <a:lnTo>
                    <a:pt x="0" y="200507"/>
                  </a:lnTo>
                  <a:lnTo>
                    <a:pt x="25057" y="200507"/>
                  </a:lnTo>
                  <a:lnTo>
                    <a:pt x="25057" y="175450"/>
                  </a:lnTo>
                  <a:close/>
                </a:path>
                <a:path w="1028064" h="376554">
                  <a:moveTo>
                    <a:pt x="100253" y="250634"/>
                  </a:moveTo>
                  <a:lnTo>
                    <a:pt x="75184" y="250634"/>
                  </a:lnTo>
                  <a:lnTo>
                    <a:pt x="50126" y="250634"/>
                  </a:lnTo>
                  <a:lnTo>
                    <a:pt x="25057" y="250634"/>
                  </a:lnTo>
                  <a:lnTo>
                    <a:pt x="0" y="250634"/>
                  </a:lnTo>
                  <a:lnTo>
                    <a:pt x="0" y="275704"/>
                  </a:lnTo>
                  <a:lnTo>
                    <a:pt x="25057" y="275704"/>
                  </a:lnTo>
                  <a:lnTo>
                    <a:pt x="50126" y="275704"/>
                  </a:lnTo>
                  <a:lnTo>
                    <a:pt x="75184" y="275704"/>
                  </a:lnTo>
                  <a:lnTo>
                    <a:pt x="100253" y="275704"/>
                  </a:lnTo>
                  <a:lnTo>
                    <a:pt x="100253" y="250634"/>
                  </a:lnTo>
                  <a:close/>
                </a:path>
                <a:path w="1028064" h="376554">
                  <a:moveTo>
                    <a:pt x="100253" y="200507"/>
                  </a:moveTo>
                  <a:lnTo>
                    <a:pt x="75184" y="200507"/>
                  </a:lnTo>
                  <a:lnTo>
                    <a:pt x="75184" y="225577"/>
                  </a:lnTo>
                  <a:lnTo>
                    <a:pt x="100253" y="225577"/>
                  </a:lnTo>
                  <a:lnTo>
                    <a:pt x="100253" y="200507"/>
                  </a:lnTo>
                  <a:close/>
                </a:path>
                <a:path w="1028064" h="376554">
                  <a:moveTo>
                    <a:pt x="175437" y="250634"/>
                  </a:moveTo>
                  <a:lnTo>
                    <a:pt x="150380" y="250634"/>
                  </a:lnTo>
                  <a:lnTo>
                    <a:pt x="150380" y="275704"/>
                  </a:lnTo>
                  <a:lnTo>
                    <a:pt x="175437" y="275704"/>
                  </a:lnTo>
                  <a:lnTo>
                    <a:pt x="175437" y="250634"/>
                  </a:lnTo>
                  <a:close/>
                </a:path>
                <a:path w="1028064" h="376554">
                  <a:moveTo>
                    <a:pt x="225564" y="175450"/>
                  </a:moveTo>
                  <a:lnTo>
                    <a:pt x="200507" y="175450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75450"/>
                  </a:lnTo>
                  <a:close/>
                </a:path>
                <a:path w="1028064" h="376554">
                  <a:moveTo>
                    <a:pt x="250621" y="225577"/>
                  </a:moveTo>
                  <a:lnTo>
                    <a:pt x="225564" y="225577"/>
                  </a:lnTo>
                  <a:lnTo>
                    <a:pt x="200507" y="225577"/>
                  </a:lnTo>
                  <a:lnTo>
                    <a:pt x="200507" y="200507"/>
                  </a:lnTo>
                  <a:lnTo>
                    <a:pt x="175437" y="200507"/>
                  </a:lnTo>
                  <a:lnTo>
                    <a:pt x="150380" y="200507"/>
                  </a:lnTo>
                  <a:lnTo>
                    <a:pt x="125310" y="200507"/>
                  </a:lnTo>
                  <a:lnTo>
                    <a:pt x="125310" y="225577"/>
                  </a:lnTo>
                  <a:lnTo>
                    <a:pt x="100253" y="225577"/>
                  </a:lnTo>
                  <a:lnTo>
                    <a:pt x="100253" y="250634"/>
                  </a:lnTo>
                  <a:lnTo>
                    <a:pt x="125310" y="250634"/>
                  </a:lnTo>
                  <a:lnTo>
                    <a:pt x="150380" y="250634"/>
                  </a:lnTo>
                  <a:lnTo>
                    <a:pt x="150380" y="225577"/>
                  </a:lnTo>
                  <a:lnTo>
                    <a:pt x="175437" y="225577"/>
                  </a:lnTo>
                  <a:lnTo>
                    <a:pt x="175437" y="250634"/>
                  </a:lnTo>
                  <a:lnTo>
                    <a:pt x="200507" y="250634"/>
                  </a:lnTo>
                  <a:lnTo>
                    <a:pt x="225564" y="250634"/>
                  </a:lnTo>
                  <a:lnTo>
                    <a:pt x="250621" y="250634"/>
                  </a:lnTo>
                  <a:lnTo>
                    <a:pt x="250621" y="225577"/>
                  </a:lnTo>
                  <a:close/>
                </a:path>
                <a:path w="1028064" h="376554">
                  <a:moveTo>
                    <a:pt x="275691" y="250634"/>
                  </a:moveTo>
                  <a:lnTo>
                    <a:pt x="250621" y="250634"/>
                  </a:lnTo>
                  <a:lnTo>
                    <a:pt x="250621" y="275704"/>
                  </a:lnTo>
                  <a:lnTo>
                    <a:pt x="275691" y="275704"/>
                  </a:lnTo>
                  <a:lnTo>
                    <a:pt x="275691" y="250634"/>
                  </a:lnTo>
                  <a:close/>
                </a:path>
                <a:path w="1028064" h="376554">
                  <a:moveTo>
                    <a:pt x="300748" y="275704"/>
                  </a:moveTo>
                  <a:lnTo>
                    <a:pt x="275691" y="275704"/>
                  </a:lnTo>
                  <a:lnTo>
                    <a:pt x="275691" y="300761"/>
                  </a:lnTo>
                  <a:lnTo>
                    <a:pt x="250621" y="300761"/>
                  </a:lnTo>
                  <a:lnTo>
                    <a:pt x="250621" y="350888"/>
                  </a:lnTo>
                  <a:lnTo>
                    <a:pt x="225564" y="350888"/>
                  </a:lnTo>
                  <a:lnTo>
                    <a:pt x="225564" y="300761"/>
                  </a:lnTo>
                  <a:lnTo>
                    <a:pt x="250621" y="300761"/>
                  </a:lnTo>
                  <a:lnTo>
                    <a:pt x="250621" y="275704"/>
                  </a:lnTo>
                  <a:lnTo>
                    <a:pt x="225564" y="275704"/>
                  </a:lnTo>
                  <a:lnTo>
                    <a:pt x="200507" y="275704"/>
                  </a:lnTo>
                  <a:lnTo>
                    <a:pt x="200507" y="375958"/>
                  </a:lnTo>
                  <a:lnTo>
                    <a:pt x="225564" y="375958"/>
                  </a:lnTo>
                  <a:lnTo>
                    <a:pt x="250621" y="375958"/>
                  </a:lnTo>
                  <a:lnTo>
                    <a:pt x="275691" y="375958"/>
                  </a:lnTo>
                  <a:lnTo>
                    <a:pt x="275691" y="325831"/>
                  </a:lnTo>
                  <a:lnTo>
                    <a:pt x="300748" y="325831"/>
                  </a:lnTo>
                  <a:lnTo>
                    <a:pt x="300748" y="275704"/>
                  </a:lnTo>
                  <a:close/>
                </a:path>
                <a:path w="1028064" h="376554">
                  <a:moveTo>
                    <a:pt x="325818" y="200507"/>
                  </a:moveTo>
                  <a:lnTo>
                    <a:pt x="300748" y="200507"/>
                  </a:lnTo>
                  <a:lnTo>
                    <a:pt x="275691" y="200507"/>
                  </a:lnTo>
                  <a:lnTo>
                    <a:pt x="250621" y="200507"/>
                  </a:lnTo>
                  <a:lnTo>
                    <a:pt x="250621" y="225577"/>
                  </a:lnTo>
                  <a:lnTo>
                    <a:pt x="275691" y="225577"/>
                  </a:lnTo>
                  <a:lnTo>
                    <a:pt x="275691" y="250634"/>
                  </a:lnTo>
                  <a:lnTo>
                    <a:pt x="300748" y="250634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close/>
                </a:path>
                <a:path w="1028064" h="376554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28064" h="376554">
                  <a:moveTo>
                    <a:pt x="401002" y="250634"/>
                  </a:moveTo>
                  <a:lnTo>
                    <a:pt x="375945" y="250634"/>
                  </a:lnTo>
                  <a:lnTo>
                    <a:pt x="375945" y="275704"/>
                  </a:lnTo>
                  <a:lnTo>
                    <a:pt x="401002" y="275704"/>
                  </a:lnTo>
                  <a:lnTo>
                    <a:pt x="401002" y="250634"/>
                  </a:lnTo>
                  <a:close/>
                </a:path>
                <a:path w="1028064" h="376554">
                  <a:moveTo>
                    <a:pt x="451129" y="250634"/>
                  </a:moveTo>
                  <a:lnTo>
                    <a:pt x="426072" y="250634"/>
                  </a:lnTo>
                  <a:lnTo>
                    <a:pt x="426072" y="275704"/>
                  </a:lnTo>
                  <a:lnTo>
                    <a:pt x="401002" y="275704"/>
                  </a:lnTo>
                  <a:lnTo>
                    <a:pt x="401002" y="300761"/>
                  </a:lnTo>
                  <a:lnTo>
                    <a:pt x="426072" y="300761"/>
                  </a:lnTo>
                  <a:lnTo>
                    <a:pt x="451129" y="300761"/>
                  </a:lnTo>
                  <a:lnTo>
                    <a:pt x="451129" y="250634"/>
                  </a:lnTo>
                  <a:close/>
                </a:path>
                <a:path w="1028064" h="376554">
                  <a:moveTo>
                    <a:pt x="451129" y="200507"/>
                  </a:moveTo>
                  <a:lnTo>
                    <a:pt x="426072" y="200507"/>
                  </a:lnTo>
                  <a:lnTo>
                    <a:pt x="401002" y="200507"/>
                  </a:lnTo>
                  <a:lnTo>
                    <a:pt x="375945" y="200507"/>
                  </a:lnTo>
                  <a:lnTo>
                    <a:pt x="375945" y="225577"/>
                  </a:lnTo>
                  <a:lnTo>
                    <a:pt x="401002" y="225577"/>
                  </a:lnTo>
                  <a:lnTo>
                    <a:pt x="426072" y="225577"/>
                  </a:lnTo>
                  <a:lnTo>
                    <a:pt x="451129" y="225577"/>
                  </a:lnTo>
                  <a:lnTo>
                    <a:pt x="451129" y="200507"/>
                  </a:lnTo>
                  <a:close/>
                </a:path>
                <a:path w="1028064" h="376554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50634"/>
                  </a:lnTo>
                  <a:lnTo>
                    <a:pt x="476199" y="250634"/>
                  </a:lnTo>
                  <a:lnTo>
                    <a:pt x="476199" y="225577"/>
                  </a:lnTo>
                  <a:close/>
                </a:path>
                <a:path w="1028064" h="376554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28064" h="376554">
                  <a:moveTo>
                    <a:pt x="501256" y="25069"/>
                  </a:moveTo>
                  <a:lnTo>
                    <a:pt x="476199" y="25069"/>
                  </a:lnTo>
                  <a:lnTo>
                    <a:pt x="476199" y="0"/>
                  </a:lnTo>
                  <a:lnTo>
                    <a:pt x="451129" y="0"/>
                  </a:lnTo>
                  <a:lnTo>
                    <a:pt x="451129" y="50126"/>
                  </a:lnTo>
                  <a:lnTo>
                    <a:pt x="426072" y="50126"/>
                  </a:lnTo>
                  <a:lnTo>
                    <a:pt x="426072" y="75196"/>
                  </a:lnTo>
                  <a:lnTo>
                    <a:pt x="401002" y="75196"/>
                  </a:lnTo>
                  <a:lnTo>
                    <a:pt x="375945" y="75196"/>
                  </a:lnTo>
                  <a:lnTo>
                    <a:pt x="375945" y="125323"/>
                  </a:lnTo>
                  <a:lnTo>
                    <a:pt x="401002" y="12532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51129" y="100253"/>
                  </a:lnTo>
                  <a:lnTo>
                    <a:pt x="451129" y="150380"/>
                  </a:lnTo>
                  <a:lnTo>
                    <a:pt x="426072" y="150380"/>
                  </a:lnTo>
                  <a:lnTo>
                    <a:pt x="426072" y="175450"/>
                  </a:lnTo>
                  <a:lnTo>
                    <a:pt x="451129" y="175450"/>
                  </a:lnTo>
                  <a:lnTo>
                    <a:pt x="476199" y="175450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lnTo>
                    <a:pt x="476199" y="75196"/>
                  </a:lnTo>
                  <a:lnTo>
                    <a:pt x="476199" y="50126"/>
                  </a:lnTo>
                  <a:lnTo>
                    <a:pt x="501256" y="50126"/>
                  </a:lnTo>
                  <a:lnTo>
                    <a:pt x="501256" y="25069"/>
                  </a:lnTo>
                  <a:close/>
                </a:path>
                <a:path w="1028064" h="376554">
                  <a:moveTo>
                    <a:pt x="651637" y="201028"/>
                  </a:moveTo>
                  <a:lnTo>
                    <a:pt x="626579" y="201028"/>
                  </a:lnTo>
                  <a:lnTo>
                    <a:pt x="626579" y="175628"/>
                  </a:lnTo>
                  <a:lnTo>
                    <a:pt x="601510" y="175628"/>
                  </a:lnTo>
                  <a:lnTo>
                    <a:pt x="601510" y="126098"/>
                  </a:lnTo>
                  <a:lnTo>
                    <a:pt x="576453" y="126098"/>
                  </a:lnTo>
                  <a:lnTo>
                    <a:pt x="551395" y="126098"/>
                  </a:lnTo>
                  <a:lnTo>
                    <a:pt x="551395" y="151498"/>
                  </a:lnTo>
                  <a:lnTo>
                    <a:pt x="526326" y="151498"/>
                  </a:lnTo>
                  <a:lnTo>
                    <a:pt x="526326" y="175628"/>
                  </a:lnTo>
                  <a:lnTo>
                    <a:pt x="551395" y="175628"/>
                  </a:lnTo>
                  <a:lnTo>
                    <a:pt x="576453" y="175628"/>
                  </a:lnTo>
                  <a:lnTo>
                    <a:pt x="576453" y="225577"/>
                  </a:lnTo>
                  <a:lnTo>
                    <a:pt x="551395" y="225577"/>
                  </a:lnTo>
                  <a:lnTo>
                    <a:pt x="526326" y="225577"/>
                  </a:lnTo>
                  <a:lnTo>
                    <a:pt x="526326" y="250634"/>
                  </a:lnTo>
                  <a:lnTo>
                    <a:pt x="501256" y="250634"/>
                  </a:lnTo>
                  <a:lnTo>
                    <a:pt x="476199" y="250634"/>
                  </a:lnTo>
                  <a:lnTo>
                    <a:pt x="476199" y="275704"/>
                  </a:lnTo>
                  <a:lnTo>
                    <a:pt x="601510" y="275704"/>
                  </a:lnTo>
                  <a:lnTo>
                    <a:pt x="601510" y="300761"/>
                  </a:lnTo>
                  <a:lnTo>
                    <a:pt x="626579" y="300761"/>
                  </a:lnTo>
                  <a:lnTo>
                    <a:pt x="651637" y="300761"/>
                  </a:lnTo>
                  <a:lnTo>
                    <a:pt x="651637" y="275704"/>
                  </a:lnTo>
                  <a:lnTo>
                    <a:pt x="626579" y="275704"/>
                  </a:lnTo>
                  <a:lnTo>
                    <a:pt x="626579" y="250634"/>
                  </a:lnTo>
                  <a:lnTo>
                    <a:pt x="601510" y="250634"/>
                  </a:lnTo>
                  <a:lnTo>
                    <a:pt x="576453" y="250634"/>
                  </a:lnTo>
                  <a:lnTo>
                    <a:pt x="576453" y="226428"/>
                  </a:lnTo>
                  <a:lnTo>
                    <a:pt x="601510" y="226428"/>
                  </a:lnTo>
                  <a:lnTo>
                    <a:pt x="626579" y="226428"/>
                  </a:lnTo>
                  <a:lnTo>
                    <a:pt x="651637" y="226428"/>
                  </a:lnTo>
                  <a:lnTo>
                    <a:pt x="651637" y="201028"/>
                  </a:lnTo>
                  <a:close/>
                </a:path>
                <a:path w="1028064" h="376554">
                  <a:moveTo>
                    <a:pt x="827087" y="25768"/>
                  </a:moveTo>
                  <a:lnTo>
                    <a:pt x="802017" y="25768"/>
                  </a:lnTo>
                  <a:lnTo>
                    <a:pt x="802017" y="175628"/>
                  </a:lnTo>
                  <a:lnTo>
                    <a:pt x="827087" y="175628"/>
                  </a:lnTo>
                  <a:lnTo>
                    <a:pt x="827087" y="25768"/>
                  </a:lnTo>
                  <a:close/>
                </a:path>
                <a:path w="1028064" h="376554">
                  <a:moveTo>
                    <a:pt x="852144" y="201028"/>
                  </a:moveTo>
                  <a:lnTo>
                    <a:pt x="827087" y="201028"/>
                  </a:lnTo>
                  <a:lnTo>
                    <a:pt x="827087" y="226428"/>
                  </a:lnTo>
                  <a:lnTo>
                    <a:pt x="802017" y="226428"/>
                  </a:lnTo>
                  <a:lnTo>
                    <a:pt x="802017" y="175628"/>
                  </a:lnTo>
                  <a:lnTo>
                    <a:pt x="776960" y="175628"/>
                  </a:lnTo>
                  <a:lnTo>
                    <a:pt x="776960" y="151498"/>
                  </a:lnTo>
                  <a:lnTo>
                    <a:pt x="751890" y="151498"/>
                  </a:lnTo>
                  <a:lnTo>
                    <a:pt x="751890" y="100698"/>
                  </a:lnTo>
                  <a:lnTo>
                    <a:pt x="726833" y="100698"/>
                  </a:lnTo>
                  <a:lnTo>
                    <a:pt x="726833" y="75298"/>
                  </a:lnTo>
                  <a:lnTo>
                    <a:pt x="701763" y="75298"/>
                  </a:lnTo>
                  <a:lnTo>
                    <a:pt x="676706" y="75298"/>
                  </a:lnTo>
                  <a:lnTo>
                    <a:pt x="676706" y="175628"/>
                  </a:lnTo>
                  <a:lnTo>
                    <a:pt x="701763" y="175628"/>
                  </a:lnTo>
                  <a:lnTo>
                    <a:pt x="726833" y="175628"/>
                  </a:lnTo>
                  <a:lnTo>
                    <a:pt x="751890" y="175628"/>
                  </a:lnTo>
                  <a:lnTo>
                    <a:pt x="751890" y="201028"/>
                  </a:lnTo>
                  <a:lnTo>
                    <a:pt x="776960" y="201028"/>
                  </a:lnTo>
                  <a:lnTo>
                    <a:pt x="776960" y="226428"/>
                  </a:lnTo>
                  <a:lnTo>
                    <a:pt x="751890" y="226428"/>
                  </a:lnTo>
                  <a:lnTo>
                    <a:pt x="751890" y="201028"/>
                  </a:lnTo>
                  <a:lnTo>
                    <a:pt x="726833" y="201028"/>
                  </a:lnTo>
                  <a:lnTo>
                    <a:pt x="726833" y="226428"/>
                  </a:lnTo>
                  <a:lnTo>
                    <a:pt x="701763" y="226428"/>
                  </a:lnTo>
                  <a:lnTo>
                    <a:pt x="701763" y="201028"/>
                  </a:lnTo>
                  <a:lnTo>
                    <a:pt x="676706" y="201028"/>
                  </a:lnTo>
                  <a:lnTo>
                    <a:pt x="676706" y="226428"/>
                  </a:lnTo>
                  <a:lnTo>
                    <a:pt x="651637" y="226428"/>
                  </a:lnTo>
                  <a:lnTo>
                    <a:pt x="651637" y="251828"/>
                  </a:lnTo>
                  <a:lnTo>
                    <a:pt x="676706" y="251828"/>
                  </a:lnTo>
                  <a:lnTo>
                    <a:pt x="701763" y="251828"/>
                  </a:lnTo>
                  <a:lnTo>
                    <a:pt x="701763" y="275958"/>
                  </a:lnTo>
                  <a:lnTo>
                    <a:pt x="676706" y="275958"/>
                  </a:lnTo>
                  <a:lnTo>
                    <a:pt x="676706" y="350888"/>
                  </a:lnTo>
                  <a:lnTo>
                    <a:pt x="701763" y="350888"/>
                  </a:lnTo>
                  <a:lnTo>
                    <a:pt x="701763" y="301358"/>
                  </a:lnTo>
                  <a:lnTo>
                    <a:pt x="726833" y="301358"/>
                  </a:lnTo>
                  <a:lnTo>
                    <a:pt x="751890" y="301358"/>
                  </a:lnTo>
                  <a:lnTo>
                    <a:pt x="751890" y="251828"/>
                  </a:lnTo>
                  <a:lnTo>
                    <a:pt x="776960" y="251828"/>
                  </a:lnTo>
                  <a:lnTo>
                    <a:pt x="802017" y="251828"/>
                  </a:lnTo>
                  <a:lnTo>
                    <a:pt x="827087" y="251828"/>
                  </a:lnTo>
                  <a:lnTo>
                    <a:pt x="852144" y="251828"/>
                  </a:lnTo>
                  <a:lnTo>
                    <a:pt x="852144" y="201028"/>
                  </a:lnTo>
                  <a:close/>
                </a:path>
                <a:path w="1028064" h="376554">
                  <a:moveTo>
                    <a:pt x="1027595" y="75196"/>
                  </a:moveTo>
                  <a:lnTo>
                    <a:pt x="1002525" y="75196"/>
                  </a:lnTo>
                  <a:lnTo>
                    <a:pt x="977468" y="75196"/>
                  </a:lnTo>
                  <a:lnTo>
                    <a:pt x="952398" y="75196"/>
                  </a:lnTo>
                  <a:lnTo>
                    <a:pt x="952398" y="100253"/>
                  </a:lnTo>
                  <a:lnTo>
                    <a:pt x="977468" y="100253"/>
                  </a:lnTo>
                  <a:lnTo>
                    <a:pt x="977468" y="175450"/>
                  </a:lnTo>
                  <a:lnTo>
                    <a:pt x="1002525" y="175450"/>
                  </a:lnTo>
                  <a:lnTo>
                    <a:pt x="1002525" y="200507"/>
                  </a:lnTo>
                  <a:lnTo>
                    <a:pt x="977468" y="200507"/>
                  </a:lnTo>
                  <a:lnTo>
                    <a:pt x="977468" y="175450"/>
                  </a:lnTo>
                  <a:lnTo>
                    <a:pt x="952398" y="175450"/>
                  </a:lnTo>
                  <a:lnTo>
                    <a:pt x="952398" y="200507"/>
                  </a:lnTo>
                  <a:lnTo>
                    <a:pt x="927341" y="200507"/>
                  </a:lnTo>
                  <a:lnTo>
                    <a:pt x="927341" y="175628"/>
                  </a:lnTo>
                  <a:lnTo>
                    <a:pt x="902271" y="175628"/>
                  </a:lnTo>
                  <a:lnTo>
                    <a:pt x="902271" y="126098"/>
                  </a:lnTo>
                  <a:lnTo>
                    <a:pt x="877214" y="126098"/>
                  </a:lnTo>
                  <a:lnTo>
                    <a:pt x="877214" y="201028"/>
                  </a:lnTo>
                  <a:lnTo>
                    <a:pt x="902271" y="201028"/>
                  </a:lnTo>
                  <a:lnTo>
                    <a:pt x="927341" y="201028"/>
                  </a:lnTo>
                  <a:lnTo>
                    <a:pt x="927341" y="225577"/>
                  </a:lnTo>
                  <a:lnTo>
                    <a:pt x="902271" y="225577"/>
                  </a:lnTo>
                  <a:lnTo>
                    <a:pt x="877214" y="225577"/>
                  </a:lnTo>
                  <a:lnTo>
                    <a:pt x="877214" y="250634"/>
                  </a:lnTo>
                  <a:lnTo>
                    <a:pt x="902271" y="250634"/>
                  </a:lnTo>
                  <a:lnTo>
                    <a:pt x="927341" y="250634"/>
                  </a:lnTo>
                  <a:lnTo>
                    <a:pt x="952398" y="250634"/>
                  </a:lnTo>
                  <a:lnTo>
                    <a:pt x="952398" y="22557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50634"/>
                  </a:lnTo>
                  <a:lnTo>
                    <a:pt x="977468" y="250634"/>
                  </a:lnTo>
                  <a:lnTo>
                    <a:pt x="977468" y="275704"/>
                  </a:lnTo>
                  <a:lnTo>
                    <a:pt x="1002525" y="275704"/>
                  </a:lnTo>
                  <a:lnTo>
                    <a:pt x="1002525" y="325831"/>
                  </a:lnTo>
                  <a:lnTo>
                    <a:pt x="1027595" y="325831"/>
                  </a:lnTo>
                  <a:lnTo>
                    <a:pt x="1027595" y="75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6628" y="3809506"/>
              <a:ext cx="777240" cy="651510"/>
            </a:xfrm>
            <a:custGeom>
              <a:avLst/>
              <a:gdLst/>
              <a:ahLst/>
              <a:cxnLst/>
              <a:rect l="l" t="t" r="r" b="b"/>
              <a:pathLst>
                <a:path w="777239" h="651510">
                  <a:moveTo>
                    <a:pt x="25069" y="626033"/>
                  </a:moveTo>
                  <a:lnTo>
                    <a:pt x="0" y="626033"/>
                  </a:lnTo>
                  <a:lnTo>
                    <a:pt x="0" y="651090"/>
                  </a:lnTo>
                  <a:lnTo>
                    <a:pt x="25069" y="651090"/>
                  </a:lnTo>
                  <a:lnTo>
                    <a:pt x="25069" y="626033"/>
                  </a:lnTo>
                  <a:close/>
                </a:path>
                <a:path w="777239" h="651510">
                  <a:moveTo>
                    <a:pt x="25069" y="575906"/>
                  </a:moveTo>
                  <a:lnTo>
                    <a:pt x="0" y="575906"/>
                  </a:lnTo>
                  <a:lnTo>
                    <a:pt x="0" y="600964"/>
                  </a:lnTo>
                  <a:lnTo>
                    <a:pt x="25069" y="600964"/>
                  </a:lnTo>
                  <a:lnTo>
                    <a:pt x="25069" y="575906"/>
                  </a:lnTo>
                  <a:close/>
                </a:path>
                <a:path w="777239" h="651510">
                  <a:moveTo>
                    <a:pt x="100253" y="550849"/>
                  </a:moveTo>
                  <a:lnTo>
                    <a:pt x="75196" y="550849"/>
                  </a:lnTo>
                  <a:lnTo>
                    <a:pt x="50126" y="550849"/>
                  </a:lnTo>
                  <a:lnTo>
                    <a:pt x="50126" y="600964"/>
                  </a:lnTo>
                  <a:lnTo>
                    <a:pt x="75196" y="600964"/>
                  </a:lnTo>
                  <a:lnTo>
                    <a:pt x="75196" y="575906"/>
                  </a:lnTo>
                  <a:lnTo>
                    <a:pt x="100253" y="575906"/>
                  </a:lnTo>
                  <a:lnTo>
                    <a:pt x="100253" y="550849"/>
                  </a:lnTo>
                  <a:close/>
                </a:path>
                <a:path w="777239" h="651510">
                  <a:moveTo>
                    <a:pt x="125323" y="525780"/>
                  </a:moveTo>
                  <a:lnTo>
                    <a:pt x="100253" y="525780"/>
                  </a:lnTo>
                  <a:lnTo>
                    <a:pt x="100253" y="550849"/>
                  </a:lnTo>
                  <a:lnTo>
                    <a:pt x="125323" y="550849"/>
                  </a:lnTo>
                  <a:lnTo>
                    <a:pt x="125323" y="525780"/>
                  </a:lnTo>
                  <a:close/>
                </a:path>
                <a:path w="777239" h="651510">
                  <a:moveTo>
                    <a:pt x="150380" y="475653"/>
                  </a:moveTo>
                  <a:lnTo>
                    <a:pt x="125323" y="475653"/>
                  </a:lnTo>
                  <a:lnTo>
                    <a:pt x="100253" y="475653"/>
                  </a:lnTo>
                  <a:lnTo>
                    <a:pt x="75196" y="475653"/>
                  </a:lnTo>
                  <a:lnTo>
                    <a:pt x="75196" y="525780"/>
                  </a:lnTo>
                  <a:lnTo>
                    <a:pt x="100253" y="525780"/>
                  </a:lnTo>
                  <a:lnTo>
                    <a:pt x="100253" y="500722"/>
                  </a:lnTo>
                  <a:lnTo>
                    <a:pt x="125323" y="500722"/>
                  </a:lnTo>
                  <a:lnTo>
                    <a:pt x="150380" y="500722"/>
                  </a:lnTo>
                  <a:lnTo>
                    <a:pt x="150380" y="475653"/>
                  </a:lnTo>
                  <a:close/>
                </a:path>
                <a:path w="777239" h="651510">
                  <a:moveTo>
                    <a:pt x="225577" y="600964"/>
                  </a:moveTo>
                  <a:lnTo>
                    <a:pt x="200507" y="600964"/>
                  </a:lnTo>
                  <a:lnTo>
                    <a:pt x="175450" y="600964"/>
                  </a:lnTo>
                  <a:lnTo>
                    <a:pt x="150380" y="600964"/>
                  </a:lnTo>
                  <a:lnTo>
                    <a:pt x="150380" y="575906"/>
                  </a:lnTo>
                  <a:lnTo>
                    <a:pt x="125323" y="575906"/>
                  </a:lnTo>
                  <a:lnTo>
                    <a:pt x="100253" y="575906"/>
                  </a:lnTo>
                  <a:lnTo>
                    <a:pt x="100253" y="600964"/>
                  </a:lnTo>
                  <a:lnTo>
                    <a:pt x="75196" y="600964"/>
                  </a:lnTo>
                  <a:lnTo>
                    <a:pt x="75196" y="651090"/>
                  </a:lnTo>
                  <a:lnTo>
                    <a:pt x="100253" y="651090"/>
                  </a:lnTo>
                  <a:lnTo>
                    <a:pt x="100253" y="626033"/>
                  </a:lnTo>
                  <a:lnTo>
                    <a:pt x="125323" y="626033"/>
                  </a:lnTo>
                  <a:lnTo>
                    <a:pt x="125323" y="651090"/>
                  </a:lnTo>
                  <a:lnTo>
                    <a:pt x="150380" y="651090"/>
                  </a:lnTo>
                  <a:lnTo>
                    <a:pt x="175450" y="651090"/>
                  </a:lnTo>
                  <a:lnTo>
                    <a:pt x="200507" y="651090"/>
                  </a:lnTo>
                  <a:lnTo>
                    <a:pt x="200507" y="626033"/>
                  </a:lnTo>
                  <a:lnTo>
                    <a:pt x="225577" y="626033"/>
                  </a:lnTo>
                  <a:lnTo>
                    <a:pt x="225577" y="600964"/>
                  </a:lnTo>
                  <a:close/>
                </a:path>
                <a:path w="777239" h="651510">
                  <a:moveTo>
                    <a:pt x="250634" y="525780"/>
                  </a:moveTo>
                  <a:lnTo>
                    <a:pt x="225577" y="525780"/>
                  </a:lnTo>
                  <a:lnTo>
                    <a:pt x="200507" y="525780"/>
                  </a:lnTo>
                  <a:lnTo>
                    <a:pt x="200507" y="500722"/>
                  </a:lnTo>
                  <a:lnTo>
                    <a:pt x="175450" y="500722"/>
                  </a:lnTo>
                  <a:lnTo>
                    <a:pt x="150380" y="500722"/>
                  </a:lnTo>
                  <a:lnTo>
                    <a:pt x="150380" y="550849"/>
                  </a:lnTo>
                  <a:lnTo>
                    <a:pt x="175450" y="550849"/>
                  </a:lnTo>
                  <a:lnTo>
                    <a:pt x="200507" y="550849"/>
                  </a:lnTo>
                  <a:lnTo>
                    <a:pt x="225577" y="550849"/>
                  </a:lnTo>
                  <a:lnTo>
                    <a:pt x="225577" y="575906"/>
                  </a:lnTo>
                  <a:lnTo>
                    <a:pt x="250634" y="575906"/>
                  </a:lnTo>
                  <a:lnTo>
                    <a:pt x="250634" y="525780"/>
                  </a:lnTo>
                  <a:close/>
                </a:path>
                <a:path w="777239" h="651510">
                  <a:moveTo>
                    <a:pt x="250634" y="475653"/>
                  </a:moveTo>
                  <a:lnTo>
                    <a:pt x="225577" y="475653"/>
                  </a:lnTo>
                  <a:lnTo>
                    <a:pt x="200507" y="475653"/>
                  </a:lnTo>
                  <a:lnTo>
                    <a:pt x="200507" y="500722"/>
                  </a:lnTo>
                  <a:lnTo>
                    <a:pt x="225577" y="500722"/>
                  </a:lnTo>
                  <a:lnTo>
                    <a:pt x="250634" y="500722"/>
                  </a:lnTo>
                  <a:lnTo>
                    <a:pt x="250634" y="475653"/>
                  </a:lnTo>
                  <a:close/>
                </a:path>
                <a:path w="777239" h="651510">
                  <a:moveTo>
                    <a:pt x="275704" y="500722"/>
                  </a:moveTo>
                  <a:lnTo>
                    <a:pt x="250634" y="500722"/>
                  </a:lnTo>
                  <a:lnTo>
                    <a:pt x="250634" y="525780"/>
                  </a:lnTo>
                  <a:lnTo>
                    <a:pt x="275704" y="525780"/>
                  </a:lnTo>
                  <a:lnTo>
                    <a:pt x="275704" y="500722"/>
                  </a:lnTo>
                  <a:close/>
                </a:path>
                <a:path w="777239" h="651510">
                  <a:moveTo>
                    <a:pt x="300774" y="525780"/>
                  </a:moveTo>
                  <a:lnTo>
                    <a:pt x="275704" y="525780"/>
                  </a:lnTo>
                  <a:lnTo>
                    <a:pt x="275704" y="550849"/>
                  </a:lnTo>
                  <a:lnTo>
                    <a:pt x="300774" y="550849"/>
                  </a:lnTo>
                  <a:lnTo>
                    <a:pt x="300774" y="525780"/>
                  </a:lnTo>
                  <a:close/>
                </a:path>
                <a:path w="777239" h="651510">
                  <a:moveTo>
                    <a:pt x="401015" y="500722"/>
                  </a:moveTo>
                  <a:lnTo>
                    <a:pt x="375958" y="500722"/>
                  </a:lnTo>
                  <a:lnTo>
                    <a:pt x="350888" y="500722"/>
                  </a:lnTo>
                  <a:lnTo>
                    <a:pt x="325831" y="500722"/>
                  </a:lnTo>
                  <a:lnTo>
                    <a:pt x="300774" y="500722"/>
                  </a:lnTo>
                  <a:lnTo>
                    <a:pt x="300774" y="525780"/>
                  </a:lnTo>
                  <a:lnTo>
                    <a:pt x="325831" y="525780"/>
                  </a:lnTo>
                  <a:lnTo>
                    <a:pt x="325831" y="550849"/>
                  </a:lnTo>
                  <a:lnTo>
                    <a:pt x="350888" y="550849"/>
                  </a:lnTo>
                  <a:lnTo>
                    <a:pt x="350888" y="525780"/>
                  </a:lnTo>
                  <a:lnTo>
                    <a:pt x="375958" y="525780"/>
                  </a:lnTo>
                  <a:lnTo>
                    <a:pt x="401015" y="525780"/>
                  </a:lnTo>
                  <a:lnTo>
                    <a:pt x="401015" y="500722"/>
                  </a:lnTo>
                  <a:close/>
                </a:path>
                <a:path w="777239" h="651510">
                  <a:moveTo>
                    <a:pt x="426085" y="626033"/>
                  </a:moveTo>
                  <a:lnTo>
                    <a:pt x="401015" y="626033"/>
                  </a:lnTo>
                  <a:lnTo>
                    <a:pt x="401015" y="550849"/>
                  </a:lnTo>
                  <a:lnTo>
                    <a:pt x="375958" y="550849"/>
                  </a:lnTo>
                  <a:lnTo>
                    <a:pt x="375958" y="600964"/>
                  </a:lnTo>
                  <a:lnTo>
                    <a:pt x="350888" y="600964"/>
                  </a:lnTo>
                  <a:lnTo>
                    <a:pt x="325831" y="600964"/>
                  </a:lnTo>
                  <a:lnTo>
                    <a:pt x="300774" y="600964"/>
                  </a:lnTo>
                  <a:lnTo>
                    <a:pt x="275704" y="600964"/>
                  </a:lnTo>
                  <a:lnTo>
                    <a:pt x="275704" y="575906"/>
                  </a:lnTo>
                  <a:lnTo>
                    <a:pt x="250634" y="575906"/>
                  </a:lnTo>
                  <a:lnTo>
                    <a:pt x="250634" y="626033"/>
                  </a:lnTo>
                  <a:lnTo>
                    <a:pt x="225577" y="626033"/>
                  </a:lnTo>
                  <a:lnTo>
                    <a:pt x="225577" y="651090"/>
                  </a:lnTo>
                  <a:lnTo>
                    <a:pt x="250634" y="651090"/>
                  </a:lnTo>
                  <a:lnTo>
                    <a:pt x="275704" y="651090"/>
                  </a:lnTo>
                  <a:lnTo>
                    <a:pt x="426085" y="651090"/>
                  </a:lnTo>
                  <a:lnTo>
                    <a:pt x="426085" y="626033"/>
                  </a:lnTo>
                  <a:close/>
                </a:path>
                <a:path w="777239" h="651510">
                  <a:moveTo>
                    <a:pt x="426085" y="525780"/>
                  </a:moveTo>
                  <a:lnTo>
                    <a:pt x="401015" y="525780"/>
                  </a:lnTo>
                  <a:lnTo>
                    <a:pt x="401015" y="550849"/>
                  </a:lnTo>
                  <a:lnTo>
                    <a:pt x="426085" y="550849"/>
                  </a:lnTo>
                  <a:lnTo>
                    <a:pt x="426085" y="525780"/>
                  </a:lnTo>
                  <a:close/>
                </a:path>
                <a:path w="777239" h="651510">
                  <a:moveTo>
                    <a:pt x="526338" y="600964"/>
                  </a:moveTo>
                  <a:lnTo>
                    <a:pt x="501269" y="600964"/>
                  </a:lnTo>
                  <a:lnTo>
                    <a:pt x="476211" y="600964"/>
                  </a:lnTo>
                  <a:lnTo>
                    <a:pt x="476211" y="651090"/>
                  </a:lnTo>
                  <a:lnTo>
                    <a:pt x="501269" y="651090"/>
                  </a:lnTo>
                  <a:lnTo>
                    <a:pt x="501269" y="626033"/>
                  </a:lnTo>
                  <a:lnTo>
                    <a:pt x="526338" y="626033"/>
                  </a:lnTo>
                  <a:lnTo>
                    <a:pt x="526338" y="600964"/>
                  </a:lnTo>
                  <a:close/>
                </a:path>
                <a:path w="777239" h="651510">
                  <a:moveTo>
                    <a:pt x="526338" y="550849"/>
                  </a:moveTo>
                  <a:lnTo>
                    <a:pt x="501269" y="550849"/>
                  </a:lnTo>
                  <a:lnTo>
                    <a:pt x="501269" y="575906"/>
                  </a:lnTo>
                  <a:lnTo>
                    <a:pt x="526338" y="575906"/>
                  </a:lnTo>
                  <a:lnTo>
                    <a:pt x="526338" y="550849"/>
                  </a:lnTo>
                  <a:close/>
                </a:path>
                <a:path w="777239" h="651510">
                  <a:moveTo>
                    <a:pt x="526338" y="475653"/>
                  </a:moveTo>
                  <a:lnTo>
                    <a:pt x="501269" y="475653"/>
                  </a:lnTo>
                  <a:lnTo>
                    <a:pt x="501269" y="500722"/>
                  </a:lnTo>
                  <a:lnTo>
                    <a:pt x="526338" y="500722"/>
                  </a:lnTo>
                  <a:lnTo>
                    <a:pt x="526338" y="475653"/>
                  </a:lnTo>
                  <a:close/>
                </a:path>
                <a:path w="777239" h="651510">
                  <a:moveTo>
                    <a:pt x="526338" y="250190"/>
                  </a:moveTo>
                  <a:lnTo>
                    <a:pt x="501269" y="250190"/>
                  </a:lnTo>
                  <a:lnTo>
                    <a:pt x="501269" y="300990"/>
                  </a:lnTo>
                  <a:lnTo>
                    <a:pt x="526338" y="300990"/>
                  </a:lnTo>
                  <a:lnTo>
                    <a:pt x="526338" y="250190"/>
                  </a:lnTo>
                  <a:close/>
                </a:path>
                <a:path w="777239" h="651510">
                  <a:moveTo>
                    <a:pt x="551395" y="500722"/>
                  </a:moveTo>
                  <a:lnTo>
                    <a:pt x="526338" y="500722"/>
                  </a:lnTo>
                  <a:lnTo>
                    <a:pt x="526338" y="550849"/>
                  </a:lnTo>
                  <a:lnTo>
                    <a:pt x="551395" y="550849"/>
                  </a:lnTo>
                  <a:lnTo>
                    <a:pt x="551395" y="500722"/>
                  </a:lnTo>
                  <a:close/>
                </a:path>
                <a:path w="777239" h="651510">
                  <a:moveTo>
                    <a:pt x="601522" y="575906"/>
                  </a:moveTo>
                  <a:lnTo>
                    <a:pt x="576465" y="575906"/>
                  </a:lnTo>
                  <a:lnTo>
                    <a:pt x="551395" y="575906"/>
                  </a:lnTo>
                  <a:lnTo>
                    <a:pt x="526338" y="575906"/>
                  </a:lnTo>
                  <a:lnTo>
                    <a:pt x="526338" y="600964"/>
                  </a:lnTo>
                  <a:lnTo>
                    <a:pt x="551395" y="600964"/>
                  </a:lnTo>
                  <a:lnTo>
                    <a:pt x="551395" y="651090"/>
                  </a:lnTo>
                  <a:lnTo>
                    <a:pt x="576465" y="651090"/>
                  </a:lnTo>
                  <a:lnTo>
                    <a:pt x="601522" y="651090"/>
                  </a:lnTo>
                  <a:lnTo>
                    <a:pt x="601522" y="626033"/>
                  </a:lnTo>
                  <a:lnTo>
                    <a:pt x="576465" y="626033"/>
                  </a:lnTo>
                  <a:lnTo>
                    <a:pt x="576465" y="600964"/>
                  </a:lnTo>
                  <a:lnTo>
                    <a:pt x="601522" y="600964"/>
                  </a:lnTo>
                  <a:lnTo>
                    <a:pt x="601522" y="575906"/>
                  </a:lnTo>
                  <a:close/>
                </a:path>
                <a:path w="777239" h="651510">
                  <a:moveTo>
                    <a:pt x="651649" y="550849"/>
                  </a:moveTo>
                  <a:lnTo>
                    <a:pt x="626592" y="550849"/>
                  </a:lnTo>
                  <a:lnTo>
                    <a:pt x="626592" y="575906"/>
                  </a:lnTo>
                  <a:lnTo>
                    <a:pt x="651649" y="575906"/>
                  </a:lnTo>
                  <a:lnTo>
                    <a:pt x="651649" y="550849"/>
                  </a:lnTo>
                  <a:close/>
                </a:path>
                <a:path w="777239" h="651510">
                  <a:moveTo>
                    <a:pt x="676719" y="626033"/>
                  </a:moveTo>
                  <a:lnTo>
                    <a:pt x="651649" y="626033"/>
                  </a:lnTo>
                  <a:lnTo>
                    <a:pt x="651649" y="600964"/>
                  </a:lnTo>
                  <a:lnTo>
                    <a:pt x="626592" y="600964"/>
                  </a:lnTo>
                  <a:lnTo>
                    <a:pt x="601522" y="600964"/>
                  </a:lnTo>
                  <a:lnTo>
                    <a:pt x="601522" y="626033"/>
                  </a:lnTo>
                  <a:lnTo>
                    <a:pt x="626592" y="626033"/>
                  </a:lnTo>
                  <a:lnTo>
                    <a:pt x="626592" y="651090"/>
                  </a:lnTo>
                  <a:lnTo>
                    <a:pt x="651649" y="651090"/>
                  </a:lnTo>
                  <a:lnTo>
                    <a:pt x="676719" y="651090"/>
                  </a:lnTo>
                  <a:lnTo>
                    <a:pt x="676719" y="626033"/>
                  </a:lnTo>
                  <a:close/>
                </a:path>
                <a:path w="777239" h="651510">
                  <a:moveTo>
                    <a:pt x="676719" y="50800"/>
                  </a:moveTo>
                  <a:lnTo>
                    <a:pt x="651649" y="50800"/>
                  </a:lnTo>
                  <a:lnTo>
                    <a:pt x="651649" y="0"/>
                  </a:lnTo>
                  <a:lnTo>
                    <a:pt x="626592" y="0"/>
                  </a:lnTo>
                  <a:lnTo>
                    <a:pt x="626592" y="50800"/>
                  </a:lnTo>
                  <a:lnTo>
                    <a:pt x="601522" y="50800"/>
                  </a:lnTo>
                  <a:lnTo>
                    <a:pt x="601522" y="74930"/>
                  </a:lnTo>
                  <a:lnTo>
                    <a:pt x="601522" y="100330"/>
                  </a:lnTo>
                  <a:lnTo>
                    <a:pt x="576465" y="100330"/>
                  </a:lnTo>
                  <a:lnTo>
                    <a:pt x="576465" y="74930"/>
                  </a:lnTo>
                  <a:lnTo>
                    <a:pt x="601522" y="74930"/>
                  </a:lnTo>
                  <a:lnTo>
                    <a:pt x="601522" y="50800"/>
                  </a:lnTo>
                  <a:lnTo>
                    <a:pt x="576465" y="50800"/>
                  </a:lnTo>
                  <a:lnTo>
                    <a:pt x="551395" y="50800"/>
                  </a:lnTo>
                  <a:lnTo>
                    <a:pt x="551395" y="100330"/>
                  </a:lnTo>
                  <a:lnTo>
                    <a:pt x="526338" y="100330"/>
                  </a:lnTo>
                  <a:lnTo>
                    <a:pt x="501269" y="100330"/>
                  </a:lnTo>
                  <a:lnTo>
                    <a:pt x="501269" y="74930"/>
                  </a:lnTo>
                  <a:lnTo>
                    <a:pt x="476211" y="74930"/>
                  </a:lnTo>
                  <a:lnTo>
                    <a:pt x="476211" y="50800"/>
                  </a:lnTo>
                  <a:lnTo>
                    <a:pt x="451142" y="50800"/>
                  </a:lnTo>
                  <a:lnTo>
                    <a:pt x="451142" y="25400"/>
                  </a:lnTo>
                  <a:lnTo>
                    <a:pt x="426085" y="25400"/>
                  </a:lnTo>
                  <a:lnTo>
                    <a:pt x="426085" y="50800"/>
                  </a:lnTo>
                  <a:lnTo>
                    <a:pt x="426085" y="149860"/>
                  </a:lnTo>
                  <a:lnTo>
                    <a:pt x="426085" y="175260"/>
                  </a:lnTo>
                  <a:lnTo>
                    <a:pt x="401015" y="175260"/>
                  </a:lnTo>
                  <a:lnTo>
                    <a:pt x="401015" y="149860"/>
                  </a:lnTo>
                  <a:lnTo>
                    <a:pt x="426085" y="149860"/>
                  </a:lnTo>
                  <a:lnTo>
                    <a:pt x="426085" y="50800"/>
                  </a:lnTo>
                  <a:lnTo>
                    <a:pt x="401015" y="50800"/>
                  </a:lnTo>
                  <a:lnTo>
                    <a:pt x="401015" y="100330"/>
                  </a:lnTo>
                  <a:lnTo>
                    <a:pt x="375958" y="100330"/>
                  </a:lnTo>
                  <a:lnTo>
                    <a:pt x="375958" y="175260"/>
                  </a:lnTo>
                  <a:lnTo>
                    <a:pt x="350888" y="175260"/>
                  </a:lnTo>
                  <a:lnTo>
                    <a:pt x="350888" y="200660"/>
                  </a:lnTo>
                  <a:lnTo>
                    <a:pt x="375958" y="200660"/>
                  </a:lnTo>
                  <a:lnTo>
                    <a:pt x="375958" y="250190"/>
                  </a:lnTo>
                  <a:lnTo>
                    <a:pt x="350888" y="250190"/>
                  </a:lnTo>
                  <a:lnTo>
                    <a:pt x="350888" y="326390"/>
                  </a:lnTo>
                  <a:lnTo>
                    <a:pt x="375958" y="326390"/>
                  </a:lnTo>
                  <a:lnTo>
                    <a:pt x="401015" y="326390"/>
                  </a:lnTo>
                  <a:lnTo>
                    <a:pt x="401015" y="300990"/>
                  </a:lnTo>
                  <a:lnTo>
                    <a:pt x="375958" y="300990"/>
                  </a:lnTo>
                  <a:lnTo>
                    <a:pt x="375958" y="275590"/>
                  </a:lnTo>
                  <a:lnTo>
                    <a:pt x="401015" y="275590"/>
                  </a:lnTo>
                  <a:lnTo>
                    <a:pt x="401015" y="300990"/>
                  </a:lnTo>
                  <a:lnTo>
                    <a:pt x="426085" y="300990"/>
                  </a:lnTo>
                  <a:lnTo>
                    <a:pt x="426085" y="200660"/>
                  </a:lnTo>
                  <a:lnTo>
                    <a:pt x="451142" y="200660"/>
                  </a:lnTo>
                  <a:lnTo>
                    <a:pt x="451142" y="175260"/>
                  </a:lnTo>
                  <a:lnTo>
                    <a:pt x="476211" y="175260"/>
                  </a:lnTo>
                  <a:lnTo>
                    <a:pt x="476211" y="149860"/>
                  </a:lnTo>
                  <a:lnTo>
                    <a:pt x="451142" y="149860"/>
                  </a:lnTo>
                  <a:lnTo>
                    <a:pt x="451142" y="125730"/>
                  </a:lnTo>
                  <a:lnTo>
                    <a:pt x="476211" y="125730"/>
                  </a:lnTo>
                  <a:lnTo>
                    <a:pt x="501269" y="125730"/>
                  </a:lnTo>
                  <a:lnTo>
                    <a:pt x="501269" y="149860"/>
                  </a:lnTo>
                  <a:lnTo>
                    <a:pt x="526338" y="149860"/>
                  </a:lnTo>
                  <a:lnTo>
                    <a:pt x="526338" y="125730"/>
                  </a:lnTo>
                  <a:lnTo>
                    <a:pt x="551395" y="125730"/>
                  </a:lnTo>
                  <a:lnTo>
                    <a:pt x="551395" y="149860"/>
                  </a:lnTo>
                  <a:lnTo>
                    <a:pt x="576465" y="149860"/>
                  </a:lnTo>
                  <a:lnTo>
                    <a:pt x="576465" y="200660"/>
                  </a:lnTo>
                  <a:lnTo>
                    <a:pt x="551395" y="200660"/>
                  </a:lnTo>
                  <a:lnTo>
                    <a:pt x="551395" y="226060"/>
                  </a:lnTo>
                  <a:lnTo>
                    <a:pt x="526338" y="226060"/>
                  </a:lnTo>
                  <a:lnTo>
                    <a:pt x="526338" y="250190"/>
                  </a:lnTo>
                  <a:lnTo>
                    <a:pt x="551395" y="250190"/>
                  </a:lnTo>
                  <a:lnTo>
                    <a:pt x="551395" y="300990"/>
                  </a:lnTo>
                  <a:lnTo>
                    <a:pt x="526338" y="300990"/>
                  </a:lnTo>
                  <a:lnTo>
                    <a:pt x="526338" y="326390"/>
                  </a:lnTo>
                  <a:lnTo>
                    <a:pt x="551395" y="326390"/>
                  </a:lnTo>
                  <a:lnTo>
                    <a:pt x="551395" y="350520"/>
                  </a:lnTo>
                  <a:lnTo>
                    <a:pt x="576465" y="350520"/>
                  </a:lnTo>
                  <a:lnTo>
                    <a:pt x="576465" y="326390"/>
                  </a:lnTo>
                  <a:lnTo>
                    <a:pt x="601522" y="326390"/>
                  </a:lnTo>
                  <a:lnTo>
                    <a:pt x="626592" y="326390"/>
                  </a:lnTo>
                  <a:lnTo>
                    <a:pt x="626592" y="300990"/>
                  </a:lnTo>
                  <a:lnTo>
                    <a:pt x="601522" y="300990"/>
                  </a:lnTo>
                  <a:lnTo>
                    <a:pt x="576465" y="300990"/>
                  </a:lnTo>
                  <a:lnTo>
                    <a:pt x="576465" y="250190"/>
                  </a:lnTo>
                  <a:lnTo>
                    <a:pt x="601522" y="250190"/>
                  </a:lnTo>
                  <a:lnTo>
                    <a:pt x="601522" y="200660"/>
                  </a:lnTo>
                  <a:lnTo>
                    <a:pt x="626592" y="200660"/>
                  </a:lnTo>
                  <a:lnTo>
                    <a:pt x="651649" y="200660"/>
                  </a:lnTo>
                  <a:lnTo>
                    <a:pt x="651649" y="175260"/>
                  </a:lnTo>
                  <a:lnTo>
                    <a:pt x="676719" y="175260"/>
                  </a:lnTo>
                  <a:lnTo>
                    <a:pt x="676719" y="149860"/>
                  </a:lnTo>
                  <a:lnTo>
                    <a:pt x="651649" y="149860"/>
                  </a:lnTo>
                  <a:lnTo>
                    <a:pt x="626592" y="149860"/>
                  </a:lnTo>
                  <a:lnTo>
                    <a:pt x="601522" y="149860"/>
                  </a:lnTo>
                  <a:lnTo>
                    <a:pt x="601522" y="125730"/>
                  </a:lnTo>
                  <a:lnTo>
                    <a:pt x="626592" y="125730"/>
                  </a:lnTo>
                  <a:lnTo>
                    <a:pt x="651649" y="125730"/>
                  </a:lnTo>
                  <a:lnTo>
                    <a:pt x="651649" y="74930"/>
                  </a:lnTo>
                  <a:lnTo>
                    <a:pt x="676719" y="74930"/>
                  </a:lnTo>
                  <a:lnTo>
                    <a:pt x="676719" y="50800"/>
                  </a:lnTo>
                  <a:close/>
                </a:path>
                <a:path w="777239" h="651510">
                  <a:moveTo>
                    <a:pt x="701776" y="600964"/>
                  </a:moveTo>
                  <a:lnTo>
                    <a:pt x="676719" y="600964"/>
                  </a:lnTo>
                  <a:lnTo>
                    <a:pt x="676719" y="626033"/>
                  </a:lnTo>
                  <a:lnTo>
                    <a:pt x="701776" y="626033"/>
                  </a:lnTo>
                  <a:lnTo>
                    <a:pt x="701776" y="600964"/>
                  </a:lnTo>
                  <a:close/>
                </a:path>
                <a:path w="777239" h="651510">
                  <a:moveTo>
                    <a:pt x="701776" y="550849"/>
                  </a:moveTo>
                  <a:lnTo>
                    <a:pt x="676719" y="550849"/>
                  </a:lnTo>
                  <a:lnTo>
                    <a:pt x="676719" y="575906"/>
                  </a:lnTo>
                  <a:lnTo>
                    <a:pt x="701776" y="575906"/>
                  </a:lnTo>
                  <a:lnTo>
                    <a:pt x="701776" y="550849"/>
                  </a:lnTo>
                  <a:close/>
                </a:path>
                <a:path w="777239" h="651510">
                  <a:moveTo>
                    <a:pt x="701776" y="475653"/>
                  </a:moveTo>
                  <a:lnTo>
                    <a:pt x="676719" y="475653"/>
                  </a:lnTo>
                  <a:lnTo>
                    <a:pt x="676719" y="525780"/>
                  </a:lnTo>
                  <a:lnTo>
                    <a:pt x="701776" y="525780"/>
                  </a:lnTo>
                  <a:lnTo>
                    <a:pt x="701776" y="475653"/>
                  </a:lnTo>
                  <a:close/>
                </a:path>
                <a:path w="777239" h="651510">
                  <a:moveTo>
                    <a:pt x="726846" y="450596"/>
                  </a:moveTo>
                  <a:lnTo>
                    <a:pt x="701776" y="450596"/>
                  </a:lnTo>
                  <a:lnTo>
                    <a:pt x="701776" y="475653"/>
                  </a:lnTo>
                  <a:lnTo>
                    <a:pt x="726846" y="475653"/>
                  </a:lnTo>
                  <a:lnTo>
                    <a:pt x="726846" y="450596"/>
                  </a:lnTo>
                  <a:close/>
                </a:path>
                <a:path w="777239" h="651510">
                  <a:moveTo>
                    <a:pt x="776973" y="525780"/>
                  </a:moveTo>
                  <a:lnTo>
                    <a:pt x="751903" y="525780"/>
                  </a:lnTo>
                  <a:lnTo>
                    <a:pt x="726846" y="525780"/>
                  </a:lnTo>
                  <a:lnTo>
                    <a:pt x="726846" y="651090"/>
                  </a:lnTo>
                  <a:lnTo>
                    <a:pt x="751903" y="651090"/>
                  </a:lnTo>
                  <a:lnTo>
                    <a:pt x="751903" y="626033"/>
                  </a:lnTo>
                  <a:lnTo>
                    <a:pt x="776973" y="626033"/>
                  </a:lnTo>
                  <a:lnTo>
                    <a:pt x="776973" y="5257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459"/>
              <a:ext cx="1028065" cy="1027430"/>
            </a:xfrm>
            <a:custGeom>
              <a:avLst/>
              <a:gdLst/>
              <a:ahLst/>
              <a:cxnLst/>
              <a:rect l="l" t="t" r="r" b="b"/>
              <a:pathLst>
                <a:path w="1028064" h="1027429">
                  <a:moveTo>
                    <a:pt x="125310" y="901827"/>
                  </a:moveTo>
                  <a:lnTo>
                    <a:pt x="50126" y="901827"/>
                  </a:lnTo>
                  <a:lnTo>
                    <a:pt x="50126" y="977011"/>
                  </a:lnTo>
                  <a:lnTo>
                    <a:pt x="125310" y="977011"/>
                  </a:lnTo>
                  <a:lnTo>
                    <a:pt x="125310" y="901827"/>
                  </a:lnTo>
                  <a:close/>
                </a:path>
                <a:path w="1028064" h="1027429">
                  <a:moveTo>
                    <a:pt x="125310" y="49669"/>
                  </a:moveTo>
                  <a:lnTo>
                    <a:pt x="50126" y="49669"/>
                  </a:lnTo>
                  <a:lnTo>
                    <a:pt x="50126" y="124866"/>
                  </a:lnTo>
                  <a:lnTo>
                    <a:pt x="125310" y="124866"/>
                  </a:lnTo>
                  <a:lnTo>
                    <a:pt x="125310" y="49669"/>
                  </a:lnTo>
                  <a:close/>
                </a:path>
                <a:path w="1028064" h="1027429">
                  <a:moveTo>
                    <a:pt x="175437" y="852170"/>
                  </a:moveTo>
                  <a:lnTo>
                    <a:pt x="0" y="852170"/>
                  </a:lnTo>
                  <a:lnTo>
                    <a:pt x="0" y="876300"/>
                  </a:lnTo>
                  <a:lnTo>
                    <a:pt x="0" y="1002030"/>
                  </a:lnTo>
                  <a:lnTo>
                    <a:pt x="0" y="1027430"/>
                  </a:lnTo>
                  <a:lnTo>
                    <a:pt x="175437" y="1027430"/>
                  </a:lnTo>
                  <a:lnTo>
                    <a:pt x="175437" y="1002080"/>
                  </a:lnTo>
                  <a:lnTo>
                    <a:pt x="175437" y="876769"/>
                  </a:lnTo>
                  <a:lnTo>
                    <a:pt x="150380" y="876769"/>
                  </a:lnTo>
                  <a:lnTo>
                    <a:pt x="150380" y="1002030"/>
                  </a:lnTo>
                  <a:lnTo>
                    <a:pt x="25057" y="1002030"/>
                  </a:lnTo>
                  <a:lnTo>
                    <a:pt x="25057" y="876300"/>
                  </a:lnTo>
                  <a:lnTo>
                    <a:pt x="175437" y="876300"/>
                  </a:lnTo>
                  <a:lnTo>
                    <a:pt x="175437" y="852170"/>
                  </a:lnTo>
                  <a:close/>
                </a:path>
                <a:path w="1028064" h="1027429">
                  <a:moveTo>
                    <a:pt x="17543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5437" y="175260"/>
                  </a:lnTo>
                  <a:lnTo>
                    <a:pt x="175437" y="149923"/>
                  </a:lnTo>
                  <a:lnTo>
                    <a:pt x="175437" y="24612"/>
                  </a:lnTo>
                  <a:lnTo>
                    <a:pt x="150380" y="24612"/>
                  </a:lnTo>
                  <a:lnTo>
                    <a:pt x="150380" y="149860"/>
                  </a:lnTo>
                  <a:lnTo>
                    <a:pt x="25057" y="149860"/>
                  </a:lnTo>
                  <a:lnTo>
                    <a:pt x="25057" y="24130"/>
                  </a:lnTo>
                  <a:lnTo>
                    <a:pt x="175437" y="24130"/>
                  </a:lnTo>
                  <a:lnTo>
                    <a:pt x="175437" y="0"/>
                  </a:lnTo>
                  <a:close/>
                </a:path>
                <a:path w="1028064" h="1027429">
                  <a:moveTo>
                    <a:pt x="626579" y="926896"/>
                  </a:moveTo>
                  <a:lnTo>
                    <a:pt x="601510" y="926896"/>
                  </a:lnTo>
                  <a:lnTo>
                    <a:pt x="601510" y="951953"/>
                  </a:lnTo>
                  <a:lnTo>
                    <a:pt x="626579" y="951953"/>
                  </a:lnTo>
                  <a:lnTo>
                    <a:pt x="626579" y="926896"/>
                  </a:lnTo>
                  <a:close/>
                </a:path>
                <a:path w="1028064" h="1027429">
                  <a:moveTo>
                    <a:pt x="701763" y="1002080"/>
                  </a:moveTo>
                  <a:lnTo>
                    <a:pt x="676706" y="1002080"/>
                  </a:lnTo>
                  <a:lnTo>
                    <a:pt x="651637" y="1002080"/>
                  </a:lnTo>
                  <a:lnTo>
                    <a:pt x="651637" y="1027137"/>
                  </a:lnTo>
                  <a:lnTo>
                    <a:pt x="676706" y="1027137"/>
                  </a:lnTo>
                  <a:lnTo>
                    <a:pt x="701763" y="1027137"/>
                  </a:lnTo>
                  <a:lnTo>
                    <a:pt x="701763" y="1002080"/>
                  </a:lnTo>
                  <a:close/>
                </a:path>
                <a:path w="1028064" h="1027429">
                  <a:moveTo>
                    <a:pt x="726833" y="926896"/>
                  </a:moveTo>
                  <a:lnTo>
                    <a:pt x="701763" y="926896"/>
                  </a:lnTo>
                  <a:lnTo>
                    <a:pt x="676706" y="926896"/>
                  </a:lnTo>
                  <a:lnTo>
                    <a:pt x="676706" y="951953"/>
                  </a:lnTo>
                  <a:lnTo>
                    <a:pt x="651637" y="951953"/>
                  </a:lnTo>
                  <a:lnTo>
                    <a:pt x="651637" y="977011"/>
                  </a:lnTo>
                  <a:lnTo>
                    <a:pt x="676706" y="977011"/>
                  </a:lnTo>
                  <a:lnTo>
                    <a:pt x="701763" y="977011"/>
                  </a:lnTo>
                  <a:lnTo>
                    <a:pt x="726833" y="977011"/>
                  </a:lnTo>
                  <a:lnTo>
                    <a:pt x="726833" y="926896"/>
                  </a:lnTo>
                  <a:close/>
                </a:path>
                <a:path w="1028064" h="1027429">
                  <a:moveTo>
                    <a:pt x="877214" y="851700"/>
                  </a:moveTo>
                  <a:lnTo>
                    <a:pt x="852144" y="851700"/>
                  </a:lnTo>
                  <a:lnTo>
                    <a:pt x="852144" y="876769"/>
                  </a:lnTo>
                  <a:lnTo>
                    <a:pt x="877214" y="876769"/>
                  </a:lnTo>
                  <a:lnTo>
                    <a:pt x="877214" y="851700"/>
                  </a:lnTo>
                  <a:close/>
                </a:path>
                <a:path w="1028064" h="1027429">
                  <a:moveTo>
                    <a:pt x="927341" y="801370"/>
                  </a:moveTo>
                  <a:lnTo>
                    <a:pt x="902271" y="801370"/>
                  </a:lnTo>
                  <a:lnTo>
                    <a:pt x="902271" y="826770"/>
                  </a:lnTo>
                  <a:lnTo>
                    <a:pt x="902271" y="901700"/>
                  </a:lnTo>
                  <a:lnTo>
                    <a:pt x="827087" y="901700"/>
                  </a:lnTo>
                  <a:lnTo>
                    <a:pt x="827087" y="826770"/>
                  </a:lnTo>
                  <a:lnTo>
                    <a:pt x="902271" y="826770"/>
                  </a:lnTo>
                  <a:lnTo>
                    <a:pt x="902271" y="801370"/>
                  </a:lnTo>
                  <a:lnTo>
                    <a:pt x="802017" y="801370"/>
                  </a:lnTo>
                  <a:lnTo>
                    <a:pt x="802017" y="826770"/>
                  </a:lnTo>
                  <a:lnTo>
                    <a:pt x="802017" y="901700"/>
                  </a:lnTo>
                  <a:lnTo>
                    <a:pt x="802017" y="927100"/>
                  </a:lnTo>
                  <a:lnTo>
                    <a:pt x="927341" y="927100"/>
                  </a:lnTo>
                  <a:lnTo>
                    <a:pt x="927341" y="901827"/>
                  </a:lnTo>
                  <a:lnTo>
                    <a:pt x="927341" y="901700"/>
                  </a:lnTo>
                  <a:lnTo>
                    <a:pt x="927341" y="826770"/>
                  </a:lnTo>
                  <a:lnTo>
                    <a:pt x="927341" y="826643"/>
                  </a:lnTo>
                  <a:lnTo>
                    <a:pt x="927341" y="801370"/>
                  </a:lnTo>
                  <a:close/>
                </a:path>
                <a:path w="1028064" h="1027429">
                  <a:moveTo>
                    <a:pt x="977468" y="49669"/>
                  </a:moveTo>
                  <a:lnTo>
                    <a:pt x="902271" y="49669"/>
                  </a:lnTo>
                  <a:lnTo>
                    <a:pt x="902271" y="124866"/>
                  </a:lnTo>
                  <a:lnTo>
                    <a:pt x="977468" y="124866"/>
                  </a:lnTo>
                  <a:lnTo>
                    <a:pt x="977468" y="49669"/>
                  </a:lnTo>
                  <a:close/>
                </a:path>
                <a:path w="1028064" h="1027429">
                  <a:moveTo>
                    <a:pt x="1027595" y="0"/>
                  </a:moveTo>
                  <a:lnTo>
                    <a:pt x="852144" y="0"/>
                  </a:lnTo>
                  <a:lnTo>
                    <a:pt x="852144" y="24130"/>
                  </a:lnTo>
                  <a:lnTo>
                    <a:pt x="852144" y="149860"/>
                  </a:lnTo>
                  <a:lnTo>
                    <a:pt x="852144" y="175260"/>
                  </a:lnTo>
                  <a:lnTo>
                    <a:pt x="1027595" y="175260"/>
                  </a:lnTo>
                  <a:lnTo>
                    <a:pt x="1027595" y="149923"/>
                  </a:lnTo>
                  <a:lnTo>
                    <a:pt x="1027595" y="24612"/>
                  </a:lnTo>
                  <a:lnTo>
                    <a:pt x="1002525" y="24612"/>
                  </a:lnTo>
                  <a:lnTo>
                    <a:pt x="1002525" y="149860"/>
                  </a:lnTo>
                  <a:lnTo>
                    <a:pt x="877214" y="149860"/>
                  </a:lnTo>
                  <a:lnTo>
                    <a:pt x="877214" y="24130"/>
                  </a:lnTo>
                  <a:lnTo>
                    <a:pt x="1027595" y="24130"/>
                  </a:lnTo>
                  <a:lnTo>
                    <a:pt x="102759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326455"/>
            <a:ext cx="3479800" cy="33845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9017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71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 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71673" y="13994387"/>
            <a:ext cx="2341245" cy="2508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3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3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664374"/>
            <a:ext cx="3479800" cy="227329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ts val="1760"/>
              </a:lnSpc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HOUSE,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BY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891379"/>
            <a:ext cx="3479800" cy="3435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0" rIns="0" bIns="0" rtlCol="0">
            <a:spAutoFit/>
          </a:bodyPr>
          <a:lstStyle/>
          <a:p>
            <a:pPr marL="253365">
              <a:lnSpc>
                <a:spcPts val="176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0159" y="314310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2181" y="242869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https://technologystudent.com/despro_3/auxil6.html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5025" y="875151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309606" y="790822"/>
            <a:ext cx="9146540" cy="9812020"/>
            <a:chOff x="309606" y="790822"/>
            <a:chExt cx="9146540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52131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9606" y="1330851"/>
              <a:ext cx="3096260" cy="1266825"/>
            </a:xfrm>
            <a:custGeom>
              <a:avLst/>
              <a:gdLst/>
              <a:ahLst/>
              <a:cxnLst/>
              <a:rect l="l" t="t" r="r" b="b"/>
              <a:pathLst>
                <a:path w="3096260" h="1266825">
                  <a:moveTo>
                    <a:pt x="3095632" y="0"/>
                  </a:moveTo>
                  <a:lnTo>
                    <a:pt x="0" y="0"/>
                  </a:lnTo>
                  <a:lnTo>
                    <a:pt x="0" y="1266828"/>
                  </a:lnTo>
                  <a:lnTo>
                    <a:pt x="3095632" y="1266828"/>
                  </a:lnTo>
                  <a:lnTo>
                    <a:pt x="309563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55481" y="885107"/>
              <a:ext cx="2003425" cy="3470275"/>
            </a:xfrm>
            <a:custGeom>
              <a:avLst/>
              <a:gdLst/>
              <a:ahLst/>
              <a:cxnLst/>
              <a:rect l="l" t="t" r="r" b="b"/>
              <a:pathLst>
                <a:path w="2003425" h="3470275">
                  <a:moveTo>
                    <a:pt x="0" y="0"/>
                  </a:moveTo>
                  <a:lnTo>
                    <a:pt x="2003353" y="346990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871" y="7146651"/>
              <a:ext cx="3600450" cy="3238500"/>
            </a:xfrm>
            <a:custGeom>
              <a:avLst/>
              <a:gdLst/>
              <a:ahLst/>
              <a:cxnLst/>
              <a:rect l="l" t="t" r="r" b="b"/>
              <a:pathLst>
                <a:path w="3600450" h="3238500">
                  <a:moveTo>
                    <a:pt x="0" y="2518171"/>
                  </a:moveTo>
                  <a:lnTo>
                    <a:pt x="725229" y="0"/>
                  </a:lnTo>
                  <a:lnTo>
                    <a:pt x="2876402" y="0"/>
                  </a:lnTo>
                  <a:lnTo>
                    <a:pt x="3599999" y="2518171"/>
                  </a:lnTo>
                  <a:lnTo>
                    <a:pt x="3599999" y="3238171"/>
                  </a:lnTo>
                  <a:lnTo>
                    <a:pt x="0" y="3238171"/>
                  </a:lnTo>
                  <a:lnTo>
                    <a:pt x="0" y="251817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095" y="714566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1800039" y="0"/>
                  </a:moveTo>
                  <a:lnTo>
                    <a:pt x="1752086" y="626"/>
                  </a:lnTo>
                  <a:lnTo>
                    <a:pt x="1704443" y="2495"/>
                  </a:lnTo>
                  <a:lnTo>
                    <a:pt x="1657125" y="5590"/>
                  </a:lnTo>
                  <a:lnTo>
                    <a:pt x="1610147" y="9897"/>
                  </a:lnTo>
                  <a:lnTo>
                    <a:pt x="1563525" y="15399"/>
                  </a:lnTo>
                  <a:lnTo>
                    <a:pt x="1517274" y="22082"/>
                  </a:lnTo>
                  <a:lnTo>
                    <a:pt x="1471411" y="29929"/>
                  </a:lnTo>
                  <a:lnTo>
                    <a:pt x="1425950" y="38925"/>
                  </a:lnTo>
                  <a:lnTo>
                    <a:pt x="1380907" y="49055"/>
                  </a:lnTo>
                  <a:lnTo>
                    <a:pt x="1336299" y="60302"/>
                  </a:lnTo>
                  <a:lnTo>
                    <a:pt x="1292139" y="72652"/>
                  </a:lnTo>
                  <a:lnTo>
                    <a:pt x="1248444" y="86089"/>
                  </a:lnTo>
                  <a:lnTo>
                    <a:pt x="1205230" y="100597"/>
                  </a:lnTo>
                  <a:lnTo>
                    <a:pt x="1162512" y="116161"/>
                  </a:lnTo>
                  <a:lnTo>
                    <a:pt x="1120305" y="132765"/>
                  </a:lnTo>
                  <a:lnTo>
                    <a:pt x="1078625" y="150394"/>
                  </a:lnTo>
                  <a:lnTo>
                    <a:pt x="1037488" y="169032"/>
                  </a:lnTo>
                  <a:lnTo>
                    <a:pt x="996909" y="188663"/>
                  </a:lnTo>
                  <a:lnTo>
                    <a:pt x="956904" y="209273"/>
                  </a:lnTo>
                  <a:lnTo>
                    <a:pt x="917487" y="230844"/>
                  </a:lnTo>
                  <a:lnTo>
                    <a:pt x="878676" y="253363"/>
                  </a:lnTo>
                  <a:lnTo>
                    <a:pt x="840485" y="276813"/>
                  </a:lnTo>
                  <a:lnTo>
                    <a:pt x="802930" y="301179"/>
                  </a:lnTo>
                  <a:lnTo>
                    <a:pt x="766026" y="326445"/>
                  </a:lnTo>
                  <a:lnTo>
                    <a:pt x="729790" y="352596"/>
                  </a:lnTo>
                  <a:lnTo>
                    <a:pt x="694235" y="379615"/>
                  </a:lnTo>
                  <a:lnTo>
                    <a:pt x="659379" y="407489"/>
                  </a:lnTo>
                  <a:lnTo>
                    <a:pt x="625237" y="436200"/>
                  </a:lnTo>
                  <a:lnTo>
                    <a:pt x="591824" y="465734"/>
                  </a:lnTo>
                  <a:lnTo>
                    <a:pt x="559155" y="496075"/>
                  </a:lnTo>
                  <a:lnTo>
                    <a:pt x="527247" y="527208"/>
                  </a:lnTo>
                  <a:lnTo>
                    <a:pt x="496115" y="559116"/>
                  </a:lnTo>
                  <a:lnTo>
                    <a:pt x="465774" y="591784"/>
                  </a:lnTo>
                  <a:lnTo>
                    <a:pt x="436240" y="625197"/>
                  </a:lnTo>
                  <a:lnTo>
                    <a:pt x="407528" y="659340"/>
                  </a:lnTo>
                  <a:lnTo>
                    <a:pt x="379655" y="694196"/>
                  </a:lnTo>
                  <a:lnTo>
                    <a:pt x="352635" y="729750"/>
                  </a:lnTo>
                  <a:lnTo>
                    <a:pt x="326484" y="765987"/>
                  </a:lnTo>
                  <a:lnTo>
                    <a:pt x="301218" y="802890"/>
                  </a:lnTo>
                  <a:lnTo>
                    <a:pt x="276852" y="840445"/>
                  </a:lnTo>
                  <a:lnTo>
                    <a:pt x="253402" y="878636"/>
                  </a:lnTo>
                  <a:lnTo>
                    <a:pt x="230884" y="917448"/>
                  </a:lnTo>
                  <a:lnTo>
                    <a:pt x="209312" y="956864"/>
                  </a:lnTo>
                  <a:lnTo>
                    <a:pt x="188703" y="996869"/>
                  </a:lnTo>
                  <a:lnTo>
                    <a:pt x="169071" y="1037448"/>
                  </a:lnTo>
                  <a:lnTo>
                    <a:pt x="150433" y="1078585"/>
                  </a:lnTo>
                  <a:lnTo>
                    <a:pt x="132805" y="1120265"/>
                  </a:lnTo>
                  <a:lnTo>
                    <a:pt x="116201" y="1162472"/>
                  </a:lnTo>
                  <a:lnTo>
                    <a:pt x="100637" y="1205190"/>
                  </a:lnTo>
                  <a:lnTo>
                    <a:pt x="86129" y="1248404"/>
                  </a:lnTo>
                  <a:lnTo>
                    <a:pt x="72692" y="1292099"/>
                  </a:lnTo>
                  <a:lnTo>
                    <a:pt x="60342" y="1336259"/>
                  </a:lnTo>
                  <a:lnTo>
                    <a:pt x="49094" y="1380867"/>
                  </a:lnTo>
                  <a:lnTo>
                    <a:pt x="38964" y="1425910"/>
                  </a:lnTo>
                  <a:lnTo>
                    <a:pt x="29968" y="1471370"/>
                  </a:lnTo>
                  <a:lnTo>
                    <a:pt x="22121" y="1517234"/>
                  </a:lnTo>
                  <a:lnTo>
                    <a:pt x="15439" y="1563484"/>
                  </a:lnTo>
                  <a:lnTo>
                    <a:pt x="9936" y="1610106"/>
                  </a:lnTo>
                  <a:lnTo>
                    <a:pt x="5629" y="1657084"/>
                  </a:lnTo>
                  <a:lnTo>
                    <a:pt x="2534" y="1704403"/>
                  </a:lnTo>
                  <a:lnTo>
                    <a:pt x="665" y="1752046"/>
                  </a:lnTo>
                  <a:lnTo>
                    <a:pt x="39" y="1799998"/>
                  </a:lnTo>
                  <a:lnTo>
                    <a:pt x="0" y="3239517"/>
                  </a:lnTo>
                  <a:lnTo>
                    <a:pt x="3600000" y="3239517"/>
                  </a:lnTo>
                  <a:lnTo>
                    <a:pt x="3600000" y="1799998"/>
                  </a:lnTo>
                  <a:lnTo>
                    <a:pt x="3599401" y="1751575"/>
                  </a:lnTo>
                  <a:lnTo>
                    <a:pt x="3597520" y="1703943"/>
                  </a:lnTo>
                  <a:lnTo>
                    <a:pt x="3594414" y="1656635"/>
                  </a:lnTo>
                  <a:lnTo>
                    <a:pt x="3590096" y="1609668"/>
                  </a:lnTo>
                  <a:lnTo>
                    <a:pt x="3584584" y="1563057"/>
                  </a:lnTo>
                  <a:lnTo>
                    <a:pt x="3577892" y="1516818"/>
                  </a:lnTo>
                  <a:lnTo>
                    <a:pt x="3570035" y="1470965"/>
                  </a:lnTo>
                  <a:lnTo>
                    <a:pt x="3561031" y="1425516"/>
                  </a:lnTo>
                  <a:lnTo>
                    <a:pt x="3550893" y="1380484"/>
                  </a:lnTo>
                  <a:lnTo>
                    <a:pt x="3539638" y="1335886"/>
                  </a:lnTo>
                  <a:lnTo>
                    <a:pt x="3527280" y="1291738"/>
                  </a:lnTo>
                  <a:lnTo>
                    <a:pt x="3513837" y="1248054"/>
                  </a:lnTo>
                  <a:lnTo>
                    <a:pt x="3499323" y="1204851"/>
                  </a:lnTo>
                  <a:lnTo>
                    <a:pt x="3483753" y="1162143"/>
                  </a:lnTo>
                  <a:lnTo>
                    <a:pt x="3467144" y="1119947"/>
                  </a:lnTo>
                  <a:lnTo>
                    <a:pt x="3449510" y="1078278"/>
                  </a:lnTo>
                  <a:lnTo>
                    <a:pt x="3430868" y="1037152"/>
                  </a:lnTo>
                  <a:lnTo>
                    <a:pt x="3411233" y="996583"/>
                  </a:lnTo>
                  <a:lnTo>
                    <a:pt x="3390620" y="956589"/>
                  </a:lnTo>
                  <a:lnTo>
                    <a:pt x="3369045" y="917183"/>
                  </a:lnTo>
                  <a:lnTo>
                    <a:pt x="3346524" y="878382"/>
                  </a:lnTo>
                  <a:lnTo>
                    <a:pt x="3323071" y="840201"/>
                  </a:lnTo>
                  <a:lnTo>
                    <a:pt x="3298704" y="802656"/>
                  </a:lnTo>
                  <a:lnTo>
                    <a:pt x="3273436" y="765763"/>
                  </a:lnTo>
                  <a:lnTo>
                    <a:pt x="3247284" y="729536"/>
                  </a:lnTo>
                  <a:lnTo>
                    <a:pt x="3220264" y="693992"/>
                  </a:lnTo>
                  <a:lnTo>
                    <a:pt x="3192390" y="659145"/>
                  </a:lnTo>
                  <a:lnTo>
                    <a:pt x="3163678" y="625012"/>
                  </a:lnTo>
                  <a:lnTo>
                    <a:pt x="3134145" y="591609"/>
                  </a:lnTo>
                  <a:lnTo>
                    <a:pt x="3103804" y="558949"/>
                  </a:lnTo>
                  <a:lnTo>
                    <a:pt x="3072673" y="527050"/>
                  </a:lnTo>
                  <a:lnTo>
                    <a:pt x="3040766" y="495927"/>
                  </a:lnTo>
                  <a:lnTo>
                    <a:pt x="3008099" y="465595"/>
                  </a:lnTo>
                  <a:lnTo>
                    <a:pt x="2974688" y="436069"/>
                  </a:lnTo>
                  <a:lnTo>
                    <a:pt x="2940548" y="407366"/>
                  </a:lnTo>
                  <a:lnTo>
                    <a:pt x="2905694" y="379501"/>
                  </a:lnTo>
                  <a:lnTo>
                    <a:pt x="2870143" y="352489"/>
                  </a:lnTo>
                  <a:lnTo>
                    <a:pt x="2833910" y="326346"/>
                  </a:lnTo>
                  <a:lnTo>
                    <a:pt x="2797009" y="301087"/>
                  </a:lnTo>
                  <a:lnTo>
                    <a:pt x="2759458" y="276728"/>
                  </a:lnTo>
                  <a:lnTo>
                    <a:pt x="2721271" y="253285"/>
                  </a:lnTo>
                  <a:lnTo>
                    <a:pt x="2682464" y="230773"/>
                  </a:lnTo>
                  <a:lnTo>
                    <a:pt x="2643052" y="209208"/>
                  </a:lnTo>
                  <a:lnTo>
                    <a:pt x="2603051" y="188605"/>
                  </a:lnTo>
                  <a:lnTo>
                    <a:pt x="2562477" y="168980"/>
                  </a:lnTo>
                  <a:lnTo>
                    <a:pt x="2521345" y="150347"/>
                  </a:lnTo>
                  <a:lnTo>
                    <a:pt x="2479671" y="132724"/>
                  </a:lnTo>
                  <a:lnTo>
                    <a:pt x="2437470" y="116125"/>
                  </a:lnTo>
                  <a:lnTo>
                    <a:pt x="2394757" y="100566"/>
                  </a:lnTo>
                  <a:lnTo>
                    <a:pt x="2351549" y="86062"/>
                  </a:lnTo>
                  <a:lnTo>
                    <a:pt x="2307860" y="72630"/>
                  </a:lnTo>
                  <a:lnTo>
                    <a:pt x="2263707" y="60283"/>
                  </a:lnTo>
                  <a:lnTo>
                    <a:pt x="2219105" y="49039"/>
                  </a:lnTo>
                  <a:lnTo>
                    <a:pt x="2174069" y="38913"/>
                  </a:lnTo>
                  <a:lnTo>
                    <a:pt x="2128615" y="29919"/>
                  </a:lnTo>
                  <a:lnTo>
                    <a:pt x="2082759" y="22075"/>
                  </a:lnTo>
                  <a:lnTo>
                    <a:pt x="2036516" y="15394"/>
                  </a:lnTo>
                  <a:lnTo>
                    <a:pt x="1989901" y="9894"/>
                  </a:lnTo>
                  <a:lnTo>
                    <a:pt x="1942930" y="5588"/>
                  </a:lnTo>
                  <a:lnTo>
                    <a:pt x="1895620" y="2494"/>
                  </a:lnTo>
                  <a:lnTo>
                    <a:pt x="1847984" y="626"/>
                  </a:lnTo>
                  <a:lnTo>
                    <a:pt x="1800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095" y="714566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3600000" y="1799998"/>
                  </a:moveTo>
                  <a:lnTo>
                    <a:pt x="3600000" y="3239517"/>
                  </a:lnTo>
                  <a:lnTo>
                    <a:pt x="0" y="3239517"/>
                  </a:lnTo>
                  <a:lnTo>
                    <a:pt x="39" y="1799998"/>
                  </a:lnTo>
                  <a:lnTo>
                    <a:pt x="665" y="1752046"/>
                  </a:lnTo>
                  <a:lnTo>
                    <a:pt x="2534" y="1704403"/>
                  </a:lnTo>
                  <a:lnTo>
                    <a:pt x="5629" y="1657084"/>
                  </a:lnTo>
                  <a:lnTo>
                    <a:pt x="9936" y="1610106"/>
                  </a:lnTo>
                  <a:lnTo>
                    <a:pt x="15439" y="1563484"/>
                  </a:lnTo>
                  <a:lnTo>
                    <a:pt x="22121" y="1517234"/>
                  </a:lnTo>
                  <a:lnTo>
                    <a:pt x="29968" y="1471370"/>
                  </a:lnTo>
                  <a:lnTo>
                    <a:pt x="38964" y="1425910"/>
                  </a:lnTo>
                  <a:lnTo>
                    <a:pt x="49094" y="1380867"/>
                  </a:lnTo>
                  <a:lnTo>
                    <a:pt x="60342" y="1336259"/>
                  </a:lnTo>
                  <a:lnTo>
                    <a:pt x="72692" y="1292099"/>
                  </a:lnTo>
                  <a:lnTo>
                    <a:pt x="86129" y="1248404"/>
                  </a:lnTo>
                  <a:lnTo>
                    <a:pt x="100637" y="1205190"/>
                  </a:lnTo>
                  <a:lnTo>
                    <a:pt x="116201" y="1162472"/>
                  </a:lnTo>
                  <a:lnTo>
                    <a:pt x="132805" y="1120265"/>
                  </a:lnTo>
                  <a:lnTo>
                    <a:pt x="150433" y="1078585"/>
                  </a:lnTo>
                  <a:lnTo>
                    <a:pt x="169071" y="1037448"/>
                  </a:lnTo>
                  <a:lnTo>
                    <a:pt x="188703" y="996869"/>
                  </a:lnTo>
                  <a:lnTo>
                    <a:pt x="209312" y="956864"/>
                  </a:lnTo>
                  <a:lnTo>
                    <a:pt x="230884" y="917448"/>
                  </a:lnTo>
                  <a:lnTo>
                    <a:pt x="253402" y="878636"/>
                  </a:lnTo>
                  <a:lnTo>
                    <a:pt x="276852" y="840445"/>
                  </a:lnTo>
                  <a:lnTo>
                    <a:pt x="301218" y="802890"/>
                  </a:lnTo>
                  <a:lnTo>
                    <a:pt x="326484" y="765987"/>
                  </a:lnTo>
                  <a:lnTo>
                    <a:pt x="352635" y="729750"/>
                  </a:lnTo>
                  <a:lnTo>
                    <a:pt x="379655" y="694196"/>
                  </a:lnTo>
                  <a:lnTo>
                    <a:pt x="407528" y="659340"/>
                  </a:lnTo>
                  <a:lnTo>
                    <a:pt x="436240" y="625197"/>
                  </a:lnTo>
                  <a:lnTo>
                    <a:pt x="465774" y="591784"/>
                  </a:lnTo>
                  <a:lnTo>
                    <a:pt x="496115" y="559116"/>
                  </a:lnTo>
                  <a:lnTo>
                    <a:pt x="527247" y="527208"/>
                  </a:lnTo>
                  <a:lnTo>
                    <a:pt x="559155" y="496075"/>
                  </a:lnTo>
                  <a:lnTo>
                    <a:pt x="591824" y="465734"/>
                  </a:lnTo>
                  <a:lnTo>
                    <a:pt x="625237" y="436200"/>
                  </a:lnTo>
                  <a:lnTo>
                    <a:pt x="659379" y="407489"/>
                  </a:lnTo>
                  <a:lnTo>
                    <a:pt x="694235" y="379615"/>
                  </a:lnTo>
                  <a:lnTo>
                    <a:pt x="729790" y="352596"/>
                  </a:lnTo>
                  <a:lnTo>
                    <a:pt x="766026" y="326445"/>
                  </a:lnTo>
                  <a:lnTo>
                    <a:pt x="802930" y="301179"/>
                  </a:lnTo>
                  <a:lnTo>
                    <a:pt x="840485" y="276813"/>
                  </a:lnTo>
                  <a:lnTo>
                    <a:pt x="878676" y="253363"/>
                  </a:lnTo>
                  <a:lnTo>
                    <a:pt x="917487" y="230844"/>
                  </a:lnTo>
                  <a:lnTo>
                    <a:pt x="956904" y="209273"/>
                  </a:lnTo>
                  <a:lnTo>
                    <a:pt x="996909" y="188663"/>
                  </a:lnTo>
                  <a:lnTo>
                    <a:pt x="1037488" y="169032"/>
                  </a:lnTo>
                  <a:lnTo>
                    <a:pt x="1078625" y="150394"/>
                  </a:lnTo>
                  <a:lnTo>
                    <a:pt x="1120305" y="132765"/>
                  </a:lnTo>
                  <a:lnTo>
                    <a:pt x="1162512" y="116161"/>
                  </a:lnTo>
                  <a:lnTo>
                    <a:pt x="1205230" y="100597"/>
                  </a:lnTo>
                  <a:lnTo>
                    <a:pt x="1248444" y="86089"/>
                  </a:lnTo>
                  <a:lnTo>
                    <a:pt x="1292139" y="72652"/>
                  </a:lnTo>
                  <a:lnTo>
                    <a:pt x="1336299" y="60302"/>
                  </a:lnTo>
                  <a:lnTo>
                    <a:pt x="1380907" y="49055"/>
                  </a:lnTo>
                  <a:lnTo>
                    <a:pt x="1425950" y="38925"/>
                  </a:lnTo>
                  <a:lnTo>
                    <a:pt x="1471411" y="29929"/>
                  </a:lnTo>
                  <a:lnTo>
                    <a:pt x="1517274" y="22082"/>
                  </a:lnTo>
                  <a:lnTo>
                    <a:pt x="1563525" y="15399"/>
                  </a:lnTo>
                  <a:lnTo>
                    <a:pt x="1610147" y="9897"/>
                  </a:lnTo>
                  <a:lnTo>
                    <a:pt x="1657125" y="5590"/>
                  </a:lnTo>
                  <a:lnTo>
                    <a:pt x="1704443" y="2495"/>
                  </a:lnTo>
                  <a:lnTo>
                    <a:pt x="1752086" y="626"/>
                  </a:lnTo>
                  <a:lnTo>
                    <a:pt x="1800039" y="0"/>
                  </a:lnTo>
                  <a:lnTo>
                    <a:pt x="1847984" y="626"/>
                  </a:lnTo>
                  <a:lnTo>
                    <a:pt x="1895620" y="2494"/>
                  </a:lnTo>
                  <a:lnTo>
                    <a:pt x="1942930" y="5588"/>
                  </a:lnTo>
                  <a:lnTo>
                    <a:pt x="1989901" y="9894"/>
                  </a:lnTo>
                  <a:lnTo>
                    <a:pt x="2036516" y="15394"/>
                  </a:lnTo>
                  <a:lnTo>
                    <a:pt x="2082759" y="22075"/>
                  </a:lnTo>
                  <a:lnTo>
                    <a:pt x="2128615" y="29919"/>
                  </a:lnTo>
                  <a:lnTo>
                    <a:pt x="2174069" y="38913"/>
                  </a:lnTo>
                  <a:lnTo>
                    <a:pt x="2219105" y="49039"/>
                  </a:lnTo>
                  <a:lnTo>
                    <a:pt x="2263707" y="60283"/>
                  </a:lnTo>
                  <a:lnTo>
                    <a:pt x="2307860" y="72630"/>
                  </a:lnTo>
                  <a:lnTo>
                    <a:pt x="2351549" y="86062"/>
                  </a:lnTo>
                  <a:lnTo>
                    <a:pt x="2394757" y="100566"/>
                  </a:lnTo>
                  <a:lnTo>
                    <a:pt x="2437470" y="116125"/>
                  </a:lnTo>
                  <a:lnTo>
                    <a:pt x="2479671" y="132724"/>
                  </a:lnTo>
                  <a:lnTo>
                    <a:pt x="2521345" y="150347"/>
                  </a:lnTo>
                  <a:lnTo>
                    <a:pt x="2562477" y="168980"/>
                  </a:lnTo>
                  <a:lnTo>
                    <a:pt x="2603051" y="188605"/>
                  </a:lnTo>
                  <a:lnTo>
                    <a:pt x="2643052" y="209208"/>
                  </a:lnTo>
                  <a:lnTo>
                    <a:pt x="2682464" y="230773"/>
                  </a:lnTo>
                  <a:lnTo>
                    <a:pt x="2721271" y="253285"/>
                  </a:lnTo>
                  <a:lnTo>
                    <a:pt x="2759458" y="276728"/>
                  </a:lnTo>
                  <a:lnTo>
                    <a:pt x="2797009" y="301087"/>
                  </a:lnTo>
                  <a:lnTo>
                    <a:pt x="2833910" y="326346"/>
                  </a:lnTo>
                  <a:lnTo>
                    <a:pt x="2870143" y="352489"/>
                  </a:lnTo>
                  <a:lnTo>
                    <a:pt x="2905694" y="379501"/>
                  </a:lnTo>
                  <a:lnTo>
                    <a:pt x="2940548" y="407366"/>
                  </a:lnTo>
                  <a:lnTo>
                    <a:pt x="2974688" y="436069"/>
                  </a:lnTo>
                  <a:lnTo>
                    <a:pt x="3008099" y="465595"/>
                  </a:lnTo>
                  <a:lnTo>
                    <a:pt x="3040766" y="495927"/>
                  </a:lnTo>
                  <a:lnTo>
                    <a:pt x="3072673" y="527050"/>
                  </a:lnTo>
                  <a:lnTo>
                    <a:pt x="3103804" y="558949"/>
                  </a:lnTo>
                  <a:lnTo>
                    <a:pt x="3134145" y="591609"/>
                  </a:lnTo>
                  <a:lnTo>
                    <a:pt x="3163678" y="625012"/>
                  </a:lnTo>
                  <a:lnTo>
                    <a:pt x="3192390" y="659145"/>
                  </a:lnTo>
                  <a:lnTo>
                    <a:pt x="3220264" y="693992"/>
                  </a:lnTo>
                  <a:lnTo>
                    <a:pt x="3247284" y="729536"/>
                  </a:lnTo>
                  <a:lnTo>
                    <a:pt x="3273436" y="765763"/>
                  </a:lnTo>
                  <a:lnTo>
                    <a:pt x="3298704" y="802656"/>
                  </a:lnTo>
                  <a:lnTo>
                    <a:pt x="3323071" y="840201"/>
                  </a:lnTo>
                  <a:lnTo>
                    <a:pt x="3346524" y="878382"/>
                  </a:lnTo>
                  <a:lnTo>
                    <a:pt x="3369045" y="917183"/>
                  </a:lnTo>
                  <a:lnTo>
                    <a:pt x="3390620" y="956589"/>
                  </a:lnTo>
                  <a:lnTo>
                    <a:pt x="3411233" y="996583"/>
                  </a:lnTo>
                  <a:lnTo>
                    <a:pt x="3430868" y="1037152"/>
                  </a:lnTo>
                  <a:lnTo>
                    <a:pt x="3449510" y="1078278"/>
                  </a:lnTo>
                  <a:lnTo>
                    <a:pt x="3467144" y="1119947"/>
                  </a:lnTo>
                  <a:lnTo>
                    <a:pt x="3483753" y="1162143"/>
                  </a:lnTo>
                  <a:lnTo>
                    <a:pt x="3499323" y="1204851"/>
                  </a:lnTo>
                  <a:lnTo>
                    <a:pt x="3513837" y="1248054"/>
                  </a:lnTo>
                  <a:lnTo>
                    <a:pt x="3527280" y="1291738"/>
                  </a:lnTo>
                  <a:lnTo>
                    <a:pt x="3539638" y="1335886"/>
                  </a:lnTo>
                  <a:lnTo>
                    <a:pt x="3550893" y="1380484"/>
                  </a:lnTo>
                  <a:lnTo>
                    <a:pt x="3561031" y="1425516"/>
                  </a:lnTo>
                  <a:lnTo>
                    <a:pt x="3570035" y="1470965"/>
                  </a:lnTo>
                  <a:lnTo>
                    <a:pt x="3577892" y="1516818"/>
                  </a:lnTo>
                  <a:lnTo>
                    <a:pt x="3584584" y="1563057"/>
                  </a:lnTo>
                  <a:lnTo>
                    <a:pt x="3590096" y="1609668"/>
                  </a:lnTo>
                  <a:lnTo>
                    <a:pt x="3594414" y="1656635"/>
                  </a:lnTo>
                  <a:lnTo>
                    <a:pt x="3597520" y="1703943"/>
                  </a:lnTo>
                  <a:lnTo>
                    <a:pt x="3599401" y="1751575"/>
                  </a:lnTo>
                  <a:lnTo>
                    <a:pt x="3600039" y="1799517"/>
                  </a:lnTo>
                  <a:lnTo>
                    <a:pt x="3600039" y="1799678"/>
                  </a:lnTo>
                  <a:lnTo>
                    <a:pt x="3600039" y="1799837"/>
                  </a:lnTo>
                  <a:lnTo>
                    <a:pt x="3600000" y="179999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871" y="7608844"/>
              <a:ext cx="3600450" cy="2056130"/>
            </a:xfrm>
            <a:custGeom>
              <a:avLst/>
              <a:gdLst/>
              <a:ahLst/>
              <a:cxnLst/>
              <a:rect l="l" t="t" r="r" b="b"/>
              <a:pathLst>
                <a:path w="3600450" h="2056129">
                  <a:moveTo>
                    <a:pt x="3010852" y="5698"/>
                  </a:moveTo>
                  <a:lnTo>
                    <a:pt x="3599999" y="2055977"/>
                  </a:lnTo>
                  <a:lnTo>
                    <a:pt x="0" y="2055977"/>
                  </a:lnTo>
                  <a:lnTo>
                    <a:pt x="592119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0788" y="1742298"/>
              <a:ext cx="3314700" cy="5741670"/>
            </a:xfrm>
            <a:custGeom>
              <a:avLst/>
              <a:gdLst/>
              <a:ahLst/>
              <a:cxnLst/>
              <a:rect l="l" t="t" r="r" b="b"/>
              <a:pathLst>
                <a:path w="3314700" h="5741670">
                  <a:moveTo>
                    <a:pt x="0" y="0"/>
                  </a:moveTo>
                  <a:lnTo>
                    <a:pt x="3314699" y="574122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85873" y="6317373"/>
              <a:ext cx="1436370" cy="1570355"/>
            </a:xfrm>
            <a:custGeom>
              <a:avLst/>
              <a:gdLst/>
              <a:ahLst/>
              <a:cxnLst/>
              <a:rect l="l" t="t" r="r" b="b"/>
              <a:pathLst>
                <a:path w="1436370" h="1570354">
                  <a:moveTo>
                    <a:pt x="1436155" y="1563404"/>
                  </a:moveTo>
                  <a:lnTo>
                    <a:pt x="0" y="1570283"/>
                  </a:lnTo>
                </a:path>
                <a:path w="1436370" h="1570354">
                  <a:moveTo>
                    <a:pt x="1436155" y="1563404"/>
                  </a:moveTo>
                  <a:lnTo>
                    <a:pt x="533524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49226" y="6634286"/>
              <a:ext cx="756920" cy="1253490"/>
            </a:xfrm>
            <a:custGeom>
              <a:avLst/>
              <a:gdLst/>
              <a:ahLst/>
              <a:cxnLst/>
              <a:rect l="l" t="t" r="r" b="b"/>
              <a:pathLst>
                <a:path w="756920" h="1253490">
                  <a:moveTo>
                    <a:pt x="120230" y="773137"/>
                  </a:moveTo>
                  <a:lnTo>
                    <a:pt x="99872" y="814260"/>
                  </a:lnTo>
                  <a:lnTo>
                    <a:pt x="86868" y="857973"/>
                  </a:lnTo>
                  <a:lnTo>
                    <a:pt x="75222" y="902157"/>
                  </a:lnTo>
                  <a:lnTo>
                    <a:pt x="64985" y="946785"/>
                  </a:lnTo>
                  <a:lnTo>
                    <a:pt x="56134" y="991831"/>
                  </a:lnTo>
                  <a:lnTo>
                    <a:pt x="48729" y="1037259"/>
                  </a:lnTo>
                  <a:lnTo>
                    <a:pt x="42672" y="1083754"/>
                  </a:lnTo>
                  <a:lnTo>
                    <a:pt x="41567" y="1093965"/>
                  </a:lnTo>
                  <a:lnTo>
                    <a:pt x="41567" y="1175512"/>
                  </a:lnTo>
                  <a:lnTo>
                    <a:pt x="41554" y="1175829"/>
                  </a:lnTo>
                  <a:lnTo>
                    <a:pt x="41224" y="1183157"/>
                  </a:lnTo>
                  <a:lnTo>
                    <a:pt x="41567" y="1175512"/>
                  </a:lnTo>
                  <a:lnTo>
                    <a:pt x="41567" y="1093965"/>
                  </a:lnTo>
                  <a:lnTo>
                    <a:pt x="41021" y="1099007"/>
                  </a:lnTo>
                  <a:lnTo>
                    <a:pt x="40360" y="1105814"/>
                  </a:lnTo>
                  <a:lnTo>
                    <a:pt x="40360" y="1206588"/>
                  </a:lnTo>
                  <a:lnTo>
                    <a:pt x="40360" y="1206766"/>
                  </a:lnTo>
                  <a:lnTo>
                    <a:pt x="40017" y="1222159"/>
                  </a:lnTo>
                  <a:lnTo>
                    <a:pt x="39839" y="1237767"/>
                  </a:lnTo>
                  <a:lnTo>
                    <a:pt x="40017" y="1222159"/>
                  </a:lnTo>
                  <a:lnTo>
                    <a:pt x="40360" y="1206588"/>
                  </a:lnTo>
                  <a:lnTo>
                    <a:pt x="40360" y="1105814"/>
                  </a:lnTo>
                  <a:lnTo>
                    <a:pt x="39535" y="1114310"/>
                  </a:lnTo>
                  <a:lnTo>
                    <a:pt x="39128" y="1118971"/>
                  </a:lnTo>
                  <a:lnTo>
                    <a:pt x="37071" y="1118984"/>
                  </a:lnTo>
                  <a:lnTo>
                    <a:pt x="37071" y="1144562"/>
                  </a:lnTo>
                  <a:lnTo>
                    <a:pt x="37045" y="1145006"/>
                  </a:lnTo>
                  <a:lnTo>
                    <a:pt x="36106" y="1159090"/>
                  </a:lnTo>
                  <a:lnTo>
                    <a:pt x="37071" y="1144562"/>
                  </a:lnTo>
                  <a:lnTo>
                    <a:pt x="37071" y="1118984"/>
                  </a:lnTo>
                  <a:lnTo>
                    <a:pt x="35217" y="1118997"/>
                  </a:lnTo>
                  <a:lnTo>
                    <a:pt x="35217" y="1175512"/>
                  </a:lnTo>
                  <a:lnTo>
                    <a:pt x="35204" y="1175829"/>
                  </a:lnTo>
                  <a:lnTo>
                    <a:pt x="34874" y="1183157"/>
                  </a:lnTo>
                  <a:lnTo>
                    <a:pt x="35217" y="1175512"/>
                  </a:lnTo>
                  <a:lnTo>
                    <a:pt x="35217" y="1118997"/>
                  </a:lnTo>
                  <a:lnTo>
                    <a:pt x="33667" y="1119009"/>
                  </a:lnTo>
                  <a:lnTo>
                    <a:pt x="33667" y="1222159"/>
                  </a:lnTo>
                  <a:lnTo>
                    <a:pt x="33489" y="1237767"/>
                  </a:lnTo>
                  <a:lnTo>
                    <a:pt x="33667" y="1222159"/>
                  </a:lnTo>
                  <a:lnTo>
                    <a:pt x="33667" y="1119009"/>
                  </a:lnTo>
                  <a:lnTo>
                    <a:pt x="0" y="1119162"/>
                  </a:lnTo>
                  <a:lnTo>
                    <a:pt x="33489" y="1241793"/>
                  </a:lnTo>
                  <a:lnTo>
                    <a:pt x="33489" y="1253388"/>
                  </a:lnTo>
                  <a:lnTo>
                    <a:pt x="36652" y="1253375"/>
                  </a:lnTo>
                  <a:lnTo>
                    <a:pt x="39827" y="1253363"/>
                  </a:lnTo>
                  <a:lnTo>
                    <a:pt x="39839" y="1241272"/>
                  </a:lnTo>
                  <a:lnTo>
                    <a:pt x="72021" y="1118806"/>
                  </a:lnTo>
                  <a:lnTo>
                    <a:pt x="45504" y="1118946"/>
                  </a:lnTo>
                  <a:lnTo>
                    <a:pt x="45961" y="1113726"/>
                  </a:lnTo>
                  <a:lnTo>
                    <a:pt x="50990" y="1067739"/>
                  </a:lnTo>
                  <a:lnTo>
                    <a:pt x="57315" y="1023061"/>
                  </a:lnTo>
                  <a:lnTo>
                    <a:pt x="65163" y="977963"/>
                  </a:lnTo>
                  <a:lnTo>
                    <a:pt x="74434" y="933246"/>
                  </a:lnTo>
                  <a:lnTo>
                    <a:pt x="85102" y="888961"/>
                  </a:lnTo>
                  <a:lnTo>
                    <a:pt x="97142" y="845121"/>
                  </a:lnTo>
                  <a:lnTo>
                    <a:pt x="110540" y="801763"/>
                  </a:lnTo>
                  <a:lnTo>
                    <a:pt x="115316" y="787425"/>
                  </a:lnTo>
                  <a:lnTo>
                    <a:pt x="120230" y="773137"/>
                  </a:lnTo>
                  <a:close/>
                </a:path>
                <a:path w="756920" h="1253490">
                  <a:moveTo>
                    <a:pt x="756310" y="5499"/>
                  </a:moveTo>
                  <a:lnTo>
                    <a:pt x="754722" y="2743"/>
                  </a:lnTo>
                  <a:lnTo>
                    <a:pt x="753135" y="0"/>
                  </a:lnTo>
                  <a:lnTo>
                    <a:pt x="743102" y="5854"/>
                  </a:lnTo>
                  <a:lnTo>
                    <a:pt x="620331" y="38760"/>
                  </a:lnTo>
                  <a:lnTo>
                    <a:pt x="639889" y="72644"/>
                  </a:lnTo>
                  <a:lnTo>
                    <a:pt x="635215" y="75958"/>
                  </a:lnTo>
                  <a:lnTo>
                    <a:pt x="622655" y="85026"/>
                  </a:lnTo>
                  <a:lnTo>
                    <a:pt x="585685" y="113017"/>
                  </a:lnTo>
                  <a:lnTo>
                    <a:pt x="549744" y="142074"/>
                  </a:lnTo>
                  <a:lnTo>
                    <a:pt x="514845" y="172199"/>
                  </a:lnTo>
                  <a:lnTo>
                    <a:pt x="481037" y="203339"/>
                  </a:lnTo>
                  <a:lnTo>
                    <a:pt x="448297" y="235483"/>
                  </a:lnTo>
                  <a:lnTo>
                    <a:pt x="416648" y="268579"/>
                  </a:lnTo>
                  <a:lnTo>
                    <a:pt x="386143" y="302615"/>
                  </a:lnTo>
                  <a:lnTo>
                    <a:pt x="376224" y="314159"/>
                  </a:lnTo>
                  <a:lnTo>
                    <a:pt x="381063" y="318274"/>
                  </a:lnTo>
                  <a:lnTo>
                    <a:pt x="390931" y="306768"/>
                  </a:lnTo>
                  <a:lnTo>
                    <a:pt x="400939" y="295376"/>
                  </a:lnTo>
                  <a:lnTo>
                    <a:pt x="431685" y="261797"/>
                  </a:lnTo>
                  <a:lnTo>
                    <a:pt x="463550" y="229158"/>
                  </a:lnTo>
                  <a:lnTo>
                    <a:pt x="496506" y="197497"/>
                  </a:lnTo>
                  <a:lnTo>
                    <a:pt x="530542" y="166827"/>
                  </a:lnTo>
                  <a:lnTo>
                    <a:pt x="565619" y="137185"/>
                  </a:lnTo>
                  <a:lnTo>
                    <a:pt x="601751" y="108597"/>
                  </a:lnTo>
                  <a:lnTo>
                    <a:pt x="638898" y="81114"/>
                  </a:lnTo>
                  <a:lnTo>
                    <a:pt x="643077" y="78168"/>
                  </a:lnTo>
                  <a:lnTo>
                    <a:pt x="656336" y="101130"/>
                  </a:lnTo>
                  <a:lnTo>
                    <a:pt x="745871" y="11595"/>
                  </a:lnTo>
                  <a:lnTo>
                    <a:pt x="756310" y="54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53689" y="6973287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676997" y="4423046"/>
            <a:ext cx="13669644" cy="5776595"/>
            <a:chOff x="676997" y="4423046"/>
            <a:chExt cx="13669644" cy="577659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085" y="5137912"/>
              <a:ext cx="3601720" cy="3638550"/>
            </a:xfrm>
            <a:custGeom>
              <a:avLst/>
              <a:gdLst/>
              <a:ahLst/>
              <a:cxnLst/>
              <a:rect l="l" t="t" r="r" b="b"/>
              <a:pathLst>
                <a:path w="3601720" h="3638550">
                  <a:moveTo>
                    <a:pt x="3601302" y="3638552"/>
                  </a:moveTo>
                  <a:lnTo>
                    <a:pt x="3601302" y="0"/>
                  </a:lnTo>
                </a:path>
                <a:path w="3601720" h="3638550">
                  <a:moveTo>
                    <a:pt x="0" y="363855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806" y="4432370"/>
              <a:ext cx="3600450" cy="2160270"/>
            </a:xfrm>
            <a:custGeom>
              <a:avLst/>
              <a:gdLst/>
              <a:ahLst/>
              <a:cxnLst/>
              <a:rect l="l" t="t" r="r" b="b"/>
              <a:pathLst>
                <a:path w="3600450" h="2160270">
                  <a:moveTo>
                    <a:pt x="3600000" y="0"/>
                  </a:moveTo>
                  <a:lnTo>
                    <a:pt x="0" y="0"/>
                  </a:lnTo>
                  <a:lnTo>
                    <a:pt x="0" y="2159999"/>
                  </a:lnTo>
                  <a:lnTo>
                    <a:pt x="3600000" y="2159999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806" y="4429396"/>
              <a:ext cx="3600450" cy="2163445"/>
            </a:xfrm>
            <a:custGeom>
              <a:avLst/>
              <a:gdLst/>
              <a:ahLst/>
              <a:cxnLst/>
              <a:rect l="l" t="t" r="r" b="b"/>
              <a:pathLst>
                <a:path w="3600450" h="2163445">
                  <a:moveTo>
                    <a:pt x="0" y="2974"/>
                  </a:moveTo>
                  <a:lnTo>
                    <a:pt x="3600000" y="2974"/>
                  </a:lnTo>
                  <a:lnTo>
                    <a:pt x="3600000" y="2162973"/>
                  </a:lnTo>
                  <a:lnTo>
                    <a:pt x="0" y="2162973"/>
                  </a:lnTo>
                  <a:lnTo>
                    <a:pt x="0" y="2974"/>
                  </a:lnTo>
                  <a:close/>
                </a:path>
                <a:path w="3600450" h="2163445">
                  <a:moveTo>
                    <a:pt x="0" y="5001"/>
                  </a:moveTo>
                  <a:lnTo>
                    <a:pt x="3600000" y="5001"/>
                  </a:lnTo>
                  <a:lnTo>
                    <a:pt x="3600000" y="725001"/>
                  </a:lnTo>
                  <a:lnTo>
                    <a:pt x="0" y="725001"/>
                  </a:lnTo>
                  <a:lnTo>
                    <a:pt x="0" y="5001"/>
                  </a:lnTo>
                  <a:close/>
                </a:path>
                <a:path w="3600450" h="2163445">
                  <a:moveTo>
                    <a:pt x="0" y="1440950"/>
                  </a:moveTo>
                  <a:lnTo>
                    <a:pt x="3600000" y="1440950"/>
                  </a:lnTo>
                  <a:lnTo>
                    <a:pt x="3600000" y="2160950"/>
                  </a:lnTo>
                  <a:lnTo>
                    <a:pt x="0" y="2160950"/>
                  </a:lnTo>
                  <a:lnTo>
                    <a:pt x="0" y="1440950"/>
                  </a:lnTo>
                  <a:close/>
                </a:path>
                <a:path w="3600450" h="2163445">
                  <a:moveTo>
                    <a:pt x="728654" y="728146"/>
                  </a:moveTo>
                  <a:lnTo>
                    <a:pt x="728654" y="666"/>
                  </a:lnTo>
                </a:path>
                <a:path w="3600450" h="2163445">
                  <a:moveTo>
                    <a:pt x="2880116" y="727481"/>
                  </a:moveTo>
                  <a:lnTo>
                    <a:pt x="288011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58" y="5873155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90">
                  <a:moveTo>
                    <a:pt x="3600000" y="0"/>
                  </a:moveTo>
                  <a:lnTo>
                    <a:pt x="0" y="0"/>
                  </a:lnTo>
                  <a:lnTo>
                    <a:pt x="0" y="719999"/>
                  </a:lnTo>
                  <a:lnTo>
                    <a:pt x="3600000" y="719999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58" y="5873155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90">
                  <a:moveTo>
                    <a:pt x="0" y="0"/>
                  </a:moveTo>
                  <a:lnTo>
                    <a:pt x="3600000" y="0"/>
                  </a:lnTo>
                  <a:lnTo>
                    <a:pt x="3600000" y="719999"/>
                  </a:lnTo>
                  <a:lnTo>
                    <a:pt x="0" y="71999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071" y="836034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748" y="778249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1225" y="744276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8000" y="35999"/>
                  </a:lnTo>
                  <a:lnTo>
                    <a:pt x="25006" y="34584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8025" y="723440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8000" y="36000"/>
                  </a:lnTo>
                  <a:lnTo>
                    <a:pt x="25006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80802" y="71264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3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6"/>
                  </a:lnTo>
                  <a:lnTo>
                    <a:pt x="10994" y="34584"/>
                  </a:lnTo>
                  <a:lnTo>
                    <a:pt x="18000" y="35999"/>
                  </a:lnTo>
                  <a:lnTo>
                    <a:pt x="25006" y="34584"/>
                  </a:lnTo>
                  <a:lnTo>
                    <a:pt x="30727" y="30726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3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E108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175" y="723440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8000" y="36000"/>
                  </a:lnTo>
                  <a:lnTo>
                    <a:pt x="25006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3227" y="744276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0198" y="778249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1725" y="836034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3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3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6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6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6997" y="881436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8000" y="35999"/>
                  </a:lnTo>
                  <a:lnTo>
                    <a:pt x="25006" y="34584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40074" y="6954203"/>
              <a:ext cx="3600450" cy="3238500"/>
            </a:xfrm>
            <a:custGeom>
              <a:avLst/>
              <a:gdLst/>
              <a:ahLst/>
              <a:cxnLst/>
              <a:rect l="l" t="t" r="r" b="b"/>
              <a:pathLst>
                <a:path w="3600450" h="3238500">
                  <a:moveTo>
                    <a:pt x="2876403" y="0"/>
                  </a:moveTo>
                  <a:lnTo>
                    <a:pt x="725230" y="0"/>
                  </a:lnTo>
                  <a:lnTo>
                    <a:pt x="0" y="2518171"/>
                  </a:lnTo>
                  <a:lnTo>
                    <a:pt x="0" y="3238171"/>
                  </a:lnTo>
                  <a:lnTo>
                    <a:pt x="3600000" y="3238171"/>
                  </a:lnTo>
                  <a:lnTo>
                    <a:pt x="3600000" y="2518171"/>
                  </a:lnTo>
                  <a:lnTo>
                    <a:pt x="287640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40074" y="6954203"/>
              <a:ext cx="3600450" cy="3238500"/>
            </a:xfrm>
            <a:custGeom>
              <a:avLst/>
              <a:gdLst/>
              <a:ahLst/>
              <a:cxnLst/>
              <a:rect l="l" t="t" r="r" b="b"/>
              <a:pathLst>
                <a:path w="3600450" h="3238500">
                  <a:moveTo>
                    <a:pt x="0" y="2518171"/>
                  </a:moveTo>
                  <a:lnTo>
                    <a:pt x="725230" y="0"/>
                  </a:lnTo>
                  <a:lnTo>
                    <a:pt x="2876403" y="0"/>
                  </a:lnTo>
                  <a:lnTo>
                    <a:pt x="3600000" y="2518171"/>
                  </a:lnTo>
                  <a:lnTo>
                    <a:pt x="3600000" y="3238171"/>
                  </a:lnTo>
                  <a:lnTo>
                    <a:pt x="0" y="3238171"/>
                  </a:lnTo>
                  <a:lnTo>
                    <a:pt x="0" y="251817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8299" y="695321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1800039" y="0"/>
                  </a:moveTo>
                  <a:lnTo>
                    <a:pt x="1752086" y="626"/>
                  </a:lnTo>
                  <a:lnTo>
                    <a:pt x="1704443" y="2495"/>
                  </a:lnTo>
                  <a:lnTo>
                    <a:pt x="1657125" y="5590"/>
                  </a:lnTo>
                  <a:lnTo>
                    <a:pt x="1610147" y="9897"/>
                  </a:lnTo>
                  <a:lnTo>
                    <a:pt x="1563525" y="15399"/>
                  </a:lnTo>
                  <a:lnTo>
                    <a:pt x="1517274" y="22082"/>
                  </a:lnTo>
                  <a:lnTo>
                    <a:pt x="1471411" y="29929"/>
                  </a:lnTo>
                  <a:lnTo>
                    <a:pt x="1425950" y="38925"/>
                  </a:lnTo>
                  <a:lnTo>
                    <a:pt x="1380907" y="49055"/>
                  </a:lnTo>
                  <a:lnTo>
                    <a:pt x="1336299" y="60302"/>
                  </a:lnTo>
                  <a:lnTo>
                    <a:pt x="1292139" y="72652"/>
                  </a:lnTo>
                  <a:lnTo>
                    <a:pt x="1248444" y="86089"/>
                  </a:lnTo>
                  <a:lnTo>
                    <a:pt x="1205230" y="100597"/>
                  </a:lnTo>
                  <a:lnTo>
                    <a:pt x="1162512" y="116161"/>
                  </a:lnTo>
                  <a:lnTo>
                    <a:pt x="1120305" y="132765"/>
                  </a:lnTo>
                  <a:lnTo>
                    <a:pt x="1078625" y="150394"/>
                  </a:lnTo>
                  <a:lnTo>
                    <a:pt x="1037488" y="169032"/>
                  </a:lnTo>
                  <a:lnTo>
                    <a:pt x="996909" y="188663"/>
                  </a:lnTo>
                  <a:lnTo>
                    <a:pt x="956904" y="209273"/>
                  </a:lnTo>
                  <a:lnTo>
                    <a:pt x="917487" y="230844"/>
                  </a:lnTo>
                  <a:lnTo>
                    <a:pt x="878676" y="253363"/>
                  </a:lnTo>
                  <a:lnTo>
                    <a:pt x="840485" y="276813"/>
                  </a:lnTo>
                  <a:lnTo>
                    <a:pt x="802930" y="301179"/>
                  </a:lnTo>
                  <a:lnTo>
                    <a:pt x="766026" y="326445"/>
                  </a:lnTo>
                  <a:lnTo>
                    <a:pt x="729790" y="352596"/>
                  </a:lnTo>
                  <a:lnTo>
                    <a:pt x="694235" y="379616"/>
                  </a:lnTo>
                  <a:lnTo>
                    <a:pt x="659379" y="407489"/>
                  </a:lnTo>
                  <a:lnTo>
                    <a:pt x="625237" y="436200"/>
                  </a:lnTo>
                  <a:lnTo>
                    <a:pt x="591824" y="465734"/>
                  </a:lnTo>
                  <a:lnTo>
                    <a:pt x="559155" y="496075"/>
                  </a:lnTo>
                  <a:lnTo>
                    <a:pt x="527247" y="527208"/>
                  </a:lnTo>
                  <a:lnTo>
                    <a:pt x="496115" y="559116"/>
                  </a:lnTo>
                  <a:lnTo>
                    <a:pt x="465774" y="591784"/>
                  </a:lnTo>
                  <a:lnTo>
                    <a:pt x="436240" y="625198"/>
                  </a:lnTo>
                  <a:lnTo>
                    <a:pt x="407528" y="659340"/>
                  </a:lnTo>
                  <a:lnTo>
                    <a:pt x="379655" y="694196"/>
                  </a:lnTo>
                  <a:lnTo>
                    <a:pt x="352635" y="729750"/>
                  </a:lnTo>
                  <a:lnTo>
                    <a:pt x="326484" y="765987"/>
                  </a:lnTo>
                  <a:lnTo>
                    <a:pt x="301218" y="802891"/>
                  </a:lnTo>
                  <a:lnTo>
                    <a:pt x="276852" y="840446"/>
                  </a:lnTo>
                  <a:lnTo>
                    <a:pt x="253402" y="878637"/>
                  </a:lnTo>
                  <a:lnTo>
                    <a:pt x="230884" y="917448"/>
                  </a:lnTo>
                  <a:lnTo>
                    <a:pt x="209312" y="956864"/>
                  </a:lnTo>
                  <a:lnTo>
                    <a:pt x="188703" y="996870"/>
                  </a:lnTo>
                  <a:lnTo>
                    <a:pt x="169071" y="1037449"/>
                  </a:lnTo>
                  <a:lnTo>
                    <a:pt x="150433" y="1078586"/>
                  </a:lnTo>
                  <a:lnTo>
                    <a:pt x="132805" y="1120266"/>
                  </a:lnTo>
                  <a:lnTo>
                    <a:pt x="116201" y="1162472"/>
                  </a:lnTo>
                  <a:lnTo>
                    <a:pt x="100637" y="1205191"/>
                  </a:lnTo>
                  <a:lnTo>
                    <a:pt x="86129" y="1248405"/>
                  </a:lnTo>
                  <a:lnTo>
                    <a:pt x="72692" y="1292100"/>
                  </a:lnTo>
                  <a:lnTo>
                    <a:pt x="60342" y="1336259"/>
                  </a:lnTo>
                  <a:lnTo>
                    <a:pt x="49094" y="1380868"/>
                  </a:lnTo>
                  <a:lnTo>
                    <a:pt x="38964" y="1425911"/>
                  </a:lnTo>
                  <a:lnTo>
                    <a:pt x="29968" y="1471371"/>
                  </a:lnTo>
                  <a:lnTo>
                    <a:pt x="22121" y="1517235"/>
                  </a:lnTo>
                  <a:lnTo>
                    <a:pt x="15439" y="1563485"/>
                  </a:lnTo>
                  <a:lnTo>
                    <a:pt x="9936" y="1610107"/>
                  </a:lnTo>
                  <a:lnTo>
                    <a:pt x="5629" y="1657085"/>
                  </a:lnTo>
                  <a:lnTo>
                    <a:pt x="2534" y="1704404"/>
                  </a:lnTo>
                  <a:lnTo>
                    <a:pt x="665" y="1752047"/>
                  </a:lnTo>
                  <a:lnTo>
                    <a:pt x="39" y="1800000"/>
                  </a:lnTo>
                  <a:lnTo>
                    <a:pt x="0" y="3239517"/>
                  </a:lnTo>
                  <a:lnTo>
                    <a:pt x="3600000" y="3239517"/>
                  </a:lnTo>
                  <a:lnTo>
                    <a:pt x="3600000" y="1800000"/>
                  </a:lnTo>
                  <a:lnTo>
                    <a:pt x="3599401" y="1751575"/>
                  </a:lnTo>
                  <a:lnTo>
                    <a:pt x="3597520" y="1703943"/>
                  </a:lnTo>
                  <a:lnTo>
                    <a:pt x="3594414" y="1656635"/>
                  </a:lnTo>
                  <a:lnTo>
                    <a:pt x="3590096" y="1609668"/>
                  </a:lnTo>
                  <a:lnTo>
                    <a:pt x="3584584" y="1563057"/>
                  </a:lnTo>
                  <a:lnTo>
                    <a:pt x="3577892" y="1516818"/>
                  </a:lnTo>
                  <a:lnTo>
                    <a:pt x="3570035" y="1470965"/>
                  </a:lnTo>
                  <a:lnTo>
                    <a:pt x="3561031" y="1425516"/>
                  </a:lnTo>
                  <a:lnTo>
                    <a:pt x="3550893" y="1380484"/>
                  </a:lnTo>
                  <a:lnTo>
                    <a:pt x="3539638" y="1335886"/>
                  </a:lnTo>
                  <a:lnTo>
                    <a:pt x="3527280" y="1291738"/>
                  </a:lnTo>
                  <a:lnTo>
                    <a:pt x="3513837" y="1248054"/>
                  </a:lnTo>
                  <a:lnTo>
                    <a:pt x="3499323" y="1204851"/>
                  </a:lnTo>
                  <a:lnTo>
                    <a:pt x="3483753" y="1162143"/>
                  </a:lnTo>
                  <a:lnTo>
                    <a:pt x="3467144" y="1119947"/>
                  </a:lnTo>
                  <a:lnTo>
                    <a:pt x="3449510" y="1078278"/>
                  </a:lnTo>
                  <a:lnTo>
                    <a:pt x="3430868" y="1037152"/>
                  </a:lnTo>
                  <a:lnTo>
                    <a:pt x="3411233" y="996583"/>
                  </a:lnTo>
                  <a:lnTo>
                    <a:pt x="3390620" y="956589"/>
                  </a:lnTo>
                  <a:lnTo>
                    <a:pt x="3369045" y="917183"/>
                  </a:lnTo>
                  <a:lnTo>
                    <a:pt x="3346524" y="878382"/>
                  </a:lnTo>
                  <a:lnTo>
                    <a:pt x="3323071" y="840201"/>
                  </a:lnTo>
                  <a:lnTo>
                    <a:pt x="3298704" y="802656"/>
                  </a:lnTo>
                  <a:lnTo>
                    <a:pt x="3273436" y="765763"/>
                  </a:lnTo>
                  <a:lnTo>
                    <a:pt x="3247284" y="729536"/>
                  </a:lnTo>
                  <a:lnTo>
                    <a:pt x="3220264" y="693992"/>
                  </a:lnTo>
                  <a:lnTo>
                    <a:pt x="3192390" y="659145"/>
                  </a:lnTo>
                  <a:lnTo>
                    <a:pt x="3163678" y="625012"/>
                  </a:lnTo>
                  <a:lnTo>
                    <a:pt x="3134145" y="591609"/>
                  </a:lnTo>
                  <a:lnTo>
                    <a:pt x="3103804" y="558949"/>
                  </a:lnTo>
                  <a:lnTo>
                    <a:pt x="3072673" y="527050"/>
                  </a:lnTo>
                  <a:lnTo>
                    <a:pt x="3040766" y="495927"/>
                  </a:lnTo>
                  <a:lnTo>
                    <a:pt x="3008099" y="465595"/>
                  </a:lnTo>
                  <a:lnTo>
                    <a:pt x="2974688" y="436069"/>
                  </a:lnTo>
                  <a:lnTo>
                    <a:pt x="2940548" y="407366"/>
                  </a:lnTo>
                  <a:lnTo>
                    <a:pt x="2905694" y="379501"/>
                  </a:lnTo>
                  <a:lnTo>
                    <a:pt x="2870143" y="352489"/>
                  </a:lnTo>
                  <a:lnTo>
                    <a:pt x="2833910" y="326346"/>
                  </a:lnTo>
                  <a:lnTo>
                    <a:pt x="2797009" y="301087"/>
                  </a:lnTo>
                  <a:lnTo>
                    <a:pt x="2759458" y="276728"/>
                  </a:lnTo>
                  <a:lnTo>
                    <a:pt x="2721271" y="253285"/>
                  </a:lnTo>
                  <a:lnTo>
                    <a:pt x="2682464" y="230773"/>
                  </a:lnTo>
                  <a:lnTo>
                    <a:pt x="2643052" y="209208"/>
                  </a:lnTo>
                  <a:lnTo>
                    <a:pt x="2603051" y="188605"/>
                  </a:lnTo>
                  <a:lnTo>
                    <a:pt x="2562477" y="168980"/>
                  </a:lnTo>
                  <a:lnTo>
                    <a:pt x="2521345" y="150347"/>
                  </a:lnTo>
                  <a:lnTo>
                    <a:pt x="2479671" y="132724"/>
                  </a:lnTo>
                  <a:lnTo>
                    <a:pt x="2437470" y="116125"/>
                  </a:lnTo>
                  <a:lnTo>
                    <a:pt x="2394757" y="100566"/>
                  </a:lnTo>
                  <a:lnTo>
                    <a:pt x="2351549" y="86062"/>
                  </a:lnTo>
                  <a:lnTo>
                    <a:pt x="2307860" y="72630"/>
                  </a:lnTo>
                  <a:lnTo>
                    <a:pt x="2263707" y="60283"/>
                  </a:lnTo>
                  <a:lnTo>
                    <a:pt x="2219105" y="49039"/>
                  </a:lnTo>
                  <a:lnTo>
                    <a:pt x="2174069" y="38913"/>
                  </a:lnTo>
                  <a:lnTo>
                    <a:pt x="2128615" y="29919"/>
                  </a:lnTo>
                  <a:lnTo>
                    <a:pt x="2082759" y="22075"/>
                  </a:lnTo>
                  <a:lnTo>
                    <a:pt x="2036516" y="15394"/>
                  </a:lnTo>
                  <a:lnTo>
                    <a:pt x="1989901" y="9894"/>
                  </a:lnTo>
                  <a:lnTo>
                    <a:pt x="1942930" y="5588"/>
                  </a:lnTo>
                  <a:lnTo>
                    <a:pt x="1895620" y="2494"/>
                  </a:lnTo>
                  <a:lnTo>
                    <a:pt x="1847984" y="626"/>
                  </a:lnTo>
                  <a:lnTo>
                    <a:pt x="180003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8299" y="695321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3600000" y="1800000"/>
                  </a:moveTo>
                  <a:lnTo>
                    <a:pt x="3600000" y="3239517"/>
                  </a:lnTo>
                  <a:lnTo>
                    <a:pt x="0" y="3239517"/>
                  </a:lnTo>
                  <a:lnTo>
                    <a:pt x="39" y="1800000"/>
                  </a:lnTo>
                  <a:lnTo>
                    <a:pt x="665" y="1752047"/>
                  </a:lnTo>
                  <a:lnTo>
                    <a:pt x="2534" y="1704404"/>
                  </a:lnTo>
                  <a:lnTo>
                    <a:pt x="5629" y="1657085"/>
                  </a:lnTo>
                  <a:lnTo>
                    <a:pt x="9936" y="1610107"/>
                  </a:lnTo>
                  <a:lnTo>
                    <a:pt x="15439" y="1563485"/>
                  </a:lnTo>
                  <a:lnTo>
                    <a:pt x="22121" y="1517235"/>
                  </a:lnTo>
                  <a:lnTo>
                    <a:pt x="29968" y="1471371"/>
                  </a:lnTo>
                  <a:lnTo>
                    <a:pt x="38964" y="1425911"/>
                  </a:lnTo>
                  <a:lnTo>
                    <a:pt x="49094" y="1380868"/>
                  </a:lnTo>
                  <a:lnTo>
                    <a:pt x="60342" y="1336259"/>
                  </a:lnTo>
                  <a:lnTo>
                    <a:pt x="72692" y="1292100"/>
                  </a:lnTo>
                  <a:lnTo>
                    <a:pt x="86129" y="1248405"/>
                  </a:lnTo>
                  <a:lnTo>
                    <a:pt x="100637" y="1205191"/>
                  </a:lnTo>
                  <a:lnTo>
                    <a:pt x="116201" y="1162472"/>
                  </a:lnTo>
                  <a:lnTo>
                    <a:pt x="132805" y="1120266"/>
                  </a:lnTo>
                  <a:lnTo>
                    <a:pt x="150433" y="1078586"/>
                  </a:lnTo>
                  <a:lnTo>
                    <a:pt x="169071" y="1037449"/>
                  </a:lnTo>
                  <a:lnTo>
                    <a:pt x="188703" y="996870"/>
                  </a:lnTo>
                  <a:lnTo>
                    <a:pt x="209312" y="956864"/>
                  </a:lnTo>
                  <a:lnTo>
                    <a:pt x="230884" y="917448"/>
                  </a:lnTo>
                  <a:lnTo>
                    <a:pt x="253402" y="878637"/>
                  </a:lnTo>
                  <a:lnTo>
                    <a:pt x="276852" y="840446"/>
                  </a:lnTo>
                  <a:lnTo>
                    <a:pt x="301218" y="802891"/>
                  </a:lnTo>
                  <a:lnTo>
                    <a:pt x="326484" y="765987"/>
                  </a:lnTo>
                  <a:lnTo>
                    <a:pt x="352635" y="729750"/>
                  </a:lnTo>
                  <a:lnTo>
                    <a:pt x="379655" y="694196"/>
                  </a:lnTo>
                  <a:lnTo>
                    <a:pt x="407528" y="659340"/>
                  </a:lnTo>
                  <a:lnTo>
                    <a:pt x="436240" y="625198"/>
                  </a:lnTo>
                  <a:lnTo>
                    <a:pt x="465774" y="591784"/>
                  </a:lnTo>
                  <a:lnTo>
                    <a:pt x="496115" y="559116"/>
                  </a:lnTo>
                  <a:lnTo>
                    <a:pt x="527247" y="527208"/>
                  </a:lnTo>
                  <a:lnTo>
                    <a:pt x="559155" y="496075"/>
                  </a:lnTo>
                  <a:lnTo>
                    <a:pt x="591824" y="465734"/>
                  </a:lnTo>
                  <a:lnTo>
                    <a:pt x="625237" y="436200"/>
                  </a:lnTo>
                  <a:lnTo>
                    <a:pt x="659379" y="407489"/>
                  </a:lnTo>
                  <a:lnTo>
                    <a:pt x="694235" y="379616"/>
                  </a:lnTo>
                  <a:lnTo>
                    <a:pt x="729790" y="352596"/>
                  </a:lnTo>
                  <a:lnTo>
                    <a:pt x="766026" y="326445"/>
                  </a:lnTo>
                  <a:lnTo>
                    <a:pt x="802930" y="301179"/>
                  </a:lnTo>
                  <a:lnTo>
                    <a:pt x="840485" y="276813"/>
                  </a:lnTo>
                  <a:lnTo>
                    <a:pt x="878676" y="253363"/>
                  </a:lnTo>
                  <a:lnTo>
                    <a:pt x="917487" y="230844"/>
                  </a:lnTo>
                  <a:lnTo>
                    <a:pt x="956904" y="209273"/>
                  </a:lnTo>
                  <a:lnTo>
                    <a:pt x="996909" y="188663"/>
                  </a:lnTo>
                  <a:lnTo>
                    <a:pt x="1037488" y="169032"/>
                  </a:lnTo>
                  <a:lnTo>
                    <a:pt x="1078625" y="150394"/>
                  </a:lnTo>
                  <a:lnTo>
                    <a:pt x="1120305" y="132765"/>
                  </a:lnTo>
                  <a:lnTo>
                    <a:pt x="1162512" y="116161"/>
                  </a:lnTo>
                  <a:lnTo>
                    <a:pt x="1205230" y="100597"/>
                  </a:lnTo>
                  <a:lnTo>
                    <a:pt x="1248444" y="86089"/>
                  </a:lnTo>
                  <a:lnTo>
                    <a:pt x="1292139" y="72652"/>
                  </a:lnTo>
                  <a:lnTo>
                    <a:pt x="1336299" y="60302"/>
                  </a:lnTo>
                  <a:lnTo>
                    <a:pt x="1380907" y="49055"/>
                  </a:lnTo>
                  <a:lnTo>
                    <a:pt x="1425950" y="38925"/>
                  </a:lnTo>
                  <a:lnTo>
                    <a:pt x="1471411" y="29929"/>
                  </a:lnTo>
                  <a:lnTo>
                    <a:pt x="1517274" y="22082"/>
                  </a:lnTo>
                  <a:lnTo>
                    <a:pt x="1563525" y="15399"/>
                  </a:lnTo>
                  <a:lnTo>
                    <a:pt x="1610147" y="9897"/>
                  </a:lnTo>
                  <a:lnTo>
                    <a:pt x="1657125" y="5590"/>
                  </a:lnTo>
                  <a:lnTo>
                    <a:pt x="1704443" y="2495"/>
                  </a:lnTo>
                  <a:lnTo>
                    <a:pt x="1752086" y="626"/>
                  </a:lnTo>
                  <a:lnTo>
                    <a:pt x="1800039" y="0"/>
                  </a:lnTo>
                  <a:lnTo>
                    <a:pt x="1847984" y="626"/>
                  </a:lnTo>
                  <a:lnTo>
                    <a:pt x="1895620" y="2494"/>
                  </a:lnTo>
                  <a:lnTo>
                    <a:pt x="1942930" y="5588"/>
                  </a:lnTo>
                  <a:lnTo>
                    <a:pt x="1989901" y="9894"/>
                  </a:lnTo>
                  <a:lnTo>
                    <a:pt x="2036516" y="15394"/>
                  </a:lnTo>
                  <a:lnTo>
                    <a:pt x="2082759" y="22075"/>
                  </a:lnTo>
                  <a:lnTo>
                    <a:pt x="2128615" y="29919"/>
                  </a:lnTo>
                  <a:lnTo>
                    <a:pt x="2174069" y="38913"/>
                  </a:lnTo>
                  <a:lnTo>
                    <a:pt x="2219105" y="49039"/>
                  </a:lnTo>
                  <a:lnTo>
                    <a:pt x="2263707" y="60283"/>
                  </a:lnTo>
                  <a:lnTo>
                    <a:pt x="2307860" y="72630"/>
                  </a:lnTo>
                  <a:lnTo>
                    <a:pt x="2351549" y="86062"/>
                  </a:lnTo>
                  <a:lnTo>
                    <a:pt x="2394757" y="100566"/>
                  </a:lnTo>
                  <a:lnTo>
                    <a:pt x="2437470" y="116125"/>
                  </a:lnTo>
                  <a:lnTo>
                    <a:pt x="2479671" y="132724"/>
                  </a:lnTo>
                  <a:lnTo>
                    <a:pt x="2521345" y="150347"/>
                  </a:lnTo>
                  <a:lnTo>
                    <a:pt x="2562477" y="168980"/>
                  </a:lnTo>
                  <a:lnTo>
                    <a:pt x="2603051" y="188605"/>
                  </a:lnTo>
                  <a:lnTo>
                    <a:pt x="2643052" y="209208"/>
                  </a:lnTo>
                  <a:lnTo>
                    <a:pt x="2682464" y="230773"/>
                  </a:lnTo>
                  <a:lnTo>
                    <a:pt x="2721271" y="253285"/>
                  </a:lnTo>
                  <a:lnTo>
                    <a:pt x="2759458" y="276728"/>
                  </a:lnTo>
                  <a:lnTo>
                    <a:pt x="2797009" y="301087"/>
                  </a:lnTo>
                  <a:lnTo>
                    <a:pt x="2833910" y="326346"/>
                  </a:lnTo>
                  <a:lnTo>
                    <a:pt x="2870143" y="352489"/>
                  </a:lnTo>
                  <a:lnTo>
                    <a:pt x="2905694" y="379501"/>
                  </a:lnTo>
                  <a:lnTo>
                    <a:pt x="2940548" y="407366"/>
                  </a:lnTo>
                  <a:lnTo>
                    <a:pt x="2974688" y="436069"/>
                  </a:lnTo>
                  <a:lnTo>
                    <a:pt x="3008099" y="465595"/>
                  </a:lnTo>
                  <a:lnTo>
                    <a:pt x="3040766" y="495927"/>
                  </a:lnTo>
                  <a:lnTo>
                    <a:pt x="3072673" y="527050"/>
                  </a:lnTo>
                  <a:lnTo>
                    <a:pt x="3103804" y="558949"/>
                  </a:lnTo>
                  <a:lnTo>
                    <a:pt x="3134145" y="591609"/>
                  </a:lnTo>
                  <a:lnTo>
                    <a:pt x="3163678" y="625012"/>
                  </a:lnTo>
                  <a:lnTo>
                    <a:pt x="3192390" y="659145"/>
                  </a:lnTo>
                  <a:lnTo>
                    <a:pt x="3220264" y="693992"/>
                  </a:lnTo>
                  <a:lnTo>
                    <a:pt x="3247284" y="729536"/>
                  </a:lnTo>
                  <a:lnTo>
                    <a:pt x="3273436" y="765763"/>
                  </a:lnTo>
                  <a:lnTo>
                    <a:pt x="3298704" y="802656"/>
                  </a:lnTo>
                  <a:lnTo>
                    <a:pt x="3323071" y="840201"/>
                  </a:lnTo>
                  <a:lnTo>
                    <a:pt x="3346524" y="878382"/>
                  </a:lnTo>
                  <a:lnTo>
                    <a:pt x="3369045" y="917183"/>
                  </a:lnTo>
                  <a:lnTo>
                    <a:pt x="3390620" y="956589"/>
                  </a:lnTo>
                  <a:lnTo>
                    <a:pt x="3411233" y="996583"/>
                  </a:lnTo>
                  <a:lnTo>
                    <a:pt x="3430868" y="1037152"/>
                  </a:lnTo>
                  <a:lnTo>
                    <a:pt x="3449510" y="1078278"/>
                  </a:lnTo>
                  <a:lnTo>
                    <a:pt x="3467144" y="1119947"/>
                  </a:lnTo>
                  <a:lnTo>
                    <a:pt x="3483753" y="1162143"/>
                  </a:lnTo>
                  <a:lnTo>
                    <a:pt x="3499323" y="1204851"/>
                  </a:lnTo>
                  <a:lnTo>
                    <a:pt x="3513837" y="1248054"/>
                  </a:lnTo>
                  <a:lnTo>
                    <a:pt x="3527280" y="1291738"/>
                  </a:lnTo>
                  <a:lnTo>
                    <a:pt x="3539638" y="1335886"/>
                  </a:lnTo>
                  <a:lnTo>
                    <a:pt x="3550893" y="1380484"/>
                  </a:lnTo>
                  <a:lnTo>
                    <a:pt x="3561031" y="1425516"/>
                  </a:lnTo>
                  <a:lnTo>
                    <a:pt x="3570035" y="1470965"/>
                  </a:lnTo>
                  <a:lnTo>
                    <a:pt x="3577892" y="1516818"/>
                  </a:lnTo>
                  <a:lnTo>
                    <a:pt x="3584584" y="1563057"/>
                  </a:lnTo>
                  <a:lnTo>
                    <a:pt x="3590096" y="1609668"/>
                  </a:lnTo>
                  <a:lnTo>
                    <a:pt x="3594414" y="1656635"/>
                  </a:lnTo>
                  <a:lnTo>
                    <a:pt x="3597520" y="1703943"/>
                  </a:lnTo>
                  <a:lnTo>
                    <a:pt x="3599401" y="1751575"/>
                  </a:lnTo>
                  <a:lnTo>
                    <a:pt x="3600039" y="1799517"/>
                  </a:lnTo>
                  <a:lnTo>
                    <a:pt x="3600039" y="1799680"/>
                  </a:lnTo>
                  <a:lnTo>
                    <a:pt x="3600039" y="1799837"/>
                  </a:lnTo>
                  <a:lnTo>
                    <a:pt x="3600000" y="180000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40074" y="7416395"/>
              <a:ext cx="3600450" cy="2056130"/>
            </a:xfrm>
            <a:custGeom>
              <a:avLst/>
              <a:gdLst/>
              <a:ahLst/>
              <a:cxnLst/>
              <a:rect l="l" t="t" r="r" b="b"/>
              <a:pathLst>
                <a:path w="3600450" h="2056129">
                  <a:moveTo>
                    <a:pt x="3010853" y="5698"/>
                  </a:moveTo>
                  <a:lnTo>
                    <a:pt x="3600000" y="2055978"/>
                  </a:lnTo>
                  <a:lnTo>
                    <a:pt x="0" y="2055978"/>
                  </a:lnTo>
                  <a:lnTo>
                    <a:pt x="592120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81475" y="6559746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0730660" y="4297270"/>
            <a:ext cx="3614420" cy="6348095"/>
            <a:chOff x="10730660" y="4297270"/>
            <a:chExt cx="3614420" cy="6348095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6999" y="4306604"/>
              <a:ext cx="3600450" cy="2160270"/>
            </a:xfrm>
            <a:custGeom>
              <a:avLst/>
              <a:gdLst/>
              <a:ahLst/>
              <a:cxnLst/>
              <a:rect l="l" t="t" r="r" b="b"/>
              <a:pathLst>
                <a:path w="3600450" h="2160270">
                  <a:moveTo>
                    <a:pt x="3600005" y="2157971"/>
                  </a:moveTo>
                  <a:lnTo>
                    <a:pt x="0" y="2157971"/>
                  </a:lnTo>
                  <a:lnTo>
                    <a:pt x="0" y="2159990"/>
                  </a:lnTo>
                  <a:lnTo>
                    <a:pt x="3600005" y="2159990"/>
                  </a:lnTo>
                  <a:lnTo>
                    <a:pt x="3600005" y="2157971"/>
                  </a:lnTo>
                  <a:close/>
                </a:path>
                <a:path w="3600450" h="2160270">
                  <a:moveTo>
                    <a:pt x="3600005" y="722020"/>
                  </a:moveTo>
                  <a:lnTo>
                    <a:pt x="0" y="722020"/>
                  </a:lnTo>
                  <a:lnTo>
                    <a:pt x="0" y="1437970"/>
                  </a:lnTo>
                  <a:lnTo>
                    <a:pt x="3600005" y="1437970"/>
                  </a:lnTo>
                  <a:lnTo>
                    <a:pt x="3600005" y="722020"/>
                  </a:lnTo>
                  <a:close/>
                </a:path>
                <a:path w="3600450" h="2160270">
                  <a:moveTo>
                    <a:pt x="3600005" y="0"/>
                  </a:moveTo>
                  <a:lnTo>
                    <a:pt x="0" y="0"/>
                  </a:lnTo>
                  <a:lnTo>
                    <a:pt x="0" y="2019"/>
                  </a:lnTo>
                  <a:lnTo>
                    <a:pt x="3600005" y="2019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7010" y="4306593"/>
              <a:ext cx="3600450" cy="2160270"/>
            </a:xfrm>
            <a:custGeom>
              <a:avLst/>
              <a:gdLst/>
              <a:ahLst/>
              <a:cxnLst/>
              <a:rect l="l" t="t" r="r" b="b"/>
              <a:pathLst>
                <a:path w="3600450" h="2160270">
                  <a:moveTo>
                    <a:pt x="0" y="0"/>
                  </a:moveTo>
                  <a:lnTo>
                    <a:pt x="3600000" y="0"/>
                  </a:lnTo>
                  <a:lnTo>
                    <a:pt x="3600000" y="2159999"/>
                  </a:lnTo>
                  <a:lnTo>
                    <a:pt x="0" y="215999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7010" y="4308620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89">
                  <a:moveTo>
                    <a:pt x="3600000" y="0"/>
                  </a:moveTo>
                  <a:lnTo>
                    <a:pt x="0" y="0"/>
                  </a:lnTo>
                  <a:lnTo>
                    <a:pt x="0" y="719999"/>
                  </a:lnTo>
                  <a:lnTo>
                    <a:pt x="3600000" y="719999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7010" y="4308620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89">
                  <a:moveTo>
                    <a:pt x="0" y="0"/>
                  </a:moveTo>
                  <a:lnTo>
                    <a:pt x="3600000" y="0"/>
                  </a:lnTo>
                  <a:lnTo>
                    <a:pt x="3600000" y="719999"/>
                  </a:lnTo>
                  <a:lnTo>
                    <a:pt x="0" y="71999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37010" y="5744570"/>
              <a:ext cx="3600000" cy="719999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7010" y="4303620"/>
              <a:ext cx="3600450" cy="2161540"/>
            </a:xfrm>
            <a:custGeom>
              <a:avLst/>
              <a:gdLst/>
              <a:ahLst/>
              <a:cxnLst/>
              <a:rect l="l" t="t" r="r" b="b"/>
              <a:pathLst>
                <a:path w="3600450" h="2161540">
                  <a:moveTo>
                    <a:pt x="0" y="1440949"/>
                  </a:moveTo>
                  <a:lnTo>
                    <a:pt x="3600000" y="1440949"/>
                  </a:lnTo>
                  <a:lnTo>
                    <a:pt x="3600000" y="2160949"/>
                  </a:lnTo>
                  <a:lnTo>
                    <a:pt x="0" y="2160949"/>
                  </a:lnTo>
                  <a:lnTo>
                    <a:pt x="0" y="1440949"/>
                  </a:lnTo>
                  <a:close/>
                </a:path>
                <a:path w="3600450" h="2161540">
                  <a:moveTo>
                    <a:pt x="728654" y="728145"/>
                  </a:moveTo>
                  <a:lnTo>
                    <a:pt x="728654" y="665"/>
                  </a:lnTo>
                </a:path>
                <a:path w="3600450" h="2161540">
                  <a:moveTo>
                    <a:pt x="2880114" y="727480"/>
                  </a:moveTo>
                  <a:lnTo>
                    <a:pt x="288011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6686" y="10237237"/>
              <a:ext cx="3604895" cy="404495"/>
            </a:xfrm>
            <a:custGeom>
              <a:avLst/>
              <a:gdLst/>
              <a:ahLst/>
              <a:cxnLst/>
              <a:rect l="l" t="t" r="r" b="b"/>
              <a:pathLst>
                <a:path w="3604894" h="404495">
                  <a:moveTo>
                    <a:pt x="0" y="0"/>
                  </a:moveTo>
                  <a:lnTo>
                    <a:pt x="0" y="383396"/>
                  </a:lnTo>
                </a:path>
                <a:path w="3604894" h="404495">
                  <a:moveTo>
                    <a:pt x="3604413" y="2167"/>
                  </a:moveTo>
                  <a:lnTo>
                    <a:pt x="3604413" y="4039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6445" y="10455619"/>
              <a:ext cx="3605529" cy="76835"/>
            </a:xfrm>
            <a:custGeom>
              <a:avLst/>
              <a:gdLst/>
              <a:ahLst/>
              <a:cxnLst/>
              <a:rect l="l" t="t" r="r" b="b"/>
              <a:pathLst>
                <a:path w="360553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3605530" h="76834">
                  <a:moveTo>
                    <a:pt x="3515828" y="0"/>
                  </a:moveTo>
                  <a:lnTo>
                    <a:pt x="3525394" y="40806"/>
                  </a:lnTo>
                  <a:lnTo>
                    <a:pt x="3525278" y="43207"/>
                  </a:lnTo>
                  <a:lnTo>
                    <a:pt x="3515828" y="76809"/>
                  </a:lnTo>
                  <a:lnTo>
                    <a:pt x="3597038" y="42005"/>
                  </a:lnTo>
                  <a:lnTo>
                    <a:pt x="3560404" y="42005"/>
                  </a:lnTo>
                  <a:lnTo>
                    <a:pt x="3560404" y="34805"/>
                  </a:lnTo>
                  <a:lnTo>
                    <a:pt x="3597041" y="34805"/>
                  </a:lnTo>
                  <a:lnTo>
                    <a:pt x="3515828" y="0"/>
                  </a:lnTo>
                  <a:close/>
                </a:path>
                <a:path w="3605530" h="76834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3605530" h="76834">
                  <a:moveTo>
                    <a:pt x="3525336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3525336" y="42005"/>
                  </a:lnTo>
                  <a:lnTo>
                    <a:pt x="3525336" y="34805"/>
                  </a:lnTo>
                  <a:close/>
                </a:path>
                <a:path w="3605530" h="76834">
                  <a:moveTo>
                    <a:pt x="3597041" y="34805"/>
                  </a:moveTo>
                  <a:lnTo>
                    <a:pt x="3560404" y="34805"/>
                  </a:lnTo>
                  <a:lnTo>
                    <a:pt x="3560404" y="42005"/>
                  </a:lnTo>
                  <a:lnTo>
                    <a:pt x="3597038" y="42005"/>
                  </a:lnTo>
                  <a:lnTo>
                    <a:pt x="3605439" y="38404"/>
                  </a:lnTo>
                  <a:lnTo>
                    <a:pt x="3597041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42907" y="912335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0142599" y="7361383"/>
            <a:ext cx="4639310" cy="2835910"/>
            <a:chOff x="10142599" y="7361383"/>
            <a:chExt cx="4639310" cy="283591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46409" y="8636921"/>
              <a:ext cx="404495" cy="1556385"/>
            </a:xfrm>
            <a:custGeom>
              <a:avLst/>
              <a:gdLst/>
              <a:ahLst/>
              <a:cxnLst/>
              <a:rect l="l" t="t" r="r" b="b"/>
              <a:pathLst>
                <a:path w="404495" h="1556384">
                  <a:moveTo>
                    <a:pt x="403994" y="0"/>
                  </a:moveTo>
                  <a:lnTo>
                    <a:pt x="20598" y="0"/>
                  </a:lnTo>
                </a:path>
                <a:path w="404495" h="1556384">
                  <a:moveTo>
                    <a:pt x="401827" y="1556377"/>
                  </a:moveTo>
                  <a:lnTo>
                    <a:pt x="0" y="155637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55211" y="8636817"/>
              <a:ext cx="76835" cy="1557655"/>
            </a:xfrm>
            <a:custGeom>
              <a:avLst/>
              <a:gdLst/>
              <a:ahLst/>
              <a:cxnLst/>
              <a:rect l="l" t="t" r="r" b="b"/>
              <a:pathLst>
                <a:path w="76834" h="1557654">
                  <a:moveTo>
                    <a:pt x="0" y="1467655"/>
                  </a:moveTo>
                  <a:lnTo>
                    <a:pt x="38404" y="1557266"/>
                  </a:lnTo>
                  <a:lnTo>
                    <a:pt x="57705" y="1512230"/>
                  </a:lnTo>
                  <a:lnTo>
                    <a:pt x="34804" y="1512230"/>
                  </a:lnTo>
                  <a:lnTo>
                    <a:pt x="34803" y="1477163"/>
                  </a:lnTo>
                  <a:lnTo>
                    <a:pt x="2401" y="1468818"/>
                  </a:lnTo>
                  <a:lnTo>
                    <a:pt x="0" y="1467655"/>
                  </a:lnTo>
                  <a:close/>
                </a:path>
                <a:path w="76834" h="1557654">
                  <a:moveTo>
                    <a:pt x="34804" y="1477163"/>
                  </a:moveTo>
                  <a:lnTo>
                    <a:pt x="34804" y="1512230"/>
                  </a:lnTo>
                  <a:lnTo>
                    <a:pt x="42005" y="1512230"/>
                  </a:lnTo>
                  <a:lnTo>
                    <a:pt x="42005" y="1477256"/>
                  </a:lnTo>
                  <a:lnTo>
                    <a:pt x="38404" y="1477256"/>
                  </a:lnTo>
                  <a:lnTo>
                    <a:pt x="36003" y="1477220"/>
                  </a:lnTo>
                  <a:lnTo>
                    <a:pt x="34804" y="1477163"/>
                  </a:lnTo>
                  <a:close/>
                </a:path>
                <a:path w="76834" h="1557654">
                  <a:moveTo>
                    <a:pt x="76809" y="1467655"/>
                  </a:moveTo>
                  <a:lnTo>
                    <a:pt x="42005" y="1477163"/>
                  </a:lnTo>
                  <a:lnTo>
                    <a:pt x="42005" y="1512230"/>
                  </a:lnTo>
                  <a:lnTo>
                    <a:pt x="57705" y="1512230"/>
                  </a:lnTo>
                  <a:lnTo>
                    <a:pt x="76809" y="1467655"/>
                  </a:lnTo>
                  <a:close/>
                </a:path>
                <a:path w="76834" h="155765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477163"/>
                  </a:lnTo>
                  <a:lnTo>
                    <a:pt x="36003" y="1477220"/>
                  </a:lnTo>
                  <a:lnTo>
                    <a:pt x="38404" y="1477256"/>
                  </a:lnTo>
                  <a:lnTo>
                    <a:pt x="40806" y="1477220"/>
                  </a:lnTo>
                  <a:lnTo>
                    <a:pt x="42003" y="147716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1557654">
                  <a:moveTo>
                    <a:pt x="42005" y="1477163"/>
                  </a:moveTo>
                  <a:lnTo>
                    <a:pt x="40806" y="1477220"/>
                  </a:lnTo>
                  <a:lnTo>
                    <a:pt x="38404" y="1477256"/>
                  </a:lnTo>
                  <a:lnTo>
                    <a:pt x="42005" y="1477256"/>
                  </a:lnTo>
                  <a:close/>
                </a:path>
                <a:path w="76834" h="1557654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557654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55765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57654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9725" y="7365193"/>
              <a:ext cx="2637790" cy="1666875"/>
            </a:xfrm>
            <a:custGeom>
              <a:avLst/>
              <a:gdLst/>
              <a:ahLst/>
              <a:cxnLst/>
              <a:rect l="l" t="t" r="r" b="b"/>
              <a:pathLst>
                <a:path w="2637790" h="1666875">
                  <a:moveTo>
                    <a:pt x="0" y="1273992"/>
                  </a:moveTo>
                  <a:lnTo>
                    <a:pt x="784698" y="1273992"/>
                  </a:lnTo>
                </a:path>
                <a:path w="2637790" h="1666875">
                  <a:moveTo>
                    <a:pt x="392349" y="1666342"/>
                  </a:moveTo>
                  <a:lnTo>
                    <a:pt x="392349" y="881644"/>
                  </a:lnTo>
                </a:path>
                <a:path w="2637790" h="1666875">
                  <a:moveTo>
                    <a:pt x="389879" y="1276347"/>
                  </a:moveTo>
                  <a:lnTo>
                    <a:pt x="2028182" y="0"/>
                  </a:lnTo>
                  <a:lnTo>
                    <a:pt x="263778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28575" y="7572956"/>
              <a:ext cx="72390" cy="60325"/>
            </a:xfrm>
            <a:custGeom>
              <a:avLst/>
              <a:gdLst/>
              <a:ahLst/>
              <a:cxnLst/>
              <a:rect l="l" t="t" r="r" b="b"/>
              <a:pathLst>
                <a:path w="72390" h="60325">
                  <a:moveTo>
                    <a:pt x="72033" y="0"/>
                  </a:moveTo>
                  <a:lnTo>
                    <a:pt x="0" y="23216"/>
                  </a:lnTo>
                  <a:lnTo>
                    <a:pt x="32741" y="60126"/>
                  </a:lnTo>
                  <a:lnTo>
                    <a:pt x="720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14118" y="7168539"/>
            <a:ext cx="558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10732070" y="6622569"/>
            <a:ext cx="731520" cy="1645920"/>
            <a:chOff x="10732070" y="6622569"/>
            <a:chExt cx="731520" cy="1645920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5880" y="6626379"/>
              <a:ext cx="723900" cy="1638300"/>
            </a:xfrm>
            <a:custGeom>
              <a:avLst/>
              <a:gdLst/>
              <a:ahLst/>
              <a:cxnLst/>
              <a:rect l="l" t="t" r="r" b="b"/>
              <a:pathLst>
                <a:path w="723900" h="1638300">
                  <a:moveTo>
                    <a:pt x="0" y="1638302"/>
                  </a:moveTo>
                  <a:lnTo>
                    <a:pt x="0" y="0"/>
                  </a:lnTo>
                </a:path>
                <a:path w="723900" h="1638300">
                  <a:moveTo>
                    <a:pt x="723898" y="276225"/>
                  </a:moveTo>
                  <a:lnTo>
                    <a:pt x="72389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5876" y="6742760"/>
              <a:ext cx="723900" cy="76835"/>
            </a:xfrm>
            <a:custGeom>
              <a:avLst/>
              <a:gdLst/>
              <a:ahLst/>
              <a:cxnLst/>
              <a:rect l="l" t="t" r="r" b="b"/>
              <a:pathLst>
                <a:path w="7239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3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723900" h="76834">
                  <a:moveTo>
                    <a:pt x="634291" y="0"/>
                  </a:moveTo>
                  <a:lnTo>
                    <a:pt x="643856" y="40805"/>
                  </a:lnTo>
                  <a:lnTo>
                    <a:pt x="643741" y="43206"/>
                  </a:lnTo>
                  <a:lnTo>
                    <a:pt x="634291" y="76809"/>
                  </a:lnTo>
                  <a:lnTo>
                    <a:pt x="715504" y="42003"/>
                  </a:lnTo>
                  <a:lnTo>
                    <a:pt x="678867" y="42003"/>
                  </a:lnTo>
                  <a:lnTo>
                    <a:pt x="678867" y="34804"/>
                  </a:lnTo>
                  <a:lnTo>
                    <a:pt x="715501" y="34804"/>
                  </a:lnTo>
                  <a:lnTo>
                    <a:pt x="634291" y="0"/>
                  </a:lnTo>
                  <a:close/>
                </a:path>
                <a:path w="723900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723900" h="76834">
                  <a:moveTo>
                    <a:pt x="643799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643799" y="42003"/>
                  </a:lnTo>
                  <a:lnTo>
                    <a:pt x="643799" y="34804"/>
                  </a:lnTo>
                  <a:close/>
                </a:path>
                <a:path w="723900" h="76834">
                  <a:moveTo>
                    <a:pt x="715501" y="34804"/>
                  </a:moveTo>
                  <a:lnTo>
                    <a:pt x="678867" y="34804"/>
                  </a:lnTo>
                  <a:lnTo>
                    <a:pt x="678867" y="42003"/>
                  </a:lnTo>
                  <a:lnTo>
                    <a:pt x="715504" y="42003"/>
                  </a:lnTo>
                  <a:lnTo>
                    <a:pt x="723902" y="38404"/>
                  </a:lnTo>
                  <a:lnTo>
                    <a:pt x="715501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04754" y="821848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9704447" y="6950199"/>
            <a:ext cx="1628775" cy="3247390"/>
            <a:chOff x="9704447" y="6950199"/>
            <a:chExt cx="1628775" cy="324739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08257" y="6954009"/>
              <a:ext cx="1621155" cy="3239770"/>
            </a:xfrm>
            <a:custGeom>
              <a:avLst/>
              <a:gdLst/>
              <a:ahLst/>
              <a:cxnLst/>
              <a:rect l="l" t="t" r="r" b="b"/>
              <a:pathLst>
                <a:path w="1621154" h="3239770">
                  <a:moveTo>
                    <a:pt x="1620528" y="0"/>
                  </a:moveTo>
                  <a:lnTo>
                    <a:pt x="20601" y="0"/>
                  </a:lnTo>
                </a:path>
                <a:path w="1621154" h="3239770">
                  <a:moveTo>
                    <a:pt x="401827" y="3239289"/>
                  </a:moveTo>
                  <a:lnTo>
                    <a:pt x="0" y="32392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17059" y="6953791"/>
              <a:ext cx="76835" cy="3240405"/>
            </a:xfrm>
            <a:custGeom>
              <a:avLst/>
              <a:gdLst/>
              <a:ahLst/>
              <a:cxnLst/>
              <a:rect l="l" t="t" r="r" b="b"/>
              <a:pathLst>
                <a:path w="76834" h="3240404">
                  <a:moveTo>
                    <a:pt x="0" y="3150680"/>
                  </a:moveTo>
                  <a:lnTo>
                    <a:pt x="38404" y="3240291"/>
                  </a:lnTo>
                  <a:lnTo>
                    <a:pt x="57705" y="3195256"/>
                  </a:lnTo>
                  <a:lnTo>
                    <a:pt x="34805" y="3195256"/>
                  </a:lnTo>
                  <a:lnTo>
                    <a:pt x="34803" y="3160188"/>
                  </a:lnTo>
                  <a:lnTo>
                    <a:pt x="2401" y="3151844"/>
                  </a:lnTo>
                  <a:lnTo>
                    <a:pt x="0" y="3150680"/>
                  </a:lnTo>
                  <a:close/>
                </a:path>
                <a:path w="76834" h="3240404">
                  <a:moveTo>
                    <a:pt x="34805" y="3160188"/>
                  </a:moveTo>
                  <a:lnTo>
                    <a:pt x="34805" y="3195256"/>
                  </a:lnTo>
                  <a:lnTo>
                    <a:pt x="42005" y="3195256"/>
                  </a:lnTo>
                  <a:lnTo>
                    <a:pt x="42005" y="3160281"/>
                  </a:lnTo>
                  <a:lnTo>
                    <a:pt x="38404" y="3160281"/>
                  </a:lnTo>
                  <a:lnTo>
                    <a:pt x="36003" y="3160246"/>
                  </a:lnTo>
                  <a:lnTo>
                    <a:pt x="34805" y="3160188"/>
                  </a:lnTo>
                  <a:close/>
                </a:path>
                <a:path w="76834" h="3240404">
                  <a:moveTo>
                    <a:pt x="76809" y="3150680"/>
                  </a:moveTo>
                  <a:lnTo>
                    <a:pt x="42005" y="3160188"/>
                  </a:lnTo>
                  <a:lnTo>
                    <a:pt x="42005" y="3195256"/>
                  </a:lnTo>
                  <a:lnTo>
                    <a:pt x="57705" y="3195256"/>
                  </a:lnTo>
                  <a:lnTo>
                    <a:pt x="76809" y="3150680"/>
                  </a:lnTo>
                  <a:close/>
                </a:path>
                <a:path w="76834" h="3240404">
                  <a:moveTo>
                    <a:pt x="38404" y="80009"/>
                  </a:moveTo>
                  <a:lnTo>
                    <a:pt x="36003" y="80046"/>
                  </a:lnTo>
                  <a:lnTo>
                    <a:pt x="34805" y="80104"/>
                  </a:lnTo>
                  <a:lnTo>
                    <a:pt x="34805" y="3160188"/>
                  </a:lnTo>
                  <a:lnTo>
                    <a:pt x="36003" y="3160246"/>
                  </a:lnTo>
                  <a:lnTo>
                    <a:pt x="38404" y="3160281"/>
                  </a:lnTo>
                  <a:lnTo>
                    <a:pt x="40806" y="3160246"/>
                  </a:lnTo>
                  <a:lnTo>
                    <a:pt x="42002" y="3160188"/>
                  </a:lnTo>
                  <a:lnTo>
                    <a:pt x="42002" y="80104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3240404">
                  <a:moveTo>
                    <a:pt x="42005" y="3160188"/>
                  </a:moveTo>
                  <a:lnTo>
                    <a:pt x="40806" y="3160246"/>
                  </a:lnTo>
                  <a:lnTo>
                    <a:pt x="38404" y="3160281"/>
                  </a:lnTo>
                  <a:lnTo>
                    <a:pt x="42005" y="3160281"/>
                  </a:lnTo>
                  <a:close/>
                </a:path>
                <a:path w="76834" h="3240404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4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3240404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4"/>
                  </a:lnTo>
                  <a:lnTo>
                    <a:pt x="43204" y="80162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324040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4"/>
                  </a:lnTo>
                  <a:close/>
                </a:path>
                <a:path w="76834" h="3240404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4"/>
                  </a:lnTo>
                  <a:lnTo>
                    <a:pt x="36003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73857" y="5868101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10261662" y="5739292"/>
            <a:ext cx="412115" cy="724535"/>
            <a:chOff x="10261662" y="5739292"/>
            <a:chExt cx="412115" cy="724535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5472" y="5743102"/>
              <a:ext cx="404495" cy="716915"/>
            </a:xfrm>
            <a:custGeom>
              <a:avLst/>
              <a:gdLst/>
              <a:ahLst/>
              <a:cxnLst/>
              <a:rect l="l" t="t" r="r" b="b"/>
              <a:pathLst>
                <a:path w="404495" h="716914">
                  <a:moveTo>
                    <a:pt x="403995" y="0"/>
                  </a:moveTo>
                  <a:lnTo>
                    <a:pt x="20599" y="0"/>
                  </a:lnTo>
                </a:path>
                <a:path w="404495" h="716914">
                  <a:moveTo>
                    <a:pt x="401827" y="716391"/>
                  </a:moveTo>
                  <a:lnTo>
                    <a:pt x="0" y="71639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74274" y="5745675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10">
                  <a:moveTo>
                    <a:pt x="0" y="624992"/>
                  </a:moveTo>
                  <a:lnTo>
                    <a:pt x="38404" y="714603"/>
                  </a:lnTo>
                  <a:lnTo>
                    <a:pt x="57705" y="669568"/>
                  </a:lnTo>
                  <a:lnTo>
                    <a:pt x="34805" y="669568"/>
                  </a:lnTo>
                  <a:lnTo>
                    <a:pt x="34803" y="634500"/>
                  </a:lnTo>
                  <a:lnTo>
                    <a:pt x="2401" y="626155"/>
                  </a:lnTo>
                  <a:lnTo>
                    <a:pt x="0" y="624992"/>
                  </a:lnTo>
                  <a:close/>
                </a:path>
                <a:path w="76834" h="715010">
                  <a:moveTo>
                    <a:pt x="34805" y="634500"/>
                  </a:moveTo>
                  <a:lnTo>
                    <a:pt x="34805" y="669568"/>
                  </a:lnTo>
                  <a:lnTo>
                    <a:pt x="42005" y="669568"/>
                  </a:lnTo>
                  <a:lnTo>
                    <a:pt x="42005" y="634593"/>
                  </a:lnTo>
                  <a:lnTo>
                    <a:pt x="38404" y="634593"/>
                  </a:lnTo>
                  <a:lnTo>
                    <a:pt x="36004" y="634558"/>
                  </a:lnTo>
                  <a:lnTo>
                    <a:pt x="34805" y="634500"/>
                  </a:lnTo>
                  <a:close/>
                </a:path>
                <a:path w="76834" h="715010">
                  <a:moveTo>
                    <a:pt x="76809" y="624992"/>
                  </a:moveTo>
                  <a:lnTo>
                    <a:pt x="42005" y="634500"/>
                  </a:lnTo>
                  <a:lnTo>
                    <a:pt x="42005" y="669568"/>
                  </a:lnTo>
                  <a:lnTo>
                    <a:pt x="57705" y="669568"/>
                  </a:lnTo>
                  <a:lnTo>
                    <a:pt x="76809" y="624992"/>
                  </a:lnTo>
                  <a:close/>
                </a:path>
                <a:path w="76834" h="71501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634500"/>
                  </a:lnTo>
                  <a:lnTo>
                    <a:pt x="36004" y="634558"/>
                  </a:lnTo>
                  <a:lnTo>
                    <a:pt x="38404" y="634593"/>
                  </a:lnTo>
                  <a:lnTo>
                    <a:pt x="40806" y="634558"/>
                  </a:lnTo>
                  <a:lnTo>
                    <a:pt x="42003" y="634500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715010">
                  <a:moveTo>
                    <a:pt x="42005" y="634500"/>
                  </a:moveTo>
                  <a:lnTo>
                    <a:pt x="40806" y="634558"/>
                  </a:lnTo>
                  <a:lnTo>
                    <a:pt x="38404" y="634593"/>
                  </a:lnTo>
                  <a:lnTo>
                    <a:pt x="42005" y="634593"/>
                  </a:lnTo>
                  <a:close/>
                </a:path>
                <a:path w="76834" h="71501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71501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71501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71501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73857" y="5159071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0" name="object 70"/>
          <p:cNvGrpSpPr>
            <a:grpSpLocks noGrp="1" noUngrp="1" noRot="1" noMove="1" noResize="1"/>
          </p:cNvGrpSpPr>
          <p:nvPr/>
        </p:nvGrpSpPr>
        <p:grpSpPr>
          <a:xfrm>
            <a:off x="10282261" y="5027265"/>
            <a:ext cx="391160" cy="715645"/>
            <a:chOff x="10282261" y="5027265"/>
            <a:chExt cx="391160" cy="715645"/>
          </a:xfrm>
        </p:grpSpPr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86071" y="5031075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40">
                  <a:moveTo>
                    <a:pt x="383396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74274" y="5031889"/>
              <a:ext cx="76835" cy="711200"/>
            </a:xfrm>
            <a:custGeom>
              <a:avLst/>
              <a:gdLst/>
              <a:ahLst/>
              <a:cxnLst/>
              <a:rect l="l" t="t" r="r" b="b"/>
              <a:pathLst>
                <a:path w="76834" h="711200">
                  <a:moveTo>
                    <a:pt x="0" y="621201"/>
                  </a:moveTo>
                  <a:lnTo>
                    <a:pt x="38404" y="710812"/>
                  </a:lnTo>
                  <a:lnTo>
                    <a:pt x="57705" y="665777"/>
                  </a:lnTo>
                  <a:lnTo>
                    <a:pt x="34805" y="665777"/>
                  </a:lnTo>
                  <a:lnTo>
                    <a:pt x="34803" y="630709"/>
                  </a:lnTo>
                  <a:lnTo>
                    <a:pt x="2401" y="622364"/>
                  </a:lnTo>
                  <a:lnTo>
                    <a:pt x="0" y="621201"/>
                  </a:lnTo>
                  <a:close/>
                </a:path>
                <a:path w="76834" h="711200">
                  <a:moveTo>
                    <a:pt x="34805" y="630709"/>
                  </a:moveTo>
                  <a:lnTo>
                    <a:pt x="34805" y="665777"/>
                  </a:lnTo>
                  <a:lnTo>
                    <a:pt x="42005" y="665777"/>
                  </a:lnTo>
                  <a:lnTo>
                    <a:pt x="42005" y="630802"/>
                  </a:lnTo>
                  <a:lnTo>
                    <a:pt x="38404" y="630802"/>
                  </a:lnTo>
                  <a:lnTo>
                    <a:pt x="36004" y="630767"/>
                  </a:lnTo>
                  <a:lnTo>
                    <a:pt x="34805" y="630709"/>
                  </a:lnTo>
                  <a:close/>
                </a:path>
                <a:path w="76834" h="711200">
                  <a:moveTo>
                    <a:pt x="76809" y="621201"/>
                  </a:moveTo>
                  <a:lnTo>
                    <a:pt x="42005" y="630709"/>
                  </a:lnTo>
                  <a:lnTo>
                    <a:pt x="42005" y="665777"/>
                  </a:lnTo>
                  <a:lnTo>
                    <a:pt x="57705" y="665777"/>
                  </a:lnTo>
                  <a:lnTo>
                    <a:pt x="76809" y="621201"/>
                  </a:lnTo>
                  <a:close/>
                </a:path>
                <a:path w="76834" h="711200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0709"/>
                  </a:lnTo>
                  <a:lnTo>
                    <a:pt x="36004" y="630767"/>
                  </a:lnTo>
                  <a:lnTo>
                    <a:pt x="38404" y="630802"/>
                  </a:lnTo>
                  <a:lnTo>
                    <a:pt x="40806" y="630767"/>
                  </a:lnTo>
                  <a:lnTo>
                    <a:pt x="42003" y="630709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1200">
                  <a:moveTo>
                    <a:pt x="42005" y="630709"/>
                  </a:moveTo>
                  <a:lnTo>
                    <a:pt x="40806" y="630767"/>
                  </a:lnTo>
                  <a:lnTo>
                    <a:pt x="38404" y="630802"/>
                  </a:lnTo>
                  <a:lnTo>
                    <a:pt x="42005" y="630802"/>
                  </a:lnTo>
                  <a:close/>
                </a:path>
                <a:path w="76834" h="71120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120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120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120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73858" y="4428811"/>
            <a:ext cx="233679" cy="45720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10282261" y="837623"/>
            <a:ext cx="3507740" cy="4194810"/>
            <a:chOff x="10282261" y="837623"/>
            <a:chExt cx="3507740" cy="4194810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86071" y="4309063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40">
                  <a:moveTo>
                    <a:pt x="383396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74274" y="4305603"/>
              <a:ext cx="76835" cy="727075"/>
            </a:xfrm>
            <a:custGeom>
              <a:avLst/>
              <a:gdLst/>
              <a:ahLst/>
              <a:cxnLst/>
              <a:rect l="l" t="t" r="r" b="b"/>
              <a:pathLst>
                <a:path w="76834" h="727075">
                  <a:moveTo>
                    <a:pt x="0" y="636926"/>
                  </a:moveTo>
                  <a:lnTo>
                    <a:pt x="38404" y="726537"/>
                  </a:lnTo>
                  <a:lnTo>
                    <a:pt x="57705" y="681502"/>
                  </a:lnTo>
                  <a:lnTo>
                    <a:pt x="34805" y="681502"/>
                  </a:lnTo>
                  <a:lnTo>
                    <a:pt x="34803" y="646434"/>
                  </a:lnTo>
                  <a:lnTo>
                    <a:pt x="2401" y="638089"/>
                  </a:lnTo>
                  <a:lnTo>
                    <a:pt x="0" y="636926"/>
                  </a:lnTo>
                  <a:close/>
                </a:path>
                <a:path w="76834" h="727075">
                  <a:moveTo>
                    <a:pt x="34805" y="646434"/>
                  </a:moveTo>
                  <a:lnTo>
                    <a:pt x="34805" y="681502"/>
                  </a:lnTo>
                  <a:lnTo>
                    <a:pt x="42005" y="681502"/>
                  </a:lnTo>
                  <a:lnTo>
                    <a:pt x="42005" y="646527"/>
                  </a:lnTo>
                  <a:lnTo>
                    <a:pt x="38404" y="646527"/>
                  </a:lnTo>
                  <a:lnTo>
                    <a:pt x="36004" y="646492"/>
                  </a:lnTo>
                  <a:lnTo>
                    <a:pt x="34805" y="646434"/>
                  </a:lnTo>
                  <a:close/>
                </a:path>
                <a:path w="76834" h="727075">
                  <a:moveTo>
                    <a:pt x="76809" y="636926"/>
                  </a:moveTo>
                  <a:lnTo>
                    <a:pt x="42005" y="646434"/>
                  </a:lnTo>
                  <a:lnTo>
                    <a:pt x="42005" y="681502"/>
                  </a:lnTo>
                  <a:lnTo>
                    <a:pt x="57705" y="681502"/>
                  </a:lnTo>
                  <a:lnTo>
                    <a:pt x="76809" y="636926"/>
                  </a:lnTo>
                  <a:close/>
                </a:path>
                <a:path w="76834" h="727075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646434"/>
                  </a:lnTo>
                  <a:lnTo>
                    <a:pt x="36004" y="646492"/>
                  </a:lnTo>
                  <a:lnTo>
                    <a:pt x="38404" y="646527"/>
                  </a:lnTo>
                  <a:lnTo>
                    <a:pt x="40806" y="646492"/>
                  </a:lnTo>
                  <a:lnTo>
                    <a:pt x="42003" y="646434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727075">
                  <a:moveTo>
                    <a:pt x="42005" y="646434"/>
                  </a:moveTo>
                  <a:lnTo>
                    <a:pt x="40806" y="646492"/>
                  </a:lnTo>
                  <a:lnTo>
                    <a:pt x="38404" y="646527"/>
                  </a:lnTo>
                  <a:lnTo>
                    <a:pt x="42005" y="646527"/>
                  </a:lnTo>
                  <a:close/>
                </a:path>
                <a:path w="76834" h="727075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727075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72707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727075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6235" y="3052843"/>
              <a:ext cx="2980055" cy="1113155"/>
            </a:xfrm>
            <a:custGeom>
              <a:avLst/>
              <a:gdLst/>
              <a:ahLst/>
              <a:cxnLst/>
              <a:rect l="l" t="t" r="r" b="b"/>
              <a:pathLst>
                <a:path w="2980055" h="1113154">
                  <a:moveTo>
                    <a:pt x="1538862" y="1058223"/>
                  </a:moveTo>
                  <a:lnTo>
                    <a:pt x="2979715" y="228448"/>
                  </a:lnTo>
                </a:path>
                <a:path w="2980055" h="1113154">
                  <a:moveTo>
                    <a:pt x="1993492" y="111300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33718" y="843973"/>
              <a:ext cx="1621790" cy="2747010"/>
            </a:xfrm>
            <a:custGeom>
              <a:avLst/>
              <a:gdLst/>
              <a:ahLst/>
              <a:cxnLst/>
              <a:rect l="l" t="t" r="r" b="b"/>
              <a:pathLst>
                <a:path w="1621790" h="2747010">
                  <a:moveTo>
                    <a:pt x="326984" y="0"/>
                  </a:moveTo>
                  <a:lnTo>
                    <a:pt x="0" y="185317"/>
                  </a:lnTo>
                  <a:lnTo>
                    <a:pt x="28461" y="1273651"/>
                  </a:lnTo>
                  <a:lnTo>
                    <a:pt x="34646" y="1675371"/>
                  </a:lnTo>
                  <a:lnTo>
                    <a:pt x="1308531" y="2746969"/>
                  </a:lnTo>
                  <a:lnTo>
                    <a:pt x="1621605" y="2561475"/>
                  </a:lnTo>
                  <a:lnTo>
                    <a:pt x="1619049" y="2129472"/>
                  </a:lnTo>
                  <a:lnTo>
                    <a:pt x="1266879" y="439679"/>
                  </a:lnTo>
                  <a:lnTo>
                    <a:pt x="32698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33718" y="843973"/>
              <a:ext cx="1621790" cy="2747010"/>
            </a:xfrm>
            <a:custGeom>
              <a:avLst/>
              <a:gdLst/>
              <a:ahLst/>
              <a:cxnLst/>
              <a:rect l="l" t="t" r="r" b="b"/>
              <a:pathLst>
                <a:path w="1621790" h="2747010">
                  <a:moveTo>
                    <a:pt x="28461" y="1273651"/>
                  </a:moveTo>
                  <a:lnTo>
                    <a:pt x="0" y="185317"/>
                  </a:lnTo>
                  <a:lnTo>
                    <a:pt x="326984" y="0"/>
                  </a:lnTo>
                  <a:lnTo>
                    <a:pt x="1266879" y="439679"/>
                  </a:lnTo>
                  <a:lnTo>
                    <a:pt x="1619049" y="2129472"/>
                  </a:lnTo>
                  <a:lnTo>
                    <a:pt x="1621605" y="2561475"/>
                  </a:lnTo>
                  <a:lnTo>
                    <a:pt x="1308531" y="2746969"/>
                  </a:lnTo>
                  <a:lnTo>
                    <a:pt x="34646" y="1675371"/>
                  </a:lnTo>
                  <a:lnTo>
                    <a:pt x="28461" y="127365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49974" y="1028016"/>
              <a:ext cx="1590675" cy="2555240"/>
            </a:xfrm>
            <a:custGeom>
              <a:avLst/>
              <a:gdLst/>
              <a:ahLst/>
              <a:cxnLst/>
              <a:rect l="l" t="t" r="r" b="b"/>
              <a:pathLst>
                <a:path w="1590675" h="2555240">
                  <a:moveTo>
                    <a:pt x="286960" y="0"/>
                  </a:moveTo>
                  <a:lnTo>
                    <a:pt x="0" y="1278474"/>
                  </a:lnTo>
                  <a:lnTo>
                    <a:pt x="6184" y="1680192"/>
                  </a:lnTo>
                  <a:lnTo>
                    <a:pt x="1587362" y="2554731"/>
                  </a:lnTo>
                  <a:lnTo>
                    <a:pt x="1590588" y="2134292"/>
                  </a:lnTo>
                  <a:lnTo>
                    <a:pt x="1238421" y="444498"/>
                  </a:lnTo>
                  <a:lnTo>
                    <a:pt x="28696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49974" y="1028016"/>
              <a:ext cx="1590675" cy="2555240"/>
            </a:xfrm>
            <a:custGeom>
              <a:avLst/>
              <a:gdLst/>
              <a:ahLst/>
              <a:cxnLst/>
              <a:rect l="l" t="t" r="r" b="b"/>
              <a:pathLst>
                <a:path w="1590675" h="2555240">
                  <a:moveTo>
                    <a:pt x="0" y="1278474"/>
                  </a:moveTo>
                  <a:lnTo>
                    <a:pt x="286960" y="0"/>
                  </a:lnTo>
                  <a:lnTo>
                    <a:pt x="1238421" y="444498"/>
                  </a:lnTo>
                  <a:lnTo>
                    <a:pt x="1590588" y="2134292"/>
                  </a:lnTo>
                  <a:lnTo>
                    <a:pt x="1587362" y="2554731"/>
                  </a:lnTo>
                  <a:lnTo>
                    <a:pt x="6184" y="1680192"/>
                  </a:lnTo>
                  <a:lnTo>
                    <a:pt x="0" y="127847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4176" y="1406596"/>
              <a:ext cx="1668576" cy="2596398"/>
            </a:xfrm>
            <a:prstGeom prst="rect">
              <a:avLst/>
            </a:prstGeom>
          </p:spPr>
        </p:pic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4176" y="1406596"/>
              <a:ext cx="1668780" cy="2596515"/>
            </a:xfrm>
            <a:custGeom>
              <a:avLst/>
              <a:gdLst/>
              <a:ahLst/>
              <a:cxnLst/>
              <a:rect l="l" t="t" r="r" b="b"/>
              <a:pathLst>
                <a:path w="1668779" h="2596515">
                  <a:moveTo>
                    <a:pt x="1664275" y="1562031"/>
                  </a:moveTo>
                  <a:lnTo>
                    <a:pt x="1664513" y="1610650"/>
                  </a:lnTo>
                  <a:lnTo>
                    <a:pt x="1664749" y="1659271"/>
                  </a:lnTo>
                  <a:lnTo>
                    <a:pt x="1664985" y="1707896"/>
                  </a:lnTo>
                  <a:lnTo>
                    <a:pt x="1665221" y="1756526"/>
                  </a:lnTo>
                  <a:lnTo>
                    <a:pt x="1665458" y="1805162"/>
                  </a:lnTo>
                  <a:lnTo>
                    <a:pt x="1665696" y="1853806"/>
                  </a:lnTo>
                  <a:lnTo>
                    <a:pt x="1665936" y="1902458"/>
                  </a:lnTo>
                  <a:lnTo>
                    <a:pt x="1666178" y="1951121"/>
                  </a:lnTo>
                  <a:lnTo>
                    <a:pt x="1666424" y="1999795"/>
                  </a:lnTo>
                  <a:lnTo>
                    <a:pt x="1668576" y="2424897"/>
                  </a:lnTo>
                  <a:lnTo>
                    <a:pt x="1374353" y="2596398"/>
                  </a:lnTo>
                  <a:lnTo>
                    <a:pt x="80422" y="1548582"/>
                  </a:lnTo>
                  <a:lnTo>
                    <a:pt x="80422" y="1496731"/>
                  </a:lnTo>
                  <a:lnTo>
                    <a:pt x="80422" y="1444855"/>
                  </a:lnTo>
                  <a:lnTo>
                    <a:pt x="80422" y="719574"/>
                  </a:lnTo>
                  <a:lnTo>
                    <a:pt x="77746" y="657106"/>
                  </a:lnTo>
                  <a:lnTo>
                    <a:pt x="70561" y="601009"/>
                  </a:lnTo>
                  <a:lnTo>
                    <a:pt x="60127" y="550667"/>
                  </a:lnTo>
                  <a:lnTo>
                    <a:pt x="47707" y="505464"/>
                  </a:lnTo>
                  <a:lnTo>
                    <a:pt x="34564" y="464783"/>
                  </a:lnTo>
                  <a:lnTo>
                    <a:pt x="21959" y="428007"/>
                  </a:lnTo>
                  <a:lnTo>
                    <a:pt x="11156" y="394520"/>
                  </a:lnTo>
                  <a:lnTo>
                    <a:pt x="3415" y="363706"/>
                  </a:lnTo>
                  <a:lnTo>
                    <a:pt x="0" y="334949"/>
                  </a:lnTo>
                  <a:lnTo>
                    <a:pt x="2171" y="307631"/>
                  </a:lnTo>
                  <a:lnTo>
                    <a:pt x="28326" y="254849"/>
                  </a:lnTo>
                  <a:lnTo>
                    <a:pt x="77882" y="213331"/>
                  </a:lnTo>
                  <a:lnTo>
                    <a:pt x="122668" y="187763"/>
                  </a:lnTo>
                  <a:lnTo>
                    <a:pt x="180558" y="155868"/>
                  </a:lnTo>
                  <a:lnTo>
                    <a:pt x="242920" y="122064"/>
                  </a:lnTo>
                  <a:lnTo>
                    <a:pt x="301123" y="90770"/>
                  </a:lnTo>
                  <a:lnTo>
                    <a:pt x="346533" y="66404"/>
                  </a:lnTo>
                  <a:lnTo>
                    <a:pt x="370518" y="53387"/>
                  </a:lnTo>
                  <a:lnTo>
                    <a:pt x="410552" y="33549"/>
                  </a:lnTo>
                  <a:lnTo>
                    <a:pt x="452592" y="18171"/>
                  </a:lnTo>
                  <a:lnTo>
                    <a:pt x="496539" y="7374"/>
                  </a:lnTo>
                  <a:lnTo>
                    <a:pt x="542291" y="1277"/>
                  </a:lnTo>
                  <a:lnTo>
                    <a:pt x="589751" y="0"/>
                  </a:lnTo>
                  <a:lnTo>
                    <a:pt x="638817" y="3661"/>
                  </a:lnTo>
                  <a:lnTo>
                    <a:pt x="689389" y="12380"/>
                  </a:lnTo>
                  <a:lnTo>
                    <a:pt x="741368" y="26278"/>
                  </a:lnTo>
                  <a:lnTo>
                    <a:pt x="794655" y="45472"/>
                  </a:lnTo>
                  <a:lnTo>
                    <a:pt x="849148" y="70084"/>
                  </a:lnTo>
                  <a:lnTo>
                    <a:pt x="887424" y="90339"/>
                  </a:lnTo>
                  <a:lnTo>
                    <a:pt x="925346" y="112858"/>
                  </a:lnTo>
                  <a:lnTo>
                    <a:pt x="962867" y="137562"/>
                  </a:lnTo>
                  <a:lnTo>
                    <a:pt x="999937" y="164371"/>
                  </a:lnTo>
                  <a:lnTo>
                    <a:pt x="1036507" y="193205"/>
                  </a:lnTo>
                  <a:lnTo>
                    <a:pt x="1072527" y="223985"/>
                  </a:lnTo>
                  <a:lnTo>
                    <a:pt x="1107948" y="256630"/>
                  </a:lnTo>
                  <a:lnTo>
                    <a:pt x="1142721" y="291061"/>
                  </a:lnTo>
                  <a:lnTo>
                    <a:pt x="1176796" y="327198"/>
                  </a:lnTo>
                  <a:lnTo>
                    <a:pt x="1210124" y="364962"/>
                  </a:lnTo>
                  <a:lnTo>
                    <a:pt x="1242657" y="404272"/>
                  </a:lnTo>
                  <a:lnTo>
                    <a:pt x="1274344" y="445049"/>
                  </a:lnTo>
                  <a:lnTo>
                    <a:pt x="1305137" y="487213"/>
                  </a:lnTo>
                  <a:lnTo>
                    <a:pt x="1334986" y="530684"/>
                  </a:lnTo>
                  <a:lnTo>
                    <a:pt x="1363842" y="575383"/>
                  </a:lnTo>
                  <a:lnTo>
                    <a:pt x="1391655" y="621230"/>
                  </a:lnTo>
                  <a:lnTo>
                    <a:pt x="1418377" y="668144"/>
                  </a:lnTo>
                  <a:lnTo>
                    <a:pt x="1441576" y="711437"/>
                  </a:lnTo>
                  <a:lnTo>
                    <a:pt x="1463823" y="755478"/>
                  </a:lnTo>
                  <a:lnTo>
                    <a:pt x="1485085" y="800209"/>
                  </a:lnTo>
                  <a:lnTo>
                    <a:pt x="1505328" y="845571"/>
                  </a:lnTo>
                  <a:lnTo>
                    <a:pt x="1524521" y="891504"/>
                  </a:lnTo>
                  <a:lnTo>
                    <a:pt x="1542631" y="937951"/>
                  </a:lnTo>
                  <a:lnTo>
                    <a:pt x="1559625" y="984853"/>
                  </a:lnTo>
                  <a:lnTo>
                    <a:pt x="1575470" y="1032150"/>
                  </a:lnTo>
                  <a:lnTo>
                    <a:pt x="1590134" y="1079785"/>
                  </a:lnTo>
                  <a:lnTo>
                    <a:pt x="1603583" y="1127697"/>
                  </a:lnTo>
                  <a:lnTo>
                    <a:pt x="1615786" y="1175829"/>
                  </a:lnTo>
                  <a:lnTo>
                    <a:pt x="1626708" y="1224121"/>
                  </a:lnTo>
                  <a:lnTo>
                    <a:pt x="1636319" y="1272515"/>
                  </a:lnTo>
                  <a:lnTo>
                    <a:pt x="1644585" y="1320952"/>
                  </a:lnTo>
                  <a:lnTo>
                    <a:pt x="1651472" y="1369374"/>
                  </a:lnTo>
                  <a:lnTo>
                    <a:pt x="1656950" y="1417720"/>
                  </a:lnTo>
                  <a:lnTo>
                    <a:pt x="1660984" y="1465934"/>
                  </a:lnTo>
                  <a:lnTo>
                    <a:pt x="1663542" y="1513955"/>
                  </a:lnTo>
                  <a:lnTo>
                    <a:pt x="1664591" y="1561725"/>
                  </a:lnTo>
                  <a:lnTo>
                    <a:pt x="1664591" y="1561923"/>
                  </a:lnTo>
                  <a:lnTo>
                    <a:pt x="1664275" y="156203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667" y="1568553"/>
              <a:ext cx="1588770" cy="2438400"/>
            </a:xfrm>
            <a:custGeom>
              <a:avLst/>
              <a:gdLst/>
              <a:ahLst/>
              <a:cxnLst/>
              <a:rect l="l" t="t" r="r" b="b"/>
              <a:pathLst>
                <a:path w="1588770" h="2438400">
                  <a:moveTo>
                    <a:pt x="512028" y="0"/>
                  </a:moveTo>
                  <a:lnTo>
                    <a:pt x="464998" y="966"/>
                  </a:lnTo>
                  <a:lnTo>
                    <a:pt x="419630" y="6653"/>
                  </a:lnTo>
                  <a:lnTo>
                    <a:pt x="376021" y="16944"/>
                  </a:lnTo>
                  <a:lnTo>
                    <a:pt x="334266" y="31725"/>
                  </a:lnTo>
                  <a:lnTo>
                    <a:pt x="294462" y="50879"/>
                  </a:lnTo>
                  <a:lnTo>
                    <a:pt x="256706" y="74291"/>
                  </a:lnTo>
                  <a:lnTo>
                    <a:pt x="221094" y="101846"/>
                  </a:lnTo>
                  <a:lnTo>
                    <a:pt x="192558" y="128497"/>
                  </a:lnTo>
                  <a:lnTo>
                    <a:pt x="165710" y="158069"/>
                  </a:lnTo>
                  <a:lnTo>
                    <a:pt x="140618" y="190504"/>
                  </a:lnTo>
                  <a:lnTo>
                    <a:pt x="117350" y="225743"/>
                  </a:lnTo>
                  <a:lnTo>
                    <a:pt x="95974" y="263728"/>
                  </a:lnTo>
                  <a:lnTo>
                    <a:pt x="76559" y="304400"/>
                  </a:lnTo>
                  <a:lnTo>
                    <a:pt x="59172" y="347701"/>
                  </a:lnTo>
                  <a:lnTo>
                    <a:pt x="43883" y="393573"/>
                  </a:lnTo>
                  <a:lnTo>
                    <a:pt x="30758" y="441956"/>
                  </a:lnTo>
                  <a:lnTo>
                    <a:pt x="19867" y="492792"/>
                  </a:lnTo>
                  <a:lnTo>
                    <a:pt x="11277" y="546023"/>
                  </a:lnTo>
                  <a:lnTo>
                    <a:pt x="5057" y="601591"/>
                  </a:lnTo>
                  <a:lnTo>
                    <a:pt x="1275" y="659436"/>
                  </a:lnTo>
                  <a:lnTo>
                    <a:pt x="0" y="719501"/>
                  </a:lnTo>
                  <a:lnTo>
                    <a:pt x="0" y="1548509"/>
                  </a:lnTo>
                  <a:lnTo>
                    <a:pt x="1588154" y="2438077"/>
                  </a:lnTo>
                  <a:lnTo>
                    <a:pt x="1583856" y="1561958"/>
                  </a:lnTo>
                  <a:lnTo>
                    <a:pt x="1584172" y="1561850"/>
                  </a:lnTo>
                  <a:lnTo>
                    <a:pt x="1583119" y="1513882"/>
                  </a:lnTo>
                  <a:lnTo>
                    <a:pt x="1580562" y="1465861"/>
                  </a:lnTo>
                  <a:lnTo>
                    <a:pt x="1576528" y="1417648"/>
                  </a:lnTo>
                  <a:lnTo>
                    <a:pt x="1571051" y="1369302"/>
                  </a:lnTo>
                  <a:lnTo>
                    <a:pt x="1564163" y="1320880"/>
                  </a:lnTo>
                  <a:lnTo>
                    <a:pt x="1555898" y="1272444"/>
                  </a:lnTo>
                  <a:lnTo>
                    <a:pt x="1546287" y="1224050"/>
                  </a:lnTo>
                  <a:lnTo>
                    <a:pt x="1535364" y="1175757"/>
                  </a:lnTo>
                  <a:lnTo>
                    <a:pt x="1523162" y="1127626"/>
                  </a:lnTo>
                  <a:lnTo>
                    <a:pt x="1509712" y="1079714"/>
                  </a:lnTo>
                  <a:lnTo>
                    <a:pt x="1495048" y="1032079"/>
                  </a:lnTo>
                  <a:lnTo>
                    <a:pt x="1479203" y="984782"/>
                  </a:lnTo>
                  <a:lnTo>
                    <a:pt x="1462209" y="937880"/>
                  </a:lnTo>
                  <a:lnTo>
                    <a:pt x="1444099" y="891433"/>
                  </a:lnTo>
                  <a:lnTo>
                    <a:pt x="1424905" y="845499"/>
                  </a:lnTo>
                  <a:lnTo>
                    <a:pt x="1404661" y="800137"/>
                  </a:lnTo>
                  <a:lnTo>
                    <a:pt x="1383400" y="755406"/>
                  </a:lnTo>
                  <a:lnTo>
                    <a:pt x="1361153" y="711365"/>
                  </a:lnTo>
                  <a:lnTo>
                    <a:pt x="1337953" y="668071"/>
                  </a:lnTo>
                  <a:lnTo>
                    <a:pt x="1311232" y="621157"/>
                  </a:lnTo>
                  <a:lnTo>
                    <a:pt x="1283418" y="575310"/>
                  </a:lnTo>
                  <a:lnTo>
                    <a:pt x="1254563" y="530611"/>
                  </a:lnTo>
                  <a:lnTo>
                    <a:pt x="1224714" y="487140"/>
                  </a:lnTo>
                  <a:lnTo>
                    <a:pt x="1193921" y="444977"/>
                  </a:lnTo>
                  <a:lnTo>
                    <a:pt x="1162234" y="404200"/>
                  </a:lnTo>
                  <a:lnTo>
                    <a:pt x="1129702" y="364890"/>
                  </a:lnTo>
                  <a:lnTo>
                    <a:pt x="1096373" y="327127"/>
                  </a:lnTo>
                  <a:lnTo>
                    <a:pt x="1062298" y="290990"/>
                  </a:lnTo>
                  <a:lnTo>
                    <a:pt x="1027526" y="256559"/>
                  </a:lnTo>
                  <a:lnTo>
                    <a:pt x="992105" y="223914"/>
                  </a:lnTo>
                  <a:lnTo>
                    <a:pt x="956085" y="193134"/>
                  </a:lnTo>
                  <a:lnTo>
                    <a:pt x="919516" y="164300"/>
                  </a:lnTo>
                  <a:lnTo>
                    <a:pt x="882447" y="137491"/>
                  </a:lnTo>
                  <a:lnTo>
                    <a:pt x="844926" y="112786"/>
                  </a:lnTo>
                  <a:lnTo>
                    <a:pt x="807004" y="90266"/>
                  </a:lnTo>
                  <a:lnTo>
                    <a:pt x="768729" y="70011"/>
                  </a:lnTo>
                  <a:lnTo>
                    <a:pt x="714837" y="45644"/>
                  </a:lnTo>
                  <a:lnTo>
                    <a:pt x="662124" y="26575"/>
                  </a:lnTo>
                  <a:lnTo>
                    <a:pt x="610687" y="12689"/>
                  </a:lnTo>
                  <a:lnTo>
                    <a:pt x="560623" y="3868"/>
                  </a:lnTo>
                  <a:lnTo>
                    <a:pt x="51202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667" y="1283191"/>
              <a:ext cx="2611755" cy="2723515"/>
            </a:xfrm>
            <a:custGeom>
              <a:avLst/>
              <a:gdLst/>
              <a:ahLst/>
              <a:cxnLst/>
              <a:rect l="l" t="t" r="r" b="b"/>
              <a:pathLst>
                <a:path w="2611755" h="2723515">
                  <a:moveTo>
                    <a:pt x="1583856" y="1847321"/>
                  </a:moveTo>
                  <a:lnTo>
                    <a:pt x="1584094" y="1895941"/>
                  </a:lnTo>
                  <a:lnTo>
                    <a:pt x="1584333" y="1944562"/>
                  </a:lnTo>
                  <a:lnTo>
                    <a:pt x="1584571" y="1993186"/>
                  </a:lnTo>
                  <a:lnTo>
                    <a:pt x="1584809" y="2041815"/>
                  </a:lnTo>
                  <a:lnTo>
                    <a:pt x="1585047" y="2090450"/>
                  </a:lnTo>
                  <a:lnTo>
                    <a:pt x="1585286" y="2139093"/>
                  </a:lnTo>
                  <a:lnTo>
                    <a:pt x="1585524" y="2187746"/>
                  </a:lnTo>
                  <a:lnTo>
                    <a:pt x="1585762" y="2236409"/>
                  </a:lnTo>
                  <a:lnTo>
                    <a:pt x="1586001" y="2285085"/>
                  </a:lnTo>
                  <a:lnTo>
                    <a:pt x="1586240" y="2333725"/>
                  </a:lnTo>
                  <a:lnTo>
                    <a:pt x="1586479" y="2382400"/>
                  </a:lnTo>
                  <a:lnTo>
                    <a:pt x="1586718" y="2431102"/>
                  </a:lnTo>
                  <a:lnTo>
                    <a:pt x="1586958" y="2479824"/>
                  </a:lnTo>
                  <a:lnTo>
                    <a:pt x="1587197" y="2528557"/>
                  </a:lnTo>
                  <a:lnTo>
                    <a:pt x="1587436" y="2577293"/>
                  </a:lnTo>
                  <a:lnTo>
                    <a:pt x="1587676" y="2626024"/>
                  </a:lnTo>
                  <a:lnTo>
                    <a:pt x="1587915" y="2674742"/>
                  </a:lnTo>
                  <a:lnTo>
                    <a:pt x="1588154" y="2723440"/>
                  </a:lnTo>
                  <a:lnTo>
                    <a:pt x="1542082" y="2697646"/>
                  </a:lnTo>
                  <a:lnTo>
                    <a:pt x="1496106" y="2671902"/>
                  </a:lnTo>
                  <a:lnTo>
                    <a:pt x="1450223" y="2646208"/>
                  </a:lnTo>
                  <a:lnTo>
                    <a:pt x="1404434" y="2620564"/>
                  </a:lnTo>
                  <a:lnTo>
                    <a:pt x="1358739" y="2594971"/>
                  </a:lnTo>
                  <a:lnTo>
                    <a:pt x="1313137" y="2569429"/>
                  </a:lnTo>
                  <a:lnTo>
                    <a:pt x="1267629" y="2543937"/>
                  </a:lnTo>
                  <a:lnTo>
                    <a:pt x="1222213" y="2518495"/>
                  </a:lnTo>
                  <a:lnTo>
                    <a:pt x="1176890" y="2493105"/>
                  </a:lnTo>
                  <a:lnTo>
                    <a:pt x="1131659" y="2467766"/>
                  </a:lnTo>
                  <a:lnTo>
                    <a:pt x="1086521" y="2442479"/>
                  </a:lnTo>
                  <a:lnTo>
                    <a:pt x="1041474" y="2417243"/>
                  </a:lnTo>
                  <a:lnTo>
                    <a:pt x="996519" y="2392058"/>
                  </a:lnTo>
                  <a:lnTo>
                    <a:pt x="951655" y="2366926"/>
                  </a:lnTo>
                  <a:lnTo>
                    <a:pt x="906883" y="2341845"/>
                  </a:lnTo>
                  <a:lnTo>
                    <a:pt x="862202" y="2316816"/>
                  </a:lnTo>
                  <a:lnTo>
                    <a:pt x="817611" y="2291840"/>
                  </a:lnTo>
                  <a:lnTo>
                    <a:pt x="773111" y="2266916"/>
                  </a:lnTo>
                  <a:lnTo>
                    <a:pt x="726882" y="2241026"/>
                  </a:lnTo>
                  <a:lnTo>
                    <a:pt x="680747" y="2215187"/>
                  </a:lnTo>
                  <a:lnTo>
                    <a:pt x="634707" y="2189401"/>
                  </a:lnTo>
                  <a:lnTo>
                    <a:pt x="588761" y="2163667"/>
                  </a:lnTo>
                  <a:lnTo>
                    <a:pt x="542910" y="2137985"/>
                  </a:lnTo>
                  <a:lnTo>
                    <a:pt x="497152" y="2112356"/>
                  </a:lnTo>
                  <a:lnTo>
                    <a:pt x="451488" y="2086779"/>
                  </a:lnTo>
                  <a:lnTo>
                    <a:pt x="405919" y="2061254"/>
                  </a:lnTo>
                  <a:lnTo>
                    <a:pt x="360443" y="2035781"/>
                  </a:lnTo>
                  <a:lnTo>
                    <a:pt x="315060" y="2010360"/>
                  </a:lnTo>
                  <a:lnTo>
                    <a:pt x="269772" y="1984991"/>
                  </a:lnTo>
                  <a:lnTo>
                    <a:pt x="224577" y="1959675"/>
                  </a:lnTo>
                  <a:lnTo>
                    <a:pt x="179475" y="1934410"/>
                  </a:lnTo>
                  <a:lnTo>
                    <a:pt x="134466" y="1909197"/>
                  </a:lnTo>
                  <a:lnTo>
                    <a:pt x="89551" y="1884037"/>
                  </a:lnTo>
                  <a:lnTo>
                    <a:pt x="44729" y="1858928"/>
                  </a:lnTo>
                  <a:lnTo>
                    <a:pt x="0" y="1833872"/>
                  </a:lnTo>
                  <a:lnTo>
                    <a:pt x="0" y="1782020"/>
                  </a:lnTo>
                  <a:lnTo>
                    <a:pt x="0" y="1730145"/>
                  </a:lnTo>
                  <a:lnTo>
                    <a:pt x="0" y="1004864"/>
                  </a:lnTo>
                  <a:lnTo>
                    <a:pt x="1275" y="944799"/>
                  </a:lnTo>
                  <a:lnTo>
                    <a:pt x="5057" y="886954"/>
                  </a:lnTo>
                  <a:lnTo>
                    <a:pt x="11277" y="831386"/>
                  </a:lnTo>
                  <a:lnTo>
                    <a:pt x="19867" y="778155"/>
                  </a:lnTo>
                  <a:lnTo>
                    <a:pt x="30758" y="727318"/>
                  </a:lnTo>
                  <a:lnTo>
                    <a:pt x="43883" y="678935"/>
                  </a:lnTo>
                  <a:lnTo>
                    <a:pt x="59172" y="633064"/>
                  </a:lnTo>
                  <a:lnTo>
                    <a:pt x="76559" y="589763"/>
                  </a:lnTo>
                  <a:lnTo>
                    <a:pt x="95974" y="549091"/>
                  </a:lnTo>
                  <a:lnTo>
                    <a:pt x="117350" y="511106"/>
                  </a:lnTo>
                  <a:lnTo>
                    <a:pt x="140618" y="475867"/>
                  </a:lnTo>
                  <a:lnTo>
                    <a:pt x="165710" y="443432"/>
                  </a:lnTo>
                  <a:lnTo>
                    <a:pt x="192558" y="413860"/>
                  </a:lnTo>
                  <a:lnTo>
                    <a:pt x="221094" y="387209"/>
                  </a:lnTo>
                  <a:lnTo>
                    <a:pt x="256706" y="359654"/>
                  </a:lnTo>
                  <a:lnTo>
                    <a:pt x="294462" y="336242"/>
                  </a:lnTo>
                  <a:lnTo>
                    <a:pt x="334266" y="317088"/>
                  </a:lnTo>
                  <a:lnTo>
                    <a:pt x="376021" y="302307"/>
                  </a:lnTo>
                  <a:lnTo>
                    <a:pt x="419630" y="292016"/>
                  </a:lnTo>
                  <a:lnTo>
                    <a:pt x="464998" y="286329"/>
                  </a:lnTo>
                  <a:lnTo>
                    <a:pt x="512028" y="285362"/>
                  </a:lnTo>
                  <a:lnTo>
                    <a:pt x="560623" y="289231"/>
                  </a:lnTo>
                  <a:lnTo>
                    <a:pt x="610687" y="298051"/>
                  </a:lnTo>
                  <a:lnTo>
                    <a:pt x="662124" y="311938"/>
                  </a:lnTo>
                  <a:lnTo>
                    <a:pt x="714837" y="331007"/>
                  </a:lnTo>
                  <a:lnTo>
                    <a:pt x="768729" y="355373"/>
                  </a:lnTo>
                  <a:lnTo>
                    <a:pt x="807004" y="375629"/>
                  </a:lnTo>
                  <a:lnTo>
                    <a:pt x="844926" y="398149"/>
                  </a:lnTo>
                  <a:lnTo>
                    <a:pt x="882447" y="422854"/>
                  </a:lnTo>
                  <a:lnTo>
                    <a:pt x="919516" y="449663"/>
                  </a:lnTo>
                  <a:lnTo>
                    <a:pt x="956085" y="478497"/>
                  </a:lnTo>
                  <a:lnTo>
                    <a:pt x="992105" y="509277"/>
                  </a:lnTo>
                  <a:lnTo>
                    <a:pt x="1027526" y="541922"/>
                  </a:lnTo>
                  <a:lnTo>
                    <a:pt x="1062298" y="576353"/>
                  </a:lnTo>
                  <a:lnTo>
                    <a:pt x="1096373" y="612490"/>
                  </a:lnTo>
                  <a:lnTo>
                    <a:pt x="1129702" y="650253"/>
                  </a:lnTo>
                  <a:lnTo>
                    <a:pt x="1162234" y="689563"/>
                  </a:lnTo>
                  <a:lnTo>
                    <a:pt x="1193921" y="730339"/>
                  </a:lnTo>
                  <a:lnTo>
                    <a:pt x="1224714" y="772503"/>
                  </a:lnTo>
                  <a:lnTo>
                    <a:pt x="1254563" y="815974"/>
                  </a:lnTo>
                  <a:lnTo>
                    <a:pt x="1283418" y="860673"/>
                  </a:lnTo>
                  <a:lnTo>
                    <a:pt x="1311232" y="906520"/>
                  </a:lnTo>
                  <a:lnTo>
                    <a:pt x="1337953" y="953434"/>
                  </a:lnTo>
                  <a:lnTo>
                    <a:pt x="1361153" y="996727"/>
                  </a:lnTo>
                  <a:lnTo>
                    <a:pt x="1383400" y="1040769"/>
                  </a:lnTo>
                  <a:lnTo>
                    <a:pt x="1404661" y="1085500"/>
                  </a:lnTo>
                  <a:lnTo>
                    <a:pt x="1424905" y="1130862"/>
                  </a:lnTo>
                  <a:lnTo>
                    <a:pt x="1444099" y="1176796"/>
                  </a:lnTo>
                  <a:lnTo>
                    <a:pt x="1462209" y="1223243"/>
                  </a:lnTo>
                  <a:lnTo>
                    <a:pt x="1479203" y="1270145"/>
                  </a:lnTo>
                  <a:lnTo>
                    <a:pt x="1495048" y="1317442"/>
                  </a:lnTo>
                  <a:lnTo>
                    <a:pt x="1509712" y="1365076"/>
                  </a:lnTo>
                  <a:lnTo>
                    <a:pt x="1523162" y="1412989"/>
                  </a:lnTo>
                  <a:lnTo>
                    <a:pt x="1535364" y="1461120"/>
                  </a:lnTo>
                  <a:lnTo>
                    <a:pt x="1546287" y="1509412"/>
                  </a:lnTo>
                  <a:lnTo>
                    <a:pt x="1555898" y="1557806"/>
                  </a:lnTo>
                  <a:lnTo>
                    <a:pt x="1564163" y="1606243"/>
                  </a:lnTo>
                  <a:lnTo>
                    <a:pt x="1571051" y="1654664"/>
                  </a:lnTo>
                  <a:lnTo>
                    <a:pt x="1576528" y="1703011"/>
                  </a:lnTo>
                  <a:lnTo>
                    <a:pt x="1580562" y="1751224"/>
                  </a:lnTo>
                  <a:lnTo>
                    <a:pt x="1583119" y="1799245"/>
                  </a:lnTo>
                  <a:lnTo>
                    <a:pt x="1584168" y="1847015"/>
                  </a:lnTo>
                  <a:lnTo>
                    <a:pt x="1584172" y="1847213"/>
                  </a:lnTo>
                  <a:lnTo>
                    <a:pt x="1583856" y="1847321"/>
                  </a:lnTo>
                  <a:close/>
                </a:path>
                <a:path w="2611755" h="2723515">
                  <a:moveTo>
                    <a:pt x="1947379" y="189464"/>
                  </a:moveTo>
                  <a:lnTo>
                    <a:pt x="2258899" y="0"/>
                  </a:lnTo>
                </a:path>
                <a:path w="2611755" h="2723515">
                  <a:moveTo>
                    <a:pt x="2298124" y="1870455"/>
                  </a:moveTo>
                  <a:lnTo>
                    <a:pt x="2611569" y="169206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20914" y="2975209"/>
              <a:ext cx="736600" cy="857885"/>
            </a:xfrm>
            <a:custGeom>
              <a:avLst/>
              <a:gdLst/>
              <a:ahLst/>
              <a:cxnLst/>
              <a:rect l="l" t="t" r="r" b="b"/>
              <a:pathLst>
                <a:path w="736600" h="857885">
                  <a:moveTo>
                    <a:pt x="730407" y="0"/>
                  </a:moveTo>
                  <a:lnTo>
                    <a:pt x="1929" y="410489"/>
                  </a:lnTo>
                  <a:lnTo>
                    <a:pt x="0" y="857595"/>
                  </a:lnTo>
                  <a:lnTo>
                    <a:pt x="736185" y="429760"/>
                  </a:lnTo>
                  <a:lnTo>
                    <a:pt x="73040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20914" y="2975209"/>
              <a:ext cx="736600" cy="857885"/>
            </a:xfrm>
            <a:custGeom>
              <a:avLst/>
              <a:gdLst/>
              <a:ahLst/>
              <a:cxnLst/>
              <a:rect l="l" t="t" r="r" b="b"/>
              <a:pathLst>
                <a:path w="736600" h="857885">
                  <a:moveTo>
                    <a:pt x="730407" y="0"/>
                  </a:moveTo>
                  <a:lnTo>
                    <a:pt x="736185" y="429760"/>
                  </a:lnTo>
                  <a:lnTo>
                    <a:pt x="0" y="857595"/>
                  </a:lnTo>
                  <a:lnTo>
                    <a:pt x="1929" y="410489"/>
                  </a:lnTo>
                  <a:lnTo>
                    <a:pt x="730407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8926" y="2960762"/>
              <a:ext cx="418465" cy="422275"/>
            </a:xfrm>
            <a:custGeom>
              <a:avLst/>
              <a:gdLst/>
              <a:ahLst/>
              <a:cxnLst/>
              <a:rect l="l" t="t" r="r" b="b"/>
              <a:pathLst>
                <a:path w="418465" h="422275">
                  <a:moveTo>
                    <a:pt x="0" y="0"/>
                  </a:moveTo>
                  <a:lnTo>
                    <a:pt x="5782" y="422057"/>
                  </a:lnTo>
                  <a:lnTo>
                    <a:pt x="418200" y="1888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8926" y="2960762"/>
              <a:ext cx="418465" cy="422275"/>
            </a:xfrm>
            <a:custGeom>
              <a:avLst/>
              <a:gdLst/>
              <a:ahLst/>
              <a:cxnLst/>
              <a:rect l="l" t="t" r="r" b="b"/>
              <a:pathLst>
                <a:path w="418465" h="422275">
                  <a:moveTo>
                    <a:pt x="418200" y="188864"/>
                  </a:moveTo>
                  <a:lnTo>
                    <a:pt x="5782" y="422057"/>
                  </a:lnTo>
                  <a:lnTo>
                    <a:pt x="0" y="0"/>
                  </a:lnTo>
                  <a:lnTo>
                    <a:pt x="418200" y="18886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65592" y="2983641"/>
              <a:ext cx="785495" cy="870585"/>
            </a:xfrm>
            <a:custGeom>
              <a:avLst/>
              <a:gdLst/>
              <a:ahLst/>
              <a:cxnLst/>
              <a:rect l="l" t="t" r="r" b="b"/>
              <a:pathLst>
                <a:path w="785494" h="870585">
                  <a:moveTo>
                    <a:pt x="777055" y="0"/>
                  </a:moveTo>
                  <a:lnTo>
                    <a:pt x="0" y="439383"/>
                  </a:lnTo>
                  <a:lnTo>
                    <a:pt x="7138" y="870364"/>
                  </a:lnTo>
                  <a:lnTo>
                    <a:pt x="785375" y="416674"/>
                  </a:lnTo>
                  <a:lnTo>
                    <a:pt x="777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67945" y="3786030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19188" y="1006262"/>
            <a:ext cx="1067435" cy="424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705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  <a:p>
            <a:pPr marL="95250">
              <a:lnSpc>
                <a:spcPts val="140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(not 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0842" y="900276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4" name="object 94"/>
          <p:cNvGrpSpPr>
            <a:grpSpLocks noGrp="1" noUngrp="1" noRot="1" noMove="1" noResize="1"/>
          </p:cNvGrpSpPr>
          <p:nvPr/>
        </p:nvGrpSpPr>
        <p:grpSpPr>
          <a:xfrm>
            <a:off x="691188" y="1055576"/>
            <a:ext cx="7967980" cy="6086475"/>
            <a:chOff x="691188" y="1055576"/>
            <a:chExt cx="7967980" cy="6086475"/>
          </a:xfrm>
        </p:grpSpPr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3542" y="1245484"/>
              <a:ext cx="1591945" cy="13970"/>
            </a:xfrm>
            <a:custGeom>
              <a:avLst/>
              <a:gdLst/>
              <a:ahLst/>
              <a:cxnLst/>
              <a:rect l="l" t="t" r="r" b="b"/>
              <a:pathLst>
                <a:path w="1591945" h="13969">
                  <a:moveTo>
                    <a:pt x="1591876" y="0"/>
                  </a:moveTo>
                  <a:lnTo>
                    <a:pt x="0" y="0"/>
                  </a:lnTo>
                  <a:lnTo>
                    <a:pt x="0" y="13856"/>
                  </a:lnTo>
                  <a:lnTo>
                    <a:pt x="1591876" y="13856"/>
                  </a:lnTo>
                  <a:lnTo>
                    <a:pt x="15918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998" y="2089832"/>
              <a:ext cx="7960359" cy="5048885"/>
            </a:xfrm>
            <a:custGeom>
              <a:avLst/>
              <a:gdLst/>
              <a:ahLst/>
              <a:cxnLst/>
              <a:rect l="l" t="t" r="r" b="b"/>
              <a:pathLst>
                <a:path w="7960359" h="5048884">
                  <a:moveTo>
                    <a:pt x="2883886" y="5048333"/>
                  </a:moveTo>
                  <a:lnTo>
                    <a:pt x="2883886" y="3048080"/>
                  </a:lnTo>
                </a:path>
                <a:path w="7960359" h="5048884">
                  <a:moveTo>
                    <a:pt x="728286" y="5048333"/>
                  </a:moveTo>
                  <a:lnTo>
                    <a:pt x="728286" y="3048080"/>
                  </a:lnTo>
                </a:path>
                <a:path w="7960359" h="5048884">
                  <a:moveTo>
                    <a:pt x="0" y="3067127"/>
                  </a:moveTo>
                  <a:lnTo>
                    <a:pt x="5312411" y="0"/>
                  </a:lnTo>
                </a:path>
                <a:path w="7960359" h="5048884">
                  <a:moveTo>
                    <a:pt x="3601302" y="3067127"/>
                  </a:moveTo>
                  <a:lnTo>
                    <a:pt x="7960319" y="550443"/>
                  </a:lnTo>
                </a:path>
                <a:path w="7960359" h="5048884">
                  <a:moveTo>
                    <a:pt x="2896450" y="3048076"/>
                  </a:moveTo>
                  <a:lnTo>
                    <a:pt x="7541665" y="36615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9984" y="1646614"/>
              <a:ext cx="3550285" cy="2877185"/>
            </a:xfrm>
            <a:custGeom>
              <a:avLst/>
              <a:gdLst/>
              <a:ahLst/>
              <a:cxnLst/>
              <a:rect l="l" t="t" r="r" b="b"/>
              <a:pathLst>
                <a:path w="3550284" h="2877185">
                  <a:moveTo>
                    <a:pt x="3015842" y="0"/>
                  </a:moveTo>
                  <a:lnTo>
                    <a:pt x="624466" y="957160"/>
                  </a:lnTo>
                  <a:lnTo>
                    <a:pt x="0" y="1317701"/>
                  </a:lnTo>
                  <a:lnTo>
                    <a:pt x="907516" y="2876782"/>
                  </a:lnTo>
                  <a:lnTo>
                    <a:pt x="1533701" y="2519723"/>
                  </a:lnTo>
                  <a:lnTo>
                    <a:pt x="3550287" y="934135"/>
                  </a:lnTo>
                  <a:lnTo>
                    <a:pt x="30158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9984" y="1646614"/>
              <a:ext cx="3550285" cy="2877185"/>
            </a:xfrm>
            <a:custGeom>
              <a:avLst/>
              <a:gdLst/>
              <a:ahLst/>
              <a:cxnLst/>
              <a:rect l="l" t="t" r="r" b="b"/>
              <a:pathLst>
                <a:path w="3550284" h="2877185">
                  <a:moveTo>
                    <a:pt x="0" y="1317701"/>
                  </a:moveTo>
                  <a:lnTo>
                    <a:pt x="624466" y="957160"/>
                  </a:lnTo>
                  <a:lnTo>
                    <a:pt x="3015842" y="0"/>
                  </a:lnTo>
                  <a:lnTo>
                    <a:pt x="3550287" y="934135"/>
                  </a:lnTo>
                  <a:lnTo>
                    <a:pt x="1533701" y="2519723"/>
                  </a:lnTo>
                  <a:lnTo>
                    <a:pt x="907516" y="2876782"/>
                  </a:lnTo>
                  <a:lnTo>
                    <a:pt x="0" y="1317701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9495" y="2562285"/>
              <a:ext cx="2030730" cy="1610360"/>
            </a:xfrm>
            <a:custGeom>
              <a:avLst/>
              <a:gdLst/>
              <a:ahLst/>
              <a:cxnLst/>
              <a:rect l="l" t="t" r="r" b="b"/>
              <a:pathLst>
                <a:path w="2030729" h="1610360">
                  <a:moveTo>
                    <a:pt x="36004" y="1592008"/>
                  </a:moveTo>
                  <a:lnTo>
                    <a:pt x="34582" y="1584998"/>
                  </a:lnTo>
                  <a:lnTo>
                    <a:pt x="30734" y="1579283"/>
                  </a:lnTo>
                  <a:lnTo>
                    <a:pt x="25006" y="1575422"/>
                  </a:lnTo>
                  <a:lnTo>
                    <a:pt x="17995" y="1574012"/>
                  </a:lnTo>
                  <a:lnTo>
                    <a:pt x="10998" y="1575422"/>
                  </a:lnTo>
                  <a:lnTo>
                    <a:pt x="5270" y="1579283"/>
                  </a:lnTo>
                  <a:lnTo>
                    <a:pt x="1409" y="1584998"/>
                  </a:lnTo>
                  <a:lnTo>
                    <a:pt x="0" y="1592008"/>
                  </a:lnTo>
                  <a:lnTo>
                    <a:pt x="1409" y="1599018"/>
                  </a:lnTo>
                  <a:lnTo>
                    <a:pt x="5270" y="1604733"/>
                  </a:lnTo>
                  <a:lnTo>
                    <a:pt x="10998" y="1608594"/>
                  </a:lnTo>
                  <a:lnTo>
                    <a:pt x="17995" y="1610004"/>
                  </a:lnTo>
                  <a:lnTo>
                    <a:pt x="25006" y="1608594"/>
                  </a:lnTo>
                  <a:lnTo>
                    <a:pt x="30734" y="1604733"/>
                  </a:lnTo>
                  <a:lnTo>
                    <a:pt x="34582" y="1599018"/>
                  </a:lnTo>
                  <a:lnTo>
                    <a:pt x="36004" y="1592008"/>
                  </a:lnTo>
                  <a:close/>
                </a:path>
                <a:path w="2030729" h="1610360">
                  <a:moveTo>
                    <a:pt x="2030298" y="17995"/>
                  </a:moveTo>
                  <a:lnTo>
                    <a:pt x="2028888" y="10998"/>
                  </a:lnTo>
                  <a:lnTo>
                    <a:pt x="2025027" y="5270"/>
                  </a:lnTo>
                  <a:lnTo>
                    <a:pt x="2019312" y="1422"/>
                  </a:lnTo>
                  <a:lnTo>
                    <a:pt x="2012302" y="0"/>
                  </a:lnTo>
                  <a:lnTo>
                    <a:pt x="2005291" y="1422"/>
                  </a:lnTo>
                  <a:lnTo>
                    <a:pt x="1999576" y="5270"/>
                  </a:lnTo>
                  <a:lnTo>
                    <a:pt x="1995716" y="10998"/>
                  </a:lnTo>
                  <a:lnTo>
                    <a:pt x="1994306" y="17995"/>
                  </a:lnTo>
                  <a:lnTo>
                    <a:pt x="1995716" y="25006"/>
                  </a:lnTo>
                  <a:lnTo>
                    <a:pt x="1999576" y="30734"/>
                  </a:lnTo>
                  <a:lnTo>
                    <a:pt x="2005291" y="34582"/>
                  </a:lnTo>
                  <a:lnTo>
                    <a:pt x="2012302" y="36004"/>
                  </a:lnTo>
                  <a:lnTo>
                    <a:pt x="2019312" y="34582"/>
                  </a:lnTo>
                  <a:lnTo>
                    <a:pt x="2025027" y="30734"/>
                  </a:lnTo>
                  <a:lnTo>
                    <a:pt x="2028888" y="25006"/>
                  </a:lnTo>
                  <a:lnTo>
                    <a:pt x="2030298" y="179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4512" y="1105379"/>
              <a:ext cx="3321050" cy="1857375"/>
            </a:xfrm>
            <a:custGeom>
              <a:avLst/>
              <a:gdLst/>
              <a:ahLst/>
              <a:cxnLst/>
              <a:rect l="l" t="t" r="r" b="b"/>
              <a:pathLst>
                <a:path w="3321050" h="1857375">
                  <a:moveTo>
                    <a:pt x="3008682" y="0"/>
                  </a:moveTo>
                  <a:lnTo>
                    <a:pt x="627839" y="957262"/>
                  </a:lnTo>
                  <a:lnTo>
                    <a:pt x="0" y="1321588"/>
                  </a:lnTo>
                  <a:lnTo>
                    <a:pt x="312347" y="1857369"/>
                  </a:lnTo>
                  <a:lnTo>
                    <a:pt x="948888" y="1493852"/>
                  </a:lnTo>
                  <a:lnTo>
                    <a:pt x="3320618" y="538175"/>
                  </a:lnTo>
                  <a:lnTo>
                    <a:pt x="30086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186" y="1059386"/>
              <a:ext cx="7469505" cy="4097654"/>
            </a:xfrm>
            <a:custGeom>
              <a:avLst/>
              <a:gdLst/>
              <a:ahLst/>
              <a:cxnLst/>
              <a:rect l="l" t="t" r="r" b="b"/>
              <a:pathLst>
                <a:path w="7469505" h="4097654">
                  <a:moveTo>
                    <a:pt x="3790674" y="1903362"/>
                  </a:moveTo>
                  <a:lnTo>
                    <a:pt x="3478326" y="1367581"/>
                  </a:lnTo>
                  <a:lnTo>
                    <a:pt x="4106166" y="1003255"/>
                  </a:lnTo>
                  <a:lnTo>
                    <a:pt x="6487008" y="45993"/>
                  </a:lnTo>
                  <a:lnTo>
                    <a:pt x="6798945" y="584168"/>
                  </a:lnTo>
                  <a:lnTo>
                    <a:pt x="4427214" y="1539845"/>
                  </a:lnTo>
                  <a:lnTo>
                    <a:pt x="3790674" y="1903362"/>
                  </a:lnTo>
                  <a:close/>
                </a:path>
                <a:path w="7469505" h="4097654">
                  <a:moveTo>
                    <a:pt x="0" y="3373674"/>
                  </a:moveTo>
                  <a:lnTo>
                    <a:pt x="5312412" y="306547"/>
                  </a:lnTo>
                </a:path>
                <a:path w="7469505" h="4097654">
                  <a:moveTo>
                    <a:pt x="726012" y="4097573"/>
                  </a:moveTo>
                  <a:lnTo>
                    <a:pt x="7469362" y="204292"/>
                  </a:lnTo>
                </a:path>
                <a:path w="7469505" h="4097654">
                  <a:moveTo>
                    <a:pt x="714373" y="3383201"/>
                  </a:moveTo>
                  <a:lnTo>
                    <a:pt x="6574237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7907" y="1086507"/>
              <a:ext cx="2720975" cy="1528445"/>
            </a:xfrm>
            <a:custGeom>
              <a:avLst/>
              <a:gdLst/>
              <a:ahLst/>
              <a:cxnLst/>
              <a:rect l="l" t="t" r="r" b="b"/>
              <a:pathLst>
                <a:path w="2720975" h="1528445">
                  <a:moveTo>
                    <a:pt x="36004" y="968717"/>
                  </a:moveTo>
                  <a:lnTo>
                    <a:pt x="34594" y="961707"/>
                  </a:lnTo>
                  <a:lnTo>
                    <a:pt x="30734" y="955992"/>
                  </a:lnTo>
                  <a:lnTo>
                    <a:pt x="25006" y="952131"/>
                  </a:lnTo>
                  <a:lnTo>
                    <a:pt x="18008" y="950709"/>
                  </a:lnTo>
                  <a:lnTo>
                    <a:pt x="10998" y="952131"/>
                  </a:lnTo>
                  <a:lnTo>
                    <a:pt x="5270" y="955992"/>
                  </a:lnTo>
                  <a:lnTo>
                    <a:pt x="1422" y="961707"/>
                  </a:lnTo>
                  <a:lnTo>
                    <a:pt x="0" y="968717"/>
                  </a:lnTo>
                  <a:lnTo>
                    <a:pt x="1422" y="975715"/>
                  </a:lnTo>
                  <a:lnTo>
                    <a:pt x="5270" y="981443"/>
                  </a:lnTo>
                  <a:lnTo>
                    <a:pt x="10998" y="985304"/>
                  </a:lnTo>
                  <a:lnTo>
                    <a:pt x="18008" y="986713"/>
                  </a:lnTo>
                  <a:lnTo>
                    <a:pt x="25006" y="985304"/>
                  </a:lnTo>
                  <a:lnTo>
                    <a:pt x="30734" y="981443"/>
                  </a:lnTo>
                  <a:lnTo>
                    <a:pt x="34594" y="975715"/>
                  </a:lnTo>
                  <a:lnTo>
                    <a:pt x="36004" y="968717"/>
                  </a:lnTo>
                  <a:close/>
                </a:path>
                <a:path w="2720975" h="1528445">
                  <a:moveTo>
                    <a:pt x="344373" y="1510449"/>
                  </a:moveTo>
                  <a:lnTo>
                    <a:pt x="342963" y="1503438"/>
                  </a:lnTo>
                  <a:lnTo>
                    <a:pt x="339102" y="1497723"/>
                  </a:lnTo>
                  <a:lnTo>
                    <a:pt x="333387" y="1493862"/>
                  </a:lnTo>
                  <a:lnTo>
                    <a:pt x="326377" y="1492453"/>
                  </a:lnTo>
                  <a:lnTo>
                    <a:pt x="319366" y="1493862"/>
                  </a:lnTo>
                  <a:lnTo>
                    <a:pt x="313651" y="1497723"/>
                  </a:lnTo>
                  <a:lnTo>
                    <a:pt x="309791" y="1503438"/>
                  </a:lnTo>
                  <a:lnTo>
                    <a:pt x="308381" y="1510449"/>
                  </a:lnTo>
                  <a:lnTo>
                    <a:pt x="309791" y="1517459"/>
                  </a:lnTo>
                  <a:lnTo>
                    <a:pt x="313651" y="1523174"/>
                  </a:lnTo>
                  <a:lnTo>
                    <a:pt x="319366" y="1527035"/>
                  </a:lnTo>
                  <a:lnTo>
                    <a:pt x="326377" y="1528445"/>
                  </a:lnTo>
                  <a:lnTo>
                    <a:pt x="333387" y="1527035"/>
                  </a:lnTo>
                  <a:lnTo>
                    <a:pt x="339102" y="1523174"/>
                  </a:lnTo>
                  <a:lnTo>
                    <a:pt x="342963" y="1517459"/>
                  </a:lnTo>
                  <a:lnTo>
                    <a:pt x="344373" y="1510449"/>
                  </a:lnTo>
                  <a:close/>
                </a:path>
                <a:path w="2720975" h="1528445">
                  <a:moveTo>
                    <a:pt x="2407145" y="17995"/>
                  </a:moveTo>
                  <a:lnTo>
                    <a:pt x="2405723" y="10985"/>
                  </a:lnTo>
                  <a:lnTo>
                    <a:pt x="2401862" y="5270"/>
                  </a:lnTo>
                  <a:lnTo>
                    <a:pt x="2396147" y="1409"/>
                  </a:lnTo>
                  <a:lnTo>
                    <a:pt x="2389136" y="0"/>
                  </a:lnTo>
                  <a:lnTo>
                    <a:pt x="2382139" y="1409"/>
                  </a:lnTo>
                  <a:lnTo>
                    <a:pt x="2376411" y="5270"/>
                  </a:lnTo>
                  <a:lnTo>
                    <a:pt x="2372550" y="10985"/>
                  </a:lnTo>
                  <a:lnTo>
                    <a:pt x="2371140" y="17995"/>
                  </a:lnTo>
                  <a:lnTo>
                    <a:pt x="2372550" y="25006"/>
                  </a:lnTo>
                  <a:lnTo>
                    <a:pt x="2376411" y="30721"/>
                  </a:lnTo>
                  <a:lnTo>
                    <a:pt x="2382139" y="34582"/>
                  </a:lnTo>
                  <a:lnTo>
                    <a:pt x="2389136" y="35991"/>
                  </a:lnTo>
                  <a:lnTo>
                    <a:pt x="2396147" y="34582"/>
                  </a:lnTo>
                  <a:lnTo>
                    <a:pt x="2401862" y="30721"/>
                  </a:lnTo>
                  <a:lnTo>
                    <a:pt x="2405723" y="25006"/>
                  </a:lnTo>
                  <a:lnTo>
                    <a:pt x="2407145" y="17995"/>
                  </a:lnTo>
                  <a:close/>
                </a:path>
                <a:path w="2720975" h="1528445">
                  <a:moveTo>
                    <a:pt x="2720873" y="557949"/>
                  </a:moveTo>
                  <a:lnTo>
                    <a:pt x="2719451" y="550938"/>
                  </a:lnTo>
                  <a:lnTo>
                    <a:pt x="2715603" y="545223"/>
                  </a:lnTo>
                  <a:lnTo>
                    <a:pt x="2709875" y="541362"/>
                  </a:lnTo>
                  <a:lnTo>
                    <a:pt x="2702864" y="539940"/>
                  </a:lnTo>
                  <a:lnTo>
                    <a:pt x="2695867" y="541362"/>
                  </a:lnTo>
                  <a:lnTo>
                    <a:pt x="2690139" y="545223"/>
                  </a:lnTo>
                  <a:lnTo>
                    <a:pt x="2686278" y="550938"/>
                  </a:lnTo>
                  <a:lnTo>
                    <a:pt x="2684869" y="557949"/>
                  </a:lnTo>
                  <a:lnTo>
                    <a:pt x="2686278" y="564946"/>
                  </a:lnTo>
                  <a:lnTo>
                    <a:pt x="2690139" y="570674"/>
                  </a:lnTo>
                  <a:lnTo>
                    <a:pt x="2695867" y="574535"/>
                  </a:lnTo>
                  <a:lnTo>
                    <a:pt x="2702864" y="575945"/>
                  </a:lnTo>
                  <a:lnTo>
                    <a:pt x="2709875" y="574535"/>
                  </a:lnTo>
                  <a:lnTo>
                    <a:pt x="2715603" y="570674"/>
                  </a:lnTo>
                  <a:lnTo>
                    <a:pt x="2719451" y="564946"/>
                  </a:lnTo>
                  <a:lnTo>
                    <a:pt x="2720873" y="5579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064" y="1360831"/>
            <a:ext cx="3010535" cy="117729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casting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view.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have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you.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4" name="object 104"/>
          <p:cNvGrpSpPr>
            <a:grpSpLocks noGrp="1" noUngrp="1" noRot="1" noMove="1" noResize="1"/>
          </p:cNvGrpSpPr>
          <p:nvPr/>
        </p:nvGrpSpPr>
        <p:grpSpPr>
          <a:xfrm>
            <a:off x="5801191" y="8837031"/>
            <a:ext cx="2443480" cy="1383030"/>
            <a:chOff x="5801191" y="8837031"/>
            <a:chExt cx="2443480" cy="1383030"/>
          </a:xfrm>
        </p:grpSpPr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1147" y="9104609"/>
              <a:ext cx="2091055" cy="817880"/>
            </a:xfrm>
            <a:custGeom>
              <a:avLst/>
              <a:gdLst/>
              <a:ahLst/>
              <a:cxnLst/>
              <a:rect l="l" t="t" r="r" b="b"/>
              <a:pathLst>
                <a:path w="2091054" h="817879">
                  <a:moveTo>
                    <a:pt x="408783" y="0"/>
                  </a:moveTo>
                  <a:lnTo>
                    <a:pt x="456456" y="2750"/>
                  </a:lnTo>
                  <a:lnTo>
                    <a:pt x="502513" y="10796"/>
                  </a:lnTo>
                  <a:lnTo>
                    <a:pt x="546648" y="23831"/>
                  </a:lnTo>
                  <a:lnTo>
                    <a:pt x="588555" y="41548"/>
                  </a:lnTo>
                  <a:lnTo>
                    <a:pt x="627926" y="63641"/>
                  </a:lnTo>
                  <a:lnTo>
                    <a:pt x="664455" y="89804"/>
                  </a:lnTo>
                  <a:lnTo>
                    <a:pt x="697835" y="119728"/>
                  </a:lnTo>
                  <a:lnTo>
                    <a:pt x="727759" y="153108"/>
                  </a:lnTo>
                  <a:lnTo>
                    <a:pt x="753921" y="189637"/>
                  </a:lnTo>
                  <a:lnTo>
                    <a:pt x="776015" y="229008"/>
                  </a:lnTo>
                  <a:lnTo>
                    <a:pt x="793732" y="270914"/>
                  </a:lnTo>
                  <a:lnTo>
                    <a:pt x="806767" y="315050"/>
                  </a:lnTo>
                  <a:lnTo>
                    <a:pt x="814813" y="361107"/>
                  </a:lnTo>
                  <a:lnTo>
                    <a:pt x="817563" y="408779"/>
                  </a:lnTo>
                  <a:lnTo>
                    <a:pt x="814813" y="456453"/>
                  </a:lnTo>
                  <a:lnTo>
                    <a:pt x="806767" y="502510"/>
                  </a:lnTo>
                  <a:lnTo>
                    <a:pt x="793732" y="546646"/>
                  </a:lnTo>
                  <a:lnTo>
                    <a:pt x="776015" y="588552"/>
                  </a:lnTo>
                  <a:lnTo>
                    <a:pt x="753921" y="627923"/>
                  </a:lnTo>
                  <a:lnTo>
                    <a:pt x="727759" y="664452"/>
                  </a:lnTo>
                  <a:lnTo>
                    <a:pt x="697835" y="697832"/>
                  </a:lnTo>
                  <a:lnTo>
                    <a:pt x="664455" y="727756"/>
                  </a:lnTo>
                  <a:lnTo>
                    <a:pt x="627926" y="753918"/>
                  </a:lnTo>
                  <a:lnTo>
                    <a:pt x="588555" y="776011"/>
                  </a:lnTo>
                  <a:lnTo>
                    <a:pt x="546648" y="793729"/>
                  </a:lnTo>
                  <a:lnTo>
                    <a:pt x="502513" y="806763"/>
                  </a:lnTo>
                  <a:lnTo>
                    <a:pt x="456456" y="814809"/>
                  </a:lnTo>
                  <a:lnTo>
                    <a:pt x="408783" y="817559"/>
                  </a:lnTo>
                  <a:lnTo>
                    <a:pt x="361110" y="814809"/>
                  </a:lnTo>
                  <a:lnTo>
                    <a:pt x="315052" y="806763"/>
                  </a:lnTo>
                  <a:lnTo>
                    <a:pt x="270917" y="793729"/>
                  </a:lnTo>
                  <a:lnTo>
                    <a:pt x="229010" y="776011"/>
                  </a:lnTo>
                  <a:lnTo>
                    <a:pt x="189638" y="753918"/>
                  </a:lnTo>
                  <a:lnTo>
                    <a:pt x="153109" y="727756"/>
                  </a:lnTo>
                  <a:lnTo>
                    <a:pt x="119729" y="697832"/>
                  </a:lnTo>
                  <a:lnTo>
                    <a:pt x="89804" y="664452"/>
                  </a:lnTo>
                  <a:lnTo>
                    <a:pt x="63642" y="627923"/>
                  </a:lnTo>
                  <a:lnTo>
                    <a:pt x="41548" y="588552"/>
                  </a:lnTo>
                  <a:lnTo>
                    <a:pt x="23831" y="546646"/>
                  </a:lnTo>
                  <a:lnTo>
                    <a:pt x="10796" y="502510"/>
                  </a:lnTo>
                  <a:lnTo>
                    <a:pt x="2750" y="456453"/>
                  </a:lnTo>
                  <a:lnTo>
                    <a:pt x="0" y="408779"/>
                  </a:lnTo>
                  <a:lnTo>
                    <a:pt x="2750" y="361107"/>
                  </a:lnTo>
                  <a:lnTo>
                    <a:pt x="10796" y="315050"/>
                  </a:lnTo>
                  <a:lnTo>
                    <a:pt x="23831" y="270914"/>
                  </a:lnTo>
                  <a:lnTo>
                    <a:pt x="41548" y="229008"/>
                  </a:lnTo>
                  <a:lnTo>
                    <a:pt x="63642" y="189637"/>
                  </a:lnTo>
                  <a:lnTo>
                    <a:pt x="89804" y="153108"/>
                  </a:lnTo>
                  <a:lnTo>
                    <a:pt x="119729" y="119728"/>
                  </a:lnTo>
                  <a:lnTo>
                    <a:pt x="153109" y="89804"/>
                  </a:lnTo>
                  <a:lnTo>
                    <a:pt x="189638" y="63641"/>
                  </a:lnTo>
                  <a:lnTo>
                    <a:pt x="229010" y="41548"/>
                  </a:lnTo>
                  <a:lnTo>
                    <a:pt x="270917" y="23831"/>
                  </a:lnTo>
                  <a:lnTo>
                    <a:pt x="315052" y="10796"/>
                  </a:lnTo>
                  <a:lnTo>
                    <a:pt x="361110" y="2750"/>
                  </a:lnTo>
                  <a:lnTo>
                    <a:pt x="408783" y="0"/>
                  </a:lnTo>
                  <a:close/>
                </a:path>
                <a:path w="2091054" h="817879">
                  <a:moveTo>
                    <a:pt x="1167949" y="145990"/>
                  </a:moveTo>
                  <a:lnTo>
                    <a:pt x="2090639" y="23348"/>
                  </a:lnTo>
                  <a:lnTo>
                    <a:pt x="2090639" y="805877"/>
                  </a:lnTo>
                  <a:lnTo>
                    <a:pt x="1167949" y="677397"/>
                  </a:lnTo>
                  <a:lnTo>
                    <a:pt x="1167949" y="145990"/>
                  </a:lnTo>
                  <a:close/>
                </a:path>
                <a:path w="2091054" h="817879">
                  <a:moveTo>
                    <a:pt x="408783" y="116801"/>
                  </a:moveTo>
                  <a:lnTo>
                    <a:pt x="456144" y="120623"/>
                  </a:lnTo>
                  <a:lnTo>
                    <a:pt x="501071" y="131687"/>
                  </a:lnTo>
                  <a:lnTo>
                    <a:pt x="542964" y="149391"/>
                  </a:lnTo>
                  <a:lnTo>
                    <a:pt x="581222" y="173136"/>
                  </a:lnTo>
                  <a:lnTo>
                    <a:pt x="615243" y="202320"/>
                  </a:lnTo>
                  <a:lnTo>
                    <a:pt x="644427" y="236341"/>
                  </a:lnTo>
                  <a:lnTo>
                    <a:pt x="668171" y="274598"/>
                  </a:lnTo>
                  <a:lnTo>
                    <a:pt x="685876" y="316492"/>
                  </a:lnTo>
                  <a:lnTo>
                    <a:pt x="696940" y="361419"/>
                  </a:lnTo>
                  <a:lnTo>
                    <a:pt x="700761" y="408779"/>
                  </a:lnTo>
                  <a:lnTo>
                    <a:pt x="696940" y="456141"/>
                  </a:lnTo>
                  <a:lnTo>
                    <a:pt x="685876" y="501068"/>
                  </a:lnTo>
                  <a:lnTo>
                    <a:pt x="668171" y="542962"/>
                  </a:lnTo>
                  <a:lnTo>
                    <a:pt x="644427" y="581219"/>
                  </a:lnTo>
                  <a:lnTo>
                    <a:pt x="615243" y="615240"/>
                  </a:lnTo>
                  <a:lnTo>
                    <a:pt x="581222" y="644424"/>
                  </a:lnTo>
                  <a:lnTo>
                    <a:pt x="542964" y="668168"/>
                  </a:lnTo>
                  <a:lnTo>
                    <a:pt x="501071" y="685873"/>
                  </a:lnTo>
                  <a:lnTo>
                    <a:pt x="456144" y="696936"/>
                  </a:lnTo>
                  <a:lnTo>
                    <a:pt x="408783" y="700758"/>
                  </a:lnTo>
                  <a:lnTo>
                    <a:pt x="361422" y="696936"/>
                  </a:lnTo>
                  <a:lnTo>
                    <a:pt x="316494" y="685873"/>
                  </a:lnTo>
                  <a:lnTo>
                    <a:pt x="274601" y="668168"/>
                  </a:lnTo>
                  <a:lnTo>
                    <a:pt x="236343" y="644424"/>
                  </a:lnTo>
                  <a:lnTo>
                    <a:pt x="202321" y="615240"/>
                  </a:lnTo>
                  <a:lnTo>
                    <a:pt x="173137" y="581219"/>
                  </a:lnTo>
                  <a:lnTo>
                    <a:pt x="149393" y="542962"/>
                  </a:lnTo>
                  <a:lnTo>
                    <a:pt x="131688" y="501068"/>
                  </a:lnTo>
                  <a:lnTo>
                    <a:pt x="120624" y="456141"/>
                  </a:lnTo>
                  <a:lnTo>
                    <a:pt x="116803" y="408779"/>
                  </a:lnTo>
                  <a:lnTo>
                    <a:pt x="120624" y="361419"/>
                  </a:lnTo>
                  <a:lnTo>
                    <a:pt x="131688" y="316492"/>
                  </a:lnTo>
                  <a:lnTo>
                    <a:pt x="149393" y="274598"/>
                  </a:lnTo>
                  <a:lnTo>
                    <a:pt x="173137" y="236341"/>
                  </a:lnTo>
                  <a:lnTo>
                    <a:pt x="202321" y="202320"/>
                  </a:lnTo>
                  <a:lnTo>
                    <a:pt x="236343" y="173136"/>
                  </a:lnTo>
                  <a:lnTo>
                    <a:pt x="274601" y="149391"/>
                  </a:lnTo>
                  <a:lnTo>
                    <a:pt x="316494" y="131687"/>
                  </a:lnTo>
                  <a:lnTo>
                    <a:pt x="361422" y="120623"/>
                  </a:lnTo>
                  <a:lnTo>
                    <a:pt x="408783" y="11680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04366" y="8840206"/>
              <a:ext cx="2437130" cy="1376680"/>
            </a:xfrm>
            <a:custGeom>
              <a:avLst/>
              <a:gdLst/>
              <a:ahLst/>
              <a:cxnLst/>
              <a:rect l="l" t="t" r="r" b="b"/>
              <a:pathLst>
                <a:path w="2437129" h="1376679">
                  <a:moveTo>
                    <a:pt x="314064" y="674075"/>
                  </a:moveTo>
                  <a:lnTo>
                    <a:pt x="0" y="674075"/>
                  </a:lnTo>
                </a:path>
                <a:path w="2437129" h="1376679">
                  <a:moveTo>
                    <a:pt x="464530" y="674075"/>
                  </a:moveTo>
                  <a:lnTo>
                    <a:pt x="343213" y="674075"/>
                  </a:lnTo>
                </a:path>
                <a:path w="2437129" h="1376679">
                  <a:moveTo>
                    <a:pt x="825422" y="674071"/>
                  </a:moveTo>
                  <a:lnTo>
                    <a:pt x="511359" y="674071"/>
                  </a:lnTo>
                </a:path>
                <a:path w="2437129" h="1376679">
                  <a:moveTo>
                    <a:pt x="1013875" y="674071"/>
                  </a:moveTo>
                  <a:lnTo>
                    <a:pt x="892558" y="674071"/>
                  </a:lnTo>
                </a:path>
                <a:path w="2437129" h="1376679">
                  <a:moveTo>
                    <a:pt x="1374768" y="674075"/>
                  </a:moveTo>
                  <a:lnTo>
                    <a:pt x="1060703" y="674075"/>
                  </a:lnTo>
                </a:path>
                <a:path w="2437129" h="1376679">
                  <a:moveTo>
                    <a:pt x="1525234" y="674075"/>
                  </a:moveTo>
                  <a:lnTo>
                    <a:pt x="1403921" y="674075"/>
                  </a:lnTo>
                </a:path>
                <a:path w="2437129" h="1376679">
                  <a:moveTo>
                    <a:pt x="1897434" y="674075"/>
                  </a:moveTo>
                  <a:lnTo>
                    <a:pt x="1583369" y="674075"/>
                  </a:lnTo>
                </a:path>
                <a:path w="2437129" h="1376679">
                  <a:moveTo>
                    <a:pt x="2066620" y="674075"/>
                  </a:moveTo>
                  <a:lnTo>
                    <a:pt x="1945303" y="674075"/>
                  </a:lnTo>
                </a:path>
                <a:path w="2437129" h="1376679">
                  <a:moveTo>
                    <a:pt x="2437103" y="674075"/>
                  </a:moveTo>
                  <a:lnTo>
                    <a:pt x="2123042" y="674075"/>
                  </a:lnTo>
                </a:path>
                <a:path w="2437129" h="1376679">
                  <a:moveTo>
                    <a:pt x="674985" y="1062334"/>
                  </a:moveTo>
                  <a:lnTo>
                    <a:pt x="674985" y="1376399"/>
                  </a:lnTo>
                </a:path>
                <a:path w="2437129" h="1376679">
                  <a:moveTo>
                    <a:pt x="674985" y="911868"/>
                  </a:moveTo>
                  <a:lnTo>
                    <a:pt x="674985" y="1033185"/>
                  </a:lnTo>
                </a:path>
                <a:path w="2437129" h="1376679">
                  <a:moveTo>
                    <a:pt x="674985" y="539668"/>
                  </a:moveTo>
                  <a:lnTo>
                    <a:pt x="674985" y="853733"/>
                  </a:lnTo>
                </a:path>
                <a:path w="2437129" h="1376679">
                  <a:moveTo>
                    <a:pt x="674985" y="370483"/>
                  </a:moveTo>
                  <a:lnTo>
                    <a:pt x="674985" y="491799"/>
                  </a:lnTo>
                </a:path>
                <a:path w="2437129" h="1376679">
                  <a:moveTo>
                    <a:pt x="674985" y="0"/>
                  </a:moveTo>
                  <a:lnTo>
                    <a:pt x="674985" y="31406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07067" y="640599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6077" y="8101400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https://technologystudent.com/despro_3/auxil7.html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9" name="object 109"/>
          <p:cNvGrpSpPr>
            <a:grpSpLocks noGrp="1" noUngrp="1" noRot="1" noMove="1" noResize="1"/>
          </p:cNvGrpSpPr>
          <p:nvPr/>
        </p:nvGrpSpPr>
        <p:grpSpPr>
          <a:xfrm>
            <a:off x="7940999" y="6566551"/>
            <a:ext cx="1189990" cy="1189990"/>
            <a:chOff x="7940999" y="6566551"/>
            <a:chExt cx="1189990" cy="1189990"/>
          </a:xfrm>
        </p:grpSpPr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0999" y="6566551"/>
              <a:ext cx="1189990" cy="1189990"/>
            </a:xfrm>
            <a:custGeom>
              <a:avLst/>
              <a:gdLst/>
              <a:ahLst/>
              <a:cxnLst/>
              <a:rect l="l" t="t" r="r" b="b"/>
              <a:pathLst>
                <a:path w="1189990" h="1189990">
                  <a:moveTo>
                    <a:pt x="1189363" y="0"/>
                  </a:moveTo>
                  <a:lnTo>
                    <a:pt x="0" y="0"/>
                  </a:lnTo>
                  <a:lnTo>
                    <a:pt x="0" y="1189365"/>
                  </a:lnTo>
                  <a:lnTo>
                    <a:pt x="1189363" y="1189365"/>
                  </a:lnTo>
                  <a:lnTo>
                    <a:pt x="1189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5636" y="6631200"/>
              <a:ext cx="1060450" cy="362585"/>
            </a:xfrm>
            <a:custGeom>
              <a:avLst/>
              <a:gdLst/>
              <a:ahLst/>
              <a:cxnLst/>
              <a:rect l="l" t="t" r="r" b="b"/>
              <a:pathLst>
                <a:path w="1060450" h="362584">
                  <a:moveTo>
                    <a:pt x="129273" y="206844"/>
                  </a:moveTo>
                  <a:lnTo>
                    <a:pt x="103416" y="206844"/>
                  </a:lnTo>
                  <a:lnTo>
                    <a:pt x="77558" y="206844"/>
                  </a:lnTo>
                  <a:lnTo>
                    <a:pt x="51714" y="206844"/>
                  </a:lnTo>
                  <a:lnTo>
                    <a:pt x="51714" y="232702"/>
                  </a:lnTo>
                  <a:lnTo>
                    <a:pt x="25857" y="232702"/>
                  </a:lnTo>
                  <a:lnTo>
                    <a:pt x="25857" y="258559"/>
                  </a:lnTo>
                  <a:lnTo>
                    <a:pt x="0" y="258559"/>
                  </a:lnTo>
                  <a:lnTo>
                    <a:pt x="0" y="336118"/>
                  </a:lnTo>
                  <a:lnTo>
                    <a:pt x="25857" y="336118"/>
                  </a:lnTo>
                  <a:lnTo>
                    <a:pt x="51714" y="336118"/>
                  </a:lnTo>
                  <a:lnTo>
                    <a:pt x="51714" y="361975"/>
                  </a:lnTo>
                  <a:lnTo>
                    <a:pt x="77558" y="361975"/>
                  </a:lnTo>
                  <a:lnTo>
                    <a:pt x="103416" y="361975"/>
                  </a:lnTo>
                  <a:lnTo>
                    <a:pt x="103416" y="258559"/>
                  </a:lnTo>
                  <a:lnTo>
                    <a:pt x="77558" y="258559"/>
                  </a:lnTo>
                  <a:lnTo>
                    <a:pt x="77558" y="284403"/>
                  </a:lnTo>
                  <a:lnTo>
                    <a:pt x="77558" y="310261"/>
                  </a:lnTo>
                  <a:lnTo>
                    <a:pt x="51714" y="310261"/>
                  </a:lnTo>
                  <a:lnTo>
                    <a:pt x="25857" y="310261"/>
                  </a:lnTo>
                  <a:lnTo>
                    <a:pt x="25857" y="284403"/>
                  </a:lnTo>
                  <a:lnTo>
                    <a:pt x="51714" y="284403"/>
                  </a:lnTo>
                  <a:lnTo>
                    <a:pt x="77558" y="284403"/>
                  </a:lnTo>
                  <a:lnTo>
                    <a:pt x="77558" y="258559"/>
                  </a:lnTo>
                  <a:lnTo>
                    <a:pt x="77558" y="232702"/>
                  </a:lnTo>
                  <a:lnTo>
                    <a:pt x="103416" y="232702"/>
                  </a:lnTo>
                  <a:lnTo>
                    <a:pt x="103416" y="258559"/>
                  </a:lnTo>
                  <a:lnTo>
                    <a:pt x="129273" y="258559"/>
                  </a:lnTo>
                  <a:lnTo>
                    <a:pt x="129273" y="206844"/>
                  </a:lnTo>
                  <a:close/>
                </a:path>
                <a:path w="1060450" h="362584">
                  <a:moveTo>
                    <a:pt x="180987" y="206844"/>
                  </a:moveTo>
                  <a:lnTo>
                    <a:pt x="155130" y="206844"/>
                  </a:lnTo>
                  <a:lnTo>
                    <a:pt x="155130" y="232702"/>
                  </a:lnTo>
                  <a:lnTo>
                    <a:pt x="180987" y="232702"/>
                  </a:lnTo>
                  <a:lnTo>
                    <a:pt x="180987" y="206844"/>
                  </a:lnTo>
                  <a:close/>
                </a:path>
                <a:path w="1060450" h="362584">
                  <a:moveTo>
                    <a:pt x="206844" y="258559"/>
                  </a:moveTo>
                  <a:lnTo>
                    <a:pt x="180987" y="258559"/>
                  </a:lnTo>
                  <a:lnTo>
                    <a:pt x="155130" y="258559"/>
                  </a:lnTo>
                  <a:lnTo>
                    <a:pt x="129273" y="258559"/>
                  </a:lnTo>
                  <a:lnTo>
                    <a:pt x="129273" y="284403"/>
                  </a:lnTo>
                  <a:lnTo>
                    <a:pt x="155130" y="284403"/>
                  </a:lnTo>
                  <a:lnTo>
                    <a:pt x="180987" y="284403"/>
                  </a:lnTo>
                  <a:lnTo>
                    <a:pt x="180987" y="310261"/>
                  </a:lnTo>
                  <a:lnTo>
                    <a:pt x="206844" y="310261"/>
                  </a:lnTo>
                  <a:lnTo>
                    <a:pt x="206844" y="258559"/>
                  </a:lnTo>
                  <a:close/>
                </a:path>
                <a:path w="1060450" h="362584">
                  <a:moveTo>
                    <a:pt x="258559" y="103416"/>
                  </a:moveTo>
                  <a:lnTo>
                    <a:pt x="232702" y="103416"/>
                  </a:lnTo>
                  <a:lnTo>
                    <a:pt x="232702" y="129273"/>
                  </a:lnTo>
                  <a:lnTo>
                    <a:pt x="206844" y="129273"/>
                  </a:lnTo>
                  <a:lnTo>
                    <a:pt x="206844" y="232702"/>
                  </a:lnTo>
                  <a:lnTo>
                    <a:pt x="232702" y="232702"/>
                  </a:lnTo>
                  <a:lnTo>
                    <a:pt x="232702" y="155130"/>
                  </a:lnTo>
                  <a:lnTo>
                    <a:pt x="258559" y="155130"/>
                  </a:lnTo>
                  <a:lnTo>
                    <a:pt x="258559" y="103416"/>
                  </a:lnTo>
                  <a:close/>
                </a:path>
                <a:path w="1060450" h="362584">
                  <a:moveTo>
                    <a:pt x="258559" y="0"/>
                  </a:moveTo>
                  <a:lnTo>
                    <a:pt x="232702" y="0"/>
                  </a:lnTo>
                  <a:lnTo>
                    <a:pt x="206844" y="0"/>
                  </a:lnTo>
                  <a:lnTo>
                    <a:pt x="206844" y="77558"/>
                  </a:lnTo>
                  <a:lnTo>
                    <a:pt x="232702" y="77558"/>
                  </a:lnTo>
                  <a:lnTo>
                    <a:pt x="232702" y="51714"/>
                  </a:lnTo>
                  <a:lnTo>
                    <a:pt x="258559" y="51714"/>
                  </a:lnTo>
                  <a:lnTo>
                    <a:pt x="258559" y="0"/>
                  </a:lnTo>
                  <a:close/>
                </a:path>
                <a:path w="1060450" h="362584">
                  <a:moveTo>
                    <a:pt x="284403" y="51714"/>
                  </a:moveTo>
                  <a:lnTo>
                    <a:pt x="258559" y="51714"/>
                  </a:lnTo>
                  <a:lnTo>
                    <a:pt x="258559" y="103416"/>
                  </a:lnTo>
                  <a:lnTo>
                    <a:pt x="284403" y="103416"/>
                  </a:lnTo>
                  <a:lnTo>
                    <a:pt x="284403" y="51714"/>
                  </a:lnTo>
                  <a:close/>
                </a:path>
                <a:path w="1060450" h="362584">
                  <a:moveTo>
                    <a:pt x="310261" y="25857"/>
                  </a:moveTo>
                  <a:lnTo>
                    <a:pt x="284403" y="25857"/>
                  </a:lnTo>
                  <a:lnTo>
                    <a:pt x="284403" y="51714"/>
                  </a:lnTo>
                  <a:lnTo>
                    <a:pt x="310261" y="51714"/>
                  </a:lnTo>
                  <a:lnTo>
                    <a:pt x="310261" y="25857"/>
                  </a:lnTo>
                  <a:close/>
                </a:path>
                <a:path w="1060450" h="362584">
                  <a:moveTo>
                    <a:pt x="336118" y="51714"/>
                  </a:moveTo>
                  <a:lnTo>
                    <a:pt x="310261" y="51714"/>
                  </a:lnTo>
                  <a:lnTo>
                    <a:pt x="310261" y="77558"/>
                  </a:lnTo>
                  <a:lnTo>
                    <a:pt x="336118" y="77558"/>
                  </a:lnTo>
                  <a:lnTo>
                    <a:pt x="336118" y="51714"/>
                  </a:lnTo>
                  <a:close/>
                </a:path>
                <a:path w="1060450" h="362584">
                  <a:moveTo>
                    <a:pt x="361975" y="258559"/>
                  </a:moveTo>
                  <a:lnTo>
                    <a:pt x="336118" y="258559"/>
                  </a:lnTo>
                  <a:lnTo>
                    <a:pt x="336118" y="310261"/>
                  </a:lnTo>
                  <a:lnTo>
                    <a:pt x="361975" y="310261"/>
                  </a:lnTo>
                  <a:lnTo>
                    <a:pt x="361975" y="258559"/>
                  </a:lnTo>
                  <a:close/>
                </a:path>
                <a:path w="1060450" h="362584">
                  <a:moveTo>
                    <a:pt x="361975" y="103416"/>
                  </a:moveTo>
                  <a:lnTo>
                    <a:pt x="336118" y="103416"/>
                  </a:lnTo>
                  <a:lnTo>
                    <a:pt x="310261" y="103416"/>
                  </a:lnTo>
                  <a:lnTo>
                    <a:pt x="310261" y="129273"/>
                  </a:lnTo>
                  <a:lnTo>
                    <a:pt x="284403" y="129273"/>
                  </a:lnTo>
                  <a:lnTo>
                    <a:pt x="284403" y="155130"/>
                  </a:lnTo>
                  <a:lnTo>
                    <a:pt x="310261" y="155130"/>
                  </a:lnTo>
                  <a:lnTo>
                    <a:pt x="310261" y="180987"/>
                  </a:lnTo>
                  <a:lnTo>
                    <a:pt x="336118" y="180987"/>
                  </a:lnTo>
                  <a:lnTo>
                    <a:pt x="336118" y="129273"/>
                  </a:lnTo>
                  <a:lnTo>
                    <a:pt x="361975" y="129273"/>
                  </a:lnTo>
                  <a:lnTo>
                    <a:pt x="361975" y="103416"/>
                  </a:lnTo>
                  <a:close/>
                </a:path>
                <a:path w="1060450" h="362584">
                  <a:moveTo>
                    <a:pt x="387832" y="129273"/>
                  </a:moveTo>
                  <a:lnTo>
                    <a:pt x="361975" y="129273"/>
                  </a:lnTo>
                  <a:lnTo>
                    <a:pt x="361975" y="180987"/>
                  </a:lnTo>
                  <a:lnTo>
                    <a:pt x="387832" y="180987"/>
                  </a:lnTo>
                  <a:lnTo>
                    <a:pt x="387832" y="129273"/>
                  </a:lnTo>
                  <a:close/>
                </a:path>
                <a:path w="1060450" h="362584">
                  <a:moveTo>
                    <a:pt x="387832" y="25857"/>
                  </a:moveTo>
                  <a:lnTo>
                    <a:pt x="361975" y="25857"/>
                  </a:lnTo>
                  <a:lnTo>
                    <a:pt x="336118" y="25857"/>
                  </a:lnTo>
                  <a:lnTo>
                    <a:pt x="336118" y="51714"/>
                  </a:lnTo>
                  <a:lnTo>
                    <a:pt x="361975" y="51714"/>
                  </a:lnTo>
                  <a:lnTo>
                    <a:pt x="387832" y="51714"/>
                  </a:lnTo>
                  <a:lnTo>
                    <a:pt x="387832" y="25857"/>
                  </a:lnTo>
                  <a:close/>
                </a:path>
                <a:path w="1060450" h="362584">
                  <a:moveTo>
                    <a:pt x="413689" y="51714"/>
                  </a:moveTo>
                  <a:lnTo>
                    <a:pt x="387832" y="51714"/>
                  </a:lnTo>
                  <a:lnTo>
                    <a:pt x="387832" y="77558"/>
                  </a:lnTo>
                  <a:lnTo>
                    <a:pt x="361975" y="77558"/>
                  </a:lnTo>
                  <a:lnTo>
                    <a:pt x="361975" y="103416"/>
                  </a:lnTo>
                  <a:lnTo>
                    <a:pt x="387832" y="103416"/>
                  </a:lnTo>
                  <a:lnTo>
                    <a:pt x="387832" y="129273"/>
                  </a:lnTo>
                  <a:lnTo>
                    <a:pt x="413689" y="129273"/>
                  </a:lnTo>
                  <a:lnTo>
                    <a:pt x="413689" y="51714"/>
                  </a:lnTo>
                  <a:close/>
                </a:path>
                <a:path w="1060450" h="362584">
                  <a:moveTo>
                    <a:pt x="465404" y="0"/>
                  </a:moveTo>
                  <a:lnTo>
                    <a:pt x="439547" y="0"/>
                  </a:lnTo>
                  <a:lnTo>
                    <a:pt x="413689" y="0"/>
                  </a:lnTo>
                  <a:lnTo>
                    <a:pt x="413689" y="25857"/>
                  </a:lnTo>
                  <a:lnTo>
                    <a:pt x="439547" y="25857"/>
                  </a:lnTo>
                  <a:lnTo>
                    <a:pt x="465404" y="25857"/>
                  </a:lnTo>
                  <a:lnTo>
                    <a:pt x="465404" y="0"/>
                  </a:lnTo>
                  <a:close/>
                </a:path>
                <a:path w="1060450" h="362584">
                  <a:moveTo>
                    <a:pt x="491261" y="155130"/>
                  </a:moveTo>
                  <a:lnTo>
                    <a:pt x="465404" y="155130"/>
                  </a:lnTo>
                  <a:lnTo>
                    <a:pt x="465404" y="180987"/>
                  </a:lnTo>
                  <a:lnTo>
                    <a:pt x="491261" y="180987"/>
                  </a:lnTo>
                  <a:lnTo>
                    <a:pt x="491261" y="155130"/>
                  </a:lnTo>
                  <a:close/>
                </a:path>
                <a:path w="1060450" h="362584">
                  <a:moveTo>
                    <a:pt x="517105" y="232702"/>
                  </a:moveTo>
                  <a:lnTo>
                    <a:pt x="491261" y="232702"/>
                  </a:lnTo>
                  <a:lnTo>
                    <a:pt x="465404" y="232702"/>
                  </a:lnTo>
                  <a:lnTo>
                    <a:pt x="465404" y="180987"/>
                  </a:lnTo>
                  <a:lnTo>
                    <a:pt x="439547" y="180987"/>
                  </a:lnTo>
                  <a:lnTo>
                    <a:pt x="439547" y="155130"/>
                  </a:lnTo>
                  <a:lnTo>
                    <a:pt x="413689" y="155130"/>
                  </a:lnTo>
                  <a:lnTo>
                    <a:pt x="413689" y="180987"/>
                  </a:lnTo>
                  <a:lnTo>
                    <a:pt x="387832" y="180987"/>
                  </a:lnTo>
                  <a:lnTo>
                    <a:pt x="387832" y="206844"/>
                  </a:lnTo>
                  <a:lnTo>
                    <a:pt x="361975" y="206844"/>
                  </a:lnTo>
                  <a:lnTo>
                    <a:pt x="361975" y="180987"/>
                  </a:lnTo>
                  <a:lnTo>
                    <a:pt x="336118" y="180987"/>
                  </a:lnTo>
                  <a:lnTo>
                    <a:pt x="336118" y="206844"/>
                  </a:lnTo>
                  <a:lnTo>
                    <a:pt x="310261" y="206844"/>
                  </a:lnTo>
                  <a:lnTo>
                    <a:pt x="310261" y="232702"/>
                  </a:lnTo>
                  <a:lnTo>
                    <a:pt x="336118" y="232702"/>
                  </a:lnTo>
                  <a:lnTo>
                    <a:pt x="361975" y="232702"/>
                  </a:lnTo>
                  <a:lnTo>
                    <a:pt x="387832" y="232702"/>
                  </a:lnTo>
                  <a:lnTo>
                    <a:pt x="387832" y="284403"/>
                  </a:lnTo>
                  <a:lnTo>
                    <a:pt x="413689" y="284403"/>
                  </a:lnTo>
                  <a:lnTo>
                    <a:pt x="413689" y="310261"/>
                  </a:lnTo>
                  <a:lnTo>
                    <a:pt x="439547" y="310261"/>
                  </a:lnTo>
                  <a:lnTo>
                    <a:pt x="439547" y="284403"/>
                  </a:lnTo>
                  <a:lnTo>
                    <a:pt x="465404" y="284403"/>
                  </a:lnTo>
                  <a:lnTo>
                    <a:pt x="465404" y="258559"/>
                  </a:lnTo>
                  <a:lnTo>
                    <a:pt x="491261" y="258559"/>
                  </a:lnTo>
                  <a:lnTo>
                    <a:pt x="517105" y="258559"/>
                  </a:lnTo>
                  <a:lnTo>
                    <a:pt x="517105" y="232702"/>
                  </a:lnTo>
                  <a:close/>
                </a:path>
                <a:path w="1060450" h="362584">
                  <a:moveTo>
                    <a:pt x="594677" y="155130"/>
                  </a:moveTo>
                  <a:lnTo>
                    <a:pt x="568820" y="155130"/>
                  </a:lnTo>
                  <a:lnTo>
                    <a:pt x="568820" y="180987"/>
                  </a:lnTo>
                  <a:lnTo>
                    <a:pt x="594677" y="180987"/>
                  </a:lnTo>
                  <a:lnTo>
                    <a:pt x="594677" y="155130"/>
                  </a:lnTo>
                  <a:close/>
                </a:path>
                <a:path w="1060450" h="362584">
                  <a:moveTo>
                    <a:pt x="646391" y="155130"/>
                  </a:moveTo>
                  <a:lnTo>
                    <a:pt x="620534" y="155130"/>
                  </a:lnTo>
                  <a:lnTo>
                    <a:pt x="620534" y="180987"/>
                  </a:lnTo>
                  <a:lnTo>
                    <a:pt x="646391" y="180987"/>
                  </a:lnTo>
                  <a:lnTo>
                    <a:pt x="646391" y="155130"/>
                  </a:lnTo>
                  <a:close/>
                </a:path>
                <a:path w="1060450" h="362584">
                  <a:moveTo>
                    <a:pt x="646391" y="25857"/>
                  </a:moveTo>
                  <a:lnTo>
                    <a:pt x="620534" y="25857"/>
                  </a:lnTo>
                  <a:lnTo>
                    <a:pt x="620534" y="51714"/>
                  </a:lnTo>
                  <a:lnTo>
                    <a:pt x="646391" y="51714"/>
                  </a:lnTo>
                  <a:lnTo>
                    <a:pt x="646391" y="25857"/>
                  </a:lnTo>
                  <a:close/>
                </a:path>
                <a:path w="1060450" h="362584">
                  <a:moveTo>
                    <a:pt x="723963" y="258559"/>
                  </a:moveTo>
                  <a:lnTo>
                    <a:pt x="698106" y="258559"/>
                  </a:lnTo>
                  <a:lnTo>
                    <a:pt x="698106" y="232702"/>
                  </a:lnTo>
                  <a:lnTo>
                    <a:pt x="672249" y="232702"/>
                  </a:lnTo>
                  <a:lnTo>
                    <a:pt x="672249" y="258559"/>
                  </a:lnTo>
                  <a:lnTo>
                    <a:pt x="646391" y="258559"/>
                  </a:lnTo>
                  <a:lnTo>
                    <a:pt x="646391" y="232702"/>
                  </a:lnTo>
                  <a:lnTo>
                    <a:pt x="672249" y="232702"/>
                  </a:lnTo>
                  <a:lnTo>
                    <a:pt x="672249" y="206844"/>
                  </a:lnTo>
                  <a:lnTo>
                    <a:pt x="646391" y="206844"/>
                  </a:lnTo>
                  <a:lnTo>
                    <a:pt x="620534" y="206844"/>
                  </a:lnTo>
                  <a:lnTo>
                    <a:pt x="620534" y="258559"/>
                  </a:lnTo>
                  <a:lnTo>
                    <a:pt x="594677" y="258559"/>
                  </a:lnTo>
                  <a:lnTo>
                    <a:pt x="594677" y="232702"/>
                  </a:lnTo>
                  <a:lnTo>
                    <a:pt x="568820" y="232702"/>
                  </a:lnTo>
                  <a:lnTo>
                    <a:pt x="568820" y="180987"/>
                  </a:lnTo>
                  <a:lnTo>
                    <a:pt x="542963" y="180987"/>
                  </a:lnTo>
                  <a:lnTo>
                    <a:pt x="542963" y="155130"/>
                  </a:lnTo>
                  <a:lnTo>
                    <a:pt x="568820" y="155130"/>
                  </a:lnTo>
                  <a:lnTo>
                    <a:pt x="568820" y="129273"/>
                  </a:lnTo>
                  <a:lnTo>
                    <a:pt x="594677" y="129273"/>
                  </a:lnTo>
                  <a:lnTo>
                    <a:pt x="594677" y="103416"/>
                  </a:lnTo>
                  <a:lnTo>
                    <a:pt x="568820" y="103416"/>
                  </a:lnTo>
                  <a:lnTo>
                    <a:pt x="568820" y="77558"/>
                  </a:lnTo>
                  <a:lnTo>
                    <a:pt x="594677" y="77558"/>
                  </a:lnTo>
                  <a:lnTo>
                    <a:pt x="594677" y="103416"/>
                  </a:lnTo>
                  <a:lnTo>
                    <a:pt x="620534" y="103416"/>
                  </a:lnTo>
                  <a:lnTo>
                    <a:pt x="620534" y="51714"/>
                  </a:lnTo>
                  <a:lnTo>
                    <a:pt x="594677" y="51714"/>
                  </a:lnTo>
                  <a:lnTo>
                    <a:pt x="568820" y="51714"/>
                  </a:lnTo>
                  <a:lnTo>
                    <a:pt x="568820" y="0"/>
                  </a:lnTo>
                  <a:lnTo>
                    <a:pt x="542963" y="0"/>
                  </a:lnTo>
                  <a:lnTo>
                    <a:pt x="517105" y="0"/>
                  </a:lnTo>
                  <a:lnTo>
                    <a:pt x="517105" y="25857"/>
                  </a:lnTo>
                  <a:lnTo>
                    <a:pt x="491261" y="25857"/>
                  </a:lnTo>
                  <a:lnTo>
                    <a:pt x="465404" y="25857"/>
                  </a:lnTo>
                  <a:lnTo>
                    <a:pt x="465404" y="51714"/>
                  </a:lnTo>
                  <a:lnTo>
                    <a:pt x="491261" y="51714"/>
                  </a:lnTo>
                  <a:lnTo>
                    <a:pt x="491261" y="77558"/>
                  </a:lnTo>
                  <a:lnTo>
                    <a:pt x="517105" y="77558"/>
                  </a:lnTo>
                  <a:lnTo>
                    <a:pt x="517105" y="51714"/>
                  </a:lnTo>
                  <a:lnTo>
                    <a:pt x="542963" y="51714"/>
                  </a:lnTo>
                  <a:lnTo>
                    <a:pt x="542963" y="129273"/>
                  </a:lnTo>
                  <a:lnTo>
                    <a:pt x="517105" y="129273"/>
                  </a:lnTo>
                  <a:lnTo>
                    <a:pt x="517105" y="103416"/>
                  </a:lnTo>
                  <a:lnTo>
                    <a:pt x="491261" y="103416"/>
                  </a:lnTo>
                  <a:lnTo>
                    <a:pt x="465404" y="103416"/>
                  </a:lnTo>
                  <a:lnTo>
                    <a:pt x="465404" y="77558"/>
                  </a:lnTo>
                  <a:lnTo>
                    <a:pt x="439547" y="77558"/>
                  </a:lnTo>
                  <a:lnTo>
                    <a:pt x="439547" y="155130"/>
                  </a:lnTo>
                  <a:lnTo>
                    <a:pt x="465404" y="155130"/>
                  </a:lnTo>
                  <a:lnTo>
                    <a:pt x="465404" y="129273"/>
                  </a:lnTo>
                  <a:lnTo>
                    <a:pt x="491261" y="129273"/>
                  </a:lnTo>
                  <a:lnTo>
                    <a:pt x="491261" y="155130"/>
                  </a:lnTo>
                  <a:lnTo>
                    <a:pt x="517105" y="155130"/>
                  </a:lnTo>
                  <a:lnTo>
                    <a:pt x="517105" y="232702"/>
                  </a:lnTo>
                  <a:lnTo>
                    <a:pt x="542963" y="232702"/>
                  </a:lnTo>
                  <a:lnTo>
                    <a:pt x="542963" y="258559"/>
                  </a:lnTo>
                  <a:lnTo>
                    <a:pt x="568820" y="258559"/>
                  </a:lnTo>
                  <a:lnTo>
                    <a:pt x="568820" y="284403"/>
                  </a:lnTo>
                  <a:lnTo>
                    <a:pt x="594677" y="284403"/>
                  </a:lnTo>
                  <a:lnTo>
                    <a:pt x="594677" y="336118"/>
                  </a:lnTo>
                  <a:lnTo>
                    <a:pt x="620534" y="336118"/>
                  </a:lnTo>
                  <a:lnTo>
                    <a:pt x="620534" y="361975"/>
                  </a:lnTo>
                  <a:lnTo>
                    <a:pt x="646391" y="361975"/>
                  </a:lnTo>
                  <a:lnTo>
                    <a:pt x="646391" y="336118"/>
                  </a:lnTo>
                  <a:lnTo>
                    <a:pt x="672249" y="336118"/>
                  </a:lnTo>
                  <a:lnTo>
                    <a:pt x="672249" y="310261"/>
                  </a:lnTo>
                  <a:lnTo>
                    <a:pt x="646391" y="310261"/>
                  </a:lnTo>
                  <a:lnTo>
                    <a:pt x="620534" y="310261"/>
                  </a:lnTo>
                  <a:lnTo>
                    <a:pt x="620534" y="284403"/>
                  </a:lnTo>
                  <a:lnTo>
                    <a:pt x="646391" y="284403"/>
                  </a:lnTo>
                  <a:lnTo>
                    <a:pt x="672249" y="284403"/>
                  </a:lnTo>
                  <a:lnTo>
                    <a:pt x="698106" y="284403"/>
                  </a:lnTo>
                  <a:lnTo>
                    <a:pt x="723963" y="284403"/>
                  </a:lnTo>
                  <a:lnTo>
                    <a:pt x="723963" y="258559"/>
                  </a:lnTo>
                  <a:close/>
                </a:path>
                <a:path w="1060450" h="362584">
                  <a:moveTo>
                    <a:pt x="749820" y="103416"/>
                  </a:moveTo>
                  <a:lnTo>
                    <a:pt x="723963" y="103416"/>
                  </a:lnTo>
                  <a:lnTo>
                    <a:pt x="723963" y="129273"/>
                  </a:lnTo>
                  <a:lnTo>
                    <a:pt x="698106" y="129273"/>
                  </a:lnTo>
                  <a:lnTo>
                    <a:pt x="698106" y="103416"/>
                  </a:lnTo>
                  <a:lnTo>
                    <a:pt x="672249" y="103416"/>
                  </a:lnTo>
                  <a:lnTo>
                    <a:pt x="646391" y="103416"/>
                  </a:lnTo>
                  <a:lnTo>
                    <a:pt x="620534" y="103416"/>
                  </a:lnTo>
                  <a:lnTo>
                    <a:pt x="620534" y="129273"/>
                  </a:lnTo>
                  <a:lnTo>
                    <a:pt x="646391" y="129273"/>
                  </a:lnTo>
                  <a:lnTo>
                    <a:pt x="672249" y="129273"/>
                  </a:lnTo>
                  <a:lnTo>
                    <a:pt x="672249" y="180987"/>
                  </a:lnTo>
                  <a:lnTo>
                    <a:pt x="698106" y="180987"/>
                  </a:lnTo>
                  <a:lnTo>
                    <a:pt x="698106" y="155130"/>
                  </a:lnTo>
                  <a:lnTo>
                    <a:pt x="723963" y="155130"/>
                  </a:lnTo>
                  <a:lnTo>
                    <a:pt x="723963" y="206844"/>
                  </a:lnTo>
                  <a:lnTo>
                    <a:pt x="749820" y="206844"/>
                  </a:lnTo>
                  <a:lnTo>
                    <a:pt x="749820" y="103416"/>
                  </a:lnTo>
                  <a:close/>
                </a:path>
                <a:path w="1060450" h="362584">
                  <a:moveTo>
                    <a:pt x="801522" y="155130"/>
                  </a:moveTo>
                  <a:lnTo>
                    <a:pt x="775665" y="155130"/>
                  </a:lnTo>
                  <a:lnTo>
                    <a:pt x="775665" y="206844"/>
                  </a:lnTo>
                  <a:lnTo>
                    <a:pt x="801522" y="206844"/>
                  </a:lnTo>
                  <a:lnTo>
                    <a:pt x="801522" y="155130"/>
                  </a:lnTo>
                  <a:close/>
                </a:path>
                <a:path w="1060450" h="362584">
                  <a:moveTo>
                    <a:pt x="827379" y="0"/>
                  </a:moveTo>
                  <a:lnTo>
                    <a:pt x="801522" y="0"/>
                  </a:lnTo>
                  <a:lnTo>
                    <a:pt x="775665" y="0"/>
                  </a:lnTo>
                  <a:lnTo>
                    <a:pt x="749820" y="0"/>
                  </a:lnTo>
                  <a:lnTo>
                    <a:pt x="723963" y="0"/>
                  </a:lnTo>
                  <a:lnTo>
                    <a:pt x="723963" y="25857"/>
                  </a:lnTo>
                  <a:lnTo>
                    <a:pt x="698106" y="25857"/>
                  </a:lnTo>
                  <a:lnTo>
                    <a:pt x="698106" y="51714"/>
                  </a:lnTo>
                  <a:lnTo>
                    <a:pt x="672249" y="51714"/>
                  </a:lnTo>
                  <a:lnTo>
                    <a:pt x="672249" y="77558"/>
                  </a:lnTo>
                  <a:lnTo>
                    <a:pt x="698106" y="77558"/>
                  </a:lnTo>
                  <a:lnTo>
                    <a:pt x="723963" y="77558"/>
                  </a:lnTo>
                  <a:lnTo>
                    <a:pt x="723963" y="51714"/>
                  </a:lnTo>
                  <a:lnTo>
                    <a:pt x="749820" y="51714"/>
                  </a:lnTo>
                  <a:lnTo>
                    <a:pt x="749820" y="77558"/>
                  </a:lnTo>
                  <a:lnTo>
                    <a:pt x="775665" y="77558"/>
                  </a:lnTo>
                  <a:lnTo>
                    <a:pt x="801522" y="77558"/>
                  </a:lnTo>
                  <a:lnTo>
                    <a:pt x="827379" y="77558"/>
                  </a:lnTo>
                  <a:lnTo>
                    <a:pt x="827379" y="51714"/>
                  </a:lnTo>
                  <a:lnTo>
                    <a:pt x="801522" y="51714"/>
                  </a:lnTo>
                  <a:lnTo>
                    <a:pt x="775665" y="51714"/>
                  </a:lnTo>
                  <a:lnTo>
                    <a:pt x="775665" y="25857"/>
                  </a:lnTo>
                  <a:lnTo>
                    <a:pt x="801522" y="25857"/>
                  </a:lnTo>
                  <a:lnTo>
                    <a:pt x="827379" y="25857"/>
                  </a:lnTo>
                  <a:lnTo>
                    <a:pt x="827379" y="0"/>
                  </a:lnTo>
                  <a:close/>
                </a:path>
                <a:path w="1060450" h="362584">
                  <a:moveTo>
                    <a:pt x="853236" y="25857"/>
                  </a:moveTo>
                  <a:lnTo>
                    <a:pt x="827379" y="25857"/>
                  </a:lnTo>
                  <a:lnTo>
                    <a:pt x="827379" y="51714"/>
                  </a:lnTo>
                  <a:lnTo>
                    <a:pt x="853236" y="51714"/>
                  </a:lnTo>
                  <a:lnTo>
                    <a:pt x="853236" y="25857"/>
                  </a:lnTo>
                  <a:close/>
                </a:path>
                <a:path w="1060450" h="362584">
                  <a:moveTo>
                    <a:pt x="1060081" y="206844"/>
                  </a:moveTo>
                  <a:lnTo>
                    <a:pt x="1034224" y="206844"/>
                  </a:lnTo>
                  <a:lnTo>
                    <a:pt x="1008367" y="206844"/>
                  </a:lnTo>
                  <a:lnTo>
                    <a:pt x="982510" y="206844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84403"/>
                  </a:lnTo>
                  <a:lnTo>
                    <a:pt x="1034224" y="284403"/>
                  </a:lnTo>
                  <a:lnTo>
                    <a:pt x="1034224" y="258559"/>
                  </a:lnTo>
                  <a:lnTo>
                    <a:pt x="1060081" y="258559"/>
                  </a:lnTo>
                  <a:lnTo>
                    <a:pt x="1060081" y="2068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4909" y="6786330"/>
              <a:ext cx="930910" cy="284480"/>
            </a:xfrm>
            <a:custGeom>
              <a:avLst/>
              <a:gdLst/>
              <a:ahLst/>
              <a:cxnLst/>
              <a:rect l="l" t="t" r="r" b="b"/>
              <a:pathLst>
                <a:path w="930909" h="284479">
                  <a:moveTo>
                    <a:pt x="51714" y="155130"/>
                  </a:moveTo>
                  <a:lnTo>
                    <a:pt x="25857" y="155130"/>
                  </a:lnTo>
                  <a:lnTo>
                    <a:pt x="0" y="155130"/>
                  </a:lnTo>
                  <a:lnTo>
                    <a:pt x="0" y="180987"/>
                  </a:lnTo>
                  <a:lnTo>
                    <a:pt x="25857" y="180987"/>
                  </a:lnTo>
                  <a:lnTo>
                    <a:pt x="51714" y="180987"/>
                  </a:lnTo>
                  <a:lnTo>
                    <a:pt x="51714" y="155130"/>
                  </a:lnTo>
                  <a:close/>
                </a:path>
                <a:path w="930909" h="284479">
                  <a:moveTo>
                    <a:pt x="206844" y="258559"/>
                  </a:moveTo>
                  <a:lnTo>
                    <a:pt x="180987" y="258559"/>
                  </a:lnTo>
                  <a:lnTo>
                    <a:pt x="155130" y="258559"/>
                  </a:lnTo>
                  <a:lnTo>
                    <a:pt x="155130" y="206844"/>
                  </a:lnTo>
                  <a:lnTo>
                    <a:pt x="180987" y="206844"/>
                  </a:lnTo>
                  <a:lnTo>
                    <a:pt x="180987" y="180987"/>
                  </a:lnTo>
                  <a:lnTo>
                    <a:pt x="155130" y="180987"/>
                  </a:lnTo>
                  <a:lnTo>
                    <a:pt x="155130" y="51714"/>
                  </a:lnTo>
                  <a:lnTo>
                    <a:pt x="180987" y="51714"/>
                  </a:lnTo>
                  <a:lnTo>
                    <a:pt x="180987" y="25857"/>
                  </a:lnTo>
                  <a:lnTo>
                    <a:pt x="155130" y="25857"/>
                  </a:lnTo>
                  <a:lnTo>
                    <a:pt x="155130" y="0"/>
                  </a:lnTo>
                  <a:lnTo>
                    <a:pt x="129286" y="0"/>
                  </a:lnTo>
                  <a:lnTo>
                    <a:pt x="129286" y="77571"/>
                  </a:lnTo>
                  <a:lnTo>
                    <a:pt x="103428" y="77571"/>
                  </a:lnTo>
                  <a:lnTo>
                    <a:pt x="103428" y="103428"/>
                  </a:lnTo>
                  <a:lnTo>
                    <a:pt x="129286" y="103428"/>
                  </a:lnTo>
                  <a:lnTo>
                    <a:pt x="129286" y="129273"/>
                  </a:lnTo>
                  <a:lnTo>
                    <a:pt x="103428" y="129273"/>
                  </a:lnTo>
                  <a:lnTo>
                    <a:pt x="103428" y="155130"/>
                  </a:lnTo>
                  <a:lnTo>
                    <a:pt x="129286" y="155130"/>
                  </a:lnTo>
                  <a:lnTo>
                    <a:pt x="129286" y="180987"/>
                  </a:lnTo>
                  <a:lnTo>
                    <a:pt x="103428" y="180987"/>
                  </a:lnTo>
                  <a:lnTo>
                    <a:pt x="103428" y="206844"/>
                  </a:lnTo>
                  <a:lnTo>
                    <a:pt x="129286" y="206844"/>
                  </a:lnTo>
                  <a:lnTo>
                    <a:pt x="129286" y="284416"/>
                  </a:lnTo>
                  <a:lnTo>
                    <a:pt x="155130" y="284416"/>
                  </a:lnTo>
                  <a:lnTo>
                    <a:pt x="180987" y="284416"/>
                  </a:lnTo>
                  <a:lnTo>
                    <a:pt x="206844" y="284416"/>
                  </a:lnTo>
                  <a:lnTo>
                    <a:pt x="206844" y="258559"/>
                  </a:lnTo>
                  <a:close/>
                </a:path>
                <a:path w="930909" h="284479">
                  <a:moveTo>
                    <a:pt x="232702" y="103428"/>
                  </a:moveTo>
                  <a:lnTo>
                    <a:pt x="206844" y="103428"/>
                  </a:lnTo>
                  <a:lnTo>
                    <a:pt x="206844" y="155130"/>
                  </a:lnTo>
                  <a:lnTo>
                    <a:pt x="232702" y="155130"/>
                  </a:lnTo>
                  <a:lnTo>
                    <a:pt x="232702" y="103428"/>
                  </a:lnTo>
                  <a:close/>
                </a:path>
                <a:path w="930909" h="284479">
                  <a:moveTo>
                    <a:pt x="310273" y="180987"/>
                  </a:moveTo>
                  <a:lnTo>
                    <a:pt x="284416" y="180987"/>
                  </a:lnTo>
                  <a:lnTo>
                    <a:pt x="284416" y="206844"/>
                  </a:lnTo>
                  <a:lnTo>
                    <a:pt x="310273" y="206844"/>
                  </a:lnTo>
                  <a:lnTo>
                    <a:pt x="310273" y="180987"/>
                  </a:lnTo>
                  <a:close/>
                </a:path>
                <a:path w="930909" h="284479">
                  <a:moveTo>
                    <a:pt x="439547" y="155130"/>
                  </a:moveTo>
                  <a:lnTo>
                    <a:pt x="413689" y="155130"/>
                  </a:lnTo>
                  <a:lnTo>
                    <a:pt x="413689" y="180987"/>
                  </a:lnTo>
                  <a:lnTo>
                    <a:pt x="439547" y="180987"/>
                  </a:lnTo>
                  <a:lnTo>
                    <a:pt x="439547" y="155130"/>
                  </a:lnTo>
                  <a:close/>
                </a:path>
                <a:path w="930909" h="284479">
                  <a:moveTo>
                    <a:pt x="465404" y="180987"/>
                  </a:moveTo>
                  <a:lnTo>
                    <a:pt x="439547" y="180987"/>
                  </a:lnTo>
                  <a:lnTo>
                    <a:pt x="439547" y="206844"/>
                  </a:lnTo>
                  <a:lnTo>
                    <a:pt x="465404" y="206844"/>
                  </a:lnTo>
                  <a:lnTo>
                    <a:pt x="465404" y="180987"/>
                  </a:lnTo>
                  <a:close/>
                </a:path>
                <a:path w="930909" h="284479">
                  <a:moveTo>
                    <a:pt x="620547" y="129273"/>
                  </a:moveTo>
                  <a:lnTo>
                    <a:pt x="594690" y="129273"/>
                  </a:lnTo>
                  <a:lnTo>
                    <a:pt x="594690" y="155130"/>
                  </a:lnTo>
                  <a:lnTo>
                    <a:pt x="620547" y="155130"/>
                  </a:lnTo>
                  <a:lnTo>
                    <a:pt x="620547" y="129273"/>
                  </a:lnTo>
                  <a:close/>
                </a:path>
                <a:path w="930909" h="284479">
                  <a:moveTo>
                    <a:pt x="646391" y="155130"/>
                  </a:moveTo>
                  <a:lnTo>
                    <a:pt x="620547" y="155130"/>
                  </a:lnTo>
                  <a:lnTo>
                    <a:pt x="620547" y="180987"/>
                  </a:lnTo>
                  <a:lnTo>
                    <a:pt x="594690" y="180987"/>
                  </a:lnTo>
                  <a:lnTo>
                    <a:pt x="568833" y="180987"/>
                  </a:lnTo>
                  <a:lnTo>
                    <a:pt x="542975" y="180987"/>
                  </a:lnTo>
                  <a:lnTo>
                    <a:pt x="542975" y="206844"/>
                  </a:lnTo>
                  <a:lnTo>
                    <a:pt x="568833" y="206844"/>
                  </a:lnTo>
                  <a:lnTo>
                    <a:pt x="594690" y="206844"/>
                  </a:lnTo>
                  <a:lnTo>
                    <a:pt x="620547" y="206844"/>
                  </a:lnTo>
                  <a:lnTo>
                    <a:pt x="620547" y="232702"/>
                  </a:lnTo>
                  <a:lnTo>
                    <a:pt x="646391" y="232702"/>
                  </a:lnTo>
                  <a:lnTo>
                    <a:pt x="646391" y="155130"/>
                  </a:lnTo>
                  <a:close/>
                </a:path>
                <a:path w="930909" h="284479">
                  <a:moveTo>
                    <a:pt x="930808" y="129273"/>
                  </a:moveTo>
                  <a:lnTo>
                    <a:pt x="904951" y="129273"/>
                  </a:lnTo>
                  <a:lnTo>
                    <a:pt x="904951" y="155130"/>
                  </a:lnTo>
                  <a:lnTo>
                    <a:pt x="930808" y="155130"/>
                  </a:lnTo>
                  <a:lnTo>
                    <a:pt x="930808" y="1292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5636" y="6993173"/>
              <a:ext cx="77569" cy="77565"/>
            </a:xfrm>
            <a:prstGeom prst="rect">
              <a:avLst/>
            </a:prstGeom>
          </p:spPr>
        </p:pic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7350" y="6734616"/>
              <a:ext cx="1008380" cy="491490"/>
            </a:xfrm>
            <a:custGeom>
              <a:avLst/>
              <a:gdLst/>
              <a:ahLst/>
              <a:cxnLst/>
              <a:rect l="l" t="t" r="r" b="b"/>
              <a:pathLst>
                <a:path w="1008379" h="491490">
                  <a:moveTo>
                    <a:pt x="77558" y="258559"/>
                  </a:moveTo>
                  <a:lnTo>
                    <a:pt x="51701" y="258559"/>
                  </a:lnTo>
                  <a:lnTo>
                    <a:pt x="51701" y="284416"/>
                  </a:lnTo>
                  <a:lnTo>
                    <a:pt x="77558" y="284416"/>
                  </a:lnTo>
                  <a:lnTo>
                    <a:pt x="77558" y="258559"/>
                  </a:lnTo>
                  <a:close/>
                </a:path>
                <a:path w="1008379" h="491490">
                  <a:moveTo>
                    <a:pt x="129273" y="465404"/>
                  </a:moveTo>
                  <a:lnTo>
                    <a:pt x="103416" y="465404"/>
                  </a:lnTo>
                  <a:lnTo>
                    <a:pt x="77558" y="465404"/>
                  </a:lnTo>
                  <a:lnTo>
                    <a:pt x="77558" y="439547"/>
                  </a:lnTo>
                  <a:lnTo>
                    <a:pt x="51701" y="439547"/>
                  </a:lnTo>
                  <a:lnTo>
                    <a:pt x="25844" y="439547"/>
                  </a:lnTo>
                  <a:lnTo>
                    <a:pt x="25844" y="361988"/>
                  </a:lnTo>
                  <a:lnTo>
                    <a:pt x="0" y="361988"/>
                  </a:lnTo>
                  <a:lnTo>
                    <a:pt x="0" y="465404"/>
                  </a:lnTo>
                  <a:lnTo>
                    <a:pt x="25844" y="465404"/>
                  </a:lnTo>
                  <a:lnTo>
                    <a:pt x="51701" y="465404"/>
                  </a:lnTo>
                  <a:lnTo>
                    <a:pt x="51701" y="491261"/>
                  </a:lnTo>
                  <a:lnTo>
                    <a:pt x="77558" y="491261"/>
                  </a:lnTo>
                  <a:lnTo>
                    <a:pt x="103416" y="491261"/>
                  </a:lnTo>
                  <a:lnTo>
                    <a:pt x="129273" y="491261"/>
                  </a:lnTo>
                  <a:lnTo>
                    <a:pt x="129273" y="465404"/>
                  </a:lnTo>
                  <a:close/>
                </a:path>
                <a:path w="1008379" h="491490">
                  <a:moveTo>
                    <a:pt x="180987" y="439547"/>
                  </a:moveTo>
                  <a:lnTo>
                    <a:pt x="155130" y="439547"/>
                  </a:lnTo>
                  <a:lnTo>
                    <a:pt x="155130" y="361988"/>
                  </a:lnTo>
                  <a:lnTo>
                    <a:pt x="129273" y="361988"/>
                  </a:lnTo>
                  <a:lnTo>
                    <a:pt x="129273" y="465404"/>
                  </a:lnTo>
                  <a:lnTo>
                    <a:pt x="155130" y="465404"/>
                  </a:lnTo>
                  <a:lnTo>
                    <a:pt x="180987" y="465404"/>
                  </a:lnTo>
                  <a:lnTo>
                    <a:pt x="180987" y="439547"/>
                  </a:lnTo>
                  <a:close/>
                </a:path>
                <a:path w="1008379" h="491490">
                  <a:moveTo>
                    <a:pt x="361975" y="387832"/>
                  </a:moveTo>
                  <a:lnTo>
                    <a:pt x="336118" y="387832"/>
                  </a:lnTo>
                  <a:lnTo>
                    <a:pt x="336118" y="413689"/>
                  </a:lnTo>
                  <a:lnTo>
                    <a:pt x="361975" y="413689"/>
                  </a:lnTo>
                  <a:lnTo>
                    <a:pt x="361975" y="387832"/>
                  </a:lnTo>
                  <a:close/>
                </a:path>
                <a:path w="1008379" h="491490">
                  <a:moveTo>
                    <a:pt x="361975" y="206844"/>
                  </a:moveTo>
                  <a:lnTo>
                    <a:pt x="336118" y="206844"/>
                  </a:lnTo>
                  <a:lnTo>
                    <a:pt x="310261" y="206844"/>
                  </a:lnTo>
                  <a:lnTo>
                    <a:pt x="310261" y="232702"/>
                  </a:lnTo>
                  <a:lnTo>
                    <a:pt x="284403" y="232702"/>
                  </a:lnTo>
                  <a:lnTo>
                    <a:pt x="284403" y="258559"/>
                  </a:lnTo>
                  <a:lnTo>
                    <a:pt x="258546" y="258559"/>
                  </a:lnTo>
                  <a:lnTo>
                    <a:pt x="258546" y="284416"/>
                  </a:lnTo>
                  <a:lnTo>
                    <a:pt x="284403" y="284416"/>
                  </a:lnTo>
                  <a:lnTo>
                    <a:pt x="310261" y="284416"/>
                  </a:lnTo>
                  <a:lnTo>
                    <a:pt x="310261" y="258559"/>
                  </a:lnTo>
                  <a:lnTo>
                    <a:pt x="336118" y="258559"/>
                  </a:lnTo>
                  <a:lnTo>
                    <a:pt x="336118" y="232702"/>
                  </a:lnTo>
                  <a:lnTo>
                    <a:pt x="361975" y="232702"/>
                  </a:lnTo>
                  <a:lnTo>
                    <a:pt x="361975" y="206844"/>
                  </a:lnTo>
                  <a:close/>
                </a:path>
                <a:path w="1008379" h="491490">
                  <a:moveTo>
                    <a:pt x="413689" y="258559"/>
                  </a:moveTo>
                  <a:lnTo>
                    <a:pt x="387832" y="258559"/>
                  </a:lnTo>
                  <a:lnTo>
                    <a:pt x="387832" y="284416"/>
                  </a:lnTo>
                  <a:lnTo>
                    <a:pt x="361975" y="284416"/>
                  </a:lnTo>
                  <a:lnTo>
                    <a:pt x="361975" y="258559"/>
                  </a:lnTo>
                  <a:lnTo>
                    <a:pt x="336118" y="258559"/>
                  </a:lnTo>
                  <a:lnTo>
                    <a:pt x="336118" y="284416"/>
                  </a:lnTo>
                  <a:lnTo>
                    <a:pt x="310261" y="284416"/>
                  </a:lnTo>
                  <a:lnTo>
                    <a:pt x="310261" y="310273"/>
                  </a:lnTo>
                  <a:lnTo>
                    <a:pt x="336118" y="310273"/>
                  </a:lnTo>
                  <a:lnTo>
                    <a:pt x="336118" y="336130"/>
                  </a:lnTo>
                  <a:lnTo>
                    <a:pt x="310261" y="336130"/>
                  </a:lnTo>
                  <a:lnTo>
                    <a:pt x="284403" y="336130"/>
                  </a:lnTo>
                  <a:lnTo>
                    <a:pt x="284403" y="439547"/>
                  </a:lnTo>
                  <a:lnTo>
                    <a:pt x="310261" y="439547"/>
                  </a:lnTo>
                  <a:lnTo>
                    <a:pt x="310261" y="361988"/>
                  </a:lnTo>
                  <a:lnTo>
                    <a:pt x="336118" y="361988"/>
                  </a:lnTo>
                  <a:lnTo>
                    <a:pt x="361975" y="361988"/>
                  </a:lnTo>
                  <a:lnTo>
                    <a:pt x="387832" y="361988"/>
                  </a:lnTo>
                  <a:lnTo>
                    <a:pt x="387832" y="310273"/>
                  </a:lnTo>
                  <a:lnTo>
                    <a:pt x="413689" y="310273"/>
                  </a:lnTo>
                  <a:lnTo>
                    <a:pt x="413689" y="258559"/>
                  </a:lnTo>
                  <a:close/>
                </a:path>
                <a:path w="1008379" h="491490">
                  <a:moveTo>
                    <a:pt x="542963" y="387832"/>
                  </a:moveTo>
                  <a:lnTo>
                    <a:pt x="517105" y="387832"/>
                  </a:lnTo>
                  <a:lnTo>
                    <a:pt x="491248" y="387832"/>
                  </a:lnTo>
                  <a:lnTo>
                    <a:pt x="465391" y="387832"/>
                  </a:lnTo>
                  <a:lnTo>
                    <a:pt x="465391" y="413689"/>
                  </a:lnTo>
                  <a:lnTo>
                    <a:pt x="491248" y="413689"/>
                  </a:lnTo>
                  <a:lnTo>
                    <a:pt x="491248" y="439547"/>
                  </a:lnTo>
                  <a:lnTo>
                    <a:pt x="517105" y="439547"/>
                  </a:lnTo>
                  <a:lnTo>
                    <a:pt x="517105" y="413689"/>
                  </a:lnTo>
                  <a:lnTo>
                    <a:pt x="542963" y="413689"/>
                  </a:lnTo>
                  <a:lnTo>
                    <a:pt x="542963" y="387832"/>
                  </a:lnTo>
                  <a:close/>
                </a:path>
                <a:path w="1008379" h="491490">
                  <a:moveTo>
                    <a:pt x="542963" y="336130"/>
                  </a:moveTo>
                  <a:lnTo>
                    <a:pt x="517105" y="336130"/>
                  </a:lnTo>
                  <a:lnTo>
                    <a:pt x="517105" y="310273"/>
                  </a:lnTo>
                  <a:lnTo>
                    <a:pt x="491248" y="310273"/>
                  </a:lnTo>
                  <a:lnTo>
                    <a:pt x="491248" y="284416"/>
                  </a:lnTo>
                  <a:lnTo>
                    <a:pt x="465391" y="284416"/>
                  </a:lnTo>
                  <a:lnTo>
                    <a:pt x="465391" y="180987"/>
                  </a:lnTo>
                  <a:lnTo>
                    <a:pt x="439547" y="180987"/>
                  </a:lnTo>
                  <a:lnTo>
                    <a:pt x="413689" y="180987"/>
                  </a:lnTo>
                  <a:lnTo>
                    <a:pt x="413689" y="206844"/>
                  </a:lnTo>
                  <a:lnTo>
                    <a:pt x="387832" y="206844"/>
                  </a:lnTo>
                  <a:lnTo>
                    <a:pt x="387832" y="232702"/>
                  </a:lnTo>
                  <a:lnTo>
                    <a:pt x="413689" y="232702"/>
                  </a:lnTo>
                  <a:lnTo>
                    <a:pt x="413689" y="258559"/>
                  </a:lnTo>
                  <a:lnTo>
                    <a:pt x="439547" y="258559"/>
                  </a:lnTo>
                  <a:lnTo>
                    <a:pt x="439547" y="310273"/>
                  </a:lnTo>
                  <a:lnTo>
                    <a:pt x="413689" y="310273"/>
                  </a:lnTo>
                  <a:lnTo>
                    <a:pt x="413689" y="336130"/>
                  </a:lnTo>
                  <a:lnTo>
                    <a:pt x="439547" y="336130"/>
                  </a:lnTo>
                  <a:lnTo>
                    <a:pt x="439547" y="387832"/>
                  </a:lnTo>
                  <a:lnTo>
                    <a:pt x="465391" y="387832"/>
                  </a:lnTo>
                  <a:lnTo>
                    <a:pt x="465391" y="336130"/>
                  </a:lnTo>
                  <a:lnTo>
                    <a:pt x="491248" y="336130"/>
                  </a:lnTo>
                  <a:lnTo>
                    <a:pt x="491248" y="361988"/>
                  </a:lnTo>
                  <a:lnTo>
                    <a:pt x="517105" y="361988"/>
                  </a:lnTo>
                  <a:lnTo>
                    <a:pt x="542963" y="361988"/>
                  </a:lnTo>
                  <a:lnTo>
                    <a:pt x="542963" y="336130"/>
                  </a:lnTo>
                  <a:close/>
                </a:path>
                <a:path w="1008379" h="491490">
                  <a:moveTo>
                    <a:pt x="568820" y="361988"/>
                  </a:moveTo>
                  <a:lnTo>
                    <a:pt x="542963" y="361988"/>
                  </a:lnTo>
                  <a:lnTo>
                    <a:pt x="542963" y="387832"/>
                  </a:lnTo>
                  <a:lnTo>
                    <a:pt x="568820" y="387832"/>
                  </a:lnTo>
                  <a:lnTo>
                    <a:pt x="568820" y="361988"/>
                  </a:lnTo>
                  <a:close/>
                </a:path>
                <a:path w="1008379" h="491490">
                  <a:moveTo>
                    <a:pt x="568820" y="258559"/>
                  </a:moveTo>
                  <a:lnTo>
                    <a:pt x="542963" y="258559"/>
                  </a:lnTo>
                  <a:lnTo>
                    <a:pt x="542963" y="284416"/>
                  </a:lnTo>
                  <a:lnTo>
                    <a:pt x="517105" y="284416"/>
                  </a:lnTo>
                  <a:lnTo>
                    <a:pt x="517105" y="310273"/>
                  </a:lnTo>
                  <a:lnTo>
                    <a:pt x="542963" y="310273"/>
                  </a:lnTo>
                  <a:lnTo>
                    <a:pt x="568820" y="310273"/>
                  </a:lnTo>
                  <a:lnTo>
                    <a:pt x="568820" y="258559"/>
                  </a:lnTo>
                  <a:close/>
                </a:path>
                <a:path w="1008379" h="491490">
                  <a:moveTo>
                    <a:pt x="594677" y="387832"/>
                  </a:moveTo>
                  <a:lnTo>
                    <a:pt x="568820" y="387832"/>
                  </a:lnTo>
                  <a:lnTo>
                    <a:pt x="568820" y="413689"/>
                  </a:lnTo>
                  <a:lnTo>
                    <a:pt x="594677" y="413689"/>
                  </a:lnTo>
                  <a:lnTo>
                    <a:pt x="594677" y="387832"/>
                  </a:lnTo>
                  <a:close/>
                </a:path>
                <a:path w="1008379" h="491490">
                  <a:moveTo>
                    <a:pt x="620534" y="361988"/>
                  </a:moveTo>
                  <a:lnTo>
                    <a:pt x="594677" y="361988"/>
                  </a:lnTo>
                  <a:lnTo>
                    <a:pt x="594677" y="387832"/>
                  </a:lnTo>
                  <a:lnTo>
                    <a:pt x="620534" y="387832"/>
                  </a:lnTo>
                  <a:lnTo>
                    <a:pt x="620534" y="361988"/>
                  </a:lnTo>
                  <a:close/>
                </a:path>
                <a:path w="1008379" h="491490">
                  <a:moveTo>
                    <a:pt x="620534" y="258559"/>
                  </a:moveTo>
                  <a:lnTo>
                    <a:pt x="594677" y="258559"/>
                  </a:lnTo>
                  <a:lnTo>
                    <a:pt x="594677" y="284416"/>
                  </a:lnTo>
                  <a:lnTo>
                    <a:pt x="620534" y="284416"/>
                  </a:lnTo>
                  <a:lnTo>
                    <a:pt x="620534" y="258559"/>
                  </a:lnTo>
                  <a:close/>
                </a:path>
                <a:path w="1008379" h="491490">
                  <a:moveTo>
                    <a:pt x="646391" y="284416"/>
                  </a:moveTo>
                  <a:lnTo>
                    <a:pt x="620534" y="284416"/>
                  </a:lnTo>
                  <a:lnTo>
                    <a:pt x="620534" y="336130"/>
                  </a:lnTo>
                  <a:lnTo>
                    <a:pt x="646391" y="336130"/>
                  </a:lnTo>
                  <a:lnTo>
                    <a:pt x="646391" y="284416"/>
                  </a:lnTo>
                  <a:close/>
                </a:path>
                <a:path w="1008379" h="491490">
                  <a:moveTo>
                    <a:pt x="672249" y="361988"/>
                  </a:moveTo>
                  <a:lnTo>
                    <a:pt x="646391" y="361988"/>
                  </a:lnTo>
                  <a:lnTo>
                    <a:pt x="646391" y="387832"/>
                  </a:lnTo>
                  <a:lnTo>
                    <a:pt x="620534" y="387832"/>
                  </a:lnTo>
                  <a:lnTo>
                    <a:pt x="620534" y="413689"/>
                  </a:lnTo>
                  <a:lnTo>
                    <a:pt x="646391" y="413689"/>
                  </a:lnTo>
                  <a:lnTo>
                    <a:pt x="672249" y="413689"/>
                  </a:lnTo>
                  <a:lnTo>
                    <a:pt x="672249" y="361988"/>
                  </a:lnTo>
                  <a:close/>
                </a:path>
                <a:path w="1008379" h="491490">
                  <a:moveTo>
                    <a:pt x="698106" y="336130"/>
                  </a:moveTo>
                  <a:lnTo>
                    <a:pt x="672249" y="336130"/>
                  </a:lnTo>
                  <a:lnTo>
                    <a:pt x="672249" y="361988"/>
                  </a:lnTo>
                  <a:lnTo>
                    <a:pt x="698106" y="361988"/>
                  </a:lnTo>
                  <a:lnTo>
                    <a:pt x="698106" y="336130"/>
                  </a:lnTo>
                  <a:close/>
                </a:path>
                <a:path w="1008379" h="491490">
                  <a:moveTo>
                    <a:pt x="698106" y="284416"/>
                  </a:moveTo>
                  <a:lnTo>
                    <a:pt x="672249" y="284416"/>
                  </a:lnTo>
                  <a:lnTo>
                    <a:pt x="672249" y="310273"/>
                  </a:lnTo>
                  <a:lnTo>
                    <a:pt x="698106" y="310273"/>
                  </a:lnTo>
                  <a:lnTo>
                    <a:pt x="698106" y="284416"/>
                  </a:lnTo>
                  <a:close/>
                </a:path>
                <a:path w="1008379" h="491490">
                  <a:moveTo>
                    <a:pt x="723950" y="310273"/>
                  </a:moveTo>
                  <a:lnTo>
                    <a:pt x="698106" y="310273"/>
                  </a:lnTo>
                  <a:lnTo>
                    <a:pt x="698106" y="336130"/>
                  </a:lnTo>
                  <a:lnTo>
                    <a:pt x="723950" y="336130"/>
                  </a:lnTo>
                  <a:lnTo>
                    <a:pt x="723950" y="310273"/>
                  </a:lnTo>
                  <a:close/>
                </a:path>
                <a:path w="1008379" h="491490">
                  <a:moveTo>
                    <a:pt x="775665" y="336130"/>
                  </a:moveTo>
                  <a:lnTo>
                    <a:pt x="749808" y="336130"/>
                  </a:lnTo>
                  <a:lnTo>
                    <a:pt x="723950" y="336130"/>
                  </a:lnTo>
                  <a:lnTo>
                    <a:pt x="723950" y="387832"/>
                  </a:lnTo>
                  <a:lnTo>
                    <a:pt x="749808" y="387832"/>
                  </a:lnTo>
                  <a:lnTo>
                    <a:pt x="749808" y="361988"/>
                  </a:lnTo>
                  <a:lnTo>
                    <a:pt x="775665" y="361988"/>
                  </a:lnTo>
                  <a:lnTo>
                    <a:pt x="775665" y="336130"/>
                  </a:lnTo>
                  <a:close/>
                </a:path>
                <a:path w="1008379" h="491490">
                  <a:moveTo>
                    <a:pt x="827379" y="310273"/>
                  </a:moveTo>
                  <a:lnTo>
                    <a:pt x="801522" y="310273"/>
                  </a:lnTo>
                  <a:lnTo>
                    <a:pt x="775665" y="310273"/>
                  </a:lnTo>
                  <a:lnTo>
                    <a:pt x="775665" y="336130"/>
                  </a:lnTo>
                  <a:lnTo>
                    <a:pt x="801522" y="336130"/>
                  </a:lnTo>
                  <a:lnTo>
                    <a:pt x="827379" y="336130"/>
                  </a:lnTo>
                  <a:lnTo>
                    <a:pt x="827379" y="310273"/>
                  </a:lnTo>
                  <a:close/>
                </a:path>
                <a:path w="1008379" h="491490">
                  <a:moveTo>
                    <a:pt x="853236" y="284416"/>
                  </a:moveTo>
                  <a:lnTo>
                    <a:pt x="827379" y="284416"/>
                  </a:lnTo>
                  <a:lnTo>
                    <a:pt x="827379" y="310273"/>
                  </a:lnTo>
                  <a:lnTo>
                    <a:pt x="853236" y="310273"/>
                  </a:lnTo>
                  <a:lnTo>
                    <a:pt x="853236" y="284416"/>
                  </a:lnTo>
                  <a:close/>
                </a:path>
                <a:path w="1008379" h="491490">
                  <a:moveTo>
                    <a:pt x="930795" y="336130"/>
                  </a:moveTo>
                  <a:lnTo>
                    <a:pt x="904951" y="336130"/>
                  </a:lnTo>
                  <a:lnTo>
                    <a:pt x="879094" y="336130"/>
                  </a:lnTo>
                  <a:lnTo>
                    <a:pt x="879094" y="310273"/>
                  </a:lnTo>
                  <a:lnTo>
                    <a:pt x="853236" y="310273"/>
                  </a:lnTo>
                  <a:lnTo>
                    <a:pt x="853236" y="336130"/>
                  </a:lnTo>
                  <a:lnTo>
                    <a:pt x="827379" y="336130"/>
                  </a:lnTo>
                  <a:lnTo>
                    <a:pt x="827379" y="361988"/>
                  </a:lnTo>
                  <a:lnTo>
                    <a:pt x="853236" y="361988"/>
                  </a:lnTo>
                  <a:lnTo>
                    <a:pt x="879094" y="361988"/>
                  </a:lnTo>
                  <a:lnTo>
                    <a:pt x="879094" y="413689"/>
                  </a:lnTo>
                  <a:lnTo>
                    <a:pt x="904951" y="413689"/>
                  </a:lnTo>
                  <a:lnTo>
                    <a:pt x="930795" y="413689"/>
                  </a:lnTo>
                  <a:lnTo>
                    <a:pt x="930795" y="387832"/>
                  </a:lnTo>
                  <a:lnTo>
                    <a:pt x="904951" y="387832"/>
                  </a:lnTo>
                  <a:lnTo>
                    <a:pt x="904951" y="361988"/>
                  </a:lnTo>
                  <a:lnTo>
                    <a:pt x="930795" y="361988"/>
                  </a:lnTo>
                  <a:lnTo>
                    <a:pt x="930795" y="336130"/>
                  </a:lnTo>
                  <a:close/>
                </a:path>
                <a:path w="1008379" h="491490">
                  <a:moveTo>
                    <a:pt x="956652" y="310273"/>
                  </a:moveTo>
                  <a:lnTo>
                    <a:pt x="930795" y="310273"/>
                  </a:lnTo>
                  <a:lnTo>
                    <a:pt x="930795" y="336130"/>
                  </a:lnTo>
                  <a:lnTo>
                    <a:pt x="956652" y="336130"/>
                  </a:lnTo>
                  <a:lnTo>
                    <a:pt x="956652" y="310273"/>
                  </a:lnTo>
                  <a:close/>
                </a:path>
                <a:path w="1008379" h="491490">
                  <a:moveTo>
                    <a:pt x="982510" y="387832"/>
                  </a:moveTo>
                  <a:lnTo>
                    <a:pt x="956652" y="387832"/>
                  </a:lnTo>
                  <a:lnTo>
                    <a:pt x="956652" y="413689"/>
                  </a:lnTo>
                  <a:lnTo>
                    <a:pt x="982510" y="413689"/>
                  </a:lnTo>
                  <a:lnTo>
                    <a:pt x="982510" y="387832"/>
                  </a:lnTo>
                  <a:close/>
                </a:path>
                <a:path w="1008379" h="491490">
                  <a:moveTo>
                    <a:pt x="1008367" y="284416"/>
                  </a:moveTo>
                  <a:lnTo>
                    <a:pt x="982510" y="284416"/>
                  </a:lnTo>
                  <a:lnTo>
                    <a:pt x="982510" y="336130"/>
                  </a:lnTo>
                  <a:lnTo>
                    <a:pt x="956652" y="336130"/>
                  </a:lnTo>
                  <a:lnTo>
                    <a:pt x="956652" y="361988"/>
                  </a:lnTo>
                  <a:lnTo>
                    <a:pt x="982510" y="361988"/>
                  </a:lnTo>
                  <a:lnTo>
                    <a:pt x="1008367" y="361988"/>
                  </a:lnTo>
                  <a:lnTo>
                    <a:pt x="1008367" y="284416"/>
                  </a:lnTo>
                  <a:close/>
                </a:path>
                <a:path w="1008379" h="491490">
                  <a:moveTo>
                    <a:pt x="1008367" y="232702"/>
                  </a:moveTo>
                  <a:lnTo>
                    <a:pt x="982510" y="232702"/>
                  </a:lnTo>
                  <a:lnTo>
                    <a:pt x="956652" y="232702"/>
                  </a:lnTo>
                  <a:lnTo>
                    <a:pt x="956652" y="206844"/>
                  </a:lnTo>
                  <a:lnTo>
                    <a:pt x="930795" y="206844"/>
                  </a:lnTo>
                  <a:lnTo>
                    <a:pt x="930795" y="180987"/>
                  </a:lnTo>
                  <a:lnTo>
                    <a:pt x="904951" y="180987"/>
                  </a:lnTo>
                  <a:lnTo>
                    <a:pt x="904951" y="129286"/>
                  </a:lnTo>
                  <a:lnTo>
                    <a:pt x="879094" y="129286"/>
                  </a:lnTo>
                  <a:lnTo>
                    <a:pt x="879094" y="103428"/>
                  </a:lnTo>
                  <a:lnTo>
                    <a:pt x="853236" y="103428"/>
                  </a:lnTo>
                  <a:lnTo>
                    <a:pt x="827379" y="103428"/>
                  </a:lnTo>
                  <a:lnTo>
                    <a:pt x="801522" y="103428"/>
                  </a:lnTo>
                  <a:lnTo>
                    <a:pt x="801522" y="0"/>
                  </a:lnTo>
                  <a:lnTo>
                    <a:pt x="775665" y="0"/>
                  </a:lnTo>
                  <a:lnTo>
                    <a:pt x="749808" y="0"/>
                  </a:lnTo>
                  <a:lnTo>
                    <a:pt x="723950" y="0"/>
                  </a:lnTo>
                  <a:lnTo>
                    <a:pt x="723950" y="25857"/>
                  </a:lnTo>
                  <a:lnTo>
                    <a:pt x="749808" y="25857"/>
                  </a:lnTo>
                  <a:lnTo>
                    <a:pt x="775665" y="25857"/>
                  </a:lnTo>
                  <a:lnTo>
                    <a:pt x="775665" y="129286"/>
                  </a:lnTo>
                  <a:lnTo>
                    <a:pt x="749808" y="129286"/>
                  </a:lnTo>
                  <a:lnTo>
                    <a:pt x="723950" y="129286"/>
                  </a:lnTo>
                  <a:lnTo>
                    <a:pt x="723950" y="103428"/>
                  </a:lnTo>
                  <a:lnTo>
                    <a:pt x="698106" y="103428"/>
                  </a:lnTo>
                  <a:lnTo>
                    <a:pt x="698106" y="129286"/>
                  </a:lnTo>
                  <a:lnTo>
                    <a:pt x="672249" y="129286"/>
                  </a:lnTo>
                  <a:lnTo>
                    <a:pt x="672249" y="155143"/>
                  </a:lnTo>
                  <a:lnTo>
                    <a:pt x="698106" y="155143"/>
                  </a:lnTo>
                  <a:lnTo>
                    <a:pt x="698106" y="180987"/>
                  </a:lnTo>
                  <a:lnTo>
                    <a:pt x="723950" y="180987"/>
                  </a:lnTo>
                  <a:lnTo>
                    <a:pt x="723950" y="155143"/>
                  </a:lnTo>
                  <a:lnTo>
                    <a:pt x="749808" y="155143"/>
                  </a:lnTo>
                  <a:lnTo>
                    <a:pt x="775665" y="155143"/>
                  </a:lnTo>
                  <a:lnTo>
                    <a:pt x="775665" y="180987"/>
                  </a:lnTo>
                  <a:lnTo>
                    <a:pt x="749808" y="180987"/>
                  </a:lnTo>
                  <a:lnTo>
                    <a:pt x="723950" y="180987"/>
                  </a:lnTo>
                  <a:lnTo>
                    <a:pt x="723950" y="206844"/>
                  </a:lnTo>
                  <a:lnTo>
                    <a:pt x="749808" y="206844"/>
                  </a:lnTo>
                  <a:lnTo>
                    <a:pt x="749808" y="232702"/>
                  </a:lnTo>
                  <a:lnTo>
                    <a:pt x="775665" y="232702"/>
                  </a:lnTo>
                  <a:lnTo>
                    <a:pt x="801522" y="232702"/>
                  </a:lnTo>
                  <a:lnTo>
                    <a:pt x="801522" y="129286"/>
                  </a:lnTo>
                  <a:lnTo>
                    <a:pt x="827379" y="129286"/>
                  </a:lnTo>
                  <a:lnTo>
                    <a:pt x="827379" y="180987"/>
                  </a:lnTo>
                  <a:lnTo>
                    <a:pt x="853236" y="180987"/>
                  </a:lnTo>
                  <a:lnTo>
                    <a:pt x="853236" y="155143"/>
                  </a:lnTo>
                  <a:lnTo>
                    <a:pt x="879094" y="155143"/>
                  </a:lnTo>
                  <a:lnTo>
                    <a:pt x="879094" y="206844"/>
                  </a:lnTo>
                  <a:lnTo>
                    <a:pt x="904951" y="206844"/>
                  </a:lnTo>
                  <a:lnTo>
                    <a:pt x="904951" y="232702"/>
                  </a:lnTo>
                  <a:lnTo>
                    <a:pt x="879094" y="232702"/>
                  </a:lnTo>
                  <a:lnTo>
                    <a:pt x="879094" y="206844"/>
                  </a:lnTo>
                  <a:lnTo>
                    <a:pt x="853236" y="206844"/>
                  </a:lnTo>
                  <a:lnTo>
                    <a:pt x="853236" y="232702"/>
                  </a:lnTo>
                  <a:lnTo>
                    <a:pt x="827379" y="232702"/>
                  </a:lnTo>
                  <a:lnTo>
                    <a:pt x="801522" y="232702"/>
                  </a:lnTo>
                  <a:lnTo>
                    <a:pt x="801522" y="258559"/>
                  </a:lnTo>
                  <a:lnTo>
                    <a:pt x="775665" y="258559"/>
                  </a:lnTo>
                  <a:lnTo>
                    <a:pt x="775665" y="284416"/>
                  </a:lnTo>
                  <a:lnTo>
                    <a:pt x="801522" y="284416"/>
                  </a:lnTo>
                  <a:lnTo>
                    <a:pt x="827379" y="284416"/>
                  </a:lnTo>
                  <a:lnTo>
                    <a:pt x="827379" y="258559"/>
                  </a:lnTo>
                  <a:lnTo>
                    <a:pt x="853236" y="258559"/>
                  </a:lnTo>
                  <a:lnTo>
                    <a:pt x="853236" y="284416"/>
                  </a:lnTo>
                  <a:lnTo>
                    <a:pt x="879094" y="284416"/>
                  </a:lnTo>
                  <a:lnTo>
                    <a:pt x="879094" y="258559"/>
                  </a:lnTo>
                  <a:lnTo>
                    <a:pt x="904951" y="258559"/>
                  </a:lnTo>
                  <a:lnTo>
                    <a:pt x="904951" y="284416"/>
                  </a:lnTo>
                  <a:lnTo>
                    <a:pt x="879094" y="284416"/>
                  </a:lnTo>
                  <a:lnTo>
                    <a:pt x="879094" y="310273"/>
                  </a:lnTo>
                  <a:lnTo>
                    <a:pt x="904951" y="310273"/>
                  </a:lnTo>
                  <a:lnTo>
                    <a:pt x="930795" y="310273"/>
                  </a:lnTo>
                  <a:lnTo>
                    <a:pt x="930795" y="284416"/>
                  </a:lnTo>
                  <a:lnTo>
                    <a:pt x="956652" y="284416"/>
                  </a:lnTo>
                  <a:lnTo>
                    <a:pt x="956652" y="258559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327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5636" y="6967318"/>
              <a:ext cx="1060450" cy="465455"/>
            </a:xfrm>
            <a:custGeom>
              <a:avLst/>
              <a:gdLst/>
              <a:ahLst/>
              <a:cxnLst/>
              <a:rect l="l" t="t" r="r" b="b"/>
              <a:pathLst>
                <a:path w="1060450" h="465454">
                  <a:moveTo>
                    <a:pt x="25857" y="336130"/>
                  </a:moveTo>
                  <a:lnTo>
                    <a:pt x="0" y="336130"/>
                  </a:lnTo>
                  <a:lnTo>
                    <a:pt x="0" y="387845"/>
                  </a:lnTo>
                  <a:lnTo>
                    <a:pt x="25857" y="387845"/>
                  </a:lnTo>
                  <a:lnTo>
                    <a:pt x="25857" y="336130"/>
                  </a:lnTo>
                  <a:close/>
                </a:path>
                <a:path w="1060450" h="465454">
                  <a:moveTo>
                    <a:pt x="25857" y="206844"/>
                  </a:moveTo>
                  <a:lnTo>
                    <a:pt x="0" y="206844"/>
                  </a:lnTo>
                  <a:lnTo>
                    <a:pt x="0" y="232702"/>
                  </a:lnTo>
                  <a:lnTo>
                    <a:pt x="25857" y="232702"/>
                  </a:lnTo>
                  <a:lnTo>
                    <a:pt x="25857" y="206844"/>
                  </a:lnTo>
                  <a:close/>
                </a:path>
                <a:path w="1060450" h="465454">
                  <a:moveTo>
                    <a:pt x="51714" y="284416"/>
                  </a:moveTo>
                  <a:lnTo>
                    <a:pt x="25857" y="284416"/>
                  </a:lnTo>
                  <a:lnTo>
                    <a:pt x="25857" y="310273"/>
                  </a:lnTo>
                  <a:lnTo>
                    <a:pt x="51714" y="310273"/>
                  </a:lnTo>
                  <a:lnTo>
                    <a:pt x="51714" y="284416"/>
                  </a:lnTo>
                  <a:close/>
                </a:path>
                <a:path w="1060450" h="465454">
                  <a:moveTo>
                    <a:pt x="51714" y="129286"/>
                  </a:moveTo>
                  <a:lnTo>
                    <a:pt x="25857" y="129286"/>
                  </a:lnTo>
                  <a:lnTo>
                    <a:pt x="25857" y="155130"/>
                  </a:lnTo>
                  <a:lnTo>
                    <a:pt x="0" y="155130"/>
                  </a:lnTo>
                  <a:lnTo>
                    <a:pt x="0" y="180987"/>
                  </a:lnTo>
                  <a:lnTo>
                    <a:pt x="25857" y="180987"/>
                  </a:lnTo>
                  <a:lnTo>
                    <a:pt x="25857" y="206844"/>
                  </a:lnTo>
                  <a:lnTo>
                    <a:pt x="51714" y="206844"/>
                  </a:lnTo>
                  <a:lnTo>
                    <a:pt x="51714" y="129286"/>
                  </a:lnTo>
                  <a:close/>
                </a:path>
                <a:path w="1060450" h="465454">
                  <a:moveTo>
                    <a:pt x="77558" y="258559"/>
                  </a:moveTo>
                  <a:lnTo>
                    <a:pt x="51714" y="258559"/>
                  </a:lnTo>
                  <a:lnTo>
                    <a:pt x="51714" y="284416"/>
                  </a:lnTo>
                  <a:lnTo>
                    <a:pt x="77558" y="284416"/>
                  </a:lnTo>
                  <a:lnTo>
                    <a:pt x="77558" y="258559"/>
                  </a:lnTo>
                  <a:close/>
                </a:path>
                <a:path w="1060450" h="465454">
                  <a:moveTo>
                    <a:pt x="129273" y="439547"/>
                  </a:moveTo>
                  <a:lnTo>
                    <a:pt x="103416" y="439547"/>
                  </a:lnTo>
                  <a:lnTo>
                    <a:pt x="103416" y="413689"/>
                  </a:lnTo>
                  <a:lnTo>
                    <a:pt x="77558" y="413689"/>
                  </a:lnTo>
                  <a:lnTo>
                    <a:pt x="77558" y="465404"/>
                  </a:lnTo>
                  <a:lnTo>
                    <a:pt x="103416" y="465404"/>
                  </a:lnTo>
                  <a:lnTo>
                    <a:pt x="129273" y="465404"/>
                  </a:lnTo>
                  <a:lnTo>
                    <a:pt x="129273" y="439547"/>
                  </a:lnTo>
                  <a:close/>
                </a:path>
                <a:path w="1060450" h="465454">
                  <a:moveTo>
                    <a:pt x="155130" y="361975"/>
                  </a:moveTo>
                  <a:lnTo>
                    <a:pt x="129273" y="361975"/>
                  </a:lnTo>
                  <a:lnTo>
                    <a:pt x="129273" y="387845"/>
                  </a:lnTo>
                  <a:lnTo>
                    <a:pt x="155130" y="387845"/>
                  </a:lnTo>
                  <a:lnTo>
                    <a:pt x="155130" y="361975"/>
                  </a:lnTo>
                  <a:close/>
                </a:path>
                <a:path w="1060450" h="465454">
                  <a:moveTo>
                    <a:pt x="155130" y="310273"/>
                  </a:moveTo>
                  <a:lnTo>
                    <a:pt x="129273" y="310273"/>
                  </a:lnTo>
                  <a:lnTo>
                    <a:pt x="129273" y="284416"/>
                  </a:lnTo>
                  <a:lnTo>
                    <a:pt x="103416" y="284416"/>
                  </a:lnTo>
                  <a:lnTo>
                    <a:pt x="103416" y="310273"/>
                  </a:lnTo>
                  <a:lnTo>
                    <a:pt x="77558" y="310273"/>
                  </a:lnTo>
                  <a:lnTo>
                    <a:pt x="77558" y="336130"/>
                  </a:lnTo>
                  <a:lnTo>
                    <a:pt x="103416" y="336130"/>
                  </a:lnTo>
                  <a:lnTo>
                    <a:pt x="103416" y="361975"/>
                  </a:lnTo>
                  <a:lnTo>
                    <a:pt x="129273" y="361975"/>
                  </a:lnTo>
                  <a:lnTo>
                    <a:pt x="129273" y="336130"/>
                  </a:lnTo>
                  <a:lnTo>
                    <a:pt x="155130" y="336130"/>
                  </a:lnTo>
                  <a:lnTo>
                    <a:pt x="155130" y="310273"/>
                  </a:lnTo>
                  <a:close/>
                </a:path>
                <a:path w="1060450" h="465454">
                  <a:moveTo>
                    <a:pt x="180987" y="336130"/>
                  </a:moveTo>
                  <a:lnTo>
                    <a:pt x="155130" y="336130"/>
                  </a:lnTo>
                  <a:lnTo>
                    <a:pt x="155130" y="361975"/>
                  </a:lnTo>
                  <a:lnTo>
                    <a:pt x="180987" y="361975"/>
                  </a:lnTo>
                  <a:lnTo>
                    <a:pt x="180987" y="336130"/>
                  </a:lnTo>
                  <a:close/>
                </a:path>
                <a:path w="1060450" h="465454">
                  <a:moveTo>
                    <a:pt x="180987" y="284416"/>
                  </a:moveTo>
                  <a:lnTo>
                    <a:pt x="155130" y="284416"/>
                  </a:lnTo>
                  <a:lnTo>
                    <a:pt x="155130" y="310273"/>
                  </a:lnTo>
                  <a:lnTo>
                    <a:pt x="180987" y="310273"/>
                  </a:lnTo>
                  <a:lnTo>
                    <a:pt x="180987" y="284416"/>
                  </a:lnTo>
                  <a:close/>
                </a:path>
                <a:path w="1060450" h="465454">
                  <a:moveTo>
                    <a:pt x="180987" y="77571"/>
                  </a:moveTo>
                  <a:lnTo>
                    <a:pt x="155130" y="77571"/>
                  </a:lnTo>
                  <a:lnTo>
                    <a:pt x="155130" y="51714"/>
                  </a:lnTo>
                  <a:lnTo>
                    <a:pt x="129273" y="51714"/>
                  </a:lnTo>
                  <a:lnTo>
                    <a:pt x="129273" y="77571"/>
                  </a:lnTo>
                  <a:lnTo>
                    <a:pt x="103416" y="77571"/>
                  </a:lnTo>
                  <a:lnTo>
                    <a:pt x="103416" y="129286"/>
                  </a:lnTo>
                  <a:lnTo>
                    <a:pt x="77558" y="129286"/>
                  </a:lnTo>
                  <a:lnTo>
                    <a:pt x="77558" y="180987"/>
                  </a:lnTo>
                  <a:lnTo>
                    <a:pt x="103416" y="180987"/>
                  </a:lnTo>
                  <a:lnTo>
                    <a:pt x="103416" y="155130"/>
                  </a:lnTo>
                  <a:lnTo>
                    <a:pt x="129273" y="155130"/>
                  </a:lnTo>
                  <a:lnTo>
                    <a:pt x="129273" y="206844"/>
                  </a:lnTo>
                  <a:lnTo>
                    <a:pt x="155130" y="206844"/>
                  </a:lnTo>
                  <a:lnTo>
                    <a:pt x="180987" y="206844"/>
                  </a:lnTo>
                  <a:lnTo>
                    <a:pt x="180987" y="180987"/>
                  </a:lnTo>
                  <a:lnTo>
                    <a:pt x="155130" y="180987"/>
                  </a:lnTo>
                  <a:lnTo>
                    <a:pt x="155130" y="155130"/>
                  </a:lnTo>
                  <a:lnTo>
                    <a:pt x="180987" y="155130"/>
                  </a:lnTo>
                  <a:lnTo>
                    <a:pt x="180987" y="129286"/>
                  </a:lnTo>
                  <a:lnTo>
                    <a:pt x="155130" y="129286"/>
                  </a:lnTo>
                  <a:lnTo>
                    <a:pt x="129273" y="129286"/>
                  </a:lnTo>
                  <a:lnTo>
                    <a:pt x="129273" y="103428"/>
                  </a:lnTo>
                  <a:lnTo>
                    <a:pt x="155130" y="103428"/>
                  </a:lnTo>
                  <a:lnTo>
                    <a:pt x="180987" y="103428"/>
                  </a:lnTo>
                  <a:lnTo>
                    <a:pt x="180987" y="77571"/>
                  </a:lnTo>
                  <a:close/>
                </a:path>
                <a:path w="1060450" h="465454">
                  <a:moveTo>
                    <a:pt x="232702" y="206844"/>
                  </a:moveTo>
                  <a:lnTo>
                    <a:pt x="206844" y="206844"/>
                  </a:lnTo>
                  <a:lnTo>
                    <a:pt x="206844" y="232702"/>
                  </a:lnTo>
                  <a:lnTo>
                    <a:pt x="232702" y="232702"/>
                  </a:lnTo>
                  <a:lnTo>
                    <a:pt x="232702" y="206844"/>
                  </a:lnTo>
                  <a:close/>
                </a:path>
                <a:path w="1060450" h="465454">
                  <a:moveTo>
                    <a:pt x="284403" y="284416"/>
                  </a:moveTo>
                  <a:lnTo>
                    <a:pt x="258559" y="284416"/>
                  </a:lnTo>
                  <a:lnTo>
                    <a:pt x="232702" y="284416"/>
                  </a:lnTo>
                  <a:lnTo>
                    <a:pt x="206844" y="284416"/>
                  </a:lnTo>
                  <a:lnTo>
                    <a:pt x="206844" y="336130"/>
                  </a:lnTo>
                  <a:lnTo>
                    <a:pt x="232702" y="336130"/>
                  </a:lnTo>
                  <a:lnTo>
                    <a:pt x="232702" y="361975"/>
                  </a:lnTo>
                  <a:lnTo>
                    <a:pt x="206844" y="361975"/>
                  </a:lnTo>
                  <a:lnTo>
                    <a:pt x="206844" y="413689"/>
                  </a:lnTo>
                  <a:lnTo>
                    <a:pt x="232702" y="413689"/>
                  </a:lnTo>
                  <a:lnTo>
                    <a:pt x="232702" y="439547"/>
                  </a:lnTo>
                  <a:lnTo>
                    <a:pt x="258559" y="439547"/>
                  </a:lnTo>
                  <a:lnTo>
                    <a:pt x="258559" y="361975"/>
                  </a:lnTo>
                  <a:lnTo>
                    <a:pt x="284403" y="361975"/>
                  </a:lnTo>
                  <a:lnTo>
                    <a:pt x="284403" y="284416"/>
                  </a:lnTo>
                  <a:close/>
                </a:path>
                <a:path w="1060450" h="465454">
                  <a:moveTo>
                    <a:pt x="284403" y="232702"/>
                  </a:moveTo>
                  <a:lnTo>
                    <a:pt x="258559" y="232702"/>
                  </a:lnTo>
                  <a:lnTo>
                    <a:pt x="232702" y="232702"/>
                  </a:lnTo>
                  <a:lnTo>
                    <a:pt x="232702" y="258559"/>
                  </a:lnTo>
                  <a:lnTo>
                    <a:pt x="258559" y="258559"/>
                  </a:lnTo>
                  <a:lnTo>
                    <a:pt x="284403" y="258559"/>
                  </a:lnTo>
                  <a:lnTo>
                    <a:pt x="284403" y="232702"/>
                  </a:lnTo>
                  <a:close/>
                </a:path>
                <a:path w="1060450" h="465454">
                  <a:moveTo>
                    <a:pt x="310261" y="206844"/>
                  </a:moveTo>
                  <a:lnTo>
                    <a:pt x="284403" y="206844"/>
                  </a:lnTo>
                  <a:lnTo>
                    <a:pt x="284403" y="232702"/>
                  </a:lnTo>
                  <a:lnTo>
                    <a:pt x="310261" y="232702"/>
                  </a:lnTo>
                  <a:lnTo>
                    <a:pt x="310261" y="206844"/>
                  </a:lnTo>
                  <a:close/>
                </a:path>
                <a:path w="1060450" h="465454">
                  <a:moveTo>
                    <a:pt x="310261" y="129286"/>
                  </a:moveTo>
                  <a:lnTo>
                    <a:pt x="284403" y="129286"/>
                  </a:lnTo>
                  <a:lnTo>
                    <a:pt x="258559" y="129286"/>
                  </a:lnTo>
                  <a:lnTo>
                    <a:pt x="232702" y="129286"/>
                  </a:lnTo>
                  <a:lnTo>
                    <a:pt x="232702" y="25857"/>
                  </a:lnTo>
                  <a:lnTo>
                    <a:pt x="206844" y="25857"/>
                  </a:lnTo>
                  <a:lnTo>
                    <a:pt x="206844" y="0"/>
                  </a:lnTo>
                  <a:lnTo>
                    <a:pt x="180987" y="0"/>
                  </a:lnTo>
                  <a:lnTo>
                    <a:pt x="180987" y="25857"/>
                  </a:lnTo>
                  <a:lnTo>
                    <a:pt x="155130" y="25857"/>
                  </a:lnTo>
                  <a:lnTo>
                    <a:pt x="155130" y="51714"/>
                  </a:lnTo>
                  <a:lnTo>
                    <a:pt x="180987" y="51714"/>
                  </a:lnTo>
                  <a:lnTo>
                    <a:pt x="180987" y="77571"/>
                  </a:lnTo>
                  <a:lnTo>
                    <a:pt x="206844" y="77571"/>
                  </a:lnTo>
                  <a:lnTo>
                    <a:pt x="206844" y="180987"/>
                  </a:lnTo>
                  <a:lnTo>
                    <a:pt x="232702" y="180987"/>
                  </a:lnTo>
                  <a:lnTo>
                    <a:pt x="232702" y="155130"/>
                  </a:lnTo>
                  <a:lnTo>
                    <a:pt x="258559" y="155130"/>
                  </a:lnTo>
                  <a:lnTo>
                    <a:pt x="258559" y="180987"/>
                  </a:lnTo>
                  <a:lnTo>
                    <a:pt x="232702" y="180987"/>
                  </a:lnTo>
                  <a:lnTo>
                    <a:pt x="232702" y="206844"/>
                  </a:lnTo>
                  <a:lnTo>
                    <a:pt x="258559" y="206844"/>
                  </a:lnTo>
                  <a:lnTo>
                    <a:pt x="284403" y="206844"/>
                  </a:lnTo>
                  <a:lnTo>
                    <a:pt x="284403" y="180987"/>
                  </a:lnTo>
                  <a:lnTo>
                    <a:pt x="310261" y="180987"/>
                  </a:lnTo>
                  <a:lnTo>
                    <a:pt x="310261" y="129286"/>
                  </a:lnTo>
                  <a:close/>
                </a:path>
                <a:path w="1060450" h="465454">
                  <a:moveTo>
                    <a:pt x="413689" y="232702"/>
                  </a:moveTo>
                  <a:lnTo>
                    <a:pt x="387832" y="232702"/>
                  </a:lnTo>
                  <a:lnTo>
                    <a:pt x="361975" y="232702"/>
                  </a:lnTo>
                  <a:lnTo>
                    <a:pt x="336118" y="232702"/>
                  </a:lnTo>
                  <a:lnTo>
                    <a:pt x="336118" y="258559"/>
                  </a:lnTo>
                  <a:lnTo>
                    <a:pt x="310261" y="258559"/>
                  </a:lnTo>
                  <a:lnTo>
                    <a:pt x="310261" y="284416"/>
                  </a:lnTo>
                  <a:lnTo>
                    <a:pt x="336118" y="284416"/>
                  </a:lnTo>
                  <a:lnTo>
                    <a:pt x="336118" y="361975"/>
                  </a:lnTo>
                  <a:lnTo>
                    <a:pt x="310261" y="361975"/>
                  </a:lnTo>
                  <a:lnTo>
                    <a:pt x="310261" y="387845"/>
                  </a:lnTo>
                  <a:lnTo>
                    <a:pt x="336118" y="387845"/>
                  </a:lnTo>
                  <a:lnTo>
                    <a:pt x="361975" y="387845"/>
                  </a:lnTo>
                  <a:lnTo>
                    <a:pt x="387832" y="387845"/>
                  </a:lnTo>
                  <a:lnTo>
                    <a:pt x="387832" y="361975"/>
                  </a:lnTo>
                  <a:lnTo>
                    <a:pt x="361975" y="361975"/>
                  </a:lnTo>
                  <a:lnTo>
                    <a:pt x="361975" y="336130"/>
                  </a:lnTo>
                  <a:lnTo>
                    <a:pt x="387832" y="336130"/>
                  </a:lnTo>
                  <a:lnTo>
                    <a:pt x="387832" y="310273"/>
                  </a:lnTo>
                  <a:lnTo>
                    <a:pt x="413689" y="310273"/>
                  </a:lnTo>
                  <a:lnTo>
                    <a:pt x="413689" y="232702"/>
                  </a:lnTo>
                  <a:close/>
                </a:path>
                <a:path w="1060450" h="465454">
                  <a:moveTo>
                    <a:pt x="542963" y="232702"/>
                  </a:moveTo>
                  <a:lnTo>
                    <a:pt x="517105" y="232702"/>
                  </a:lnTo>
                  <a:lnTo>
                    <a:pt x="517105" y="258559"/>
                  </a:lnTo>
                  <a:lnTo>
                    <a:pt x="542963" y="258559"/>
                  </a:lnTo>
                  <a:lnTo>
                    <a:pt x="542963" y="232702"/>
                  </a:lnTo>
                  <a:close/>
                </a:path>
                <a:path w="1060450" h="465454">
                  <a:moveTo>
                    <a:pt x="646391" y="310273"/>
                  </a:moveTo>
                  <a:lnTo>
                    <a:pt x="620534" y="310273"/>
                  </a:lnTo>
                  <a:lnTo>
                    <a:pt x="620534" y="336130"/>
                  </a:lnTo>
                  <a:lnTo>
                    <a:pt x="646391" y="336130"/>
                  </a:lnTo>
                  <a:lnTo>
                    <a:pt x="646391" y="310273"/>
                  </a:lnTo>
                  <a:close/>
                </a:path>
                <a:path w="1060450" h="465454">
                  <a:moveTo>
                    <a:pt x="672249" y="180987"/>
                  </a:moveTo>
                  <a:lnTo>
                    <a:pt x="646391" y="180987"/>
                  </a:lnTo>
                  <a:lnTo>
                    <a:pt x="646391" y="206844"/>
                  </a:lnTo>
                  <a:lnTo>
                    <a:pt x="672249" y="206844"/>
                  </a:lnTo>
                  <a:lnTo>
                    <a:pt x="672249" y="180987"/>
                  </a:lnTo>
                  <a:close/>
                </a:path>
                <a:path w="1060450" h="465454">
                  <a:moveTo>
                    <a:pt x="723963" y="336130"/>
                  </a:moveTo>
                  <a:lnTo>
                    <a:pt x="698106" y="336130"/>
                  </a:lnTo>
                  <a:lnTo>
                    <a:pt x="672249" y="336130"/>
                  </a:lnTo>
                  <a:lnTo>
                    <a:pt x="672249" y="361975"/>
                  </a:lnTo>
                  <a:lnTo>
                    <a:pt x="698106" y="361975"/>
                  </a:lnTo>
                  <a:lnTo>
                    <a:pt x="698106" y="387845"/>
                  </a:lnTo>
                  <a:lnTo>
                    <a:pt x="723963" y="387845"/>
                  </a:lnTo>
                  <a:lnTo>
                    <a:pt x="723963" y="336130"/>
                  </a:lnTo>
                  <a:close/>
                </a:path>
                <a:path w="1060450" h="465454">
                  <a:moveTo>
                    <a:pt x="723963" y="284416"/>
                  </a:moveTo>
                  <a:lnTo>
                    <a:pt x="698106" y="284416"/>
                  </a:lnTo>
                  <a:lnTo>
                    <a:pt x="698106" y="310273"/>
                  </a:lnTo>
                  <a:lnTo>
                    <a:pt x="723963" y="310273"/>
                  </a:lnTo>
                  <a:lnTo>
                    <a:pt x="723963" y="284416"/>
                  </a:lnTo>
                  <a:close/>
                </a:path>
                <a:path w="1060450" h="465454">
                  <a:moveTo>
                    <a:pt x="749820" y="310273"/>
                  </a:moveTo>
                  <a:lnTo>
                    <a:pt x="723963" y="310273"/>
                  </a:lnTo>
                  <a:lnTo>
                    <a:pt x="723963" y="336130"/>
                  </a:lnTo>
                  <a:lnTo>
                    <a:pt x="749820" y="336130"/>
                  </a:lnTo>
                  <a:lnTo>
                    <a:pt x="749820" y="310273"/>
                  </a:lnTo>
                  <a:close/>
                </a:path>
                <a:path w="1060450" h="465454">
                  <a:moveTo>
                    <a:pt x="775665" y="284416"/>
                  </a:moveTo>
                  <a:lnTo>
                    <a:pt x="749820" y="284416"/>
                  </a:lnTo>
                  <a:lnTo>
                    <a:pt x="749820" y="310273"/>
                  </a:lnTo>
                  <a:lnTo>
                    <a:pt x="775665" y="310273"/>
                  </a:lnTo>
                  <a:lnTo>
                    <a:pt x="775665" y="284416"/>
                  </a:lnTo>
                  <a:close/>
                </a:path>
                <a:path w="1060450" h="465454">
                  <a:moveTo>
                    <a:pt x="827379" y="310273"/>
                  </a:moveTo>
                  <a:lnTo>
                    <a:pt x="801522" y="310273"/>
                  </a:lnTo>
                  <a:lnTo>
                    <a:pt x="775665" y="310273"/>
                  </a:lnTo>
                  <a:lnTo>
                    <a:pt x="775665" y="336130"/>
                  </a:lnTo>
                  <a:lnTo>
                    <a:pt x="801522" y="336130"/>
                  </a:lnTo>
                  <a:lnTo>
                    <a:pt x="827379" y="336130"/>
                  </a:lnTo>
                  <a:lnTo>
                    <a:pt x="827379" y="310273"/>
                  </a:lnTo>
                  <a:close/>
                </a:path>
                <a:path w="1060450" h="465454">
                  <a:moveTo>
                    <a:pt x="879094" y="155130"/>
                  </a:moveTo>
                  <a:lnTo>
                    <a:pt x="853236" y="155130"/>
                  </a:lnTo>
                  <a:lnTo>
                    <a:pt x="853236" y="129286"/>
                  </a:lnTo>
                  <a:lnTo>
                    <a:pt x="827379" y="129286"/>
                  </a:lnTo>
                  <a:lnTo>
                    <a:pt x="827379" y="155130"/>
                  </a:lnTo>
                  <a:lnTo>
                    <a:pt x="801522" y="155130"/>
                  </a:lnTo>
                  <a:lnTo>
                    <a:pt x="801522" y="180987"/>
                  </a:lnTo>
                  <a:lnTo>
                    <a:pt x="775665" y="180987"/>
                  </a:lnTo>
                  <a:lnTo>
                    <a:pt x="775665" y="206844"/>
                  </a:lnTo>
                  <a:lnTo>
                    <a:pt x="801522" y="206844"/>
                  </a:lnTo>
                  <a:lnTo>
                    <a:pt x="801522" y="232702"/>
                  </a:lnTo>
                  <a:lnTo>
                    <a:pt x="827379" y="232702"/>
                  </a:lnTo>
                  <a:lnTo>
                    <a:pt x="853236" y="232702"/>
                  </a:lnTo>
                  <a:lnTo>
                    <a:pt x="853236" y="206844"/>
                  </a:lnTo>
                  <a:lnTo>
                    <a:pt x="827379" y="206844"/>
                  </a:lnTo>
                  <a:lnTo>
                    <a:pt x="827379" y="180987"/>
                  </a:lnTo>
                  <a:lnTo>
                    <a:pt x="853236" y="180987"/>
                  </a:lnTo>
                  <a:lnTo>
                    <a:pt x="879094" y="180987"/>
                  </a:lnTo>
                  <a:lnTo>
                    <a:pt x="879094" y="155130"/>
                  </a:lnTo>
                  <a:close/>
                </a:path>
                <a:path w="1060450" h="465454">
                  <a:moveTo>
                    <a:pt x="1034224" y="336130"/>
                  </a:moveTo>
                  <a:lnTo>
                    <a:pt x="1008367" y="336130"/>
                  </a:lnTo>
                  <a:lnTo>
                    <a:pt x="1008367" y="387845"/>
                  </a:lnTo>
                  <a:lnTo>
                    <a:pt x="1034224" y="387845"/>
                  </a:lnTo>
                  <a:lnTo>
                    <a:pt x="1034224" y="336130"/>
                  </a:lnTo>
                  <a:close/>
                </a:path>
                <a:path w="1060450" h="465454">
                  <a:moveTo>
                    <a:pt x="1060081" y="310273"/>
                  </a:moveTo>
                  <a:lnTo>
                    <a:pt x="1034224" y="310273"/>
                  </a:lnTo>
                  <a:lnTo>
                    <a:pt x="1034224" y="336130"/>
                  </a:lnTo>
                  <a:lnTo>
                    <a:pt x="1060081" y="336130"/>
                  </a:lnTo>
                  <a:lnTo>
                    <a:pt x="1060081" y="310273"/>
                  </a:lnTo>
                  <a:close/>
                </a:path>
                <a:path w="1060450" h="465454">
                  <a:moveTo>
                    <a:pt x="1060081" y="258559"/>
                  </a:moveTo>
                  <a:lnTo>
                    <a:pt x="1034224" y="258559"/>
                  </a:lnTo>
                  <a:lnTo>
                    <a:pt x="1008367" y="258559"/>
                  </a:lnTo>
                  <a:lnTo>
                    <a:pt x="1008367" y="284416"/>
                  </a:lnTo>
                  <a:lnTo>
                    <a:pt x="982510" y="284416"/>
                  </a:lnTo>
                  <a:lnTo>
                    <a:pt x="982510" y="310273"/>
                  </a:lnTo>
                  <a:lnTo>
                    <a:pt x="1008367" y="310273"/>
                  </a:lnTo>
                  <a:lnTo>
                    <a:pt x="1034224" y="310273"/>
                  </a:lnTo>
                  <a:lnTo>
                    <a:pt x="1034224" y="284416"/>
                  </a:lnTo>
                  <a:lnTo>
                    <a:pt x="1060081" y="284416"/>
                  </a:lnTo>
                  <a:lnTo>
                    <a:pt x="1060081" y="258559"/>
                  </a:lnTo>
                  <a:close/>
                </a:path>
                <a:path w="1060450" h="465454">
                  <a:moveTo>
                    <a:pt x="1060081" y="180987"/>
                  </a:moveTo>
                  <a:lnTo>
                    <a:pt x="1034224" y="180987"/>
                  </a:lnTo>
                  <a:lnTo>
                    <a:pt x="1034224" y="206844"/>
                  </a:lnTo>
                  <a:lnTo>
                    <a:pt x="1008367" y="206844"/>
                  </a:lnTo>
                  <a:lnTo>
                    <a:pt x="1008367" y="180987"/>
                  </a:lnTo>
                  <a:lnTo>
                    <a:pt x="982510" y="180987"/>
                  </a:lnTo>
                  <a:lnTo>
                    <a:pt x="982510" y="206844"/>
                  </a:lnTo>
                  <a:lnTo>
                    <a:pt x="956665" y="206844"/>
                  </a:lnTo>
                  <a:lnTo>
                    <a:pt x="930808" y="206844"/>
                  </a:lnTo>
                  <a:lnTo>
                    <a:pt x="904951" y="206844"/>
                  </a:lnTo>
                  <a:lnTo>
                    <a:pt x="879094" y="206844"/>
                  </a:lnTo>
                  <a:lnTo>
                    <a:pt x="879094" y="232702"/>
                  </a:lnTo>
                  <a:lnTo>
                    <a:pt x="904951" y="232702"/>
                  </a:lnTo>
                  <a:lnTo>
                    <a:pt x="930808" y="232702"/>
                  </a:lnTo>
                  <a:lnTo>
                    <a:pt x="930808" y="258559"/>
                  </a:lnTo>
                  <a:lnTo>
                    <a:pt x="904951" y="258559"/>
                  </a:lnTo>
                  <a:lnTo>
                    <a:pt x="879094" y="258559"/>
                  </a:lnTo>
                  <a:lnTo>
                    <a:pt x="879094" y="232702"/>
                  </a:lnTo>
                  <a:lnTo>
                    <a:pt x="853236" y="232702"/>
                  </a:lnTo>
                  <a:lnTo>
                    <a:pt x="853236" y="258559"/>
                  </a:lnTo>
                  <a:lnTo>
                    <a:pt x="827379" y="258559"/>
                  </a:lnTo>
                  <a:lnTo>
                    <a:pt x="827379" y="284416"/>
                  </a:lnTo>
                  <a:lnTo>
                    <a:pt x="853236" y="284416"/>
                  </a:lnTo>
                  <a:lnTo>
                    <a:pt x="879094" y="284416"/>
                  </a:lnTo>
                  <a:lnTo>
                    <a:pt x="904951" y="284416"/>
                  </a:lnTo>
                  <a:lnTo>
                    <a:pt x="904951" y="310273"/>
                  </a:lnTo>
                  <a:lnTo>
                    <a:pt x="879094" y="310273"/>
                  </a:lnTo>
                  <a:lnTo>
                    <a:pt x="853236" y="310273"/>
                  </a:lnTo>
                  <a:lnTo>
                    <a:pt x="853236" y="336130"/>
                  </a:lnTo>
                  <a:lnTo>
                    <a:pt x="879094" y="336130"/>
                  </a:lnTo>
                  <a:lnTo>
                    <a:pt x="879094" y="361975"/>
                  </a:lnTo>
                  <a:lnTo>
                    <a:pt x="904951" y="361975"/>
                  </a:lnTo>
                  <a:lnTo>
                    <a:pt x="930808" y="361975"/>
                  </a:lnTo>
                  <a:lnTo>
                    <a:pt x="930808" y="336130"/>
                  </a:lnTo>
                  <a:lnTo>
                    <a:pt x="956665" y="336130"/>
                  </a:lnTo>
                  <a:lnTo>
                    <a:pt x="982510" y="336130"/>
                  </a:lnTo>
                  <a:lnTo>
                    <a:pt x="982510" y="310273"/>
                  </a:lnTo>
                  <a:lnTo>
                    <a:pt x="956665" y="310273"/>
                  </a:lnTo>
                  <a:lnTo>
                    <a:pt x="930808" y="310273"/>
                  </a:lnTo>
                  <a:lnTo>
                    <a:pt x="930808" y="284416"/>
                  </a:lnTo>
                  <a:lnTo>
                    <a:pt x="956665" y="284416"/>
                  </a:lnTo>
                  <a:lnTo>
                    <a:pt x="982510" y="284416"/>
                  </a:lnTo>
                  <a:lnTo>
                    <a:pt x="982510" y="258559"/>
                  </a:lnTo>
                  <a:lnTo>
                    <a:pt x="956665" y="258559"/>
                  </a:lnTo>
                  <a:lnTo>
                    <a:pt x="956665" y="232702"/>
                  </a:lnTo>
                  <a:lnTo>
                    <a:pt x="982510" y="232702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32702"/>
                  </a:lnTo>
                  <a:lnTo>
                    <a:pt x="1034224" y="232702"/>
                  </a:lnTo>
                  <a:lnTo>
                    <a:pt x="1060081" y="232702"/>
                  </a:lnTo>
                  <a:lnTo>
                    <a:pt x="1060081" y="1809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5636" y="7096604"/>
              <a:ext cx="1060450" cy="568960"/>
            </a:xfrm>
            <a:custGeom>
              <a:avLst/>
              <a:gdLst/>
              <a:ahLst/>
              <a:cxnLst/>
              <a:rect l="l" t="t" r="r" b="b"/>
              <a:pathLst>
                <a:path w="1060450" h="568959">
                  <a:moveTo>
                    <a:pt x="25857" y="284403"/>
                  </a:moveTo>
                  <a:lnTo>
                    <a:pt x="0" y="284403"/>
                  </a:lnTo>
                  <a:lnTo>
                    <a:pt x="0" y="387832"/>
                  </a:lnTo>
                  <a:lnTo>
                    <a:pt x="25857" y="387832"/>
                  </a:lnTo>
                  <a:lnTo>
                    <a:pt x="25857" y="284403"/>
                  </a:lnTo>
                  <a:close/>
                </a:path>
                <a:path w="1060450" h="568959">
                  <a:moveTo>
                    <a:pt x="103416" y="232689"/>
                  </a:moveTo>
                  <a:lnTo>
                    <a:pt x="77558" y="232689"/>
                  </a:lnTo>
                  <a:lnTo>
                    <a:pt x="77558" y="206844"/>
                  </a:lnTo>
                  <a:lnTo>
                    <a:pt x="51714" y="206844"/>
                  </a:lnTo>
                  <a:lnTo>
                    <a:pt x="51714" y="258559"/>
                  </a:lnTo>
                  <a:lnTo>
                    <a:pt x="25857" y="258559"/>
                  </a:lnTo>
                  <a:lnTo>
                    <a:pt x="25857" y="284403"/>
                  </a:lnTo>
                  <a:lnTo>
                    <a:pt x="51714" y="284403"/>
                  </a:lnTo>
                  <a:lnTo>
                    <a:pt x="51714" y="310261"/>
                  </a:lnTo>
                  <a:lnTo>
                    <a:pt x="77558" y="310261"/>
                  </a:lnTo>
                  <a:lnTo>
                    <a:pt x="77558" y="258559"/>
                  </a:lnTo>
                  <a:lnTo>
                    <a:pt x="103416" y="258559"/>
                  </a:lnTo>
                  <a:lnTo>
                    <a:pt x="103416" y="232689"/>
                  </a:lnTo>
                  <a:close/>
                </a:path>
                <a:path w="1060450" h="568959">
                  <a:moveTo>
                    <a:pt x="129273" y="310261"/>
                  </a:moveTo>
                  <a:lnTo>
                    <a:pt x="103416" y="310261"/>
                  </a:lnTo>
                  <a:lnTo>
                    <a:pt x="103416" y="336118"/>
                  </a:lnTo>
                  <a:lnTo>
                    <a:pt x="129273" y="336118"/>
                  </a:lnTo>
                  <a:lnTo>
                    <a:pt x="129273" y="310261"/>
                  </a:lnTo>
                  <a:close/>
                </a:path>
                <a:path w="1060450" h="568959">
                  <a:moveTo>
                    <a:pt x="129273" y="258559"/>
                  </a:moveTo>
                  <a:lnTo>
                    <a:pt x="103416" y="258559"/>
                  </a:lnTo>
                  <a:lnTo>
                    <a:pt x="103416" y="284403"/>
                  </a:lnTo>
                  <a:lnTo>
                    <a:pt x="129273" y="284403"/>
                  </a:lnTo>
                  <a:lnTo>
                    <a:pt x="129273" y="258559"/>
                  </a:lnTo>
                  <a:close/>
                </a:path>
                <a:path w="1060450" h="568959">
                  <a:moveTo>
                    <a:pt x="155130" y="284403"/>
                  </a:moveTo>
                  <a:lnTo>
                    <a:pt x="129273" y="284403"/>
                  </a:lnTo>
                  <a:lnTo>
                    <a:pt x="129273" y="310261"/>
                  </a:lnTo>
                  <a:lnTo>
                    <a:pt x="155130" y="310261"/>
                  </a:lnTo>
                  <a:lnTo>
                    <a:pt x="155130" y="284403"/>
                  </a:lnTo>
                  <a:close/>
                </a:path>
                <a:path w="1060450" h="568959">
                  <a:moveTo>
                    <a:pt x="180987" y="258559"/>
                  </a:moveTo>
                  <a:lnTo>
                    <a:pt x="155130" y="258559"/>
                  </a:lnTo>
                  <a:lnTo>
                    <a:pt x="155130" y="284403"/>
                  </a:lnTo>
                  <a:lnTo>
                    <a:pt x="180987" y="284403"/>
                  </a:lnTo>
                  <a:lnTo>
                    <a:pt x="180987" y="258559"/>
                  </a:lnTo>
                  <a:close/>
                </a:path>
                <a:path w="1060450" h="568959">
                  <a:moveTo>
                    <a:pt x="258559" y="439547"/>
                  </a:moveTo>
                  <a:lnTo>
                    <a:pt x="232702" y="439547"/>
                  </a:lnTo>
                  <a:lnTo>
                    <a:pt x="232702" y="465404"/>
                  </a:lnTo>
                  <a:lnTo>
                    <a:pt x="258559" y="465404"/>
                  </a:lnTo>
                  <a:lnTo>
                    <a:pt x="258559" y="439547"/>
                  </a:lnTo>
                  <a:close/>
                </a:path>
                <a:path w="1060450" h="568959">
                  <a:moveTo>
                    <a:pt x="284403" y="413689"/>
                  </a:moveTo>
                  <a:lnTo>
                    <a:pt x="258559" y="413689"/>
                  </a:lnTo>
                  <a:lnTo>
                    <a:pt x="258559" y="439547"/>
                  </a:lnTo>
                  <a:lnTo>
                    <a:pt x="284403" y="439547"/>
                  </a:lnTo>
                  <a:lnTo>
                    <a:pt x="284403" y="413689"/>
                  </a:lnTo>
                  <a:close/>
                </a:path>
                <a:path w="1060450" h="568959">
                  <a:moveTo>
                    <a:pt x="310261" y="387832"/>
                  </a:moveTo>
                  <a:lnTo>
                    <a:pt x="284403" y="387832"/>
                  </a:lnTo>
                  <a:lnTo>
                    <a:pt x="284403" y="413689"/>
                  </a:lnTo>
                  <a:lnTo>
                    <a:pt x="310261" y="413689"/>
                  </a:lnTo>
                  <a:lnTo>
                    <a:pt x="310261" y="387832"/>
                  </a:lnTo>
                  <a:close/>
                </a:path>
                <a:path w="1060450" h="568959">
                  <a:moveTo>
                    <a:pt x="336118" y="284403"/>
                  </a:moveTo>
                  <a:lnTo>
                    <a:pt x="310261" y="284403"/>
                  </a:lnTo>
                  <a:lnTo>
                    <a:pt x="310261" y="310261"/>
                  </a:lnTo>
                  <a:lnTo>
                    <a:pt x="336118" y="310261"/>
                  </a:lnTo>
                  <a:lnTo>
                    <a:pt x="336118" y="284403"/>
                  </a:lnTo>
                  <a:close/>
                </a:path>
                <a:path w="1060450" h="568959">
                  <a:moveTo>
                    <a:pt x="387832" y="284403"/>
                  </a:moveTo>
                  <a:lnTo>
                    <a:pt x="361975" y="284403"/>
                  </a:lnTo>
                  <a:lnTo>
                    <a:pt x="361975" y="310261"/>
                  </a:lnTo>
                  <a:lnTo>
                    <a:pt x="387832" y="310261"/>
                  </a:lnTo>
                  <a:lnTo>
                    <a:pt x="387832" y="284403"/>
                  </a:lnTo>
                  <a:close/>
                </a:path>
                <a:path w="1060450" h="568959">
                  <a:moveTo>
                    <a:pt x="465404" y="336118"/>
                  </a:moveTo>
                  <a:lnTo>
                    <a:pt x="439547" y="336118"/>
                  </a:lnTo>
                  <a:lnTo>
                    <a:pt x="439547" y="387832"/>
                  </a:lnTo>
                  <a:lnTo>
                    <a:pt x="465404" y="387832"/>
                  </a:lnTo>
                  <a:lnTo>
                    <a:pt x="465404" y="336118"/>
                  </a:lnTo>
                  <a:close/>
                </a:path>
                <a:path w="1060450" h="568959">
                  <a:moveTo>
                    <a:pt x="491261" y="310261"/>
                  </a:moveTo>
                  <a:lnTo>
                    <a:pt x="465404" y="310261"/>
                  </a:lnTo>
                  <a:lnTo>
                    <a:pt x="465404" y="336118"/>
                  </a:lnTo>
                  <a:lnTo>
                    <a:pt x="491261" y="336118"/>
                  </a:lnTo>
                  <a:lnTo>
                    <a:pt x="491261" y="310261"/>
                  </a:lnTo>
                  <a:close/>
                </a:path>
                <a:path w="1060450" h="568959">
                  <a:moveTo>
                    <a:pt x="568820" y="543420"/>
                  </a:moveTo>
                  <a:lnTo>
                    <a:pt x="542963" y="543420"/>
                  </a:lnTo>
                  <a:lnTo>
                    <a:pt x="542963" y="440550"/>
                  </a:lnTo>
                  <a:lnTo>
                    <a:pt x="517105" y="440550"/>
                  </a:lnTo>
                  <a:lnTo>
                    <a:pt x="517105" y="568820"/>
                  </a:lnTo>
                  <a:lnTo>
                    <a:pt x="542963" y="568820"/>
                  </a:lnTo>
                  <a:lnTo>
                    <a:pt x="568820" y="568820"/>
                  </a:lnTo>
                  <a:lnTo>
                    <a:pt x="568820" y="543420"/>
                  </a:lnTo>
                  <a:close/>
                </a:path>
                <a:path w="1060450" h="568959">
                  <a:moveTo>
                    <a:pt x="568820" y="413689"/>
                  </a:moveTo>
                  <a:lnTo>
                    <a:pt x="542963" y="413689"/>
                  </a:lnTo>
                  <a:lnTo>
                    <a:pt x="542963" y="439547"/>
                  </a:lnTo>
                  <a:lnTo>
                    <a:pt x="568820" y="439547"/>
                  </a:lnTo>
                  <a:lnTo>
                    <a:pt x="568820" y="413689"/>
                  </a:lnTo>
                  <a:close/>
                </a:path>
                <a:path w="1060450" h="568959">
                  <a:moveTo>
                    <a:pt x="568820" y="336118"/>
                  </a:moveTo>
                  <a:lnTo>
                    <a:pt x="542963" y="336118"/>
                  </a:lnTo>
                  <a:lnTo>
                    <a:pt x="542963" y="310261"/>
                  </a:lnTo>
                  <a:lnTo>
                    <a:pt x="517105" y="310261"/>
                  </a:lnTo>
                  <a:lnTo>
                    <a:pt x="517105" y="336118"/>
                  </a:lnTo>
                  <a:lnTo>
                    <a:pt x="491261" y="336118"/>
                  </a:lnTo>
                  <a:lnTo>
                    <a:pt x="491261" y="439547"/>
                  </a:lnTo>
                  <a:lnTo>
                    <a:pt x="517105" y="439547"/>
                  </a:lnTo>
                  <a:lnTo>
                    <a:pt x="517105" y="413689"/>
                  </a:lnTo>
                  <a:lnTo>
                    <a:pt x="542963" y="413689"/>
                  </a:lnTo>
                  <a:lnTo>
                    <a:pt x="542963" y="387832"/>
                  </a:lnTo>
                  <a:lnTo>
                    <a:pt x="517105" y="387832"/>
                  </a:lnTo>
                  <a:lnTo>
                    <a:pt x="517105" y="361975"/>
                  </a:lnTo>
                  <a:lnTo>
                    <a:pt x="542963" y="361975"/>
                  </a:lnTo>
                  <a:lnTo>
                    <a:pt x="568820" y="361975"/>
                  </a:lnTo>
                  <a:lnTo>
                    <a:pt x="568820" y="336118"/>
                  </a:lnTo>
                  <a:close/>
                </a:path>
                <a:path w="1060450" h="568959">
                  <a:moveTo>
                    <a:pt x="568820" y="284403"/>
                  </a:moveTo>
                  <a:lnTo>
                    <a:pt x="542963" y="284403"/>
                  </a:lnTo>
                  <a:lnTo>
                    <a:pt x="542963" y="310261"/>
                  </a:lnTo>
                  <a:lnTo>
                    <a:pt x="568820" y="310261"/>
                  </a:lnTo>
                  <a:lnTo>
                    <a:pt x="568820" y="284403"/>
                  </a:lnTo>
                  <a:close/>
                </a:path>
                <a:path w="1060450" h="568959">
                  <a:moveTo>
                    <a:pt x="620534" y="258559"/>
                  </a:moveTo>
                  <a:lnTo>
                    <a:pt x="594677" y="258559"/>
                  </a:lnTo>
                  <a:lnTo>
                    <a:pt x="568820" y="258559"/>
                  </a:lnTo>
                  <a:lnTo>
                    <a:pt x="568820" y="284403"/>
                  </a:lnTo>
                  <a:lnTo>
                    <a:pt x="594677" y="284403"/>
                  </a:lnTo>
                  <a:lnTo>
                    <a:pt x="620534" y="284403"/>
                  </a:lnTo>
                  <a:lnTo>
                    <a:pt x="620534" y="258559"/>
                  </a:lnTo>
                  <a:close/>
                </a:path>
                <a:path w="1060450" h="568959">
                  <a:moveTo>
                    <a:pt x="698106" y="440550"/>
                  </a:moveTo>
                  <a:lnTo>
                    <a:pt x="672249" y="440550"/>
                  </a:lnTo>
                  <a:lnTo>
                    <a:pt x="672249" y="518020"/>
                  </a:lnTo>
                  <a:lnTo>
                    <a:pt x="646391" y="518020"/>
                  </a:lnTo>
                  <a:lnTo>
                    <a:pt x="646391" y="491350"/>
                  </a:lnTo>
                  <a:lnTo>
                    <a:pt x="620534" y="491350"/>
                  </a:lnTo>
                  <a:lnTo>
                    <a:pt x="620534" y="518020"/>
                  </a:lnTo>
                  <a:lnTo>
                    <a:pt x="594677" y="518020"/>
                  </a:lnTo>
                  <a:lnTo>
                    <a:pt x="594677" y="440550"/>
                  </a:lnTo>
                  <a:lnTo>
                    <a:pt x="568820" y="440550"/>
                  </a:lnTo>
                  <a:lnTo>
                    <a:pt x="568820" y="543420"/>
                  </a:lnTo>
                  <a:lnTo>
                    <a:pt x="594677" y="543420"/>
                  </a:lnTo>
                  <a:lnTo>
                    <a:pt x="620534" y="543420"/>
                  </a:lnTo>
                  <a:lnTo>
                    <a:pt x="646391" y="543420"/>
                  </a:lnTo>
                  <a:lnTo>
                    <a:pt x="646391" y="568820"/>
                  </a:lnTo>
                  <a:lnTo>
                    <a:pt x="672249" y="568820"/>
                  </a:lnTo>
                  <a:lnTo>
                    <a:pt x="672249" y="543420"/>
                  </a:lnTo>
                  <a:lnTo>
                    <a:pt x="698106" y="543420"/>
                  </a:lnTo>
                  <a:lnTo>
                    <a:pt x="698106" y="440550"/>
                  </a:lnTo>
                  <a:close/>
                </a:path>
                <a:path w="1060450" h="568959">
                  <a:moveTo>
                    <a:pt x="749820" y="77558"/>
                  </a:moveTo>
                  <a:lnTo>
                    <a:pt x="723963" y="77558"/>
                  </a:lnTo>
                  <a:lnTo>
                    <a:pt x="723963" y="103416"/>
                  </a:lnTo>
                  <a:lnTo>
                    <a:pt x="698106" y="103416"/>
                  </a:lnTo>
                  <a:lnTo>
                    <a:pt x="698106" y="77558"/>
                  </a:lnTo>
                  <a:lnTo>
                    <a:pt x="672249" y="77558"/>
                  </a:lnTo>
                  <a:lnTo>
                    <a:pt x="672249" y="103416"/>
                  </a:lnTo>
                  <a:lnTo>
                    <a:pt x="646391" y="103416"/>
                  </a:lnTo>
                  <a:lnTo>
                    <a:pt x="646391" y="129273"/>
                  </a:lnTo>
                  <a:lnTo>
                    <a:pt x="620534" y="129273"/>
                  </a:lnTo>
                  <a:lnTo>
                    <a:pt x="620534" y="77558"/>
                  </a:lnTo>
                  <a:lnTo>
                    <a:pt x="594677" y="77558"/>
                  </a:lnTo>
                  <a:lnTo>
                    <a:pt x="594677" y="129273"/>
                  </a:lnTo>
                  <a:lnTo>
                    <a:pt x="568820" y="129273"/>
                  </a:lnTo>
                  <a:lnTo>
                    <a:pt x="542963" y="129273"/>
                  </a:lnTo>
                  <a:lnTo>
                    <a:pt x="542963" y="155130"/>
                  </a:lnTo>
                  <a:lnTo>
                    <a:pt x="517105" y="155130"/>
                  </a:lnTo>
                  <a:lnTo>
                    <a:pt x="517105" y="129273"/>
                  </a:lnTo>
                  <a:lnTo>
                    <a:pt x="491261" y="129273"/>
                  </a:lnTo>
                  <a:lnTo>
                    <a:pt x="491261" y="155130"/>
                  </a:lnTo>
                  <a:lnTo>
                    <a:pt x="465404" y="155130"/>
                  </a:lnTo>
                  <a:lnTo>
                    <a:pt x="465404" y="77558"/>
                  </a:lnTo>
                  <a:lnTo>
                    <a:pt x="491261" y="77558"/>
                  </a:lnTo>
                  <a:lnTo>
                    <a:pt x="491261" y="25844"/>
                  </a:lnTo>
                  <a:lnTo>
                    <a:pt x="465404" y="25844"/>
                  </a:lnTo>
                  <a:lnTo>
                    <a:pt x="465404" y="0"/>
                  </a:lnTo>
                  <a:lnTo>
                    <a:pt x="439547" y="0"/>
                  </a:lnTo>
                  <a:lnTo>
                    <a:pt x="439547" y="77558"/>
                  </a:lnTo>
                  <a:lnTo>
                    <a:pt x="413689" y="77558"/>
                  </a:lnTo>
                  <a:lnTo>
                    <a:pt x="413689" y="103416"/>
                  </a:lnTo>
                  <a:lnTo>
                    <a:pt x="439547" y="103416"/>
                  </a:lnTo>
                  <a:lnTo>
                    <a:pt x="439547" y="180987"/>
                  </a:lnTo>
                  <a:lnTo>
                    <a:pt x="413689" y="180987"/>
                  </a:lnTo>
                  <a:lnTo>
                    <a:pt x="413689" y="206844"/>
                  </a:lnTo>
                  <a:lnTo>
                    <a:pt x="387832" y="206844"/>
                  </a:lnTo>
                  <a:lnTo>
                    <a:pt x="387832" y="232689"/>
                  </a:lnTo>
                  <a:lnTo>
                    <a:pt x="413689" y="232689"/>
                  </a:lnTo>
                  <a:lnTo>
                    <a:pt x="439547" y="232689"/>
                  </a:lnTo>
                  <a:lnTo>
                    <a:pt x="439547" y="258559"/>
                  </a:lnTo>
                  <a:lnTo>
                    <a:pt x="413689" y="258559"/>
                  </a:lnTo>
                  <a:lnTo>
                    <a:pt x="413689" y="284403"/>
                  </a:lnTo>
                  <a:lnTo>
                    <a:pt x="439547" y="284403"/>
                  </a:lnTo>
                  <a:lnTo>
                    <a:pt x="465404" y="284403"/>
                  </a:lnTo>
                  <a:lnTo>
                    <a:pt x="491261" y="284403"/>
                  </a:lnTo>
                  <a:lnTo>
                    <a:pt x="491261" y="310261"/>
                  </a:lnTo>
                  <a:lnTo>
                    <a:pt x="517105" y="310261"/>
                  </a:lnTo>
                  <a:lnTo>
                    <a:pt x="517105" y="284403"/>
                  </a:lnTo>
                  <a:lnTo>
                    <a:pt x="542963" y="284403"/>
                  </a:lnTo>
                  <a:lnTo>
                    <a:pt x="542963" y="232689"/>
                  </a:lnTo>
                  <a:lnTo>
                    <a:pt x="517105" y="232689"/>
                  </a:lnTo>
                  <a:lnTo>
                    <a:pt x="517105" y="258559"/>
                  </a:lnTo>
                  <a:lnTo>
                    <a:pt x="491261" y="258559"/>
                  </a:lnTo>
                  <a:lnTo>
                    <a:pt x="465404" y="258559"/>
                  </a:lnTo>
                  <a:lnTo>
                    <a:pt x="465404" y="206844"/>
                  </a:lnTo>
                  <a:lnTo>
                    <a:pt x="491261" y="206844"/>
                  </a:lnTo>
                  <a:lnTo>
                    <a:pt x="491261" y="180987"/>
                  </a:lnTo>
                  <a:lnTo>
                    <a:pt x="517105" y="180987"/>
                  </a:lnTo>
                  <a:lnTo>
                    <a:pt x="517105" y="206844"/>
                  </a:lnTo>
                  <a:lnTo>
                    <a:pt x="542963" y="206844"/>
                  </a:lnTo>
                  <a:lnTo>
                    <a:pt x="542963" y="180987"/>
                  </a:lnTo>
                  <a:lnTo>
                    <a:pt x="568820" y="180987"/>
                  </a:lnTo>
                  <a:lnTo>
                    <a:pt x="568820" y="232689"/>
                  </a:lnTo>
                  <a:lnTo>
                    <a:pt x="594677" y="232689"/>
                  </a:lnTo>
                  <a:lnTo>
                    <a:pt x="620534" y="232689"/>
                  </a:lnTo>
                  <a:lnTo>
                    <a:pt x="620534" y="206844"/>
                  </a:lnTo>
                  <a:lnTo>
                    <a:pt x="594677" y="206844"/>
                  </a:lnTo>
                  <a:lnTo>
                    <a:pt x="594677" y="155130"/>
                  </a:lnTo>
                  <a:lnTo>
                    <a:pt x="620534" y="155130"/>
                  </a:lnTo>
                  <a:lnTo>
                    <a:pt x="646391" y="155130"/>
                  </a:lnTo>
                  <a:lnTo>
                    <a:pt x="672249" y="155130"/>
                  </a:lnTo>
                  <a:lnTo>
                    <a:pt x="698106" y="155130"/>
                  </a:lnTo>
                  <a:lnTo>
                    <a:pt x="698106" y="129273"/>
                  </a:lnTo>
                  <a:lnTo>
                    <a:pt x="723963" y="129273"/>
                  </a:lnTo>
                  <a:lnTo>
                    <a:pt x="749820" y="129273"/>
                  </a:lnTo>
                  <a:lnTo>
                    <a:pt x="749820" y="77558"/>
                  </a:lnTo>
                  <a:close/>
                </a:path>
                <a:path w="1060450" h="568959">
                  <a:moveTo>
                    <a:pt x="1060081" y="361975"/>
                  </a:moveTo>
                  <a:lnTo>
                    <a:pt x="1034224" y="361975"/>
                  </a:lnTo>
                  <a:lnTo>
                    <a:pt x="1034224" y="387832"/>
                  </a:lnTo>
                  <a:lnTo>
                    <a:pt x="1008367" y="387832"/>
                  </a:lnTo>
                  <a:lnTo>
                    <a:pt x="1008367" y="413689"/>
                  </a:lnTo>
                  <a:lnTo>
                    <a:pt x="1034224" y="413689"/>
                  </a:lnTo>
                  <a:lnTo>
                    <a:pt x="1060081" y="413689"/>
                  </a:lnTo>
                  <a:lnTo>
                    <a:pt x="1060081" y="361975"/>
                  </a:lnTo>
                  <a:close/>
                </a:path>
                <a:path w="1060450" h="568959">
                  <a:moveTo>
                    <a:pt x="1060081" y="258559"/>
                  </a:moveTo>
                  <a:lnTo>
                    <a:pt x="1034224" y="258559"/>
                  </a:lnTo>
                  <a:lnTo>
                    <a:pt x="1034224" y="284403"/>
                  </a:lnTo>
                  <a:lnTo>
                    <a:pt x="1008367" y="284403"/>
                  </a:lnTo>
                  <a:lnTo>
                    <a:pt x="1008367" y="310261"/>
                  </a:lnTo>
                  <a:lnTo>
                    <a:pt x="982510" y="310261"/>
                  </a:lnTo>
                  <a:lnTo>
                    <a:pt x="982510" y="284403"/>
                  </a:lnTo>
                  <a:lnTo>
                    <a:pt x="1008367" y="284403"/>
                  </a:lnTo>
                  <a:lnTo>
                    <a:pt x="1008367" y="258559"/>
                  </a:lnTo>
                  <a:lnTo>
                    <a:pt x="982510" y="258559"/>
                  </a:lnTo>
                  <a:lnTo>
                    <a:pt x="982510" y="232689"/>
                  </a:lnTo>
                  <a:lnTo>
                    <a:pt x="956665" y="232689"/>
                  </a:lnTo>
                  <a:lnTo>
                    <a:pt x="930808" y="232689"/>
                  </a:lnTo>
                  <a:lnTo>
                    <a:pt x="930808" y="258559"/>
                  </a:lnTo>
                  <a:lnTo>
                    <a:pt x="956665" y="258559"/>
                  </a:lnTo>
                  <a:lnTo>
                    <a:pt x="956665" y="284403"/>
                  </a:lnTo>
                  <a:lnTo>
                    <a:pt x="930808" y="284403"/>
                  </a:lnTo>
                  <a:lnTo>
                    <a:pt x="930808" y="258559"/>
                  </a:lnTo>
                  <a:lnTo>
                    <a:pt x="904951" y="258559"/>
                  </a:lnTo>
                  <a:lnTo>
                    <a:pt x="904951" y="310261"/>
                  </a:lnTo>
                  <a:lnTo>
                    <a:pt x="879094" y="310261"/>
                  </a:lnTo>
                  <a:lnTo>
                    <a:pt x="879094" y="232689"/>
                  </a:lnTo>
                  <a:lnTo>
                    <a:pt x="853236" y="232689"/>
                  </a:lnTo>
                  <a:lnTo>
                    <a:pt x="853236" y="258559"/>
                  </a:lnTo>
                  <a:lnTo>
                    <a:pt x="853236" y="284403"/>
                  </a:lnTo>
                  <a:lnTo>
                    <a:pt x="827379" y="284403"/>
                  </a:lnTo>
                  <a:lnTo>
                    <a:pt x="827379" y="310261"/>
                  </a:lnTo>
                  <a:lnTo>
                    <a:pt x="853236" y="310261"/>
                  </a:lnTo>
                  <a:lnTo>
                    <a:pt x="853236" y="336118"/>
                  </a:lnTo>
                  <a:lnTo>
                    <a:pt x="827379" y="336118"/>
                  </a:lnTo>
                  <a:lnTo>
                    <a:pt x="827379" y="310261"/>
                  </a:lnTo>
                  <a:lnTo>
                    <a:pt x="801522" y="310261"/>
                  </a:lnTo>
                  <a:lnTo>
                    <a:pt x="801522" y="284403"/>
                  </a:lnTo>
                  <a:lnTo>
                    <a:pt x="827379" y="284403"/>
                  </a:lnTo>
                  <a:lnTo>
                    <a:pt x="827379" y="258559"/>
                  </a:lnTo>
                  <a:lnTo>
                    <a:pt x="853236" y="258559"/>
                  </a:lnTo>
                  <a:lnTo>
                    <a:pt x="853236" y="232689"/>
                  </a:lnTo>
                  <a:lnTo>
                    <a:pt x="853236" y="206844"/>
                  </a:lnTo>
                  <a:lnTo>
                    <a:pt x="827379" y="206844"/>
                  </a:lnTo>
                  <a:lnTo>
                    <a:pt x="827379" y="232689"/>
                  </a:lnTo>
                  <a:lnTo>
                    <a:pt x="801522" y="232689"/>
                  </a:lnTo>
                  <a:lnTo>
                    <a:pt x="775665" y="232689"/>
                  </a:lnTo>
                  <a:lnTo>
                    <a:pt x="775665" y="258559"/>
                  </a:lnTo>
                  <a:lnTo>
                    <a:pt x="749820" y="258559"/>
                  </a:lnTo>
                  <a:lnTo>
                    <a:pt x="723963" y="258559"/>
                  </a:lnTo>
                  <a:lnTo>
                    <a:pt x="723963" y="284403"/>
                  </a:lnTo>
                  <a:lnTo>
                    <a:pt x="749820" y="284403"/>
                  </a:lnTo>
                  <a:lnTo>
                    <a:pt x="775665" y="284403"/>
                  </a:lnTo>
                  <a:lnTo>
                    <a:pt x="775665" y="336118"/>
                  </a:lnTo>
                  <a:lnTo>
                    <a:pt x="801522" y="336118"/>
                  </a:lnTo>
                  <a:lnTo>
                    <a:pt x="801522" y="413689"/>
                  </a:lnTo>
                  <a:lnTo>
                    <a:pt x="827379" y="413689"/>
                  </a:lnTo>
                  <a:lnTo>
                    <a:pt x="827379" y="361975"/>
                  </a:lnTo>
                  <a:lnTo>
                    <a:pt x="853236" y="361975"/>
                  </a:lnTo>
                  <a:lnTo>
                    <a:pt x="879094" y="361975"/>
                  </a:lnTo>
                  <a:lnTo>
                    <a:pt x="904951" y="361975"/>
                  </a:lnTo>
                  <a:lnTo>
                    <a:pt x="904951" y="336118"/>
                  </a:lnTo>
                  <a:lnTo>
                    <a:pt x="930808" y="336118"/>
                  </a:lnTo>
                  <a:lnTo>
                    <a:pt x="956665" y="336118"/>
                  </a:lnTo>
                  <a:lnTo>
                    <a:pt x="956665" y="491248"/>
                  </a:lnTo>
                  <a:lnTo>
                    <a:pt x="982510" y="491248"/>
                  </a:lnTo>
                  <a:lnTo>
                    <a:pt x="982510" y="517105"/>
                  </a:lnTo>
                  <a:lnTo>
                    <a:pt x="1008367" y="517105"/>
                  </a:lnTo>
                  <a:lnTo>
                    <a:pt x="1008367" y="465404"/>
                  </a:lnTo>
                  <a:lnTo>
                    <a:pt x="982510" y="465404"/>
                  </a:lnTo>
                  <a:lnTo>
                    <a:pt x="982510" y="387832"/>
                  </a:lnTo>
                  <a:lnTo>
                    <a:pt x="1008367" y="387832"/>
                  </a:lnTo>
                  <a:lnTo>
                    <a:pt x="1008367" y="361975"/>
                  </a:lnTo>
                  <a:lnTo>
                    <a:pt x="982510" y="361975"/>
                  </a:lnTo>
                  <a:lnTo>
                    <a:pt x="982510" y="336118"/>
                  </a:lnTo>
                  <a:lnTo>
                    <a:pt x="1008367" y="336118"/>
                  </a:lnTo>
                  <a:lnTo>
                    <a:pt x="1034224" y="336118"/>
                  </a:lnTo>
                  <a:lnTo>
                    <a:pt x="1034224" y="310261"/>
                  </a:lnTo>
                  <a:lnTo>
                    <a:pt x="1060081" y="310261"/>
                  </a:lnTo>
                  <a:lnTo>
                    <a:pt x="1060081" y="2585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5636" y="6786749"/>
              <a:ext cx="1060450" cy="904875"/>
            </a:xfrm>
            <a:custGeom>
              <a:avLst/>
              <a:gdLst/>
              <a:ahLst/>
              <a:cxnLst/>
              <a:rect l="l" t="t" r="r" b="b"/>
              <a:pathLst>
                <a:path w="1060450" h="904875">
                  <a:moveTo>
                    <a:pt x="1809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80987" y="25400"/>
                  </a:lnTo>
                  <a:lnTo>
                    <a:pt x="180987" y="0"/>
                  </a:lnTo>
                  <a:close/>
                </a:path>
                <a:path w="1060450" h="904875">
                  <a:moveTo>
                    <a:pt x="258559" y="801103"/>
                  </a:moveTo>
                  <a:lnTo>
                    <a:pt x="232702" y="801103"/>
                  </a:lnTo>
                  <a:lnTo>
                    <a:pt x="232702" y="775258"/>
                  </a:lnTo>
                  <a:lnTo>
                    <a:pt x="206844" y="775258"/>
                  </a:lnTo>
                  <a:lnTo>
                    <a:pt x="206844" y="852817"/>
                  </a:lnTo>
                  <a:lnTo>
                    <a:pt x="232702" y="852817"/>
                  </a:lnTo>
                  <a:lnTo>
                    <a:pt x="232702" y="826960"/>
                  </a:lnTo>
                  <a:lnTo>
                    <a:pt x="258559" y="826960"/>
                  </a:lnTo>
                  <a:lnTo>
                    <a:pt x="258559" y="801103"/>
                  </a:lnTo>
                  <a:close/>
                </a:path>
                <a:path w="1060450" h="904875">
                  <a:moveTo>
                    <a:pt x="336118" y="801103"/>
                  </a:moveTo>
                  <a:lnTo>
                    <a:pt x="310261" y="801103"/>
                  </a:lnTo>
                  <a:lnTo>
                    <a:pt x="310261" y="826960"/>
                  </a:lnTo>
                  <a:lnTo>
                    <a:pt x="336118" y="826960"/>
                  </a:lnTo>
                  <a:lnTo>
                    <a:pt x="336118" y="801103"/>
                  </a:lnTo>
                  <a:close/>
                </a:path>
                <a:path w="1060450" h="904875">
                  <a:moveTo>
                    <a:pt x="491261" y="827062"/>
                  </a:moveTo>
                  <a:lnTo>
                    <a:pt x="465404" y="827062"/>
                  </a:lnTo>
                  <a:lnTo>
                    <a:pt x="439547" y="827062"/>
                  </a:lnTo>
                  <a:lnTo>
                    <a:pt x="413689" y="827062"/>
                  </a:lnTo>
                  <a:lnTo>
                    <a:pt x="413689" y="801662"/>
                  </a:lnTo>
                  <a:lnTo>
                    <a:pt x="439547" y="801662"/>
                  </a:lnTo>
                  <a:lnTo>
                    <a:pt x="465404" y="801662"/>
                  </a:lnTo>
                  <a:lnTo>
                    <a:pt x="465404" y="749592"/>
                  </a:lnTo>
                  <a:lnTo>
                    <a:pt x="439547" y="749592"/>
                  </a:lnTo>
                  <a:lnTo>
                    <a:pt x="439547" y="776262"/>
                  </a:lnTo>
                  <a:lnTo>
                    <a:pt x="413689" y="776262"/>
                  </a:lnTo>
                  <a:lnTo>
                    <a:pt x="387832" y="776262"/>
                  </a:lnTo>
                  <a:lnTo>
                    <a:pt x="387832" y="749592"/>
                  </a:lnTo>
                  <a:lnTo>
                    <a:pt x="413689" y="749592"/>
                  </a:lnTo>
                  <a:lnTo>
                    <a:pt x="439547" y="749592"/>
                  </a:lnTo>
                  <a:lnTo>
                    <a:pt x="439547" y="698792"/>
                  </a:lnTo>
                  <a:lnTo>
                    <a:pt x="413689" y="698792"/>
                  </a:lnTo>
                  <a:lnTo>
                    <a:pt x="387832" y="698792"/>
                  </a:lnTo>
                  <a:lnTo>
                    <a:pt x="387832" y="672122"/>
                  </a:lnTo>
                  <a:lnTo>
                    <a:pt x="413689" y="672122"/>
                  </a:lnTo>
                  <a:lnTo>
                    <a:pt x="413689" y="646722"/>
                  </a:lnTo>
                  <a:lnTo>
                    <a:pt x="439547" y="646722"/>
                  </a:lnTo>
                  <a:lnTo>
                    <a:pt x="439547" y="621322"/>
                  </a:lnTo>
                  <a:lnTo>
                    <a:pt x="413689" y="621322"/>
                  </a:lnTo>
                  <a:lnTo>
                    <a:pt x="387832" y="621322"/>
                  </a:lnTo>
                  <a:lnTo>
                    <a:pt x="387832" y="646722"/>
                  </a:lnTo>
                  <a:lnTo>
                    <a:pt x="361975" y="646722"/>
                  </a:lnTo>
                  <a:lnTo>
                    <a:pt x="336118" y="646722"/>
                  </a:lnTo>
                  <a:lnTo>
                    <a:pt x="206844" y="646722"/>
                  </a:lnTo>
                  <a:lnTo>
                    <a:pt x="206844" y="594652"/>
                  </a:lnTo>
                  <a:lnTo>
                    <a:pt x="180987" y="594652"/>
                  </a:lnTo>
                  <a:lnTo>
                    <a:pt x="180987" y="621322"/>
                  </a:lnTo>
                  <a:lnTo>
                    <a:pt x="155130" y="621322"/>
                  </a:lnTo>
                  <a:lnTo>
                    <a:pt x="155130" y="646722"/>
                  </a:lnTo>
                  <a:lnTo>
                    <a:pt x="180987" y="646722"/>
                  </a:lnTo>
                  <a:lnTo>
                    <a:pt x="180987" y="672122"/>
                  </a:lnTo>
                  <a:lnTo>
                    <a:pt x="155130" y="672122"/>
                  </a:lnTo>
                  <a:lnTo>
                    <a:pt x="155130" y="698792"/>
                  </a:lnTo>
                  <a:lnTo>
                    <a:pt x="180987" y="698792"/>
                  </a:lnTo>
                  <a:lnTo>
                    <a:pt x="206844" y="698792"/>
                  </a:lnTo>
                  <a:lnTo>
                    <a:pt x="206844" y="724192"/>
                  </a:lnTo>
                  <a:lnTo>
                    <a:pt x="232702" y="724192"/>
                  </a:lnTo>
                  <a:lnTo>
                    <a:pt x="258559" y="724192"/>
                  </a:lnTo>
                  <a:lnTo>
                    <a:pt x="258559" y="698792"/>
                  </a:lnTo>
                  <a:lnTo>
                    <a:pt x="284403" y="698792"/>
                  </a:lnTo>
                  <a:lnTo>
                    <a:pt x="284403" y="672122"/>
                  </a:lnTo>
                  <a:lnTo>
                    <a:pt x="310261" y="672122"/>
                  </a:lnTo>
                  <a:lnTo>
                    <a:pt x="336118" y="672122"/>
                  </a:lnTo>
                  <a:lnTo>
                    <a:pt x="336118" y="724192"/>
                  </a:lnTo>
                  <a:lnTo>
                    <a:pt x="310261" y="724192"/>
                  </a:lnTo>
                  <a:lnTo>
                    <a:pt x="310261" y="749592"/>
                  </a:lnTo>
                  <a:lnTo>
                    <a:pt x="284403" y="749592"/>
                  </a:lnTo>
                  <a:lnTo>
                    <a:pt x="284403" y="775258"/>
                  </a:lnTo>
                  <a:lnTo>
                    <a:pt x="258559" y="775258"/>
                  </a:lnTo>
                  <a:lnTo>
                    <a:pt x="258559" y="801103"/>
                  </a:lnTo>
                  <a:lnTo>
                    <a:pt x="284403" y="801103"/>
                  </a:lnTo>
                  <a:lnTo>
                    <a:pt x="284403" y="776262"/>
                  </a:lnTo>
                  <a:lnTo>
                    <a:pt x="310261" y="776262"/>
                  </a:lnTo>
                  <a:lnTo>
                    <a:pt x="336118" y="776262"/>
                  </a:lnTo>
                  <a:lnTo>
                    <a:pt x="336118" y="749592"/>
                  </a:lnTo>
                  <a:lnTo>
                    <a:pt x="361975" y="749592"/>
                  </a:lnTo>
                  <a:lnTo>
                    <a:pt x="361975" y="853732"/>
                  </a:lnTo>
                  <a:lnTo>
                    <a:pt x="336118" y="853732"/>
                  </a:lnTo>
                  <a:lnTo>
                    <a:pt x="310261" y="853732"/>
                  </a:lnTo>
                  <a:lnTo>
                    <a:pt x="310261" y="827062"/>
                  </a:lnTo>
                  <a:lnTo>
                    <a:pt x="284403" y="827062"/>
                  </a:lnTo>
                  <a:lnTo>
                    <a:pt x="284403" y="853732"/>
                  </a:lnTo>
                  <a:lnTo>
                    <a:pt x="258559" y="853732"/>
                  </a:lnTo>
                  <a:lnTo>
                    <a:pt x="258559" y="879132"/>
                  </a:lnTo>
                  <a:lnTo>
                    <a:pt x="232702" y="879132"/>
                  </a:lnTo>
                  <a:lnTo>
                    <a:pt x="232702" y="904532"/>
                  </a:lnTo>
                  <a:lnTo>
                    <a:pt x="258559" y="904532"/>
                  </a:lnTo>
                  <a:lnTo>
                    <a:pt x="284403" y="904532"/>
                  </a:lnTo>
                  <a:lnTo>
                    <a:pt x="284403" y="879132"/>
                  </a:lnTo>
                  <a:lnTo>
                    <a:pt x="310261" y="879132"/>
                  </a:lnTo>
                  <a:lnTo>
                    <a:pt x="336118" y="879132"/>
                  </a:lnTo>
                  <a:lnTo>
                    <a:pt x="361975" y="879132"/>
                  </a:lnTo>
                  <a:lnTo>
                    <a:pt x="361975" y="904532"/>
                  </a:lnTo>
                  <a:lnTo>
                    <a:pt x="387832" y="904532"/>
                  </a:lnTo>
                  <a:lnTo>
                    <a:pt x="387832" y="879132"/>
                  </a:lnTo>
                  <a:lnTo>
                    <a:pt x="413689" y="879132"/>
                  </a:lnTo>
                  <a:lnTo>
                    <a:pt x="413689" y="904532"/>
                  </a:lnTo>
                  <a:lnTo>
                    <a:pt x="439547" y="904532"/>
                  </a:lnTo>
                  <a:lnTo>
                    <a:pt x="465404" y="904532"/>
                  </a:lnTo>
                  <a:lnTo>
                    <a:pt x="465404" y="878674"/>
                  </a:lnTo>
                  <a:lnTo>
                    <a:pt x="439547" y="878674"/>
                  </a:lnTo>
                  <a:lnTo>
                    <a:pt x="413689" y="878674"/>
                  </a:lnTo>
                  <a:lnTo>
                    <a:pt x="413689" y="853732"/>
                  </a:lnTo>
                  <a:lnTo>
                    <a:pt x="439547" y="853732"/>
                  </a:lnTo>
                  <a:lnTo>
                    <a:pt x="465404" y="853732"/>
                  </a:lnTo>
                  <a:lnTo>
                    <a:pt x="491261" y="853732"/>
                  </a:lnTo>
                  <a:lnTo>
                    <a:pt x="491261" y="827062"/>
                  </a:lnTo>
                  <a:close/>
                </a:path>
                <a:path w="1060450" h="904875">
                  <a:moveTo>
                    <a:pt x="568820" y="801204"/>
                  </a:moveTo>
                  <a:lnTo>
                    <a:pt x="542963" y="801204"/>
                  </a:lnTo>
                  <a:lnTo>
                    <a:pt x="542963" y="827874"/>
                  </a:lnTo>
                  <a:lnTo>
                    <a:pt x="568820" y="827874"/>
                  </a:lnTo>
                  <a:lnTo>
                    <a:pt x="568820" y="801204"/>
                  </a:lnTo>
                  <a:close/>
                </a:path>
                <a:path w="1060450" h="904875">
                  <a:moveTo>
                    <a:pt x="620534" y="775804"/>
                  </a:moveTo>
                  <a:lnTo>
                    <a:pt x="594677" y="775804"/>
                  </a:lnTo>
                  <a:lnTo>
                    <a:pt x="594677" y="801204"/>
                  </a:lnTo>
                  <a:lnTo>
                    <a:pt x="620534" y="801204"/>
                  </a:lnTo>
                  <a:lnTo>
                    <a:pt x="620534" y="775804"/>
                  </a:lnTo>
                  <a:close/>
                </a:path>
                <a:path w="1060450" h="904875">
                  <a:moveTo>
                    <a:pt x="646391" y="878674"/>
                  </a:moveTo>
                  <a:lnTo>
                    <a:pt x="620534" y="878674"/>
                  </a:lnTo>
                  <a:lnTo>
                    <a:pt x="594677" y="878674"/>
                  </a:lnTo>
                  <a:lnTo>
                    <a:pt x="568820" y="878674"/>
                  </a:lnTo>
                  <a:lnTo>
                    <a:pt x="568820" y="904532"/>
                  </a:lnTo>
                  <a:lnTo>
                    <a:pt x="594677" y="904532"/>
                  </a:lnTo>
                  <a:lnTo>
                    <a:pt x="620534" y="904532"/>
                  </a:lnTo>
                  <a:lnTo>
                    <a:pt x="646391" y="904532"/>
                  </a:lnTo>
                  <a:lnTo>
                    <a:pt x="646391" y="878674"/>
                  </a:lnTo>
                  <a:close/>
                </a:path>
                <a:path w="1060450" h="904875">
                  <a:moveTo>
                    <a:pt x="775665" y="878674"/>
                  </a:moveTo>
                  <a:lnTo>
                    <a:pt x="749820" y="878674"/>
                  </a:lnTo>
                  <a:lnTo>
                    <a:pt x="749820" y="904532"/>
                  </a:lnTo>
                  <a:lnTo>
                    <a:pt x="775665" y="904532"/>
                  </a:lnTo>
                  <a:lnTo>
                    <a:pt x="775665" y="878674"/>
                  </a:lnTo>
                  <a:close/>
                </a:path>
                <a:path w="1060450" h="904875">
                  <a:moveTo>
                    <a:pt x="827379" y="878674"/>
                  </a:moveTo>
                  <a:lnTo>
                    <a:pt x="801522" y="878674"/>
                  </a:lnTo>
                  <a:lnTo>
                    <a:pt x="801522" y="904532"/>
                  </a:lnTo>
                  <a:lnTo>
                    <a:pt x="827379" y="904532"/>
                  </a:lnTo>
                  <a:lnTo>
                    <a:pt x="827379" y="878674"/>
                  </a:lnTo>
                  <a:close/>
                </a:path>
                <a:path w="1060450" h="904875">
                  <a:moveTo>
                    <a:pt x="827379" y="750404"/>
                  </a:moveTo>
                  <a:lnTo>
                    <a:pt x="801522" y="750404"/>
                  </a:lnTo>
                  <a:lnTo>
                    <a:pt x="775665" y="750404"/>
                  </a:lnTo>
                  <a:lnTo>
                    <a:pt x="775665" y="672934"/>
                  </a:lnTo>
                  <a:lnTo>
                    <a:pt x="749820" y="672934"/>
                  </a:lnTo>
                  <a:lnTo>
                    <a:pt x="723963" y="672934"/>
                  </a:lnTo>
                  <a:lnTo>
                    <a:pt x="723963" y="646264"/>
                  </a:lnTo>
                  <a:lnTo>
                    <a:pt x="749820" y="646264"/>
                  </a:lnTo>
                  <a:lnTo>
                    <a:pt x="749820" y="620864"/>
                  </a:lnTo>
                  <a:lnTo>
                    <a:pt x="723963" y="620864"/>
                  </a:lnTo>
                  <a:lnTo>
                    <a:pt x="723963" y="595464"/>
                  </a:lnTo>
                  <a:lnTo>
                    <a:pt x="698106" y="595464"/>
                  </a:lnTo>
                  <a:lnTo>
                    <a:pt x="698106" y="620864"/>
                  </a:lnTo>
                  <a:lnTo>
                    <a:pt x="698106" y="646264"/>
                  </a:lnTo>
                  <a:lnTo>
                    <a:pt x="672249" y="646264"/>
                  </a:lnTo>
                  <a:lnTo>
                    <a:pt x="672249" y="672934"/>
                  </a:lnTo>
                  <a:lnTo>
                    <a:pt x="646391" y="672934"/>
                  </a:lnTo>
                  <a:lnTo>
                    <a:pt x="646391" y="646264"/>
                  </a:lnTo>
                  <a:lnTo>
                    <a:pt x="672249" y="646264"/>
                  </a:lnTo>
                  <a:lnTo>
                    <a:pt x="672249" y="620864"/>
                  </a:lnTo>
                  <a:lnTo>
                    <a:pt x="698106" y="620864"/>
                  </a:lnTo>
                  <a:lnTo>
                    <a:pt x="698106" y="595464"/>
                  </a:lnTo>
                  <a:lnTo>
                    <a:pt x="698106" y="568794"/>
                  </a:lnTo>
                  <a:lnTo>
                    <a:pt x="672249" y="568794"/>
                  </a:lnTo>
                  <a:lnTo>
                    <a:pt x="672249" y="543394"/>
                  </a:lnTo>
                  <a:lnTo>
                    <a:pt x="646391" y="543394"/>
                  </a:lnTo>
                  <a:lnTo>
                    <a:pt x="646391" y="620864"/>
                  </a:lnTo>
                  <a:lnTo>
                    <a:pt x="620534" y="620864"/>
                  </a:lnTo>
                  <a:lnTo>
                    <a:pt x="594677" y="620864"/>
                  </a:lnTo>
                  <a:lnTo>
                    <a:pt x="568820" y="620864"/>
                  </a:lnTo>
                  <a:lnTo>
                    <a:pt x="568820" y="646264"/>
                  </a:lnTo>
                  <a:lnTo>
                    <a:pt x="594677" y="646264"/>
                  </a:lnTo>
                  <a:lnTo>
                    <a:pt x="594677" y="672934"/>
                  </a:lnTo>
                  <a:lnTo>
                    <a:pt x="568820" y="672934"/>
                  </a:lnTo>
                  <a:lnTo>
                    <a:pt x="568820" y="698334"/>
                  </a:lnTo>
                  <a:lnTo>
                    <a:pt x="594677" y="698334"/>
                  </a:lnTo>
                  <a:lnTo>
                    <a:pt x="620534" y="698334"/>
                  </a:lnTo>
                  <a:lnTo>
                    <a:pt x="620534" y="723734"/>
                  </a:lnTo>
                  <a:lnTo>
                    <a:pt x="594677" y="723734"/>
                  </a:lnTo>
                  <a:lnTo>
                    <a:pt x="594677" y="750404"/>
                  </a:lnTo>
                  <a:lnTo>
                    <a:pt x="620534" y="750404"/>
                  </a:lnTo>
                  <a:lnTo>
                    <a:pt x="646391" y="750404"/>
                  </a:lnTo>
                  <a:lnTo>
                    <a:pt x="646391" y="723734"/>
                  </a:lnTo>
                  <a:lnTo>
                    <a:pt x="672249" y="723734"/>
                  </a:lnTo>
                  <a:lnTo>
                    <a:pt x="698106" y="723734"/>
                  </a:lnTo>
                  <a:lnTo>
                    <a:pt x="698106" y="698334"/>
                  </a:lnTo>
                  <a:lnTo>
                    <a:pt x="723963" y="698334"/>
                  </a:lnTo>
                  <a:lnTo>
                    <a:pt x="723963" y="723734"/>
                  </a:lnTo>
                  <a:lnTo>
                    <a:pt x="698106" y="723734"/>
                  </a:lnTo>
                  <a:lnTo>
                    <a:pt x="698106" y="750404"/>
                  </a:lnTo>
                  <a:lnTo>
                    <a:pt x="672249" y="750404"/>
                  </a:lnTo>
                  <a:lnTo>
                    <a:pt x="646391" y="750404"/>
                  </a:lnTo>
                  <a:lnTo>
                    <a:pt x="646391" y="801204"/>
                  </a:lnTo>
                  <a:lnTo>
                    <a:pt x="672249" y="801204"/>
                  </a:lnTo>
                  <a:lnTo>
                    <a:pt x="672249" y="853274"/>
                  </a:lnTo>
                  <a:lnTo>
                    <a:pt x="698106" y="853274"/>
                  </a:lnTo>
                  <a:lnTo>
                    <a:pt x="723963" y="853274"/>
                  </a:lnTo>
                  <a:lnTo>
                    <a:pt x="723963" y="878674"/>
                  </a:lnTo>
                  <a:lnTo>
                    <a:pt x="749820" y="878674"/>
                  </a:lnTo>
                  <a:lnTo>
                    <a:pt x="749820" y="852817"/>
                  </a:lnTo>
                  <a:lnTo>
                    <a:pt x="723963" y="852817"/>
                  </a:lnTo>
                  <a:lnTo>
                    <a:pt x="723963" y="827874"/>
                  </a:lnTo>
                  <a:lnTo>
                    <a:pt x="698106" y="827874"/>
                  </a:lnTo>
                  <a:lnTo>
                    <a:pt x="698106" y="801204"/>
                  </a:lnTo>
                  <a:lnTo>
                    <a:pt x="723963" y="801204"/>
                  </a:lnTo>
                  <a:lnTo>
                    <a:pt x="723963" y="826960"/>
                  </a:lnTo>
                  <a:lnTo>
                    <a:pt x="749820" y="826960"/>
                  </a:lnTo>
                  <a:lnTo>
                    <a:pt x="749820" y="801103"/>
                  </a:lnTo>
                  <a:lnTo>
                    <a:pt x="723963" y="801103"/>
                  </a:lnTo>
                  <a:lnTo>
                    <a:pt x="723963" y="775804"/>
                  </a:lnTo>
                  <a:lnTo>
                    <a:pt x="749820" y="775804"/>
                  </a:lnTo>
                  <a:lnTo>
                    <a:pt x="775665" y="775804"/>
                  </a:lnTo>
                  <a:lnTo>
                    <a:pt x="801522" y="775804"/>
                  </a:lnTo>
                  <a:lnTo>
                    <a:pt x="827379" y="775804"/>
                  </a:lnTo>
                  <a:lnTo>
                    <a:pt x="827379" y="750404"/>
                  </a:lnTo>
                  <a:close/>
                </a:path>
                <a:path w="1060450" h="904875">
                  <a:moveTo>
                    <a:pt x="1008367" y="878674"/>
                  </a:moveTo>
                  <a:lnTo>
                    <a:pt x="982510" y="878674"/>
                  </a:lnTo>
                  <a:lnTo>
                    <a:pt x="982510" y="852817"/>
                  </a:lnTo>
                  <a:lnTo>
                    <a:pt x="956665" y="852817"/>
                  </a:lnTo>
                  <a:lnTo>
                    <a:pt x="956665" y="826960"/>
                  </a:lnTo>
                  <a:lnTo>
                    <a:pt x="930808" y="826960"/>
                  </a:lnTo>
                  <a:lnTo>
                    <a:pt x="930808" y="801103"/>
                  </a:lnTo>
                  <a:lnTo>
                    <a:pt x="904951" y="801103"/>
                  </a:lnTo>
                  <a:lnTo>
                    <a:pt x="904951" y="826960"/>
                  </a:lnTo>
                  <a:lnTo>
                    <a:pt x="879094" y="826960"/>
                  </a:lnTo>
                  <a:lnTo>
                    <a:pt x="879094" y="801103"/>
                  </a:lnTo>
                  <a:lnTo>
                    <a:pt x="853236" y="801103"/>
                  </a:lnTo>
                  <a:lnTo>
                    <a:pt x="827379" y="801103"/>
                  </a:lnTo>
                  <a:lnTo>
                    <a:pt x="801522" y="801103"/>
                  </a:lnTo>
                  <a:lnTo>
                    <a:pt x="775665" y="801103"/>
                  </a:lnTo>
                  <a:lnTo>
                    <a:pt x="775665" y="826960"/>
                  </a:lnTo>
                  <a:lnTo>
                    <a:pt x="749820" y="826960"/>
                  </a:lnTo>
                  <a:lnTo>
                    <a:pt x="749820" y="852817"/>
                  </a:lnTo>
                  <a:lnTo>
                    <a:pt x="775665" y="852817"/>
                  </a:lnTo>
                  <a:lnTo>
                    <a:pt x="801522" y="852817"/>
                  </a:lnTo>
                  <a:lnTo>
                    <a:pt x="827379" y="852817"/>
                  </a:lnTo>
                  <a:lnTo>
                    <a:pt x="827379" y="878674"/>
                  </a:lnTo>
                  <a:lnTo>
                    <a:pt x="853236" y="878674"/>
                  </a:lnTo>
                  <a:lnTo>
                    <a:pt x="853236" y="852817"/>
                  </a:lnTo>
                  <a:lnTo>
                    <a:pt x="879094" y="852817"/>
                  </a:lnTo>
                  <a:lnTo>
                    <a:pt x="904951" y="852817"/>
                  </a:lnTo>
                  <a:lnTo>
                    <a:pt x="930808" y="852817"/>
                  </a:lnTo>
                  <a:lnTo>
                    <a:pt x="930808" y="878674"/>
                  </a:lnTo>
                  <a:lnTo>
                    <a:pt x="904951" y="878674"/>
                  </a:lnTo>
                  <a:lnTo>
                    <a:pt x="904951" y="904532"/>
                  </a:lnTo>
                  <a:lnTo>
                    <a:pt x="930808" y="904532"/>
                  </a:lnTo>
                  <a:lnTo>
                    <a:pt x="956665" y="904532"/>
                  </a:lnTo>
                  <a:lnTo>
                    <a:pt x="982510" y="904532"/>
                  </a:lnTo>
                  <a:lnTo>
                    <a:pt x="1008367" y="904532"/>
                  </a:lnTo>
                  <a:lnTo>
                    <a:pt x="1008367" y="878674"/>
                  </a:lnTo>
                  <a:close/>
                </a:path>
                <a:path w="1060450" h="904875">
                  <a:moveTo>
                    <a:pt x="1034224" y="826960"/>
                  </a:moveTo>
                  <a:lnTo>
                    <a:pt x="1008367" y="826960"/>
                  </a:lnTo>
                  <a:lnTo>
                    <a:pt x="1008367" y="878674"/>
                  </a:lnTo>
                  <a:lnTo>
                    <a:pt x="1034224" y="878674"/>
                  </a:lnTo>
                  <a:lnTo>
                    <a:pt x="1034224" y="826960"/>
                  </a:lnTo>
                  <a:close/>
                </a:path>
                <a:path w="1060450" h="904875">
                  <a:moveTo>
                    <a:pt x="1060081" y="749401"/>
                  </a:moveTo>
                  <a:lnTo>
                    <a:pt x="1034224" y="749401"/>
                  </a:lnTo>
                  <a:lnTo>
                    <a:pt x="1034224" y="826960"/>
                  </a:lnTo>
                  <a:lnTo>
                    <a:pt x="1060081" y="826960"/>
                  </a:lnTo>
                  <a:lnTo>
                    <a:pt x="1060081" y="74940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5636" y="6631809"/>
              <a:ext cx="1060450" cy="1059180"/>
            </a:xfrm>
            <a:custGeom>
              <a:avLst/>
              <a:gdLst/>
              <a:ahLst/>
              <a:cxnLst/>
              <a:rect l="l" t="t" r="r" b="b"/>
              <a:pathLst>
                <a:path w="1060450" h="1059179">
                  <a:moveTo>
                    <a:pt x="129273" y="930198"/>
                  </a:moveTo>
                  <a:lnTo>
                    <a:pt x="51714" y="930198"/>
                  </a:lnTo>
                  <a:lnTo>
                    <a:pt x="51714" y="1007757"/>
                  </a:lnTo>
                  <a:lnTo>
                    <a:pt x="129273" y="1007757"/>
                  </a:lnTo>
                  <a:lnTo>
                    <a:pt x="129273" y="930198"/>
                  </a:lnTo>
                  <a:close/>
                </a:path>
                <a:path w="1060450" h="1059179">
                  <a:moveTo>
                    <a:pt x="129273" y="51104"/>
                  </a:moveTo>
                  <a:lnTo>
                    <a:pt x="51714" y="51104"/>
                  </a:lnTo>
                  <a:lnTo>
                    <a:pt x="51714" y="128663"/>
                  </a:lnTo>
                  <a:lnTo>
                    <a:pt x="129273" y="128663"/>
                  </a:lnTo>
                  <a:lnTo>
                    <a:pt x="129273" y="51104"/>
                  </a:lnTo>
                  <a:close/>
                </a:path>
                <a:path w="1060450" h="1059179">
                  <a:moveTo>
                    <a:pt x="180987" y="904341"/>
                  </a:moveTo>
                  <a:lnTo>
                    <a:pt x="155130" y="904341"/>
                  </a:lnTo>
                  <a:lnTo>
                    <a:pt x="155130" y="1033614"/>
                  </a:lnTo>
                  <a:lnTo>
                    <a:pt x="180987" y="1033614"/>
                  </a:lnTo>
                  <a:lnTo>
                    <a:pt x="180987" y="904341"/>
                  </a:lnTo>
                  <a:close/>
                </a:path>
                <a:path w="1060450" h="1059179">
                  <a:moveTo>
                    <a:pt x="180987" y="878840"/>
                  </a:moveTo>
                  <a:lnTo>
                    <a:pt x="0" y="878840"/>
                  </a:lnTo>
                  <a:lnTo>
                    <a:pt x="0" y="904240"/>
                  </a:lnTo>
                  <a:lnTo>
                    <a:pt x="0" y="1033780"/>
                  </a:lnTo>
                  <a:lnTo>
                    <a:pt x="0" y="1059180"/>
                  </a:lnTo>
                  <a:lnTo>
                    <a:pt x="180987" y="1059180"/>
                  </a:lnTo>
                  <a:lnTo>
                    <a:pt x="180987" y="1033780"/>
                  </a:lnTo>
                  <a:lnTo>
                    <a:pt x="25857" y="1033780"/>
                  </a:lnTo>
                  <a:lnTo>
                    <a:pt x="25857" y="904240"/>
                  </a:lnTo>
                  <a:lnTo>
                    <a:pt x="180987" y="904240"/>
                  </a:lnTo>
                  <a:lnTo>
                    <a:pt x="180987" y="878840"/>
                  </a:lnTo>
                  <a:close/>
                </a:path>
                <a:path w="1060450" h="1059179">
                  <a:moveTo>
                    <a:pt x="1809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80987" y="180340"/>
                  </a:lnTo>
                  <a:lnTo>
                    <a:pt x="180987" y="154940"/>
                  </a:lnTo>
                  <a:lnTo>
                    <a:pt x="25857" y="154940"/>
                  </a:lnTo>
                  <a:lnTo>
                    <a:pt x="25857" y="25400"/>
                  </a:lnTo>
                  <a:lnTo>
                    <a:pt x="155130" y="25400"/>
                  </a:lnTo>
                  <a:lnTo>
                    <a:pt x="155130" y="154520"/>
                  </a:lnTo>
                  <a:lnTo>
                    <a:pt x="180987" y="154520"/>
                  </a:lnTo>
                  <a:lnTo>
                    <a:pt x="180987" y="25400"/>
                  </a:lnTo>
                  <a:lnTo>
                    <a:pt x="180987" y="25247"/>
                  </a:lnTo>
                  <a:lnTo>
                    <a:pt x="180987" y="0"/>
                  </a:lnTo>
                  <a:close/>
                </a:path>
                <a:path w="1060450" h="1059179">
                  <a:moveTo>
                    <a:pt x="904951" y="878484"/>
                  </a:moveTo>
                  <a:lnTo>
                    <a:pt x="879094" y="878484"/>
                  </a:lnTo>
                  <a:lnTo>
                    <a:pt x="879094" y="904341"/>
                  </a:lnTo>
                  <a:lnTo>
                    <a:pt x="904951" y="904341"/>
                  </a:lnTo>
                  <a:lnTo>
                    <a:pt x="904951" y="878484"/>
                  </a:lnTo>
                  <a:close/>
                </a:path>
                <a:path w="1060450" h="1059179">
                  <a:moveTo>
                    <a:pt x="956665" y="826770"/>
                  </a:moveTo>
                  <a:lnTo>
                    <a:pt x="827379" y="826770"/>
                  </a:lnTo>
                  <a:lnTo>
                    <a:pt x="827379" y="852170"/>
                  </a:lnTo>
                  <a:lnTo>
                    <a:pt x="827379" y="929640"/>
                  </a:lnTo>
                  <a:lnTo>
                    <a:pt x="827379" y="956310"/>
                  </a:lnTo>
                  <a:lnTo>
                    <a:pt x="956665" y="956310"/>
                  </a:lnTo>
                  <a:lnTo>
                    <a:pt x="956665" y="930198"/>
                  </a:lnTo>
                  <a:lnTo>
                    <a:pt x="956665" y="929640"/>
                  </a:lnTo>
                  <a:lnTo>
                    <a:pt x="956665" y="852627"/>
                  </a:lnTo>
                  <a:lnTo>
                    <a:pt x="930808" y="852627"/>
                  </a:lnTo>
                  <a:lnTo>
                    <a:pt x="930808" y="929640"/>
                  </a:lnTo>
                  <a:lnTo>
                    <a:pt x="853236" y="929640"/>
                  </a:lnTo>
                  <a:lnTo>
                    <a:pt x="853236" y="852170"/>
                  </a:lnTo>
                  <a:lnTo>
                    <a:pt x="956665" y="852170"/>
                  </a:lnTo>
                  <a:lnTo>
                    <a:pt x="956665" y="826770"/>
                  </a:lnTo>
                  <a:close/>
                </a:path>
                <a:path w="1060450" h="1059179">
                  <a:moveTo>
                    <a:pt x="1008367" y="51104"/>
                  </a:moveTo>
                  <a:lnTo>
                    <a:pt x="930808" y="51104"/>
                  </a:lnTo>
                  <a:lnTo>
                    <a:pt x="930808" y="128663"/>
                  </a:lnTo>
                  <a:lnTo>
                    <a:pt x="1008367" y="128663"/>
                  </a:lnTo>
                  <a:lnTo>
                    <a:pt x="1008367" y="51104"/>
                  </a:lnTo>
                  <a:close/>
                </a:path>
                <a:path w="1060450" h="1059179">
                  <a:moveTo>
                    <a:pt x="1060081" y="0"/>
                  </a:moveTo>
                  <a:lnTo>
                    <a:pt x="879094" y="0"/>
                  </a:lnTo>
                  <a:lnTo>
                    <a:pt x="879094" y="25400"/>
                  </a:lnTo>
                  <a:lnTo>
                    <a:pt x="879094" y="154940"/>
                  </a:lnTo>
                  <a:lnTo>
                    <a:pt x="879094" y="180340"/>
                  </a:lnTo>
                  <a:lnTo>
                    <a:pt x="1060081" y="180340"/>
                  </a:lnTo>
                  <a:lnTo>
                    <a:pt x="1060081" y="154940"/>
                  </a:lnTo>
                  <a:lnTo>
                    <a:pt x="904951" y="154940"/>
                  </a:lnTo>
                  <a:lnTo>
                    <a:pt x="904951" y="25400"/>
                  </a:lnTo>
                  <a:lnTo>
                    <a:pt x="1034224" y="25400"/>
                  </a:lnTo>
                  <a:lnTo>
                    <a:pt x="1034224" y="154520"/>
                  </a:lnTo>
                  <a:lnTo>
                    <a:pt x="1060081" y="154520"/>
                  </a:lnTo>
                  <a:lnTo>
                    <a:pt x="1060081" y="25400"/>
                  </a:lnTo>
                  <a:lnTo>
                    <a:pt x="1060081" y="25247"/>
                  </a:lnTo>
                  <a:lnTo>
                    <a:pt x="10600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9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THIRD</a:t>
            </a:r>
            <a:r>
              <a:rPr spc="100" dirty="0"/>
              <a:t> </a:t>
            </a:r>
            <a:r>
              <a:rPr dirty="0"/>
              <a:t>ANGLE</a:t>
            </a:r>
            <a:r>
              <a:rPr spc="20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120" name="object 1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51428" y="10306699"/>
            <a:ext cx="471805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448320" y="790822"/>
            <a:ext cx="4898390" cy="9812020"/>
            <a:chOff x="9448320" y="790822"/>
            <a:chExt cx="4898390" cy="9812020"/>
          </a:xfrm>
        </p:grpSpPr>
        <p:sp>
          <p:nvSpPr>
            <p:cNvPr id="9" name="object 9"/>
            <p:cNvSpPr/>
            <p:nvPr/>
          </p:nvSpPr>
          <p:spPr>
            <a:xfrm>
              <a:off x="9452130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740073" y="6954203"/>
              <a:ext cx="3600450" cy="3238500"/>
            </a:xfrm>
            <a:custGeom>
              <a:avLst/>
              <a:gdLst/>
              <a:ahLst/>
              <a:cxnLst/>
              <a:rect l="l" t="t" r="r" b="b"/>
              <a:pathLst>
                <a:path w="3600450" h="3238500">
                  <a:moveTo>
                    <a:pt x="2876403" y="0"/>
                  </a:moveTo>
                  <a:lnTo>
                    <a:pt x="725230" y="0"/>
                  </a:lnTo>
                  <a:lnTo>
                    <a:pt x="0" y="2518171"/>
                  </a:lnTo>
                  <a:lnTo>
                    <a:pt x="0" y="3238171"/>
                  </a:lnTo>
                  <a:lnTo>
                    <a:pt x="3600000" y="3238171"/>
                  </a:lnTo>
                  <a:lnTo>
                    <a:pt x="3600000" y="2518171"/>
                  </a:lnTo>
                  <a:lnTo>
                    <a:pt x="287640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740073" y="6954203"/>
              <a:ext cx="3600450" cy="3238500"/>
            </a:xfrm>
            <a:custGeom>
              <a:avLst/>
              <a:gdLst/>
              <a:ahLst/>
              <a:cxnLst/>
              <a:rect l="l" t="t" r="r" b="b"/>
              <a:pathLst>
                <a:path w="3600450" h="3238500">
                  <a:moveTo>
                    <a:pt x="0" y="2518171"/>
                  </a:moveTo>
                  <a:lnTo>
                    <a:pt x="725230" y="0"/>
                  </a:lnTo>
                  <a:lnTo>
                    <a:pt x="2876403" y="0"/>
                  </a:lnTo>
                  <a:lnTo>
                    <a:pt x="3600000" y="2518171"/>
                  </a:lnTo>
                  <a:lnTo>
                    <a:pt x="3600000" y="3238171"/>
                  </a:lnTo>
                  <a:lnTo>
                    <a:pt x="0" y="3238171"/>
                  </a:lnTo>
                  <a:lnTo>
                    <a:pt x="0" y="251817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738299" y="695321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1800039" y="0"/>
                  </a:moveTo>
                  <a:lnTo>
                    <a:pt x="1752086" y="626"/>
                  </a:lnTo>
                  <a:lnTo>
                    <a:pt x="1704443" y="2495"/>
                  </a:lnTo>
                  <a:lnTo>
                    <a:pt x="1657125" y="5590"/>
                  </a:lnTo>
                  <a:lnTo>
                    <a:pt x="1610147" y="9897"/>
                  </a:lnTo>
                  <a:lnTo>
                    <a:pt x="1563525" y="15399"/>
                  </a:lnTo>
                  <a:lnTo>
                    <a:pt x="1517274" y="22082"/>
                  </a:lnTo>
                  <a:lnTo>
                    <a:pt x="1471411" y="29929"/>
                  </a:lnTo>
                  <a:lnTo>
                    <a:pt x="1425950" y="38925"/>
                  </a:lnTo>
                  <a:lnTo>
                    <a:pt x="1380907" y="49055"/>
                  </a:lnTo>
                  <a:lnTo>
                    <a:pt x="1336299" y="60302"/>
                  </a:lnTo>
                  <a:lnTo>
                    <a:pt x="1292139" y="72652"/>
                  </a:lnTo>
                  <a:lnTo>
                    <a:pt x="1248444" y="86089"/>
                  </a:lnTo>
                  <a:lnTo>
                    <a:pt x="1205230" y="100597"/>
                  </a:lnTo>
                  <a:lnTo>
                    <a:pt x="1162512" y="116161"/>
                  </a:lnTo>
                  <a:lnTo>
                    <a:pt x="1120305" y="132765"/>
                  </a:lnTo>
                  <a:lnTo>
                    <a:pt x="1078625" y="150394"/>
                  </a:lnTo>
                  <a:lnTo>
                    <a:pt x="1037488" y="169032"/>
                  </a:lnTo>
                  <a:lnTo>
                    <a:pt x="996909" y="188663"/>
                  </a:lnTo>
                  <a:lnTo>
                    <a:pt x="956904" y="209273"/>
                  </a:lnTo>
                  <a:lnTo>
                    <a:pt x="917487" y="230844"/>
                  </a:lnTo>
                  <a:lnTo>
                    <a:pt x="878676" y="253363"/>
                  </a:lnTo>
                  <a:lnTo>
                    <a:pt x="840485" y="276813"/>
                  </a:lnTo>
                  <a:lnTo>
                    <a:pt x="802930" y="301179"/>
                  </a:lnTo>
                  <a:lnTo>
                    <a:pt x="766026" y="326445"/>
                  </a:lnTo>
                  <a:lnTo>
                    <a:pt x="729790" y="352596"/>
                  </a:lnTo>
                  <a:lnTo>
                    <a:pt x="694235" y="379616"/>
                  </a:lnTo>
                  <a:lnTo>
                    <a:pt x="659379" y="407489"/>
                  </a:lnTo>
                  <a:lnTo>
                    <a:pt x="625237" y="436200"/>
                  </a:lnTo>
                  <a:lnTo>
                    <a:pt x="591824" y="465734"/>
                  </a:lnTo>
                  <a:lnTo>
                    <a:pt x="559155" y="496075"/>
                  </a:lnTo>
                  <a:lnTo>
                    <a:pt x="527247" y="527208"/>
                  </a:lnTo>
                  <a:lnTo>
                    <a:pt x="496115" y="559116"/>
                  </a:lnTo>
                  <a:lnTo>
                    <a:pt x="465774" y="591784"/>
                  </a:lnTo>
                  <a:lnTo>
                    <a:pt x="436240" y="625198"/>
                  </a:lnTo>
                  <a:lnTo>
                    <a:pt x="407528" y="659340"/>
                  </a:lnTo>
                  <a:lnTo>
                    <a:pt x="379655" y="694196"/>
                  </a:lnTo>
                  <a:lnTo>
                    <a:pt x="352635" y="729750"/>
                  </a:lnTo>
                  <a:lnTo>
                    <a:pt x="326484" y="765987"/>
                  </a:lnTo>
                  <a:lnTo>
                    <a:pt x="301218" y="802891"/>
                  </a:lnTo>
                  <a:lnTo>
                    <a:pt x="276852" y="840446"/>
                  </a:lnTo>
                  <a:lnTo>
                    <a:pt x="253402" y="878637"/>
                  </a:lnTo>
                  <a:lnTo>
                    <a:pt x="230884" y="917448"/>
                  </a:lnTo>
                  <a:lnTo>
                    <a:pt x="209312" y="956864"/>
                  </a:lnTo>
                  <a:lnTo>
                    <a:pt x="188703" y="996870"/>
                  </a:lnTo>
                  <a:lnTo>
                    <a:pt x="169071" y="1037449"/>
                  </a:lnTo>
                  <a:lnTo>
                    <a:pt x="150433" y="1078586"/>
                  </a:lnTo>
                  <a:lnTo>
                    <a:pt x="132805" y="1120266"/>
                  </a:lnTo>
                  <a:lnTo>
                    <a:pt x="116201" y="1162472"/>
                  </a:lnTo>
                  <a:lnTo>
                    <a:pt x="100637" y="1205191"/>
                  </a:lnTo>
                  <a:lnTo>
                    <a:pt x="86129" y="1248405"/>
                  </a:lnTo>
                  <a:lnTo>
                    <a:pt x="72692" y="1292100"/>
                  </a:lnTo>
                  <a:lnTo>
                    <a:pt x="60342" y="1336259"/>
                  </a:lnTo>
                  <a:lnTo>
                    <a:pt x="49094" y="1380868"/>
                  </a:lnTo>
                  <a:lnTo>
                    <a:pt x="38964" y="1425911"/>
                  </a:lnTo>
                  <a:lnTo>
                    <a:pt x="29968" y="1471371"/>
                  </a:lnTo>
                  <a:lnTo>
                    <a:pt x="22121" y="1517235"/>
                  </a:lnTo>
                  <a:lnTo>
                    <a:pt x="15439" y="1563485"/>
                  </a:lnTo>
                  <a:lnTo>
                    <a:pt x="9936" y="1610107"/>
                  </a:lnTo>
                  <a:lnTo>
                    <a:pt x="5629" y="1657085"/>
                  </a:lnTo>
                  <a:lnTo>
                    <a:pt x="2534" y="1704404"/>
                  </a:lnTo>
                  <a:lnTo>
                    <a:pt x="665" y="1752047"/>
                  </a:lnTo>
                  <a:lnTo>
                    <a:pt x="39" y="1800000"/>
                  </a:lnTo>
                  <a:lnTo>
                    <a:pt x="0" y="3239517"/>
                  </a:lnTo>
                  <a:lnTo>
                    <a:pt x="3600000" y="3239517"/>
                  </a:lnTo>
                  <a:lnTo>
                    <a:pt x="3600000" y="1800000"/>
                  </a:lnTo>
                  <a:lnTo>
                    <a:pt x="3599401" y="1751575"/>
                  </a:lnTo>
                  <a:lnTo>
                    <a:pt x="3597520" y="1703943"/>
                  </a:lnTo>
                  <a:lnTo>
                    <a:pt x="3594414" y="1656635"/>
                  </a:lnTo>
                  <a:lnTo>
                    <a:pt x="3590096" y="1609668"/>
                  </a:lnTo>
                  <a:lnTo>
                    <a:pt x="3584584" y="1563057"/>
                  </a:lnTo>
                  <a:lnTo>
                    <a:pt x="3577892" y="1516818"/>
                  </a:lnTo>
                  <a:lnTo>
                    <a:pt x="3570035" y="1470965"/>
                  </a:lnTo>
                  <a:lnTo>
                    <a:pt x="3561031" y="1425516"/>
                  </a:lnTo>
                  <a:lnTo>
                    <a:pt x="3550893" y="1380484"/>
                  </a:lnTo>
                  <a:lnTo>
                    <a:pt x="3539638" y="1335886"/>
                  </a:lnTo>
                  <a:lnTo>
                    <a:pt x="3527280" y="1291738"/>
                  </a:lnTo>
                  <a:lnTo>
                    <a:pt x="3513837" y="1248054"/>
                  </a:lnTo>
                  <a:lnTo>
                    <a:pt x="3499323" y="1204851"/>
                  </a:lnTo>
                  <a:lnTo>
                    <a:pt x="3483753" y="1162143"/>
                  </a:lnTo>
                  <a:lnTo>
                    <a:pt x="3467144" y="1119947"/>
                  </a:lnTo>
                  <a:lnTo>
                    <a:pt x="3449510" y="1078278"/>
                  </a:lnTo>
                  <a:lnTo>
                    <a:pt x="3430868" y="1037152"/>
                  </a:lnTo>
                  <a:lnTo>
                    <a:pt x="3411233" y="996583"/>
                  </a:lnTo>
                  <a:lnTo>
                    <a:pt x="3390620" y="956589"/>
                  </a:lnTo>
                  <a:lnTo>
                    <a:pt x="3369045" y="917183"/>
                  </a:lnTo>
                  <a:lnTo>
                    <a:pt x="3346524" y="878382"/>
                  </a:lnTo>
                  <a:lnTo>
                    <a:pt x="3323071" y="840201"/>
                  </a:lnTo>
                  <a:lnTo>
                    <a:pt x="3298704" y="802656"/>
                  </a:lnTo>
                  <a:lnTo>
                    <a:pt x="3273436" y="765763"/>
                  </a:lnTo>
                  <a:lnTo>
                    <a:pt x="3247284" y="729536"/>
                  </a:lnTo>
                  <a:lnTo>
                    <a:pt x="3220264" y="693992"/>
                  </a:lnTo>
                  <a:lnTo>
                    <a:pt x="3192390" y="659145"/>
                  </a:lnTo>
                  <a:lnTo>
                    <a:pt x="3163678" y="625012"/>
                  </a:lnTo>
                  <a:lnTo>
                    <a:pt x="3134145" y="591609"/>
                  </a:lnTo>
                  <a:lnTo>
                    <a:pt x="3103804" y="558949"/>
                  </a:lnTo>
                  <a:lnTo>
                    <a:pt x="3072673" y="527050"/>
                  </a:lnTo>
                  <a:lnTo>
                    <a:pt x="3040766" y="495927"/>
                  </a:lnTo>
                  <a:lnTo>
                    <a:pt x="3008099" y="465595"/>
                  </a:lnTo>
                  <a:lnTo>
                    <a:pt x="2974688" y="436069"/>
                  </a:lnTo>
                  <a:lnTo>
                    <a:pt x="2940548" y="407366"/>
                  </a:lnTo>
                  <a:lnTo>
                    <a:pt x="2905694" y="379501"/>
                  </a:lnTo>
                  <a:lnTo>
                    <a:pt x="2870143" y="352489"/>
                  </a:lnTo>
                  <a:lnTo>
                    <a:pt x="2833910" y="326346"/>
                  </a:lnTo>
                  <a:lnTo>
                    <a:pt x="2797009" y="301087"/>
                  </a:lnTo>
                  <a:lnTo>
                    <a:pt x="2759458" y="276728"/>
                  </a:lnTo>
                  <a:lnTo>
                    <a:pt x="2721271" y="253285"/>
                  </a:lnTo>
                  <a:lnTo>
                    <a:pt x="2682464" y="230773"/>
                  </a:lnTo>
                  <a:lnTo>
                    <a:pt x="2643052" y="209208"/>
                  </a:lnTo>
                  <a:lnTo>
                    <a:pt x="2603051" y="188605"/>
                  </a:lnTo>
                  <a:lnTo>
                    <a:pt x="2562477" y="168980"/>
                  </a:lnTo>
                  <a:lnTo>
                    <a:pt x="2521345" y="150347"/>
                  </a:lnTo>
                  <a:lnTo>
                    <a:pt x="2479671" y="132724"/>
                  </a:lnTo>
                  <a:lnTo>
                    <a:pt x="2437470" y="116125"/>
                  </a:lnTo>
                  <a:lnTo>
                    <a:pt x="2394757" y="100566"/>
                  </a:lnTo>
                  <a:lnTo>
                    <a:pt x="2351549" y="86062"/>
                  </a:lnTo>
                  <a:lnTo>
                    <a:pt x="2307860" y="72630"/>
                  </a:lnTo>
                  <a:lnTo>
                    <a:pt x="2263707" y="60283"/>
                  </a:lnTo>
                  <a:lnTo>
                    <a:pt x="2219105" y="49039"/>
                  </a:lnTo>
                  <a:lnTo>
                    <a:pt x="2174069" y="38913"/>
                  </a:lnTo>
                  <a:lnTo>
                    <a:pt x="2128615" y="29919"/>
                  </a:lnTo>
                  <a:lnTo>
                    <a:pt x="2082759" y="22075"/>
                  </a:lnTo>
                  <a:lnTo>
                    <a:pt x="2036516" y="15394"/>
                  </a:lnTo>
                  <a:lnTo>
                    <a:pt x="1989901" y="9894"/>
                  </a:lnTo>
                  <a:lnTo>
                    <a:pt x="1942930" y="5588"/>
                  </a:lnTo>
                  <a:lnTo>
                    <a:pt x="1895620" y="2494"/>
                  </a:lnTo>
                  <a:lnTo>
                    <a:pt x="1847984" y="626"/>
                  </a:lnTo>
                  <a:lnTo>
                    <a:pt x="180003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38299" y="6953212"/>
              <a:ext cx="3600450" cy="3239770"/>
            </a:xfrm>
            <a:custGeom>
              <a:avLst/>
              <a:gdLst/>
              <a:ahLst/>
              <a:cxnLst/>
              <a:rect l="l" t="t" r="r" b="b"/>
              <a:pathLst>
                <a:path w="3600450" h="3239770">
                  <a:moveTo>
                    <a:pt x="3600000" y="1800000"/>
                  </a:moveTo>
                  <a:lnTo>
                    <a:pt x="3600000" y="3239517"/>
                  </a:lnTo>
                  <a:lnTo>
                    <a:pt x="0" y="3239517"/>
                  </a:lnTo>
                  <a:lnTo>
                    <a:pt x="39" y="1800000"/>
                  </a:lnTo>
                  <a:lnTo>
                    <a:pt x="665" y="1752047"/>
                  </a:lnTo>
                  <a:lnTo>
                    <a:pt x="2534" y="1704404"/>
                  </a:lnTo>
                  <a:lnTo>
                    <a:pt x="5629" y="1657085"/>
                  </a:lnTo>
                  <a:lnTo>
                    <a:pt x="9936" y="1610107"/>
                  </a:lnTo>
                  <a:lnTo>
                    <a:pt x="15439" y="1563485"/>
                  </a:lnTo>
                  <a:lnTo>
                    <a:pt x="22121" y="1517235"/>
                  </a:lnTo>
                  <a:lnTo>
                    <a:pt x="29968" y="1471371"/>
                  </a:lnTo>
                  <a:lnTo>
                    <a:pt x="38964" y="1425911"/>
                  </a:lnTo>
                  <a:lnTo>
                    <a:pt x="49094" y="1380868"/>
                  </a:lnTo>
                  <a:lnTo>
                    <a:pt x="60342" y="1336259"/>
                  </a:lnTo>
                  <a:lnTo>
                    <a:pt x="72692" y="1292100"/>
                  </a:lnTo>
                  <a:lnTo>
                    <a:pt x="86129" y="1248405"/>
                  </a:lnTo>
                  <a:lnTo>
                    <a:pt x="100637" y="1205191"/>
                  </a:lnTo>
                  <a:lnTo>
                    <a:pt x="116201" y="1162472"/>
                  </a:lnTo>
                  <a:lnTo>
                    <a:pt x="132805" y="1120266"/>
                  </a:lnTo>
                  <a:lnTo>
                    <a:pt x="150433" y="1078586"/>
                  </a:lnTo>
                  <a:lnTo>
                    <a:pt x="169071" y="1037449"/>
                  </a:lnTo>
                  <a:lnTo>
                    <a:pt x="188703" y="996870"/>
                  </a:lnTo>
                  <a:lnTo>
                    <a:pt x="209312" y="956864"/>
                  </a:lnTo>
                  <a:lnTo>
                    <a:pt x="230884" y="917448"/>
                  </a:lnTo>
                  <a:lnTo>
                    <a:pt x="253402" y="878637"/>
                  </a:lnTo>
                  <a:lnTo>
                    <a:pt x="276852" y="840446"/>
                  </a:lnTo>
                  <a:lnTo>
                    <a:pt x="301218" y="802891"/>
                  </a:lnTo>
                  <a:lnTo>
                    <a:pt x="326484" y="765987"/>
                  </a:lnTo>
                  <a:lnTo>
                    <a:pt x="352635" y="729750"/>
                  </a:lnTo>
                  <a:lnTo>
                    <a:pt x="379655" y="694196"/>
                  </a:lnTo>
                  <a:lnTo>
                    <a:pt x="407528" y="659340"/>
                  </a:lnTo>
                  <a:lnTo>
                    <a:pt x="436240" y="625198"/>
                  </a:lnTo>
                  <a:lnTo>
                    <a:pt x="465774" y="591784"/>
                  </a:lnTo>
                  <a:lnTo>
                    <a:pt x="496115" y="559116"/>
                  </a:lnTo>
                  <a:lnTo>
                    <a:pt x="527247" y="527208"/>
                  </a:lnTo>
                  <a:lnTo>
                    <a:pt x="559155" y="496075"/>
                  </a:lnTo>
                  <a:lnTo>
                    <a:pt x="591824" y="465734"/>
                  </a:lnTo>
                  <a:lnTo>
                    <a:pt x="625237" y="436200"/>
                  </a:lnTo>
                  <a:lnTo>
                    <a:pt x="659379" y="407489"/>
                  </a:lnTo>
                  <a:lnTo>
                    <a:pt x="694235" y="379616"/>
                  </a:lnTo>
                  <a:lnTo>
                    <a:pt x="729790" y="352596"/>
                  </a:lnTo>
                  <a:lnTo>
                    <a:pt x="766026" y="326445"/>
                  </a:lnTo>
                  <a:lnTo>
                    <a:pt x="802930" y="301179"/>
                  </a:lnTo>
                  <a:lnTo>
                    <a:pt x="840485" y="276813"/>
                  </a:lnTo>
                  <a:lnTo>
                    <a:pt x="878676" y="253363"/>
                  </a:lnTo>
                  <a:lnTo>
                    <a:pt x="917487" y="230844"/>
                  </a:lnTo>
                  <a:lnTo>
                    <a:pt x="956904" y="209273"/>
                  </a:lnTo>
                  <a:lnTo>
                    <a:pt x="996909" y="188663"/>
                  </a:lnTo>
                  <a:lnTo>
                    <a:pt x="1037488" y="169032"/>
                  </a:lnTo>
                  <a:lnTo>
                    <a:pt x="1078625" y="150394"/>
                  </a:lnTo>
                  <a:lnTo>
                    <a:pt x="1120305" y="132765"/>
                  </a:lnTo>
                  <a:lnTo>
                    <a:pt x="1162512" y="116161"/>
                  </a:lnTo>
                  <a:lnTo>
                    <a:pt x="1205230" y="100597"/>
                  </a:lnTo>
                  <a:lnTo>
                    <a:pt x="1248444" y="86089"/>
                  </a:lnTo>
                  <a:lnTo>
                    <a:pt x="1292139" y="72652"/>
                  </a:lnTo>
                  <a:lnTo>
                    <a:pt x="1336299" y="60302"/>
                  </a:lnTo>
                  <a:lnTo>
                    <a:pt x="1380907" y="49055"/>
                  </a:lnTo>
                  <a:lnTo>
                    <a:pt x="1425950" y="38925"/>
                  </a:lnTo>
                  <a:lnTo>
                    <a:pt x="1471411" y="29929"/>
                  </a:lnTo>
                  <a:lnTo>
                    <a:pt x="1517274" y="22082"/>
                  </a:lnTo>
                  <a:lnTo>
                    <a:pt x="1563525" y="15399"/>
                  </a:lnTo>
                  <a:lnTo>
                    <a:pt x="1610147" y="9897"/>
                  </a:lnTo>
                  <a:lnTo>
                    <a:pt x="1657125" y="5590"/>
                  </a:lnTo>
                  <a:lnTo>
                    <a:pt x="1704443" y="2495"/>
                  </a:lnTo>
                  <a:lnTo>
                    <a:pt x="1752086" y="626"/>
                  </a:lnTo>
                  <a:lnTo>
                    <a:pt x="1800039" y="0"/>
                  </a:lnTo>
                  <a:lnTo>
                    <a:pt x="1847984" y="626"/>
                  </a:lnTo>
                  <a:lnTo>
                    <a:pt x="1895620" y="2494"/>
                  </a:lnTo>
                  <a:lnTo>
                    <a:pt x="1942930" y="5588"/>
                  </a:lnTo>
                  <a:lnTo>
                    <a:pt x="1989901" y="9894"/>
                  </a:lnTo>
                  <a:lnTo>
                    <a:pt x="2036516" y="15394"/>
                  </a:lnTo>
                  <a:lnTo>
                    <a:pt x="2082759" y="22075"/>
                  </a:lnTo>
                  <a:lnTo>
                    <a:pt x="2128615" y="29919"/>
                  </a:lnTo>
                  <a:lnTo>
                    <a:pt x="2174069" y="38913"/>
                  </a:lnTo>
                  <a:lnTo>
                    <a:pt x="2219105" y="49039"/>
                  </a:lnTo>
                  <a:lnTo>
                    <a:pt x="2263707" y="60283"/>
                  </a:lnTo>
                  <a:lnTo>
                    <a:pt x="2307860" y="72630"/>
                  </a:lnTo>
                  <a:lnTo>
                    <a:pt x="2351549" y="86062"/>
                  </a:lnTo>
                  <a:lnTo>
                    <a:pt x="2394757" y="100566"/>
                  </a:lnTo>
                  <a:lnTo>
                    <a:pt x="2437470" y="116125"/>
                  </a:lnTo>
                  <a:lnTo>
                    <a:pt x="2479671" y="132724"/>
                  </a:lnTo>
                  <a:lnTo>
                    <a:pt x="2521345" y="150347"/>
                  </a:lnTo>
                  <a:lnTo>
                    <a:pt x="2562477" y="168980"/>
                  </a:lnTo>
                  <a:lnTo>
                    <a:pt x="2603051" y="188605"/>
                  </a:lnTo>
                  <a:lnTo>
                    <a:pt x="2643052" y="209208"/>
                  </a:lnTo>
                  <a:lnTo>
                    <a:pt x="2682464" y="230773"/>
                  </a:lnTo>
                  <a:lnTo>
                    <a:pt x="2721271" y="253285"/>
                  </a:lnTo>
                  <a:lnTo>
                    <a:pt x="2759458" y="276728"/>
                  </a:lnTo>
                  <a:lnTo>
                    <a:pt x="2797009" y="301087"/>
                  </a:lnTo>
                  <a:lnTo>
                    <a:pt x="2833910" y="326346"/>
                  </a:lnTo>
                  <a:lnTo>
                    <a:pt x="2870143" y="352489"/>
                  </a:lnTo>
                  <a:lnTo>
                    <a:pt x="2905694" y="379501"/>
                  </a:lnTo>
                  <a:lnTo>
                    <a:pt x="2940548" y="407366"/>
                  </a:lnTo>
                  <a:lnTo>
                    <a:pt x="2974688" y="436069"/>
                  </a:lnTo>
                  <a:lnTo>
                    <a:pt x="3008099" y="465595"/>
                  </a:lnTo>
                  <a:lnTo>
                    <a:pt x="3040766" y="495927"/>
                  </a:lnTo>
                  <a:lnTo>
                    <a:pt x="3072673" y="527050"/>
                  </a:lnTo>
                  <a:lnTo>
                    <a:pt x="3103804" y="558949"/>
                  </a:lnTo>
                  <a:lnTo>
                    <a:pt x="3134145" y="591609"/>
                  </a:lnTo>
                  <a:lnTo>
                    <a:pt x="3163678" y="625012"/>
                  </a:lnTo>
                  <a:lnTo>
                    <a:pt x="3192390" y="659145"/>
                  </a:lnTo>
                  <a:lnTo>
                    <a:pt x="3220264" y="693992"/>
                  </a:lnTo>
                  <a:lnTo>
                    <a:pt x="3247284" y="729536"/>
                  </a:lnTo>
                  <a:lnTo>
                    <a:pt x="3273436" y="765763"/>
                  </a:lnTo>
                  <a:lnTo>
                    <a:pt x="3298704" y="802656"/>
                  </a:lnTo>
                  <a:lnTo>
                    <a:pt x="3323071" y="840201"/>
                  </a:lnTo>
                  <a:lnTo>
                    <a:pt x="3346524" y="878382"/>
                  </a:lnTo>
                  <a:lnTo>
                    <a:pt x="3369045" y="917183"/>
                  </a:lnTo>
                  <a:lnTo>
                    <a:pt x="3390620" y="956589"/>
                  </a:lnTo>
                  <a:lnTo>
                    <a:pt x="3411233" y="996583"/>
                  </a:lnTo>
                  <a:lnTo>
                    <a:pt x="3430868" y="1037152"/>
                  </a:lnTo>
                  <a:lnTo>
                    <a:pt x="3449510" y="1078278"/>
                  </a:lnTo>
                  <a:lnTo>
                    <a:pt x="3467144" y="1119947"/>
                  </a:lnTo>
                  <a:lnTo>
                    <a:pt x="3483753" y="1162143"/>
                  </a:lnTo>
                  <a:lnTo>
                    <a:pt x="3499323" y="1204851"/>
                  </a:lnTo>
                  <a:lnTo>
                    <a:pt x="3513837" y="1248054"/>
                  </a:lnTo>
                  <a:lnTo>
                    <a:pt x="3527280" y="1291738"/>
                  </a:lnTo>
                  <a:lnTo>
                    <a:pt x="3539638" y="1335886"/>
                  </a:lnTo>
                  <a:lnTo>
                    <a:pt x="3550893" y="1380484"/>
                  </a:lnTo>
                  <a:lnTo>
                    <a:pt x="3561031" y="1425516"/>
                  </a:lnTo>
                  <a:lnTo>
                    <a:pt x="3570035" y="1470965"/>
                  </a:lnTo>
                  <a:lnTo>
                    <a:pt x="3577892" y="1516818"/>
                  </a:lnTo>
                  <a:lnTo>
                    <a:pt x="3584584" y="1563057"/>
                  </a:lnTo>
                  <a:lnTo>
                    <a:pt x="3590096" y="1609668"/>
                  </a:lnTo>
                  <a:lnTo>
                    <a:pt x="3594414" y="1656635"/>
                  </a:lnTo>
                  <a:lnTo>
                    <a:pt x="3597520" y="1703943"/>
                  </a:lnTo>
                  <a:lnTo>
                    <a:pt x="3599401" y="1751575"/>
                  </a:lnTo>
                  <a:lnTo>
                    <a:pt x="3600039" y="1799517"/>
                  </a:lnTo>
                  <a:lnTo>
                    <a:pt x="3600039" y="1799680"/>
                  </a:lnTo>
                  <a:lnTo>
                    <a:pt x="3600039" y="1799837"/>
                  </a:lnTo>
                  <a:lnTo>
                    <a:pt x="3600000" y="180000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740073" y="7416396"/>
              <a:ext cx="3600450" cy="2056130"/>
            </a:xfrm>
            <a:custGeom>
              <a:avLst/>
              <a:gdLst/>
              <a:ahLst/>
              <a:cxnLst/>
              <a:rect l="l" t="t" r="r" b="b"/>
              <a:pathLst>
                <a:path w="3600450" h="2056129">
                  <a:moveTo>
                    <a:pt x="3010853" y="5698"/>
                  </a:moveTo>
                  <a:lnTo>
                    <a:pt x="3600000" y="2055978"/>
                  </a:lnTo>
                  <a:lnTo>
                    <a:pt x="0" y="2055978"/>
                  </a:lnTo>
                  <a:lnTo>
                    <a:pt x="592120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0881475" y="6559746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730660" y="4297270"/>
            <a:ext cx="3614420" cy="6348095"/>
            <a:chOff x="10730660" y="4297270"/>
            <a:chExt cx="3614420" cy="6348095"/>
          </a:xfrm>
        </p:grpSpPr>
        <p:sp>
          <p:nvSpPr>
            <p:cNvPr id="17" name="object 17"/>
            <p:cNvSpPr/>
            <p:nvPr/>
          </p:nvSpPr>
          <p:spPr>
            <a:xfrm>
              <a:off x="10736999" y="4306604"/>
              <a:ext cx="3600450" cy="2160270"/>
            </a:xfrm>
            <a:custGeom>
              <a:avLst/>
              <a:gdLst/>
              <a:ahLst/>
              <a:cxnLst/>
              <a:rect l="l" t="t" r="r" b="b"/>
              <a:pathLst>
                <a:path w="3600450" h="2160270">
                  <a:moveTo>
                    <a:pt x="3600005" y="2157971"/>
                  </a:moveTo>
                  <a:lnTo>
                    <a:pt x="0" y="2157971"/>
                  </a:lnTo>
                  <a:lnTo>
                    <a:pt x="0" y="2159990"/>
                  </a:lnTo>
                  <a:lnTo>
                    <a:pt x="3600005" y="2159990"/>
                  </a:lnTo>
                  <a:lnTo>
                    <a:pt x="3600005" y="2157971"/>
                  </a:lnTo>
                  <a:close/>
                </a:path>
                <a:path w="3600450" h="2160270">
                  <a:moveTo>
                    <a:pt x="3600005" y="722020"/>
                  </a:moveTo>
                  <a:lnTo>
                    <a:pt x="0" y="722020"/>
                  </a:lnTo>
                  <a:lnTo>
                    <a:pt x="0" y="1437970"/>
                  </a:lnTo>
                  <a:lnTo>
                    <a:pt x="3600005" y="1437970"/>
                  </a:lnTo>
                  <a:lnTo>
                    <a:pt x="3600005" y="722020"/>
                  </a:lnTo>
                  <a:close/>
                </a:path>
                <a:path w="3600450" h="2160270">
                  <a:moveTo>
                    <a:pt x="3600005" y="0"/>
                  </a:moveTo>
                  <a:lnTo>
                    <a:pt x="0" y="0"/>
                  </a:lnTo>
                  <a:lnTo>
                    <a:pt x="0" y="2019"/>
                  </a:lnTo>
                  <a:lnTo>
                    <a:pt x="3600005" y="2019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37010" y="4306593"/>
              <a:ext cx="3600450" cy="2160270"/>
            </a:xfrm>
            <a:custGeom>
              <a:avLst/>
              <a:gdLst/>
              <a:ahLst/>
              <a:cxnLst/>
              <a:rect l="l" t="t" r="r" b="b"/>
              <a:pathLst>
                <a:path w="3600450" h="2160270">
                  <a:moveTo>
                    <a:pt x="0" y="0"/>
                  </a:moveTo>
                  <a:lnTo>
                    <a:pt x="3600000" y="0"/>
                  </a:lnTo>
                  <a:lnTo>
                    <a:pt x="3600000" y="2159999"/>
                  </a:lnTo>
                  <a:lnTo>
                    <a:pt x="0" y="215999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37010" y="4308620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89">
                  <a:moveTo>
                    <a:pt x="3600000" y="0"/>
                  </a:moveTo>
                  <a:lnTo>
                    <a:pt x="0" y="0"/>
                  </a:lnTo>
                  <a:lnTo>
                    <a:pt x="0" y="719999"/>
                  </a:lnTo>
                  <a:lnTo>
                    <a:pt x="3600000" y="719999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737010" y="4308620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89">
                  <a:moveTo>
                    <a:pt x="0" y="0"/>
                  </a:moveTo>
                  <a:lnTo>
                    <a:pt x="3600000" y="0"/>
                  </a:lnTo>
                  <a:lnTo>
                    <a:pt x="3600000" y="719999"/>
                  </a:lnTo>
                  <a:lnTo>
                    <a:pt x="0" y="71999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37010" y="5744570"/>
              <a:ext cx="3600000" cy="71999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737010" y="4303620"/>
              <a:ext cx="3600450" cy="2161540"/>
            </a:xfrm>
            <a:custGeom>
              <a:avLst/>
              <a:gdLst/>
              <a:ahLst/>
              <a:cxnLst/>
              <a:rect l="l" t="t" r="r" b="b"/>
              <a:pathLst>
                <a:path w="3600450" h="2161540">
                  <a:moveTo>
                    <a:pt x="0" y="1440949"/>
                  </a:moveTo>
                  <a:lnTo>
                    <a:pt x="3600000" y="1440949"/>
                  </a:lnTo>
                  <a:lnTo>
                    <a:pt x="3600000" y="2160949"/>
                  </a:lnTo>
                  <a:lnTo>
                    <a:pt x="0" y="2160949"/>
                  </a:lnTo>
                  <a:lnTo>
                    <a:pt x="0" y="1440949"/>
                  </a:lnTo>
                  <a:close/>
                </a:path>
                <a:path w="3600450" h="2161540">
                  <a:moveTo>
                    <a:pt x="728654" y="728145"/>
                  </a:moveTo>
                  <a:lnTo>
                    <a:pt x="728654" y="665"/>
                  </a:lnTo>
                </a:path>
                <a:path w="3600450" h="2161540">
                  <a:moveTo>
                    <a:pt x="2880114" y="727480"/>
                  </a:moveTo>
                  <a:lnTo>
                    <a:pt x="288011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736686" y="10237237"/>
              <a:ext cx="3604895" cy="404495"/>
            </a:xfrm>
            <a:custGeom>
              <a:avLst/>
              <a:gdLst/>
              <a:ahLst/>
              <a:cxnLst/>
              <a:rect l="l" t="t" r="r" b="b"/>
              <a:pathLst>
                <a:path w="3604894" h="404495">
                  <a:moveTo>
                    <a:pt x="0" y="0"/>
                  </a:moveTo>
                  <a:lnTo>
                    <a:pt x="0" y="383396"/>
                  </a:lnTo>
                </a:path>
                <a:path w="3604894" h="404495">
                  <a:moveTo>
                    <a:pt x="3604413" y="2167"/>
                  </a:moveTo>
                  <a:lnTo>
                    <a:pt x="3604413" y="4039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36445" y="10455619"/>
              <a:ext cx="3605529" cy="76835"/>
            </a:xfrm>
            <a:custGeom>
              <a:avLst/>
              <a:gdLst/>
              <a:ahLst/>
              <a:cxnLst/>
              <a:rect l="l" t="t" r="r" b="b"/>
              <a:pathLst>
                <a:path w="360553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3605530" h="76834">
                  <a:moveTo>
                    <a:pt x="3515828" y="0"/>
                  </a:moveTo>
                  <a:lnTo>
                    <a:pt x="3525394" y="40806"/>
                  </a:lnTo>
                  <a:lnTo>
                    <a:pt x="3525278" y="43207"/>
                  </a:lnTo>
                  <a:lnTo>
                    <a:pt x="3515828" y="76809"/>
                  </a:lnTo>
                  <a:lnTo>
                    <a:pt x="3597038" y="42005"/>
                  </a:lnTo>
                  <a:lnTo>
                    <a:pt x="3560404" y="42005"/>
                  </a:lnTo>
                  <a:lnTo>
                    <a:pt x="3560404" y="34805"/>
                  </a:lnTo>
                  <a:lnTo>
                    <a:pt x="3597041" y="34805"/>
                  </a:lnTo>
                  <a:lnTo>
                    <a:pt x="3515828" y="0"/>
                  </a:lnTo>
                  <a:close/>
                </a:path>
                <a:path w="3605530" h="76834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3605530" h="76834">
                  <a:moveTo>
                    <a:pt x="3525336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3525336" y="42005"/>
                  </a:lnTo>
                  <a:lnTo>
                    <a:pt x="3525336" y="34805"/>
                  </a:lnTo>
                  <a:close/>
                </a:path>
                <a:path w="3605530" h="76834">
                  <a:moveTo>
                    <a:pt x="3597041" y="34805"/>
                  </a:moveTo>
                  <a:lnTo>
                    <a:pt x="3560404" y="34805"/>
                  </a:lnTo>
                  <a:lnTo>
                    <a:pt x="3560404" y="42005"/>
                  </a:lnTo>
                  <a:lnTo>
                    <a:pt x="3597038" y="42005"/>
                  </a:lnTo>
                  <a:lnTo>
                    <a:pt x="3605439" y="38404"/>
                  </a:lnTo>
                  <a:lnTo>
                    <a:pt x="3597041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0042907" y="912335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0142599" y="7361383"/>
            <a:ext cx="4639310" cy="2835910"/>
            <a:chOff x="10142599" y="7361383"/>
            <a:chExt cx="4639310" cy="2835910"/>
          </a:xfrm>
        </p:grpSpPr>
        <p:sp>
          <p:nvSpPr>
            <p:cNvPr id="27" name="object 27"/>
            <p:cNvSpPr/>
            <p:nvPr/>
          </p:nvSpPr>
          <p:spPr>
            <a:xfrm>
              <a:off x="10146409" y="8636921"/>
              <a:ext cx="404495" cy="1556385"/>
            </a:xfrm>
            <a:custGeom>
              <a:avLst/>
              <a:gdLst/>
              <a:ahLst/>
              <a:cxnLst/>
              <a:rect l="l" t="t" r="r" b="b"/>
              <a:pathLst>
                <a:path w="404495" h="1556384">
                  <a:moveTo>
                    <a:pt x="403994" y="0"/>
                  </a:moveTo>
                  <a:lnTo>
                    <a:pt x="20598" y="0"/>
                  </a:lnTo>
                </a:path>
                <a:path w="404495" h="1556384">
                  <a:moveTo>
                    <a:pt x="401827" y="1556377"/>
                  </a:moveTo>
                  <a:lnTo>
                    <a:pt x="0" y="155637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255211" y="8636817"/>
              <a:ext cx="76835" cy="1557655"/>
            </a:xfrm>
            <a:custGeom>
              <a:avLst/>
              <a:gdLst/>
              <a:ahLst/>
              <a:cxnLst/>
              <a:rect l="l" t="t" r="r" b="b"/>
              <a:pathLst>
                <a:path w="76834" h="1557654">
                  <a:moveTo>
                    <a:pt x="0" y="1467655"/>
                  </a:moveTo>
                  <a:lnTo>
                    <a:pt x="38404" y="1557266"/>
                  </a:lnTo>
                  <a:lnTo>
                    <a:pt x="57705" y="1512230"/>
                  </a:lnTo>
                  <a:lnTo>
                    <a:pt x="34804" y="1512230"/>
                  </a:lnTo>
                  <a:lnTo>
                    <a:pt x="34803" y="1477163"/>
                  </a:lnTo>
                  <a:lnTo>
                    <a:pt x="2401" y="1468818"/>
                  </a:lnTo>
                  <a:lnTo>
                    <a:pt x="0" y="1467655"/>
                  </a:lnTo>
                  <a:close/>
                </a:path>
                <a:path w="76834" h="1557654">
                  <a:moveTo>
                    <a:pt x="34804" y="1477163"/>
                  </a:moveTo>
                  <a:lnTo>
                    <a:pt x="34804" y="1512230"/>
                  </a:lnTo>
                  <a:lnTo>
                    <a:pt x="42005" y="1512230"/>
                  </a:lnTo>
                  <a:lnTo>
                    <a:pt x="42005" y="1477256"/>
                  </a:lnTo>
                  <a:lnTo>
                    <a:pt x="38404" y="1477256"/>
                  </a:lnTo>
                  <a:lnTo>
                    <a:pt x="36003" y="1477220"/>
                  </a:lnTo>
                  <a:lnTo>
                    <a:pt x="34804" y="1477163"/>
                  </a:lnTo>
                  <a:close/>
                </a:path>
                <a:path w="76834" h="1557654">
                  <a:moveTo>
                    <a:pt x="76809" y="1467655"/>
                  </a:moveTo>
                  <a:lnTo>
                    <a:pt x="42005" y="1477163"/>
                  </a:lnTo>
                  <a:lnTo>
                    <a:pt x="42005" y="1512230"/>
                  </a:lnTo>
                  <a:lnTo>
                    <a:pt x="57705" y="1512230"/>
                  </a:lnTo>
                  <a:lnTo>
                    <a:pt x="76809" y="1467655"/>
                  </a:lnTo>
                  <a:close/>
                </a:path>
                <a:path w="76834" h="155765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477163"/>
                  </a:lnTo>
                  <a:lnTo>
                    <a:pt x="36003" y="1477220"/>
                  </a:lnTo>
                  <a:lnTo>
                    <a:pt x="38404" y="1477256"/>
                  </a:lnTo>
                  <a:lnTo>
                    <a:pt x="40806" y="1477220"/>
                  </a:lnTo>
                  <a:lnTo>
                    <a:pt x="42003" y="147716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1557654">
                  <a:moveTo>
                    <a:pt x="42005" y="1477163"/>
                  </a:moveTo>
                  <a:lnTo>
                    <a:pt x="40806" y="1477220"/>
                  </a:lnTo>
                  <a:lnTo>
                    <a:pt x="38404" y="1477256"/>
                  </a:lnTo>
                  <a:lnTo>
                    <a:pt x="42005" y="1477256"/>
                  </a:lnTo>
                  <a:close/>
                </a:path>
                <a:path w="76834" h="1557654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557654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55765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57654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139725" y="7365193"/>
              <a:ext cx="2637790" cy="1666875"/>
            </a:xfrm>
            <a:custGeom>
              <a:avLst/>
              <a:gdLst/>
              <a:ahLst/>
              <a:cxnLst/>
              <a:rect l="l" t="t" r="r" b="b"/>
              <a:pathLst>
                <a:path w="2637790" h="1666875">
                  <a:moveTo>
                    <a:pt x="0" y="1273992"/>
                  </a:moveTo>
                  <a:lnTo>
                    <a:pt x="784698" y="1273992"/>
                  </a:lnTo>
                </a:path>
                <a:path w="2637790" h="1666875">
                  <a:moveTo>
                    <a:pt x="392349" y="1666342"/>
                  </a:moveTo>
                  <a:lnTo>
                    <a:pt x="392349" y="881644"/>
                  </a:lnTo>
                </a:path>
                <a:path w="2637790" h="1666875">
                  <a:moveTo>
                    <a:pt x="389879" y="1276347"/>
                  </a:moveTo>
                  <a:lnTo>
                    <a:pt x="2028182" y="0"/>
                  </a:lnTo>
                  <a:lnTo>
                    <a:pt x="263778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28575" y="7572956"/>
              <a:ext cx="72390" cy="60325"/>
            </a:xfrm>
            <a:custGeom>
              <a:avLst/>
              <a:gdLst/>
              <a:ahLst/>
              <a:cxnLst/>
              <a:rect l="l" t="t" r="r" b="b"/>
              <a:pathLst>
                <a:path w="72390" h="60325">
                  <a:moveTo>
                    <a:pt x="72033" y="0"/>
                  </a:moveTo>
                  <a:lnTo>
                    <a:pt x="0" y="23216"/>
                  </a:lnTo>
                  <a:lnTo>
                    <a:pt x="32741" y="60126"/>
                  </a:lnTo>
                  <a:lnTo>
                    <a:pt x="720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4214118" y="7168539"/>
            <a:ext cx="558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0732070" y="6622569"/>
            <a:ext cx="731520" cy="1645920"/>
            <a:chOff x="10732070" y="6622569"/>
            <a:chExt cx="731520" cy="1645920"/>
          </a:xfrm>
        </p:grpSpPr>
        <p:sp>
          <p:nvSpPr>
            <p:cNvPr id="33" name="object 33"/>
            <p:cNvSpPr/>
            <p:nvPr/>
          </p:nvSpPr>
          <p:spPr>
            <a:xfrm>
              <a:off x="10735880" y="6626379"/>
              <a:ext cx="723900" cy="1638300"/>
            </a:xfrm>
            <a:custGeom>
              <a:avLst/>
              <a:gdLst/>
              <a:ahLst/>
              <a:cxnLst/>
              <a:rect l="l" t="t" r="r" b="b"/>
              <a:pathLst>
                <a:path w="723900" h="1638300">
                  <a:moveTo>
                    <a:pt x="0" y="1638302"/>
                  </a:moveTo>
                  <a:lnTo>
                    <a:pt x="0" y="0"/>
                  </a:lnTo>
                </a:path>
                <a:path w="723900" h="1638300">
                  <a:moveTo>
                    <a:pt x="723898" y="276225"/>
                  </a:moveTo>
                  <a:lnTo>
                    <a:pt x="72389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735876" y="6742760"/>
              <a:ext cx="723900" cy="76835"/>
            </a:xfrm>
            <a:custGeom>
              <a:avLst/>
              <a:gdLst/>
              <a:ahLst/>
              <a:cxnLst/>
              <a:rect l="l" t="t" r="r" b="b"/>
              <a:pathLst>
                <a:path w="7239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3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723900" h="76834">
                  <a:moveTo>
                    <a:pt x="634291" y="0"/>
                  </a:moveTo>
                  <a:lnTo>
                    <a:pt x="643856" y="40805"/>
                  </a:lnTo>
                  <a:lnTo>
                    <a:pt x="643741" y="43206"/>
                  </a:lnTo>
                  <a:lnTo>
                    <a:pt x="634291" y="76809"/>
                  </a:lnTo>
                  <a:lnTo>
                    <a:pt x="715504" y="42003"/>
                  </a:lnTo>
                  <a:lnTo>
                    <a:pt x="678867" y="42003"/>
                  </a:lnTo>
                  <a:lnTo>
                    <a:pt x="678867" y="34804"/>
                  </a:lnTo>
                  <a:lnTo>
                    <a:pt x="715501" y="34804"/>
                  </a:lnTo>
                  <a:lnTo>
                    <a:pt x="634291" y="0"/>
                  </a:lnTo>
                  <a:close/>
                </a:path>
                <a:path w="723900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723900" h="76834">
                  <a:moveTo>
                    <a:pt x="643799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643799" y="42003"/>
                  </a:lnTo>
                  <a:lnTo>
                    <a:pt x="643799" y="34804"/>
                  </a:lnTo>
                  <a:close/>
                </a:path>
                <a:path w="723900" h="76834">
                  <a:moveTo>
                    <a:pt x="715501" y="34804"/>
                  </a:moveTo>
                  <a:lnTo>
                    <a:pt x="678867" y="34804"/>
                  </a:lnTo>
                  <a:lnTo>
                    <a:pt x="678867" y="42003"/>
                  </a:lnTo>
                  <a:lnTo>
                    <a:pt x="715504" y="42003"/>
                  </a:lnTo>
                  <a:lnTo>
                    <a:pt x="723902" y="38404"/>
                  </a:lnTo>
                  <a:lnTo>
                    <a:pt x="715501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604754" y="821848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704447" y="6950199"/>
            <a:ext cx="1628775" cy="3247390"/>
            <a:chOff x="9704447" y="6950199"/>
            <a:chExt cx="1628775" cy="3247390"/>
          </a:xfrm>
        </p:grpSpPr>
        <p:sp>
          <p:nvSpPr>
            <p:cNvPr id="37" name="object 37"/>
            <p:cNvSpPr/>
            <p:nvPr/>
          </p:nvSpPr>
          <p:spPr>
            <a:xfrm>
              <a:off x="9708257" y="6954009"/>
              <a:ext cx="1621155" cy="3239770"/>
            </a:xfrm>
            <a:custGeom>
              <a:avLst/>
              <a:gdLst/>
              <a:ahLst/>
              <a:cxnLst/>
              <a:rect l="l" t="t" r="r" b="b"/>
              <a:pathLst>
                <a:path w="1621154" h="3239770">
                  <a:moveTo>
                    <a:pt x="1620528" y="0"/>
                  </a:moveTo>
                  <a:lnTo>
                    <a:pt x="20601" y="0"/>
                  </a:lnTo>
                </a:path>
                <a:path w="1621154" h="3239770">
                  <a:moveTo>
                    <a:pt x="401827" y="3239289"/>
                  </a:moveTo>
                  <a:lnTo>
                    <a:pt x="0" y="32392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817059" y="6953791"/>
              <a:ext cx="76835" cy="3240405"/>
            </a:xfrm>
            <a:custGeom>
              <a:avLst/>
              <a:gdLst/>
              <a:ahLst/>
              <a:cxnLst/>
              <a:rect l="l" t="t" r="r" b="b"/>
              <a:pathLst>
                <a:path w="76834" h="3240404">
                  <a:moveTo>
                    <a:pt x="0" y="3150680"/>
                  </a:moveTo>
                  <a:lnTo>
                    <a:pt x="38404" y="3240291"/>
                  </a:lnTo>
                  <a:lnTo>
                    <a:pt x="57705" y="3195256"/>
                  </a:lnTo>
                  <a:lnTo>
                    <a:pt x="34805" y="3195256"/>
                  </a:lnTo>
                  <a:lnTo>
                    <a:pt x="34803" y="3160188"/>
                  </a:lnTo>
                  <a:lnTo>
                    <a:pt x="2401" y="3151844"/>
                  </a:lnTo>
                  <a:lnTo>
                    <a:pt x="0" y="3150680"/>
                  </a:lnTo>
                  <a:close/>
                </a:path>
                <a:path w="76834" h="3240404">
                  <a:moveTo>
                    <a:pt x="34805" y="3160188"/>
                  </a:moveTo>
                  <a:lnTo>
                    <a:pt x="34805" y="3195256"/>
                  </a:lnTo>
                  <a:lnTo>
                    <a:pt x="42005" y="3195256"/>
                  </a:lnTo>
                  <a:lnTo>
                    <a:pt x="42005" y="3160281"/>
                  </a:lnTo>
                  <a:lnTo>
                    <a:pt x="38404" y="3160281"/>
                  </a:lnTo>
                  <a:lnTo>
                    <a:pt x="36003" y="3160246"/>
                  </a:lnTo>
                  <a:lnTo>
                    <a:pt x="34805" y="3160188"/>
                  </a:lnTo>
                  <a:close/>
                </a:path>
                <a:path w="76834" h="3240404">
                  <a:moveTo>
                    <a:pt x="76809" y="3150680"/>
                  </a:moveTo>
                  <a:lnTo>
                    <a:pt x="42005" y="3160188"/>
                  </a:lnTo>
                  <a:lnTo>
                    <a:pt x="42005" y="3195256"/>
                  </a:lnTo>
                  <a:lnTo>
                    <a:pt x="57705" y="3195256"/>
                  </a:lnTo>
                  <a:lnTo>
                    <a:pt x="76809" y="3150680"/>
                  </a:lnTo>
                  <a:close/>
                </a:path>
                <a:path w="76834" h="3240404">
                  <a:moveTo>
                    <a:pt x="38404" y="80009"/>
                  </a:moveTo>
                  <a:lnTo>
                    <a:pt x="36003" y="80046"/>
                  </a:lnTo>
                  <a:lnTo>
                    <a:pt x="34805" y="80104"/>
                  </a:lnTo>
                  <a:lnTo>
                    <a:pt x="34805" y="3160188"/>
                  </a:lnTo>
                  <a:lnTo>
                    <a:pt x="36003" y="3160246"/>
                  </a:lnTo>
                  <a:lnTo>
                    <a:pt x="38404" y="3160281"/>
                  </a:lnTo>
                  <a:lnTo>
                    <a:pt x="40806" y="3160246"/>
                  </a:lnTo>
                  <a:lnTo>
                    <a:pt x="42002" y="3160188"/>
                  </a:lnTo>
                  <a:lnTo>
                    <a:pt x="42002" y="80104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3240404">
                  <a:moveTo>
                    <a:pt x="42005" y="3160188"/>
                  </a:moveTo>
                  <a:lnTo>
                    <a:pt x="40806" y="3160246"/>
                  </a:lnTo>
                  <a:lnTo>
                    <a:pt x="38404" y="3160281"/>
                  </a:lnTo>
                  <a:lnTo>
                    <a:pt x="42005" y="3160281"/>
                  </a:lnTo>
                  <a:close/>
                </a:path>
                <a:path w="76834" h="3240404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4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3240404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4"/>
                  </a:lnTo>
                  <a:lnTo>
                    <a:pt x="43204" y="80162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324040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4"/>
                  </a:lnTo>
                  <a:close/>
                </a:path>
                <a:path w="76834" h="3240404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4"/>
                  </a:lnTo>
                  <a:lnTo>
                    <a:pt x="36003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0173857" y="5868101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0261662" y="5739292"/>
            <a:ext cx="412115" cy="724535"/>
            <a:chOff x="10261662" y="5739292"/>
            <a:chExt cx="412115" cy="724535"/>
          </a:xfrm>
        </p:grpSpPr>
        <p:sp>
          <p:nvSpPr>
            <p:cNvPr id="41" name="object 41"/>
            <p:cNvSpPr/>
            <p:nvPr/>
          </p:nvSpPr>
          <p:spPr>
            <a:xfrm>
              <a:off x="10265472" y="5743102"/>
              <a:ext cx="404495" cy="716915"/>
            </a:xfrm>
            <a:custGeom>
              <a:avLst/>
              <a:gdLst/>
              <a:ahLst/>
              <a:cxnLst/>
              <a:rect l="l" t="t" r="r" b="b"/>
              <a:pathLst>
                <a:path w="404495" h="716914">
                  <a:moveTo>
                    <a:pt x="403995" y="0"/>
                  </a:moveTo>
                  <a:lnTo>
                    <a:pt x="20599" y="0"/>
                  </a:lnTo>
                </a:path>
                <a:path w="404495" h="716914">
                  <a:moveTo>
                    <a:pt x="401827" y="716391"/>
                  </a:moveTo>
                  <a:lnTo>
                    <a:pt x="0" y="71639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374274" y="5745675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10">
                  <a:moveTo>
                    <a:pt x="0" y="624992"/>
                  </a:moveTo>
                  <a:lnTo>
                    <a:pt x="38404" y="714603"/>
                  </a:lnTo>
                  <a:lnTo>
                    <a:pt x="57705" y="669568"/>
                  </a:lnTo>
                  <a:lnTo>
                    <a:pt x="34805" y="669568"/>
                  </a:lnTo>
                  <a:lnTo>
                    <a:pt x="34803" y="634500"/>
                  </a:lnTo>
                  <a:lnTo>
                    <a:pt x="2401" y="626155"/>
                  </a:lnTo>
                  <a:lnTo>
                    <a:pt x="0" y="624992"/>
                  </a:lnTo>
                  <a:close/>
                </a:path>
                <a:path w="76834" h="715010">
                  <a:moveTo>
                    <a:pt x="34805" y="634500"/>
                  </a:moveTo>
                  <a:lnTo>
                    <a:pt x="34805" y="669568"/>
                  </a:lnTo>
                  <a:lnTo>
                    <a:pt x="42005" y="669568"/>
                  </a:lnTo>
                  <a:lnTo>
                    <a:pt x="42005" y="634593"/>
                  </a:lnTo>
                  <a:lnTo>
                    <a:pt x="38404" y="634593"/>
                  </a:lnTo>
                  <a:lnTo>
                    <a:pt x="36004" y="634558"/>
                  </a:lnTo>
                  <a:lnTo>
                    <a:pt x="34805" y="634500"/>
                  </a:lnTo>
                  <a:close/>
                </a:path>
                <a:path w="76834" h="715010">
                  <a:moveTo>
                    <a:pt x="76809" y="624992"/>
                  </a:moveTo>
                  <a:lnTo>
                    <a:pt x="42005" y="634500"/>
                  </a:lnTo>
                  <a:lnTo>
                    <a:pt x="42005" y="669568"/>
                  </a:lnTo>
                  <a:lnTo>
                    <a:pt x="57705" y="669568"/>
                  </a:lnTo>
                  <a:lnTo>
                    <a:pt x="76809" y="624992"/>
                  </a:lnTo>
                  <a:close/>
                </a:path>
                <a:path w="76834" h="71501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634500"/>
                  </a:lnTo>
                  <a:lnTo>
                    <a:pt x="36004" y="634558"/>
                  </a:lnTo>
                  <a:lnTo>
                    <a:pt x="38404" y="634593"/>
                  </a:lnTo>
                  <a:lnTo>
                    <a:pt x="40806" y="634558"/>
                  </a:lnTo>
                  <a:lnTo>
                    <a:pt x="42003" y="634500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715010">
                  <a:moveTo>
                    <a:pt x="42005" y="634500"/>
                  </a:moveTo>
                  <a:lnTo>
                    <a:pt x="40806" y="634558"/>
                  </a:lnTo>
                  <a:lnTo>
                    <a:pt x="38404" y="634593"/>
                  </a:lnTo>
                  <a:lnTo>
                    <a:pt x="42005" y="634593"/>
                  </a:lnTo>
                  <a:close/>
                </a:path>
                <a:path w="76834" h="71501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71501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71501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71501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0173857" y="5159071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0282261" y="5027265"/>
            <a:ext cx="391160" cy="715645"/>
            <a:chOff x="10282261" y="5027265"/>
            <a:chExt cx="391160" cy="715645"/>
          </a:xfrm>
        </p:grpSpPr>
        <p:sp>
          <p:nvSpPr>
            <p:cNvPr id="45" name="object 45"/>
            <p:cNvSpPr/>
            <p:nvPr/>
          </p:nvSpPr>
          <p:spPr>
            <a:xfrm>
              <a:off x="10286071" y="5031075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40">
                  <a:moveTo>
                    <a:pt x="383396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374274" y="5031889"/>
              <a:ext cx="76835" cy="711200"/>
            </a:xfrm>
            <a:custGeom>
              <a:avLst/>
              <a:gdLst/>
              <a:ahLst/>
              <a:cxnLst/>
              <a:rect l="l" t="t" r="r" b="b"/>
              <a:pathLst>
                <a:path w="76834" h="711200">
                  <a:moveTo>
                    <a:pt x="0" y="621201"/>
                  </a:moveTo>
                  <a:lnTo>
                    <a:pt x="38404" y="710812"/>
                  </a:lnTo>
                  <a:lnTo>
                    <a:pt x="57705" y="665777"/>
                  </a:lnTo>
                  <a:lnTo>
                    <a:pt x="34805" y="665777"/>
                  </a:lnTo>
                  <a:lnTo>
                    <a:pt x="34803" y="630709"/>
                  </a:lnTo>
                  <a:lnTo>
                    <a:pt x="2401" y="622364"/>
                  </a:lnTo>
                  <a:lnTo>
                    <a:pt x="0" y="621201"/>
                  </a:lnTo>
                  <a:close/>
                </a:path>
                <a:path w="76834" h="711200">
                  <a:moveTo>
                    <a:pt x="34805" y="630709"/>
                  </a:moveTo>
                  <a:lnTo>
                    <a:pt x="34805" y="665777"/>
                  </a:lnTo>
                  <a:lnTo>
                    <a:pt x="42005" y="665777"/>
                  </a:lnTo>
                  <a:lnTo>
                    <a:pt x="42005" y="630802"/>
                  </a:lnTo>
                  <a:lnTo>
                    <a:pt x="38404" y="630802"/>
                  </a:lnTo>
                  <a:lnTo>
                    <a:pt x="36004" y="630767"/>
                  </a:lnTo>
                  <a:lnTo>
                    <a:pt x="34805" y="630709"/>
                  </a:lnTo>
                  <a:close/>
                </a:path>
                <a:path w="76834" h="711200">
                  <a:moveTo>
                    <a:pt x="76809" y="621201"/>
                  </a:moveTo>
                  <a:lnTo>
                    <a:pt x="42005" y="630709"/>
                  </a:lnTo>
                  <a:lnTo>
                    <a:pt x="42005" y="665777"/>
                  </a:lnTo>
                  <a:lnTo>
                    <a:pt x="57705" y="665777"/>
                  </a:lnTo>
                  <a:lnTo>
                    <a:pt x="76809" y="621201"/>
                  </a:lnTo>
                  <a:close/>
                </a:path>
                <a:path w="76834" h="711200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0709"/>
                  </a:lnTo>
                  <a:lnTo>
                    <a:pt x="36004" y="630767"/>
                  </a:lnTo>
                  <a:lnTo>
                    <a:pt x="38404" y="630802"/>
                  </a:lnTo>
                  <a:lnTo>
                    <a:pt x="40806" y="630767"/>
                  </a:lnTo>
                  <a:lnTo>
                    <a:pt x="42003" y="630709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1200">
                  <a:moveTo>
                    <a:pt x="42005" y="630709"/>
                  </a:moveTo>
                  <a:lnTo>
                    <a:pt x="40806" y="630767"/>
                  </a:lnTo>
                  <a:lnTo>
                    <a:pt x="38404" y="630802"/>
                  </a:lnTo>
                  <a:lnTo>
                    <a:pt x="42005" y="630802"/>
                  </a:lnTo>
                  <a:close/>
                </a:path>
                <a:path w="76834" h="71120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120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120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120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10173858" y="4428811"/>
            <a:ext cx="233679" cy="45720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0282261" y="837623"/>
            <a:ext cx="3507740" cy="4194810"/>
            <a:chOff x="10282261" y="837623"/>
            <a:chExt cx="3507740" cy="4194810"/>
          </a:xfrm>
        </p:grpSpPr>
        <p:sp>
          <p:nvSpPr>
            <p:cNvPr id="49" name="object 49"/>
            <p:cNvSpPr/>
            <p:nvPr/>
          </p:nvSpPr>
          <p:spPr>
            <a:xfrm>
              <a:off x="10286071" y="4309063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40">
                  <a:moveTo>
                    <a:pt x="383396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74274" y="4305603"/>
              <a:ext cx="76835" cy="727075"/>
            </a:xfrm>
            <a:custGeom>
              <a:avLst/>
              <a:gdLst/>
              <a:ahLst/>
              <a:cxnLst/>
              <a:rect l="l" t="t" r="r" b="b"/>
              <a:pathLst>
                <a:path w="76834" h="727075">
                  <a:moveTo>
                    <a:pt x="0" y="636926"/>
                  </a:moveTo>
                  <a:lnTo>
                    <a:pt x="38404" y="726537"/>
                  </a:lnTo>
                  <a:lnTo>
                    <a:pt x="57705" y="681502"/>
                  </a:lnTo>
                  <a:lnTo>
                    <a:pt x="34805" y="681502"/>
                  </a:lnTo>
                  <a:lnTo>
                    <a:pt x="34803" y="646434"/>
                  </a:lnTo>
                  <a:lnTo>
                    <a:pt x="2401" y="638089"/>
                  </a:lnTo>
                  <a:lnTo>
                    <a:pt x="0" y="636926"/>
                  </a:lnTo>
                  <a:close/>
                </a:path>
                <a:path w="76834" h="727075">
                  <a:moveTo>
                    <a:pt x="34805" y="646434"/>
                  </a:moveTo>
                  <a:lnTo>
                    <a:pt x="34805" y="681502"/>
                  </a:lnTo>
                  <a:lnTo>
                    <a:pt x="42005" y="681502"/>
                  </a:lnTo>
                  <a:lnTo>
                    <a:pt x="42005" y="646527"/>
                  </a:lnTo>
                  <a:lnTo>
                    <a:pt x="38404" y="646527"/>
                  </a:lnTo>
                  <a:lnTo>
                    <a:pt x="36004" y="646492"/>
                  </a:lnTo>
                  <a:lnTo>
                    <a:pt x="34805" y="646434"/>
                  </a:lnTo>
                  <a:close/>
                </a:path>
                <a:path w="76834" h="727075">
                  <a:moveTo>
                    <a:pt x="76809" y="636926"/>
                  </a:moveTo>
                  <a:lnTo>
                    <a:pt x="42005" y="646434"/>
                  </a:lnTo>
                  <a:lnTo>
                    <a:pt x="42005" y="681502"/>
                  </a:lnTo>
                  <a:lnTo>
                    <a:pt x="57705" y="681502"/>
                  </a:lnTo>
                  <a:lnTo>
                    <a:pt x="76809" y="636926"/>
                  </a:lnTo>
                  <a:close/>
                </a:path>
                <a:path w="76834" h="727075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646434"/>
                  </a:lnTo>
                  <a:lnTo>
                    <a:pt x="36004" y="646492"/>
                  </a:lnTo>
                  <a:lnTo>
                    <a:pt x="38404" y="646527"/>
                  </a:lnTo>
                  <a:lnTo>
                    <a:pt x="40806" y="646492"/>
                  </a:lnTo>
                  <a:lnTo>
                    <a:pt x="42003" y="646434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727075">
                  <a:moveTo>
                    <a:pt x="42005" y="646434"/>
                  </a:moveTo>
                  <a:lnTo>
                    <a:pt x="40806" y="646492"/>
                  </a:lnTo>
                  <a:lnTo>
                    <a:pt x="38404" y="646527"/>
                  </a:lnTo>
                  <a:lnTo>
                    <a:pt x="42005" y="646527"/>
                  </a:lnTo>
                  <a:close/>
                </a:path>
                <a:path w="76834" h="727075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727075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72707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727075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806235" y="3052843"/>
              <a:ext cx="2980055" cy="1113155"/>
            </a:xfrm>
            <a:custGeom>
              <a:avLst/>
              <a:gdLst/>
              <a:ahLst/>
              <a:cxnLst/>
              <a:rect l="l" t="t" r="r" b="b"/>
              <a:pathLst>
                <a:path w="2980055" h="1113154">
                  <a:moveTo>
                    <a:pt x="1538862" y="1058223"/>
                  </a:moveTo>
                  <a:lnTo>
                    <a:pt x="2979715" y="228448"/>
                  </a:lnTo>
                </a:path>
                <a:path w="2980055" h="1113154">
                  <a:moveTo>
                    <a:pt x="1993492" y="111300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933718" y="843973"/>
              <a:ext cx="1621790" cy="2747010"/>
            </a:xfrm>
            <a:custGeom>
              <a:avLst/>
              <a:gdLst/>
              <a:ahLst/>
              <a:cxnLst/>
              <a:rect l="l" t="t" r="r" b="b"/>
              <a:pathLst>
                <a:path w="1621790" h="2747010">
                  <a:moveTo>
                    <a:pt x="326984" y="0"/>
                  </a:moveTo>
                  <a:lnTo>
                    <a:pt x="0" y="185317"/>
                  </a:lnTo>
                  <a:lnTo>
                    <a:pt x="28461" y="1273651"/>
                  </a:lnTo>
                  <a:lnTo>
                    <a:pt x="34646" y="1675371"/>
                  </a:lnTo>
                  <a:lnTo>
                    <a:pt x="1308531" y="2746969"/>
                  </a:lnTo>
                  <a:lnTo>
                    <a:pt x="1621605" y="2561475"/>
                  </a:lnTo>
                  <a:lnTo>
                    <a:pt x="1619049" y="2129472"/>
                  </a:lnTo>
                  <a:lnTo>
                    <a:pt x="1266879" y="439679"/>
                  </a:lnTo>
                  <a:lnTo>
                    <a:pt x="32698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1933718" y="843973"/>
              <a:ext cx="1621790" cy="2747010"/>
            </a:xfrm>
            <a:custGeom>
              <a:avLst/>
              <a:gdLst/>
              <a:ahLst/>
              <a:cxnLst/>
              <a:rect l="l" t="t" r="r" b="b"/>
              <a:pathLst>
                <a:path w="1621790" h="2747010">
                  <a:moveTo>
                    <a:pt x="28461" y="1273651"/>
                  </a:moveTo>
                  <a:lnTo>
                    <a:pt x="0" y="185317"/>
                  </a:lnTo>
                  <a:lnTo>
                    <a:pt x="326984" y="0"/>
                  </a:lnTo>
                  <a:lnTo>
                    <a:pt x="1266879" y="439679"/>
                  </a:lnTo>
                  <a:lnTo>
                    <a:pt x="1619049" y="2129472"/>
                  </a:lnTo>
                  <a:lnTo>
                    <a:pt x="1621605" y="2561475"/>
                  </a:lnTo>
                  <a:lnTo>
                    <a:pt x="1308531" y="2746969"/>
                  </a:lnTo>
                  <a:lnTo>
                    <a:pt x="34646" y="1675371"/>
                  </a:lnTo>
                  <a:lnTo>
                    <a:pt x="28461" y="127365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649974" y="1028016"/>
              <a:ext cx="1590675" cy="2555240"/>
            </a:xfrm>
            <a:custGeom>
              <a:avLst/>
              <a:gdLst/>
              <a:ahLst/>
              <a:cxnLst/>
              <a:rect l="l" t="t" r="r" b="b"/>
              <a:pathLst>
                <a:path w="1590675" h="2555240">
                  <a:moveTo>
                    <a:pt x="286960" y="0"/>
                  </a:moveTo>
                  <a:lnTo>
                    <a:pt x="0" y="1278474"/>
                  </a:lnTo>
                  <a:lnTo>
                    <a:pt x="6184" y="1680192"/>
                  </a:lnTo>
                  <a:lnTo>
                    <a:pt x="1587362" y="2554731"/>
                  </a:lnTo>
                  <a:lnTo>
                    <a:pt x="1590588" y="2134292"/>
                  </a:lnTo>
                  <a:lnTo>
                    <a:pt x="1238421" y="444498"/>
                  </a:lnTo>
                  <a:lnTo>
                    <a:pt x="28696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649974" y="1028016"/>
              <a:ext cx="1590675" cy="2555240"/>
            </a:xfrm>
            <a:custGeom>
              <a:avLst/>
              <a:gdLst/>
              <a:ahLst/>
              <a:cxnLst/>
              <a:rect l="l" t="t" r="r" b="b"/>
              <a:pathLst>
                <a:path w="1590675" h="2555240">
                  <a:moveTo>
                    <a:pt x="0" y="1278474"/>
                  </a:moveTo>
                  <a:lnTo>
                    <a:pt x="286960" y="0"/>
                  </a:lnTo>
                  <a:lnTo>
                    <a:pt x="1238421" y="444498"/>
                  </a:lnTo>
                  <a:lnTo>
                    <a:pt x="1590588" y="2134292"/>
                  </a:lnTo>
                  <a:lnTo>
                    <a:pt x="1587362" y="2554731"/>
                  </a:lnTo>
                  <a:lnTo>
                    <a:pt x="6184" y="1680192"/>
                  </a:lnTo>
                  <a:lnTo>
                    <a:pt x="0" y="127847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4176" y="1406596"/>
              <a:ext cx="1668576" cy="2596398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1154176" y="1406596"/>
              <a:ext cx="1668780" cy="2596515"/>
            </a:xfrm>
            <a:custGeom>
              <a:avLst/>
              <a:gdLst/>
              <a:ahLst/>
              <a:cxnLst/>
              <a:rect l="l" t="t" r="r" b="b"/>
              <a:pathLst>
                <a:path w="1668779" h="2596515">
                  <a:moveTo>
                    <a:pt x="1664275" y="1562031"/>
                  </a:moveTo>
                  <a:lnTo>
                    <a:pt x="1664513" y="1610650"/>
                  </a:lnTo>
                  <a:lnTo>
                    <a:pt x="1664749" y="1659271"/>
                  </a:lnTo>
                  <a:lnTo>
                    <a:pt x="1664985" y="1707896"/>
                  </a:lnTo>
                  <a:lnTo>
                    <a:pt x="1665221" y="1756526"/>
                  </a:lnTo>
                  <a:lnTo>
                    <a:pt x="1665458" y="1805162"/>
                  </a:lnTo>
                  <a:lnTo>
                    <a:pt x="1665696" y="1853806"/>
                  </a:lnTo>
                  <a:lnTo>
                    <a:pt x="1665936" y="1902458"/>
                  </a:lnTo>
                  <a:lnTo>
                    <a:pt x="1666178" y="1951121"/>
                  </a:lnTo>
                  <a:lnTo>
                    <a:pt x="1666424" y="1999795"/>
                  </a:lnTo>
                  <a:lnTo>
                    <a:pt x="1668576" y="2424897"/>
                  </a:lnTo>
                  <a:lnTo>
                    <a:pt x="1374353" y="2596398"/>
                  </a:lnTo>
                  <a:lnTo>
                    <a:pt x="80422" y="1548582"/>
                  </a:lnTo>
                  <a:lnTo>
                    <a:pt x="80422" y="1496731"/>
                  </a:lnTo>
                  <a:lnTo>
                    <a:pt x="80422" y="1444855"/>
                  </a:lnTo>
                  <a:lnTo>
                    <a:pt x="80422" y="719574"/>
                  </a:lnTo>
                  <a:lnTo>
                    <a:pt x="77746" y="657106"/>
                  </a:lnTo>
                  <a:lnTo>
                    <a:pt x="70561" y="601009"/>
                  </a:lnTo>
                  <a:lnTo>
                    <a:pt x="60127" y="550667"/>
                  </a:lnTo>
                  <a:lnTo>
                    <a:pt x="47707" y="505464"/>
                  </a:lnTo>
                  <a:lnTo>
                    <a:pt x="34564" y="464783"/>
                  </a:lnTo>
                  <a:lnTo>
                    <a:pt x="21959" y="428007"/>
                  </a:lnTo>
                  <a:lnTo>
                    <a:pt x="11156" y="394520"/>
                  </a:lnTo>
                  <a:lnTo>
                    <a:pt x="3415" y="363706"/>
                  </a:lnTo>
                  <a:lnTo>
                    <a:pt x="0" y="334949"/>
                  </a:lnTo>
                  <a:lnTo>
                    <a:pt x="2171" y="307631"/>
                  </a:lnTo>
                  <a:lnTo>
                    <a:pt x="28326" y="254849"/>
                  </a:lnTo>
                  <a:lnTo>
                    <a:pt x="77882" y="213331"/>
                  </a:lnTo>
                  <a:lnTo>
                    <a:pt x="122668" y="187763"/>
                  </a:lnTo>
                  <a:lnTo>
                    <a:pt x="180558" y="155868"/>
                  </a:lnTo>
                  <a:lnTo>
                    <a:pt x="242920" y="122064"/>
                  </a:lnTo>
                  <a:lnTo>
                    <a:pt x="301123" y="90770"/>
                  </a:lnTo>
                  <a:lnTo>
                    <a:pt x="346533" y="66404"/>
                  </a:lnTo>
                  <a:lnTo>
                    <a:pt x="370518" y="53387"/>
                  </a:lnTo>
                  <a:lnTo>
                    <a:pt x="410552" y="33549"/>
                  </a:lnTo>
                  <a:lnTo>
                    <a:pt x="452592" y="18171"/>
                  </a:lnTo>
                  <a:lnTo>
                    <a:pt x="496539" y="7374"/>
                  </a:lnTo>
                  <a:lnTo>
                    <a:pt x="542291" y="1277"/>
                  </a:lnTo>
                  <a:lnTo>
                    <a:pt x="589751" y="0"/>
                  </a:lnTo>
                  <a:lnTo>
                    <a:pt x="638817" y="3661"/>
                  </a:lnTo>
                  <a:lnTo>
                    <a:pt x="689389" y="12380"/>
                  </a:lnTo>
                  <a:lnTo>
                    <a:pt x="741368" y="26278"/>
                  </a:lnTo>
                  <a:lnTo>
                    <a:pt x="794655" y="45472"/>
                  </a:lnTo>
                  <a:lnTo>
                    <a:pt x="849148" y="70084"/>
                  </a:lnTo>
                  <a:lnTo>
                    <a:pt x="887424" y="90339"/>
                  </a:lnTo>
                  <a:lnTo>
                    <a:pt x="925346" y="112858"/>
                  </a:lnTo>
                  <a:lnTo>
                    <a:pt x="962867" y="137562"/>
                  </a:lnTo>
                  <a:lnTo>
                    <a:pt x="999937" y="164371"/>
                  </a:lnTo>
                  <a:lnTo>
                    <a:pt x="1036507" y="193205"/>
                  </a:lnTo>
                  <a:lnTo>
                    <a:pt x="1072527" y="223985"/>
                  </a:lnTo>
                  <a:lnTo>
                    <a:pt x="1107948" y="256630"/>
                  </a:lnTo>
                  <a:lnTo>
                    <a:pt x="1142721" y="291061"/>
                  </a:lnTo>
                  <a:lnTo>
                    <a:pt x="1176796" y="327198"/>
                  </a:lnTo>
                  <a:lnTo>
                    <a:pt x="1210124" y="364962"/>
                  </a:lnTo>
                  <a:lnTo>
                    <a:pt x="1242657" y="404272"/>
                  </a:lnTo>
                  <a:lnTo>
                    <a:pt x="1274344" y="445049"/>
                  </a:lnTo>
                  <a:lnTo>
                    <a:pt x="1305137" y="487213"/>
                  </a:lnTo>
                  <a:lnTo>
                    <a:pt x="1334986" y="530684"/>
                  </a:lnTo>
                  <a:lnTo>
                    <a:pt x="1363842" y="575383"/>
                  </a:lnTo>
                  <a:lnTo>
                    <a:pt x="1391655" y="621230"/>
                  </a:lnTo>
                  <a:lnTo>
                    <a:pt x="1418377" y="668144"/>
                  </a:lnTo>
                  <a:lnTo>
                    <a:pt x="1441576" y="711437"/>
                  </a:lnTo>
                  <a:lnTo>
                    <a:pt x="1463823" y="755478"/>
                  </a:lnTo>
                  <a:lnTo>
                    <a:pt x="1485085" y="800209"/>
                  </a:lnTo>
                  <a:lnTo>
                    <a:pt x="1505328" y="845571"/>
                  </a:lnTo>
                  <a:lnTo>
                    <a:pt x="1524521" y="891504"/>
                  </a:lnTo>
                  <a:lnTo>
                    <a:pt x="1542631" y="937951"/>
                  </a:lnTo>
                  <a:lnTo>
                    <a:pt x="1559625" y="984853"/>
                  </a:lnTo>
                  <a:lnTo>
                    <a:pt x="1575470" y="1032150"/>
                  </a:lnTo>
                  <a:lnTo>
                    <a:pt x="1590134" y="1079785"/>
                  </a:lnTo>
                  <a:lnTo>
                    <a:pt x="1603583" y="1127697"/>
                  </a:lnTo>
                  <a:lnTo>
                    <a:pt x="1615786" y="1175829"/>
                  </a:lnTo>
                  <a:lnTo>
                    <a:pt x="1626708" y="1224121"/>
                  </a:lnTo>
                  <a:lnTo>
                    <a:pt x="1636319" y="1272515"/>
                  </a:lnTo>
                  <a:lnTo>
                    <a:pt x="1644585" y="1320952"/>
                  </a:lnTo>
                  <a:lnTo>
                    <a:pt x="1651472" y="1369374"/>
                  </a:lnTo>
                  <a:lnTo>
                    <a:pt x="1656950" y="1417720"/>
                  </a:lnTo>
                  <a:lnTo>
                    <a:pt x="1660984" y="1465934"/>
                  </a:lnTo>
                  <a:lnTo>
                    <a:pt x="1663542" y="1513955"/>
                  </a:lnTo>
                  <a:lnTo>
                    <a:pt x="1664591" y="1561725"/>
                  </a:lnTo>
                  <a:lnTo>
                    <a:pt x="1664591" y="1561923"/>
                  </a:lnTo>
                  <a:lnTo>
                    <a:pt x="1664275" y="156203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941667" y="1568553"/>
              <a:ext cx="1588770" cy="2438400"/>
            </a:xfrm>
            <a:custGeom>
              <a:avLst/>
              <a:gdLst/>
              <a:ahLst/>
              <a:cxnLst/>
              <a:rect l="l" t="t" r="r" b="b"/>
              <a:pathLst>
                <a:path w="1588770" h="2438400">
                  <a:moveTo>
                    <a:pt x="512028" y="0"/>
                  </a:moveTo>
                  <a:lnTo>
                    <a:pt x="464998" y="966"/>
                  </a:lnTo>
                  <a:lnTo>
                    <a:pt x="419630" y="6653"/>
                  </a:lnTo>
                  <a:lnTo>
                    <a:pt x="376021" y="16944"/>
                  </a:lnTo>
                  <a:lnTo>
                    <a:pt x="334266" y="31725"/>
                  </a:lnTo>
                  <a:lnTo>
                    <a:pt x="294462" y="50879"/>
                  </a:lnTo>
                  <a:lnTo>
                    <a:pt x="256706" y="74291"/>
                  </a:lnTo>
                  <a:lnTo>
                    <a:pt x="221094" y="101846"/>
                  </a:lnTo>
                  <a:lnTo>
                    <a:pt x="192558" y="128497"/>
                  </a:lnTo>
                  <a:lnTo>
                    <a:pt x="165710" y="158069"/>
                  </a:lnTo>
                  <a:lnTo>
                    <a:pt x="140618" y="190504"/>
                  </a:lnTo>
                  <a:lnTo>
                    <a:pt x="117350" y="225743"/>
                  </a:lnTo>
                  <a:lnTo>
                    <a:pt x="95974" y="263728"/>
                  </a:lnTo>
                  <a:lnTo>
                    <a:pt x="76559" y="304400"/>
                  </a:lnTo>
                  <a:lnTo>
                    <a:pt x="59172" y="347701"/>
                  </a:lnTo>
                  <a:lnTo>
                    <a:pt x="43883" y="393573"/>
                  </a:lnTo>
                  <a:lnTo>
                    <a:pt x="30758" y="441956"/>
                  </a:lnTo>
                  <a:lnTo>
                    <a:pt x="19867" y="492792"/>
                  </a:lnTo>
                  <a:lnTo>
                    <a:pt x="11277" y="546023"/>
                  </a:lnTo>
                  <a:lnTo>
                    <a:pt x="5057" y="601591"/>
                  </a:lnTo>
                  <a:lnTo>
                    <a:pt x="1275" y="659436"/>
                  </a:lnTo>
                  <a:lnTo>
                    <a:pt x="0" y="719501"/>
                  </a:lnTo>
                  <a:lnTo>
                    <a:pt x="0" y="1548509"/>
                  </a:lnTo>
                  <a:lnTo>
                    <a:pt x="1588154" y="2438077"/>
                  </a:lnTo>
                  <a:lnTo>
                    <a:pt x="1583856" y="1561958"/>
                  </a:lnTo>
                  <a:lnTo>
                    <a:pt x="1584172" y="1561850"/>
                  </a:lnTo>
                  <a:lnTo>
                    <a:pt x="1583119" y="1513882"/>
                  </a:lnTo>
                  <a:lnTo>
                    <a:pt x="1580562" y="1465861"/>
                  </a:lnTo>
                  <a:lnTo>
                    <a:pt x="1576528" y="1417648"/>
                  </a:lnTo>
                  <a:lnTo>
                    <a:pt x="1571051" y="1369302"/>
                  </a:lnTo>
                  <a:lnTo>
                    <a:pt x="1564163" y="1320880"/>
                  </a:lnTo>
                  <a:lnTo>
                    <a:pt x="1555898" y="1272444"/>
                  </a:lnTo>
                  <a:lnTo>
                    <a:pt x="1546287" y="1224050"/>
                  </a:lnTo>
                  <a:lnTo>
                    <a:pt x="1535364" y="1175757"/>
                  </a:lnTo>
                  <a:lnTo>
                    <a:pt x="1523162" y="1127626"/>
                  </a:lnTo>
                  <a:lnTo>
                    <a:pt x="1509712" y="1079714"/>
                  </a:lnTo>
                  <a:lnTo>
                    <a:pt x="1495048" y="1032079"/>
                  </a:lnTo>
                  <a:lnTo>
                    <a:pt x="1479203" y="984782"/>
                  </a:lnTo>
                  <a:lnTo>
                    <a:pt x="1462209" y="937880"/>
                  </a:lnTo>
                  <a:lnTo>
                    <a:pt x="1444099" y="891433"/>
                  </a:lnTo>
                  <a:lnTo>
                    <a:pt x="1424905" y="845499"/>
                  </a:lnTo>
                  <a:lnTo>
                    <a:pt x="1404661" y="800137"/>
                  </a:lnTo>
                  <a:lnTo>
                    <a:pt x="1383400" y="755406"/>
                  </a:lnTo>
                  <a:lnTo>
                    <a:pt x="1361153" y="711365"/>
                  </a:lnTo>
                  <a:lnTo>
                    <a:pt x="1337953" y="668071"/>
                  </a:lnTo>
                  <a:lnTo>
                    <a:pt x="1311232" y="621157"/>
                  </a:lnTo>
                  <a:lnTo>
                    <a:pt x="1283418" y="575310"/>
                  </a:lnTo>
                  <a:lnTo>
                    <a:pt x="1254563" y="530611"/>
                  </a:lnTo>
                  <a:lnTo>
                    <a:pt x="1224714" y="487140"/>
                  </a:lnTo>
                  <a:lnTo>
                    <a:pt x="1193921" y="444977"/>
                  </a:lnTo>
                  <a:lnTo>
                    <a:pt x="1162234" y="404200"/>
                  </a:lnTo>
                  <a:lnTo>
                    <a:pt x="1129702" y="364890"/>
                  </a:lnTo>
                  <a:lnTo>
                    <a:pt x="1096373" y="327127"/>
                  </a:lnTo>
                  <a:lnTo>
                    <a:pt x="1062298" y="290990"/>
                  </a:lnTo>
                  <a:lnTo>
                    <a:pt x="1027526" y="256559"/>
                  </a:lnTo>
                  <a:lnTo>
                    <a:pt x="992105" y="223914"/>
                  </a:lnTo>
                  <a:lnTo>
                    <a:pt x="956085" y="193134"/>
                  </a:lnTo>
                  <a:lnTo>
                    <a:pt x="919516" y="164300"/>
                  </a:lnTo>
                  <a:lnTo>
                    <a:pt x="882447" y="137491"/>
                  </a:lnTo>
                  <a:lnTo>
                    <a:pt x="844926" y="112786"/>
                  </a:lnTo>
                  <a:lnTo>
                    <a:pt x="807004" y="90266"/>
                  </a:lnTo>
                  <a:lnTo>
                    <a:pt x="768729" y="70011"/>
                  </a:lnTo>
                  <a:lnTo>
                    <a:pt x="714837" y="45644"/>
                  </a:lnTo>
                  <a:lnTo>
                    <a:pt x="662124" y="26575"/>
                  </a:lnTo>
                  <a:lnTo>
                    <a:pt x="610687" y="12689"/>
                  </a:lnTo>
                  <a:lnTo>
                    <a:pt x="560623" y="3868"/>
                  </a:lnTo>
                  <a:lnTo>
                    <a:pt x="51202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941667" y="1283191"/>
              <a:ext cx="2611755" cy="2723515"/>
            </a:xfrm>
            <a:custGeom>
              <a:avLst/>
              <a:gdLst/>
              <a:ahLst/>
              <a:cxnLst/>
              <a:rect l="l" t="t" r="r" b="b"/>
              <a:pathLst>
                <a:path w="2611755" h="2723515">
                  <a:moveTo>
                    <a:pt x="1583856" y="1847321"/>
                  </a:moveTo>
                  <a:lnTo>
                    <a:pt x="1584094" y="1895941"/>
                  </a:lnTo>
                  <a:lnTo>
                    <a:pt x="1584333" y="1944562"/>
                  </a:lnTo>
                  <a:lnTo>
                    <a:pt x="1584571" y="1993186"/>
                  </a:lnTo>
                  <a:lnTo>
                    <a:pt x="1584809" y="2041815"/>
                  </a:lnTo>
                  <a:lnTo>
                    <a:pt x="1585047" y="2090450"/>
                  </a:lnTo>
                  <a:lnTo>
                    <a:pt x="1585286" y="2139093"/>
                  </a:lnTo>
                  <a:lnTo>
                    <a:pt x="1585524" y="2187746"/>
                  </a:lnTo>
                  <a:lnTo>
                    <a:pt x="1585762" y="2236409"/>
                  </a:lnTo>
                  <a:lnTo>
                    <a:pt x="1586001" y="2285085"/>
                  </a:lnTo>
                  <a:lnTo>
                    <a:pt x="1586240" y="2333725"/>
                  </a:lnTo>
                  <a:lnTo>
                    <a:pt x="1586479" y="2382400"/>
                  </a:lnTo>
                  <a:lnTo>
                    <a:pt x="1586718" y="2431102"/>
                  </a:lnTo>
                  <a:lnTo>
                    <a:pt x="1586958" y="2479824"/>
                  </a:lnTo>
                  <a:lnTo>
                    <a:pt x="1587197" y="2528557"/>
                  </a:lnTo>
                  <a:lnTo>
                    <a:pt x="1587436" y="2577293"/>
                  </a:lnTo>
                  <a:lnTo>
                    <a:pt x="1587676" y="2626024"/>
                  </a:lnTo>
                  <a:lnTo>
                    <a:pt x="1587915" y="2674742"/>
                  </a:lnTo>
                  <a:lnTo>
                    <a:pt x="1588154" y="2723440"/>
                  </a:lnTo>
                  <a:lnTo>
                    <a:pt x="1542082" y="2697646"/>
                  </a:lnTo>
                  <a:lnTo>
                    <a:pt x="1496106" y="2671902"/>
                  </a:lnTo>
                  <a:lnTo>
                    <a:pt x="1450223" y="2646208"/>
                  </a:lnTo>
                  <a:lnTo>
                    <a:pt x="1404434" y="2620564"/>
                  </a:lnTo>
                  <a:lnTo>
                    <a:pt x="1358739" y="2594971"/>
                  </a:lnTo>
                  <a:lnTo>
                    <a:pt x="1313137" y="2569429"/>
                  </a:lnTo>
                  <a:lnTo>
                    <a:pt x="1267629" y="2543937"/>
                  </a:lnTo>
                  <a:lnTo>
                    <a:pt x="1222213" y="2518495"/>
                  </a:lnTo>
                  <a:lnTo>
                    <a:pt x="1176890" y="2493105"/>
                  </a:lnTo>
                  <a:lnTo>
                    <a:pt x="1131659" y="2467766"/>
                  </a:lnTo>
                  <a:lnTo>
                    <a:pt x="1086521" y="2442479"/>
                  </a:lnTo>
                  <a:lnTo>
                    <a:pt x="1041474" y="2417243"/>
                  </a:lnTo>
                  <a:lnTo>
                    <a:pt x="996519" y="2392058"/>
                  </a:lnTo>
                  <a:lnTo>
                    <a:pt x="951655" y="2366926"/>
                  </a:lnTo>
                  <a:lnTo>
                    <a:pt x="906883" y="2341845"/>
                  </a:lnTo>
                  <a:lnTo>
                    <a:pt x="862202" y="2316816"/>
                  </a:lnTo>
                  <a:lnTo>
                    <a:pt x="817611" y="2291840"/>
                  </a:lnTo>
                  <a:lnTo>
                    <a:pt x="773111" y="2266916"/>
                  </a:lnTo>
                  <a:lnTo>
                    <a:pt x="726882" y="2241026"/>
                  </a:lnTo>
                  <a:lnTo>
                    <a:pt x="680747" y="2215187"/>
                  </a:lnTo>
                  <a:lnTo>
                    <a:pt x="634707" y="2189401"/>
                  </a:lnTo>
                  <a:lnTo>
                    <a:pt x="588761" y="2163667"/>
                  </a:lnTo>
                  <a:lnTo>
                    <a:pt x="542910" y="2137985"/>
                  </a:lnTo>
                  <a:lnTo>
                    <a:pt x="497152" y="2112356"/>
                  </a:lnTo>
                  <a:lnTo>
                    <a:pt x="451488" y="2086779"/>
                  </a:lnTo>
                  <a:lnTo>
                    <a:pt x="405919" y="2061254"/>
                  </a:lnTo>
                  <a:lnTo>
                    <a:pt x="360443" y="2035781"/>
                  </a:lnTo>
                  <a:lnTo>
                    <a:pt x="315060" y="2010360"/>
                  </a:lnTo>
                  <a:lnTo>
                    <a:pt x="269772" y="1984991"/>
                  </a:lnTo>
                  <a:lnTo>
                    <a:pt x="224577" y="1959675"/>
                  </a:lnTo>
                  <a:lnTo>
                    <a:pt x="179475" y="1934410"/>
                  </a:lnTo>
                  <a:lnTo>
                    <a:pt x="134466" y="1909197"/>
                  </a:lnTo>
                  <a:lnTo>
                    <a:pt x="89551" y="1884037"/>
                  </a:lnTo>
                  <a:lnTo>
                    <a:pt x="44729" y="1858928"/>
                  </a:lnTo>
                  <a:lnTo>
                    <a:pt x="0" y="1833872"/>
                  </a:lnTo>
                  <a:lnTo>
                    <a:pt x="0" y="1782020"/>
                  </a:lnTo>
                  <a:lnTo>
                    <a:pt x="0" y="1730145"/>
                  </a:lnTo>
                  <a:lnTo>
                    <a:pt x="0" y="1004864"/>
                  </a:lnTo>
                  <a:lnTo>
                    <a:pt x="1275" y="944799"/>
                  </a:lnTo>
                  <a:lnTo>
                    <a:pt x="5057" y="886954"/>
                  </a:lnTo>
                  <a:lnTo>
                    <a:pt x="11277" y="831386"/>
                  </a:lnTo>
                  <a:lnTo>
                    <a:pt x="19867" y="778155"/>
                  </a:lnTo>
                  <a:lnTo>
                    <a:pt x="30758" y="727318"/>
                  </a:lnTo>
                  <a:lnTo>
                    <a:pt x="43883" y="678935"/>
                  </a:lnTo>
                  <a:lnTo>
                    <a:pt x="59172" y="633064"/>
                  </a:lnTo>
                  <a:lnTo>
                    <a:pt x="76559" y="589763"/>
                  </a:lnTo>
                  <a:lnTo>
                    <a:pt x="95974" y="549091"/>
                  </a:lnTo>
                  <a:lnTo>
                    <a:pt x="117350" y="511106"/>
                  </a:lnTo>
                  <a:lnTo>
                    <a:pt x="140618" y="475867"/>
                  </a:lnTo>
                  <a:lnTo>
                    <a:pt x="165710" y="443432"/>
                  </a:lnTo>
                  <a:lnTo>
                    <a:pt x="192558" y="413860"/>
                  </a:lnTo>
                  <a:lnTo>
                    <a:pt x="221094" y="387209"/>
                  </a:lnTo>
                  <a:lnTo>
                    <a:pt x="256706" y="359654"/>
                  </a:lnTo>
                  <a:lnTo>
                    <a:pt x="294462" y="336242"/>
                  </a:lnTo>
                  <a:lnTo>
                    <a:pt x="334266" y="317088"/>
                  </a:lnTo>
                  <a:lnTo>
                    <a:pt x="376021" y="302307"/>
                  </a:lnTo>
                  <a:lnTo>
                    <a:pt x="419630" y="292016"/>
                  </a:lnTo>
                  <a:lnTo>
                    <a:pt x="464998" y="286329"/>
                  </a:lnTo>
                  <a:lnTo>
                    <a:pt x="512028" y="285362"/>
                  </a:lnTo>
                  <a:lnTo>
                    <a:pt x="560623" y="289231"/>
                  </a:lnTo>
                  <a:lnTo>
                    <a:pt x="610687" y="298051"/>
                  </a:lnTo>
                  <a:lnTo>
                    <a:pt x="662124" y="311938"/>
                  </a:lnTo>
                  <a:lnTo>
                    <a:pt x="714837" y="331007"/>
                  </a:lnTo>
                  <a:lnTo>
                    <a:pt x="768729" y="355373"/>
                  </a:lnTo>
                  <a:lnTo>
                    <a:pt x="807004" y="375629"/>
                  </a:lnTo>
                  <a:lnTo>
                    <a:pt x="844926" y="398149"/>
                  </a:lnTo>
                  <a:lnTo>
                    <a:pt x="882447" y="422854"/>
                  </a:lnTo>
                  <a:lnTo>
                    <a:pt x="919516" y="449663"/>
                  </a:lnTo>
                  <a:lnTo>
                    <a:pt x="956085" y="478497"/>
                  </a:lnTo>
                  <a:lnTo>
                    <a:pt x="992105" y="509277"/>
                  </a:lnTo>
                  <a:lnTo>
                    <a:pt x="1027526" y="541922"/>
                  </a:lnTo>
                  <a:lnTo>
                    <a:pt x="1062298" y="576353"/>
                  </a:lnTo>
                  <a:lnTo>
                    <a:pt x="1096373" y="612490"/>
                  </a:lnTo>
                  <a:lnTo>
                    <a:pt x="1129702" y="650253"/>
                  </a:lnTo>
                  <a:lnTo>
                    <a:pt x="1162234" y="689563"/>
                  </a:lnTo>
                  <a:lnTo>
                    <a:pt x="1193921" y="730339"/>
                  </a:lnTo>
                  <a:lnTo>
                    <a:pt x="1224714" y="772503"/>
                  </a:lnTo>
                  <a:lnTo>
                    <a:pt x="1254563" y="815974"/>
                  </a:lnTo>
                  <a:lnTo>
                    <a:pt x="1283418" y="860673"/>
                  </a:lnTo>
                  <a:lnTo>
                    <a:pt x="1311232" y="906520"/>
                  </a:lnTo>
                  <a:lnTo>
                    <a:pt x="1337953" y="953434"/>
                  </a:lnTo>
                  <a:lnTo>
                    <a:pt x="1361153" y="996727"/>
                  </a:lnTo>
                  <a:lnTo>
                    <a:pt x="1383400" y="1040769"/>
                  </a:lnTo>
                  <a:lnTo>
                    <a:pt x="1404661" y="1085500"/>
                  </a:lnTo>
                  <a:lnTo>
                    <a:pt x="1424905" y="1130862"/>
                  </a:lnTo>
                  <a:lnTo>
                    <a:pt x="1444099" y="1176796"/>
                  </a:lnTo>
                  <a:lnTo>
                    <a:pt x="1462209" y="1223243"/>
                  </a:lnTo>
                  <a:lnTo>
                    <a:pt x="1479203" y="1270145"/>
                  </a:lnTo>
                  <a:lnTo>
                    <a:pt x="1495048" y="1317442"/>
                  </a:lnTo>
                  <a:lnTo>
                    <a:pt x="1509712" y="1365076"/>
                  </a:lnTo>
                  <a:lnTo>
                    <a:pt x="1523162" y="1412989"/>
                  </a:lnTo>
                  <a:lnTo>
                    <a:pt x="1535364" y="1461120"/>
                  </a:lnTo>
                  <a:lnTo>
                    <a:pt x="1546287" y="1509412"/>
                  </a:lnTo>
                  <a:lnTo>
                    <a:pt x="1555898" y="1557806"/>
                  </a:lnTo>
                  <a:lnTo>
                    <a:pt x="1564163" y="1606243"/>
                  </a:lnTo>
                  <a:lnTo>
                    <a:pt x="1571051" y="1654664"/>
                  </a:lnTo>
                  <a:lnTo>
                    <a:pt x="1576528" y="1703011"/>
                  </a:lnTo>
                  <a:lnTo>
                    <a:pt x="1580562" y="1751224"/>
                  </a:lnTo>
                  <a:lnTo>
                    <a:pt x="1583119" y="1799245"/>
                  </a:lnTo>
                  <a:lnTo>
                    <a:pt x="1584168" y="1847015"/>
                  </a:lnTo>
                  <a:lnTo>
                    <a:pt x="1584172" y="1847213"/>
                  </a:lnTo>
                  <a:lnTo>
                    <a:pt x="1583856" y="1847321"/>
                  </a:lnTo>
                  <a:close/>
                </a:path>
                <a:path w="2611755" h="2723515">
                  <a:moveTo>
                    <a:pt x="1947379" y="189464"/>
                  </a:moveTo>
                  <a:lnTo>
                    <a:pt x="2258899" y="0"/>
                  </a:lnTo>
                </a:path>
                <a:path w="2611755" h="2723515">
                  <a:moveTo>
                    <a:pt x="2298124" y="1870455"/>
                  </a:moveTo>
                  <a:lnTo>
                    <a:pt x="2611569" y="169206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820914" y="2975209"/>
              <a:ext cx="736600" cy="857885"/>
            </a:xfrm>
            <a:custGeom>
              <a:avLst/>
              <a:gdLst/>
              <a:ahLst/>
              <a:cxnLst/>
              <a:rect l="l" t="t" r="r" b="b"/>
              <a:pathLst>
                <a:path w="736600" h="857885">
                  <a:moveTo>
                    <a:pt x="730407" y="0"/>
                  </a:moveTo>
                  <a:lnTo>
                    <a:pt x="1929" y="410489"/>
                  </a:lnTo>
                  <a:lnTo>
                    <a:pt x="0" y="857595"/>
                  </a:lnTo>
                  <a:lnTo>
                    <a:pt x="736185" y="429760"/>
                  </a:lnTo>
                  <a:lnTo>
                    <a:pt x="73040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20914" y="2975209"/>
              <a:ext cx="736600" cy="857885"/>
            </a:xfrm>
            <a:custGeom>
              <a:avLst/>
              <a:gdLst/>
              <a:ahLst/>
              <a:cxnLst/>
              <a:rect l="l" t="t" r="r" b="b"/>
              <a:pathLst>
                <a:path w="736600" h="857885">
                  <a:moveTo>
                    <a:pt x="730407" y="0"/>
                  </a:moveTo>
                  <a:lnTo>
                    <a:pt x="736185" y="429760"/>
                  </a:lnTo>
                  <a:lnTo>
                    <a:pt x="0" y="857595"/>
                  </a:lnTo>
                  <a:lnTo>
                    <a:pt x="1929" y="410489"/>
                  </a:lnTo>
                  <a:lnTo>
                    <a:pt x="730407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818926" y="2960762"/>
              <a:ext cx="418465" cy="422275"/>
            </a:xfrm>
            <a:custGeom>
              <a:avLst/>
              <a:gdLst/>
              <a:ahLst/>
              <a:cxnLst/>
              <a:rect l="l" t="t" r="r" b="b"/>
              <a:pathLst>
                <a:path w="418465" h="422275">
                  <a:moveTo>
                    <a:pt x="0" y="0"/>
                  </a:moveTo>
                  <a:lnTo>
                    <a:pt x="5782" y="422057"/>
                  </a:lnTo>
                  <a:lnTo>
                    <a:pt x="418200" y="1888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818926" y="2960762"/>
              <a:ext cx="418465" cy="422275"/>
            </a:xfrm>
            <a:custGeom>
              <a:avLst/>
              <a:gdLst/>
              <a:ahLst/>
              <a:cxnLst/>
              <a:rect l="l" t="t" r="r" b="b"/>
              <a:pathLst>
                <a:path w="418465" h="422275">
                  <a:moveTo>
                    <a:pt x="418200" y="188864"/>
                  </a:moveTo>
                  <a:lnTo>
                    <a:pt x="5782" y="422057"/>
                  </a:lnTo>
                  <a:lnTo>
                    <a:pt x="0" y="0"/>
                  </a:lnTo>
                  <a:lnTo>
                    <a:pt x="418200" y="18886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765592" y="2983641"/>
              <a:ext cx="785495" cy="870585"/>
            </a:xfrm>
            <a:custGeom>
              <a:avLst/>
              <a:gdLst/>
              <a:ahLst/>
              <a:cxnLst/>
              <a:rect l="l" t="t" r="r" b="b"/>
              <a:pathLst>
                <a:path w="785494" h="870585">
                  <a:moveTo>
                    <a:pt x="777055" y="0"/>
                  </a:moveTo>
                  <a:lnTo>
                    <a:pt x="0" y="439383"/>
                  </a:lnTo>
                  <a:lnTo>
                    <a:pt x="7138" y="870364"/>
                  </a:lnTo>
                  <a:lnTo>
                    <a:pt x="785375" y="416674"/>
                  </a:lnTo>
                  <a:lnTo>
                    <a:pt x="777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9767945" y="3786030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819188" y="1006262"/>
            <a:ext cx="1067435" cy="424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705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  <a:p>
            <a:pPr marL="95250">
              <a:lnSpc>
                <a:spcPts val="140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(not 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20842" y="900276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9606" y="133085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15240" marR="1206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auxiliary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casting.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casting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 to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right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page.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801191" y="8837031"/>
            <a:ext cx="2443480" cy="1383030"/>
            <a:chOff x="5801191" y="8837031"/>
            <a:chExt cx="2443480" cy="1383030"/>
          </a:xfrm>
        </p:grpSpPr>
        <p:sp>
          <p:nvSpPr>
            <p:cNvPr id="70" name="object 70"/>
            <p:cNvSpPr/>
            <p:nvPr/>
          </p:nvSpPr>
          <p:spPr>
            <a:xfrm>
              <a:off x="6071147" y="9104609"/>
              <a:ext cx="2091055" cy="817880"/>
            </a:xfrm>
            <a:custGeom>
              <a:avLst/>
              <a:gdLst/>
              <a:ahLst/>
              <a:cxnLst/>
              <a:rect l="l" t="t" r="r" b="b"/>
              <a:pathLst>
                <a:path w="2091054" h="817879">
                  <a:moveTo>
                    <a:pt x="408783" y="0"/>
                  </a:moveTo>
                  <a:lnTo>
                    <a:pt x="456456" y="2750"/>
                  </a:lnTo>
                  <a:lnTo>
                    <a:pt x="502513" y="10796"/>
                  </a:lnTo>
                  <a:lnTo>
                    <a:pt x="546648" y="23831"/>
                  </a:lnTo>
                  <a:lnTo>
                    <a:pt x="588555" y="41548"/>
                  </a:lnTo>
                  <a:lnTo>
                    <a:pt x="627926" y="63641"/>
                  </a:lnTo>
                  <a:lnTo>
                    <a:pt x="664455" y="89804"/>
                  </a:lnTo>
                  <a:lnTo>
                    <a:pt x="697835" y="119728"/>
                  </a:lnTo>
                  <a:lnTo>
                    <a:pt x="727759" y="153108"/>
                  </a:lnTo>
                  <a:lnTo>
                    <a:pt x="753921" y="189637"/>
                  </a:lnTo>
                  <a:lnTo>
                    <a:pt x="776015" y="229008"/>
                  </a:lnTo>
                  <a:lnTo>
                    <a:pt x="793732" y="270914"/>
                  </a:lnTo>
                  <a:lnTo>
                    <a:pt x="806767" y="315050"/>
                  </a:lnTo>
                  <a:lnTo>
                    <a:pt x="814813" y="361107"/>
                  </a:lnTo>
                  <a:lnTo>
                    <a:pt x="817563" y="408779"/>
                  </a:lnTo>
                  <a:lnTo>
                    <a:pt x="814813" y="456453"/>
                  </a:lnTo>
                  <a:lnTo>
                    <a:pt x="806767" y="502510"/>
                  </a:lnTo>
                  <a:lnTo>
                    <a:pt x="793732" y="546646"/>
                  </a:lnTo>
                  <a:lnTo>
                    <a:pt x="776015" y="588552"/>
                  </a:lnTo>
                  <a:lnTo>
                    <a:pt x="753921" y="627923"/>
                  </a:lnTo>
                  <a:lnTo>
                    <a:pt x="727759" y="664452"/>
                  </a:lnTo>
                  <a:lnTo>
                    <a:pt x="697835" y="697832"/>
                  </a:lnTo>
                  <a:lnTo>
                    <a:pt x="664455" y="727756"/>
                  </a:lnTo>
                  <a:lnTo>
                    <a:pt x="627926" y="753918"/>
                  </a:lnTo>
                  <a:lnTo>
                    <a:pt x="588555" y="776011"/>
                  </a:lnTo>
                  <a:lnTo>
                    <a:pt x="546648" y="793729"/>
                  </a:lnTo>
                  <a:lnTo>
                    <a:pt x="502513" y="806763"/>
                  </a:lnTo>
                  <a:lnTo>
                    <a:pt x="456456" y="814809"/>
                  </a:lnTo>
                  <a:lnTo>
                    <a:pt x="408783" y="817559"/>
                  </a:lnTo>
                  <a:lnTo>
                    <a:pt x="361110" y="814809"/>
                  </a:lnTo>
                  <a:lnTo>
                    <a:pt x="315052" y="806763"/>
                  </a:lnTo>
                  <a:lnTo>
                    <a:pt x="270917" y="793729"/>
                  </a:lnTo>
                  <a:lnTo>
                    <a:pt x="229010" y="776011"/>
                  </a:lnTo>
                  <a:lnTo>
                    <a:pt x="189638" y="753918"/>
                  </a:lnTo>
                  <a:lnTo>
                    <a:pt x="153109" y="727756"/>
                  </a:lnTo>
                  <a:lnTo>
                    <a:pt x="119729" y="697832"/>
                  </a:lnTo>
                  <a:lnTo>
                    <a:pt x="89804" y="664452"/>
                  </a:lnTo>
                  <a:lnTo>
                    <a:pt x="63642" y="627923"/>
                  </a:lnTo>
                  <a:lnTo>
                    <a:pt x="41548" y="588552"/>
                  </a:lnTo>
                  <a:lnTo>
                    <a:pt x="23831" y="546646"/>
                  </a:lnTo>
                  <a:lnTo>
                    <a:pt x="10796" y="502510"/>
                  </a:lnTo>
                  <a:lnTo>
                    <a:pt x="2750" y="456453"/>
                  </a:lnTo>
                  <a:lnTo>
                    <a:pt x="0" y="408779"/>
                  </a:lnTo>
                  <a:lnTo>
                    <a:pt x="2750" y="361107"/>
                  </a:lnTo>
                  <a:lnTo>
                    <a:pt x="10796" y="315050"/>
                  </a:lnTo>
                  <a:lnTo>
                    <a:pt x="23831" y="270914"/>
                  </a:lnTo>
                  <a:lnTo>
                    <a:pt x="41548" y="229008"/>
                  </a:lnTo>
                  <a:lnTo>
                    <a:pt x="63642" y="189637"/>
                  </a:lnTo>
                  <a:lnTo>
                    <a:pt x="89804" y="153108"/>
                  </a:lnTo>
                  <a:lnTo>
                    <a:pt x="119729" y="119728"/>
                  </a:lnTo>
                  <a:lnTo>
                    <a:pt x="153109" y="89804"/>
                  </a:lnTo>
                  <a:lnTo>
                    <a:pt x="189638" y="63641"/>
                  </a:lnTo>
                  <a:lnTo>
                    <a:pt x="229010" y="41548"/>
                  </a:lnTo>
                  <a:lnTo>
                    <a:pt x="270917" y="23831"/>
                  </a:lnTo>
                  <a:lnTo>
                    <a:pt x="315052" y="10796"/>
                  </a:lnTo>
                  <a:lnTo>
                    <a:pt x="361110" y="2750"/>
                  </a:lnTo>
                  <a:lnTo>
                    <a:pt x="408783" y="0"/>
                  </a:lnTo>
                  <a:close/>
                </a:path>
                <a:path w="2091054" h="817879">
                  <a:moveTo>
                    <a:pt x="1167949" y="145990"/>
                  </a:moveTo>
                  <a:lnTo>
                    <a:pt x="2090639" y="23348"/>
                  </a:lnTo>
                  <a:lnTo>
                    <a:pt x="2090639" y="805877"/>
                  </a:lnTo>
                  <a:lnTo>
                    <a:pt x="1167949" y="677397"/>
                  </a:lnTo>
                  <a:lnTo>
                    <a:pt x="1167949" y="145990"/>
                  </a:lnTo>
                  <a:close/>
                </a:path>
                <a:path w="2091054" h="817879">
                  <a:moveTo>
                    <a:pt x="408783" y="116801"/>
                  </a:moveTo>
                  <a:lnTo>
                    <a:pt x="456144" y="120623"/>
                  </a:lnTo>
                  <a:lnTo>
                    <a:pt x="501071" y="131687"/>
                  </a:lnTo>
                  <a:lnTo>
                    <a:pt x="542964" y="149391"/>
                  </a:lnTo>
                  <a:lnTo>
                    <a:pt x="581222" y="173136"/>
                  </a:lnTo>
                  <a:lnTo>
                    <a:pt x="615243" y="202320"/>
                  </a:lnTo>
                  <a:lnTo>
                    <a:pt x="644427" y="236341"/>
                  </a:lnTo>
                  <a:lnTo>
                    <a:pt x="668171" y="274598"/>
                  </a:lnTo>
                  <a:lnTo>
                    <a:pt x="685876" y="316492"/>
                  </a:lnTo>
                  <a:lnTo>
                    <a:pt x="696940" y="361419"/>
                  </a:lnTo>
                  <a:lnTo>
                    <a:pt x="700761" y="408779"/>
                  </a:lnTo>
                  <a:lnTo>
                    <a:pt x="696940" y="456141"/>
                  </a:lnTo>
                  <a:lnTo>
                    <a:pt x="685876" y="501068"/>
                  </a:lnTo>
                  <a:lnTo>
                    <a:pt x="668171" y="542962"/>
                  </a:lnTo>
                  <a:lnTo>
                    <a:pt x="644427" y="581219"/>
                  </a:lnTo>
                  <a:lnTo>
                    <a:pt x="615243" y="615240"/>
                  </a:lnTo>
                  <a:lnTo>
                    <a:pt x="581222" y="644424"/>
                  </a:lnTo>
                  <a:lnTo>
                    <a:pt x="542964" y="668168"/>
                  </a:lnTo>
                  <a:lnTo>
                    <a:pt x="501071" y="685873"/>
                  </a:lnTo>
                  <a:lnTo>
                    <a:pt x="456144" y="696936"/>
                  </a:lnTo>
                  <a:lnTo>
                    <a:pt x="408783" y="700758"/>
                  </a:lnTo>
                  <a:lnTo>
                    <a:pt x="361422" y="696936"/>
                  </a:lnTo>
                  <a:lnTo>
                    <a:pt x="316494" y="685873"/>
                  </a:lnTo>
                  <a:lnTo>
                    <a:pt x="274601" y="668168"/>
                  </a:lnTo>
                  <a:lnTo>
                    <a:pt x="236343" y="644424"/>
                  </a:lnTo>
                  <a:lnTo>
                    <a:pt x="202321" y="615240"/>
                  </a:lnTo>
                  <a:lnTo>
                    <a:pt x="173137" y="581219"/>
                  </a:lnTo>
                  <a:lnTo>
                    <a:pt x="149393" y="542962"/>
                  </a:lnTo>
                  <a:lnTo>
                    <a:pt x="131688" y="501068"/>
                  </a:lnTo>
                  <a:lnTo>
                    <a:pt x="120624" y="456141"/>
                  </a:lnTo>
                  <a:lnTo>
                    <a:pt x="116803" y="408779"/>
                  </a:lnTo>
                  <a:lnTo>
                    <a:pt x="120624" y="361419"/>
                  </a:lnTo>
                  <a:lnTo>
                    <a:pt x="131688" y="316492"/>
                  </a:lnTo>
                  <a:lnTo>
                    <a:pt x="149393" y="274598"/>
                  </a:lnTo>
                  <a:lnTo>
                    <a:pt x="173137" y="236341"/>
                  </a:lnTo>
                  <a:lnTo>
                    <a:pt x="202321" y="202320"/>
                  </a:lnTo>
                  <a:lnTo>
                    <a:pt x="236343" y="173136"/>
                  </a:lnTo>
                  <a:lnTo>
                    <a:pt x="274601" y="149391"/>
                  </a:lnTo>
                  <a:lnTo>
                    <a:pt x="316494" y="131687"/>
                  </a:lnTo>
                  <a:lnTo>
                    <a:pt x="361422" y="120623"/>
                  </a:lnTo>
                  <a:lnTo>
                    <a:pt x="408783" y="11680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04366" y="8840206"/>
              <a:ext cx="2437130" cy="1376680"/>
            </a:xfrm>
            <a:custGeom>
              <a:avLst/>
              <a:gdLst/>
              <a:ahLst/>
              <a:cxnLst/>
              <a:rect l="l" t="t" r="r" b="b"/>
              <a:pathLst>
                <a:path w="2437129" h="1376679">
                  <a:moveTo>
                    <a:pt x="314064" y="674075"/>
                  </a:moveTo>
                  <a:lnTo>
                    <a:pt x="0" y="674075"/>
                  </a:lnTo>
                </a:path>
                <a:path w="2437129" h="1376679">
                  <a:moveTo>
                    <a:pt x="464530" y="674075"/>
                  </a:moveTo>
                  <a:lnTo>
                    <a:pt x="343213" y="674075"/>
                  </a:lnTo>
                </a:path>
                <a:path w="2437129" h="1376679">
                  <a:moveTo>
                    <a:pt x="825422" y="674071"/>
                  </a:moveTo>
                  <a:lnTo>
                    <a:pt x="511359" y="674071"/>
                  </a:lnTo>
                </a:path>
                <a:path w="2437129" h="1376679">
                  <a:moveTo>
                    <a:pt x="1013875" y="674071"/>
                  </a:moveTo>
                  <a:lnTo>
                    <a:pt x="892558" y="674071"/>
                  </a:lnTo>
                </a:path>
                <a:path w="2437129" h="1376679">
                  <a:moveTo>
                    <a:pt x="1374768" y="674075"/>
                  </a:moveTo>
                  <a:lnTo>
                    <a:pt x="1060703" y="674075"/>
                  </a:lnTo>
                </a:path>
                <a:path w="2437129" h="1376679">
                  <a:moveTo>
                    <a:pt x="1525234" y="674075"/>
                  </a:moveTo>
                  <a:lnTo>
                    <a:pt x="1403921" y="674075"/>
                  </a:lnTo>
                </a:path>
                <a:path w="2437129" h="1376679">
                  <a:moveTo>
                    <a:pt x="1897434" y="674075"/>
                  </a:moveTo>
                  <a:lnTo>
                    <a:pt x="1583369" y="674075"/>
                  </a:lnTo>
                </a:path>
                <a:path w="2437129" h="1376679">
                  <a:moveTo>
                    <a:pt x="2066620" y="674075"/>
                  </a:moveTo>
                  <a:lnTo>
                    <a:pt x="1945303" y="674075"/>
                  </a:lnTo>
                </a:path>
                <a:path w="2437129" h="1376679">
                  <a:moveTo>
                    <a:pt x="2437103" y="674075"/>
                  </a:moveTo>
                  <a:lnTo>
                    <a:pt x="2123042" y="674075"/>
                  </a:lnTo>
                </a:path>
                <a:path w="2437129" h="1376679">
                  <a:moveTo>
                    <a:pt x="674985" y="1062334"/>
                  </a:moveTo>
                  <a:lnTo>
                    <a:pt x="674985" y="1376399"/>
                  </a:lnTo>
                </a:path>
                <a:path w="2437129" h="1376679">
                  <a:moveTo>
                    <a:pt x="674985" y="911868"/>
                  </a:moveTo>
                  <a:lnTo>
                    <a:pt x="674985" y="1033185"/>
                  </a:lnTo>
                </a:path>
                <a:path w="2437129" h="1376679">
                  <a:moveTo>
                    <a:pt x="674985" y="539668"/>
                  </a:moveTo>
                  <a:lnTo>
                    <a:pt x="674985" y="853733"/>
                  </a:lnTo>
                </a:path>
                <a:path w="2437129" h="1376679">
                  <a:moveTo>
                    <a:pt x="674985" y="370483"/>
                  </a:moveTo>
                  <a:lnTo>
                    <a:pt x="674985" y="491799"/>
                  </a:lnTo>
                </a:path>
                <a:path w="2437129" h="1376679">
                  <a:moveTo>
                    <a:pt x="674985" y="0"/>
                  </a:moveTo>
                  <a:lnTo>
                    <a:pt x="674985" y="31406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8007067" y="640599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96077" y="8101400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https://technologystudent.com/despro_3/auxil7.html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7940999" y="6566551"/>
            <a:ext cx="1189990" cy="1189990"/>
            <a:chOff x="7940999" y="6566551"/>
            <a:chExt cx="1189990" cy="1189990"/>
          </a:xfrm>
        </p:grpSpPr>
        <p:sp>
          <p:nvSpPr>
            <p:cNvPr id="75" name="object 75"/>
            <p:cNvSpPr/>
            <p:nvPr/>
          </p:nvSpPr>
          <p:spPr>
            <a:xfrm>
              <a:off x="7940999" y="6566551"/>
              <a:ext cx="1189990" cy="1189990"/>
            </a:xfrm>
            <a:custGeom>
              <a:avLst/>
              <a:gdLst/>
              <a:ahLst/>
              <a:cxnLst/>
              <a:rect l="l" t="t" r="r" b="b"/>
              <a:pathLst>
                <a:path w="1189990" h="1189990">
                  <a:moveTo>
                    <a:pt x="1189363" y="0"/>
                  </a:moveTo>
                  <a:lnTo>
                    <a:pt x="0" y="0"/>
                  </a:lnTo>
                  <a:lnTo>
                    <a:pt x="0" y="1189365"/>
                  </a:lnTo>
                  <a:lnTo>
                    <a:pt x="1189363" y="1189365"/>
                  </a:lnTo>
                  <a:lnTo>
                    <a:pt x="1189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05636" y="6631200"/>
              <a:ext cx="1060450" cy="362585"/>
            </a:xfrm>
            <a:custGeom>
              <a:avLst/>
              <a:gdLst/>
              <a:ahLst/>
              <a:cxnLst/>
              <a:rect l="l" t="t" r="r" b="b"/>
              <a:pathLst>
                <a:path w="1060450" h="362584">
                  <a:moveTo>
                    <a:pt x="129273" y="206844"/>
                  </a:moveTo>
                  <a:lnTo>
                    <a:pt x="103416" y="206844"/>
                  </a:lnTo>
                  <a:lnTo>
                    <a:pt x="77558" y="206844"/>
                  </a:lnTo>
                  <a:lnTo>
                    <a:pt x="51714" y="206844"/>
                  </a:lnTo>
                  <a:lnTo>
                    <a:pt x="51714" y="232702"/>
                  </a:lnTo>
                  <a:lnTo>
                    <a:pt x="25857" y="232702"/>
                  </a:lnTo>
                  <a:lnTo>
                    <a:pt x="25857" y="258559"/>
                  </a:lnTo>
                  <a:lnTo>
                    <a:pt x="0" y="258559"/>
                  </a:lnTo>
                  <a:lnTo>
                    <a:pt x="0" y="336118"/>
                  </a:lnTo>
                  <a:lnTo>
                    <a:pt x="25857" y="336118"/>
                  </a:lnTo>
                  <a:lnTo>
                    <a:pt x="51714" y="336118"/>
                  </a:lnTo>
                  <a:lnTo>
                    <a:pt x="51714" y="361975"/>
                  </a:lnTo>
                  <a:lnTo>
                    <a:pt x="77558" y="361975"/>
                  </a:lnTo>
                  <a:lnTo>
                    <a:pt x="103416" y="361975"/>
                  </a:lnTo>
                  <a:lnTo>
                    <a:pt x="103416" y="258559"/>
                  </a:lnTo>
                  <a:lnTo>
                    <a:pt x="77558" y="258559"/>
                  </a:lnTo>
                  <a:lnTo>
                    <a:pt x="77558" y="284403"/>
                  </a:lnTo>
                  <a:lnTo>
                    <a:pt x="77558" y="310261"/>
                  </a:lnTo>
                  <a:lnTo>
                    <a:pt x="51714" y="310261"/>
                  </a:lnTo>
                  <a:lnTo>
                    <a:pt x="25857" y="310261"/>
                  </a:lnTo>
                  <a:lnTo>
                    <a:pt x="25857" y="284403"/>
                  </a:lnTo>
                  <a:lnTo>
                    <a:pt x="51714" y="284403"/>
                  </a:lnTo>
                  <a:lnTo>
                    <a:pt x="77558" y="284403"/>
                  </a:lnTo>
                  <a:lnTo>
                    <a:pt x="77558" y="258559"/>
                  </a:lnTo>
                  <a:lnTo>
                    <a:pt x="77558" y="232702"/>
                  </a:lnTo>
                  <a:lnTo>
                    <a:pt x="103416" y="232702"/>
                  </a:lnTo>
                  <a:lnTo>
                    <a:pt x="103416" y="258559"/>
                  </a:lnTo>
                  <a:lnTo>
                    <a:pt x="129273" y="258559"/>
                  </a:lnTo>
                  <a:lnTo>
                    <a:pt x="129273" y="206844"/>
                  </a:lnTo>
                  <a:close/>
                </a:path>
                <a:path w="1060450" h="362584">
                  <a:moveTo>
                    <a:pt x="180987" y="206844"/>
                  </a:moveTo>
                  <a:lnTo>
                    <a:pt x="155130" y="206844"/>
                  </a:lnTo>
                  <a:lnTo>
                    <a:pt x="155130" y="232702"/>
                  </a:lnTo>
                  <a:lnTo>
                    <a:pt x="180987" y="232702"/>
                  </a:lnTo>
                  <a:lnTo>
                    <a:pt x="180987" y="206844"/>
                  </a:lnTo>
                  <a:close/>
                </a:path>
                <a:path w="1060450" h="362584">
                  <a:moveTo>
                    <a:pt x="206844" y="258559"/>
                  </a:moveTo>
                  <a:lnTo>
                    <a:pt x="180987" y="258559"/>
                  </a:lnTo>
                  <a:lnTo>
                    <a:pt x="155130" y="258559"/>
                  </a:lnTo>
                  <a:lnTo>
                    <a:pt x="129273" y="258559"/>
                  </a:lnTo>
                  <a:lnTo>
                    <a:pt x="129273" y="284403"/>
                  </a:lnTo>
                  <a:lnTo>
                    <a:pt x="155130" y="284403"/>
                  </a:lnTo>
                  <a:lnTo>
                    <a:pt x="180987" y="284403"/>
                  </a:lnTo>
                  <a:lnTo>
                    <a:pt x="180987" y="310261"/>
                  </a:lnTo>
                  <a:lnTo>
                    <a:pt x="206844" y="310261"/>
                  </a:lnTo>
                  <a:lnTo>
                    <a:pt x="206844" y="258559"/>
                  </a:lnTo>
                  <a:close/>
                </a:path>
                <a:path w="1060450" h="362584">
                  <a:moveTo>
                    <a:pt x="258559" y="103416"/>
                  </a:moveTo>
                  <a:lnTo>
                    <a:pt x="232702" y="103416"/>
                  </a:lnTo>
                  <a:lnTo>
                    <a:pt x="232702" y="129273"/>
                  </a:lnTo>
                  <a:lnTo>
                    <a:pt x="206844" y="129273"/>
                  </a:lnTo>
                  <a:lnTo>
                    <a:pt x="206844" y="232702"/>
                  </a:lnTo>
                  <a:lnTo>
                    <a:pt x="232702" y="232702"/>
                  </a:lnTo>
                  <a:lnTo>
                    <a:pt x="232702" y="155130"/>
                  </a:lnTo>
                  <a:lnTo>
                    <a:pt x="258559" y="155130"/>
                  </a:lnTo>
                  <a:lnTo>
                    <a:pt x="258559" y="103416"/>
                  </a:lnTo>
                  <a:close/>
                </a:path>
                <a:path w="1060450" h="362584">
                  <a:moveTo>
                    <a:pt x="258559" y="0"/>
                  </a:moveTo>
                  <a:lnTo>
                    <a:pt x="232702" y="0"/>
                  </a:lnTo>
                  <a:lnTo>
                    <a:pt x="206844" y="0"/>
                  </a:lnTo>
                  <a:lnTo>
                    <a:pt x="206844" y="77558"/>
                  </a:lnTo>
                  <a:lnTo>
                    <a:pt x="232702" y="77558"/>
                  </a:lnTo>
                  <a:lnTo>
                    <a:pt x="232702" y="51714"/>
                  </a:lnTo>
                  <a:lnTo>
                    <a:pt x="258559" y="51714"/>
                  </a:lnTo>
                  <a:lnTo>
                    <a:pt x="258559" y="0"/>
                  </a:lnTo>
                  <a:close/>
                </a:path>
                <a:path w="1060450" h="362584">
                  <a:moveTo>
                    <a:pt x="284403" y="51714"/>
                  </a:moveTo>
                  <a:lnTo>
                    <a:pt x="258559" y="51714"/>
                  </a:lnTo>
                  <a:lnTo>
                    <a:pt x="258559" y="103416"/>
                  </a:lnTo>
                  <a:lnTo>
                    <a:pt x="284403" y="103416"/>
                  </a:lnTo>
                  <a:lnTo>
                    <a:pt x="284403" y="51714"/>
                  </a:lnTo>
                  <a:close/>
                </a:path>
                <a:path w="1060450" h="362584">
                  <a:moveTo>
                    <a:pt x="310261" y="25857"/>
                  </a:moveTo>
                  <a:lnTo>
                    <a:pt x="284403" y="25857"/>
                  </a:lnTo>
                  <a:lnTo>
                    <a:pt x="284403" y="51714"/>
                  </a:lnTo>
                  <a:lnTo>
                    <a:pt x="310261" y="51714"/>
                  </a:lnTo>
                  <a:lnTo>
                    <a:pt x="310261" y="25857"/>
                  </a:lnTo>
                  <a:close/>
                </a:path>
                <a:path w="1060450" h="362584">
                  <a:moveTo>
                    <a:pt x="336118" y="51714"/>
                  </a:moveTo>
                  <a:lnTo>
                    <a:pt x="310261" y="51714"/>
                  </a:lnTo>
                  <a:lnTo>
                    <a:pt x="310261" y="77558"/>
                  </a:lnTo>
                  <a:lnTo>
                    <a:pt x="336118" y="77558"/>
                  </a:lnTo>
                  <a:lnTo>
                    <a:pt x="336118" y="51714"/>
                  </a:lnTo>
                  <a:close/>
                </a:path>
                <a:path w="1060450" h="362584">
                  <a:moveTo>
                    <a:pt x="361975" y="258559"/>
                  </a:moveTo>
                  <a:lnTo>
                    <a:pt x="336118" y="258559"/>
                  </a:lnTo>
                  <a:lnTo>
                    <a:pt x="336118" y="310261"/>
                  </a:lnTo>
                  <a:lnTo>
                    <a:pt x="361975" y="310261"/>
                  </a:lnTo>
                  <a:lnTo>
                    <a:pt x="361975" y="258559"/>
                  </a:lnTo>
                  <a:close/>
                </a:path>
                <a:path w="1060450" h="362584">
                  <a:moveTo>
                    <a:pt x="361975" y="103416"/>
                  </a:moveTo>
                  <a:lnTo>
                    <a:pt x="336118" y="103416"/>
                  </a:lnTo>
                  <a:lnTo>
                    <a:pt x="310261" y="103416"/>
                  </a:lnTo>
                  <a:lnTo>
                    <a:pt x="310261" y="129273"/>
                  </a:lnTo>
                  <a:lnTo>
                    <a:pt x="284403" y="129273"/>
                  </a:lnTo>
                  <a:lnTo>
                    <a:pt x="284403" y="155130"/>
                  </a:lnTo>
                  <a:lnTo>
                    <a:pt x="310261" y="155130"/>
                  </a:lnTo>
                  <a:lnTo>
                    <a:pt x="310261" y="180987"/>
                  </a:lnTo>
                  <a:lnTo>
                    <a:pt x="336118" y="180987"/>
                  </a:lnTo>
                  <a:lnTo>
                    <a:pt x="336118" y="129273"/>
                  </a:lnTo>
                  <a:lnTo>
                    <a:pt x="361975" y="129273"/>
                  </a:lnTo>
                  <a:lnTo>
                    <a:pt x="361975" y="103416"/>
                  </a:lnTo>
                  <a:close/>
                </a:path>
                <a:path w="1060450" h="362584">
                  <a:moveTo>
                    <a:pt x="387832" y="129273"/>
                  </a:moveTo>
                  <a:lnTo>
                    <a:pt x="361975" y="129273"/>
                  </a:lnTo>
                  <a:lnTo>
                    <a:pt x="361975" y="180987"/>
                  </a:lnTo>
                  <a:lnTo>
                    <a:pt x="387832" y="180987"/>
                  </a:lnTo>
                  <a:lnTo>
                    <a:pt x="387832" y="129273"/>
                  </a:lnTo>
                  <a:close/>
                </a:path>
                <a:path w="1060450" h="362584">
                  <a:moveTo>
                    <a:pt x="387832" y="25857"/>
                  </a:moveTo>
                  <a:lnTo>
                    <a:pt x="361975" y="25857"/>
                  </a:lnTo>
                  <a:lnTo>
                    <a:pt x="336118" y="25857"/>
                  </a:lnTo>
                  <a:lnTo>
                    <a:pt x="336118" y="51714"/>
                  </a:lnTo>
                  <a:lnTo>
                    <a:pt x="361975" y="51714"/>
                  </a:lnTo>
                  <a:lnTo>
                    <a:pt x="387832" y="51714"/>
                  </a:lnTo>
                  <a:lnTo>
                    <a:pt x="387832" y="25857"/>
                  </a:lnTo>
                  <a:close/>
                </a:path>
                <a:path w="1060450" h="362584">
                  <a:moveTo>
                    <a:pt x="413689" y="51714"/>
                  </a:moveTo>
                  <a:lnTo>
                    <a:pt x="387832" y="51714"/>
                  </a:lnTo>
                  <a:lnTo>
                    <a:pt x="387832" y="77558"/>
                  </a:lnTo>
                  <a:lnTo>
                    <a:pt x="361975" y="77558"/>
                  </a:lnTo>
                  <a:lnTo>
                    <a:pt x="361975" y="103416"/>
                  </a:lnTo>
                  <a:lnTo>
                    <a:pt x="387832" y="103416"/>
                  </a:lnTo>
                  <a:lnTo>
                    <a:pt x="387832" y="129273"/>
                  </a:lnTo>
                  <a:lnTo>
                    <a:pt x="413689" y="129273"/>
                  </a:lnTo>
                  <a:lnTo>
                    <a:pt x="413689" y="51714"/>
                  </a:lnTo>
                  <a:close/>
                </a:path>
                <a:path w="1060450" h="362584">
                  <a:moveTo>
                    <a:pt x="465404" y="0"/>
                  </a:moveTo>
                  <a:lnTo>
                    <a:pt x="439547" y="0"/>
                  </a:lnTo>
                  <a:lnTo>
                    <a:pt x="413689" y="0"/>
                  </a:lnTo>
                  <a:lnTo>
                    <a:pt x="413689" y="25857"/>
                  </a:lnTo>
                  <a:lnTo>
                    <a:pt x="439547" y="25857"/>
                  </a:lnTo>
                  <a:lnTo>
                    <a:pt x="465404" y="25857"/>
                  </a:lnTo>
                  <a:lnTo>
                    <a:pt x="465404" y="0"/>
                  </a:lnTo>
                  <a:close/>
                </a:path>
                <a:path w="1060450" h="362584">
                  <a:moveTo>
                    <a:pt x="491261" y="155130"/>
                  </a:moveTo>
                  <a:lnTo>
                    <a:pt x="465404" y="155130"/>
                  </a:lnTo>
                  <a:lnTo>
                    <a:pt x="465404" y="180987"/>
                  </a:lnTo>
                  <a:lnTo>
                    <a:pt x="491261" y="180987"/>
                  </a:lnTo>
                  <a:lnTo>
                    <a:pt x="491261" y="155130"/>
                  </a:lnTo>
                  <a:close/>
                </a:path>
                <a:path w="1060450" h="362584">
                  <a:moveTo>
                    <a:pt x="517105" y="232702"/>
                  </a:moveTo>
                  <a:lnTo>
                    <a:pt x="491261" y="232702"/>
                  </a:lnTo>
                  <a:lnTo>
                    <a:pt x="465404" y="232702"/>
                  </a:lnTo>
                  <a:lnTo>
                    <a:pt x="465404" y="180987"/>
                  </a:lnTo>
                  <a:lnTo>
                    <a:pt x="439547" y="180987"/>
                  </a:lnTo>
                  <a:lnTo>
                    <a:pt x="439547" y="155130"/>
                  </a:lnTo>
                  <a:lnTo>
                    <a:pt x="413689" y="155130"/>
                  </a:lnTo>
                  <a:lnTo>
                    <a:pt x="413689" y="180987"/>
                  </a:lnTo>
                  <a:lnTo>
                    <a:pt x="387832" y="180987"/>
                  </a:lnTo>
                  <a:lnTo>
                    <a:pt x="387832" y="206844"/>
                  </a:lnTo>
                  <a:lnTo>
                    <a:pt x="361975" y="206844"/>
                  </a:lnTo>
                  <a:lnTo>
                    <a:pt x="361975" y="180987"/>
                  </a:lnTo>
                  <a:lnTo>
                    <a:pt x="336118" y="180987"/>
                  </a:lnTo>
                  <a:lnTo>
                    <a:pt x="336118" y="206844"/>
                  </a:lnTo>
                  <a:lnTo>
                    <a:pt x="310261" y="206844"/>
                  </a:lnTo>
                  <a:lnTo>
                    <a:pt x="310261" y="232702"/>
                  </a:lnTo>
                  <a:lnTo>
                    <a:pt x="336118" y="232702"/>
                  </a:lnTo>
                  <a:lnTo>
                    <a:pt x="361975" y="232702"/>
                  </a:lnTo>
                  <a:lnTo>
                    <a:pt x="387832" y="232702"/>
                  </a:lnTo>
                  <a:lnTo>
                    <a:pt x="387832" y="284403"/>
                  </a:lnTo>
                  <a:lnTo>
                    <a:pt x="413689" y="284403"/>
                  </a:lnTo>
                  <a:lnTo>
                    <a:pt x="413689" y="310261"/>
                  </a:lnTo>
                  <a:lnTo>
                    <a:pt x="439547" y="310261"/>
                  </a:lnTo>
                  <a:lnTo>
                    <a:pt x="439547" y="284403"/>
                  </a:lnTo>
                  <a:lnTo>
                    <a:pt x="465404" y="284403"/>
                  </a:lnTo>
                  <a:lnTo>
                    <a:pt x="465404" y="258559"/>
                  </a:lnTo>
                  <a:lnTo>
                    <a:pt x="491261" y="258559"/>
                  </a:lnTo>
                  <a:lnTo>
                    <a:pt x="517105" y="258559"/>
                  </a:lnTo>
                  <a:lnTo>
                    <a:pt x="517105" y="232702"/>
                  </a:lnTo>
                  <a:close/>
                </a:path>
                <a:path w="1060450" h="362584">
                  <a:moveTo>
                    <a:pt x="594677" y="155130"/>
                  </a:moveTo>
                  <a:lnTo>
                    <a:pt x="568820" y="155130"/>
                  </a:lnTo>
                  <a:lnTo>
                    <a:pt x="568820" y="180987"/>
                  </a:lnTo>
                  <a:lnTo>
                    <a:pt x="594677" y="180987"/>
                  </a:lnTo>
                  <a:lnTo>
                    <a:pt x="594677" y="155130"/>
                  </a:lnTo>
                  <a:close/>
                </a:path>
                <a:path w="1060450" h="362584">
                  <a:moveTo>
                    <a:pt x="646391" y="155130"/>
                  </a:moveTo>
                  <a:lnTo>
                    <a:pt x="620534" y="155130"/>
                  </a:lnTo>
                  <a:lnTo>
                    <a:pt x="620534" y="180987"/>
                  </a:lnTo>
                  <a:lnTo>
                    <a:pt x="646391" y="180987"/>
                  </a:lnTo>
                  <a:lnTo>
                    <a:pt x="646391" y="155130"/>
                  </a:lnTo>
                  <a:close/>
                </a:path>
                <a:path w="1060450" h="362584">
                  <a:moveTo>
                    <a:pt x="646391" y="25857"/>
                  </a:moveTo>
                  <a:lnTo>
                    <a:pt x="620534" y="25857"/>
                  </a:lnTo>
                  <a:lnTo>
                    <a:pt x="620534" y="51714"/>
                  </a:lnTo>
                  <a:lnTo>
                    <a:pt x="646391" y="51714"/>
                  </a:lnTo>
                  <a:lnTo>
                    <a:pt x="646391" y="25857"/>
                  </a:lnTo>
                  <a:close/>
                </a:path>
                <a:path w="1060450" h="362584">
                  <a:moveTo>
                    <a:pt x="723963" y="258559"/>
                  </a:moveTo>
                  <a:lnTo>
                    <a:pt x="698106" y="258559"/>
                  </a:lnTo>
                  <a:lnTo>
                    <a:pt x="698106" y="232702"/>
                  </a:lnTo>
                  <a:lnTo>
                    <a:pt x="672249" y="232702"/>
                  </a:lnTo>
                  <a:lnTo>
                    <a:pt x="672249" y="258559"/>
                  </a:lnTo>
                  <a:lnTo>
                    <a:pt x="646391" y="258559"/>
                  </a:lnTo>
                  <a:lnTo>
                    <a:pt x="646391" y="232702"/>
                  </a:lnTo>
                  <a:lnTo>
                    <a:pt x="672249" y="232702"/>
                  </a:lnTo>
                  <a:lnTo>
                    <a:pt x="672249" y="206844"/>
                  </a:lnTo>
                  <a:lnTo>
                    <a:pt x="646391" y="206844"/>
                  </a:lnTo>
                  <a:lnTo>
                    <a:pt x="620534" y="206844"/>
                  </a:lnTo>
                  <a:lnTo>
                    <a:pt x="620534" y="258559"/>
                  </a:lnTo>
                  <a:lnTo>
                    <a:pt x="594677" y="258559"/>
                  </a:lnTo>
                  <a:lnTo>
                    <a:pt x="594677" y="232702"/>
                  </a:lnTo>
                  <a:lnTo>
                    <a:pt x="568820" y="232702"/>
                  </a:lnTo>
                  <a:lnTo>
                    <a:pt x="568820" y="180987"/>
                  </a:lnTo>
                  <a:lnTo>
                    <a:pt x="542963" y="180987"/>
                  </a:lnTo>
                  <a:lnTo>
                    <a:pt x="542963" y="155130"/>
                  </a:lnTo>
                  <a:lnTo>
                    <a:pt x="568820" y="155130"/>
                  </a:lnTo>
                  <a:lnTo>
                    <a:pt x="568820" y="129273"/>
                  </a:lnTo>
                  <a:lnTo>
                    <a:pt x="594677" y="129273"/>
                  </a:lnTo>
                  <a:lnTo>
                    <a:pt x="594677" y="103416"/>
                  </a:lnTo>
                  <a:lnTo>
                    <a:pt x="568820" y="103416"/>
                  </a:lnTo>
                  <a:lnTo>
                    <a:pt x="568820" y="77558"/>
                  </a:lnTo>
                  <a:lnTo>
                    <a:pt x="594677" y="77558"/>
                  </a:lnTo>
                  <a:lnTo>
                    <a:pt x="594677" y="103416"/>
                  </a:lnTo>
                  <a:lnTo>
                    <a:pt x="620534" y="103416"/>
                  </a:lnTo>
                  <a:lnTo>
                    <a:pt x="620534" y="51714"/>
                  </a:lnTo>
                  <a:lnTo>
                    <a:pt x="594677" y="51714"/>
                  </a:lnTo>
                  <a:lnTo>
                    <a:pt x="568820" y="51714"/>
                  </a:lnTo>
                  <a:lnTo>
                    <a:pt x="568820" y="0"/>
                  </a:lnTo>
                  <a:lnTo>
                    <a:pt x="542963" y="0"/>
                  </a:lnTo>
                  <a:lnTo>
                    <a:pt x="517105" y="0"/>
                  </a:lnTo>
                  <a:lnTo>
                    <a:pt x="517105" y="25857"/>
                  </a:lnTo>
                  <a:lnTo>
                    <a:pt x="491261" y="25857"/>
                  </a:lnTo>
                  <a:lnTo>
                    <a:pt x="465404" y="25857"/>
                  </a:lnTo>
                  <a:lnTo>
                    <a:pt x="465404" y="51714"/>
                  </a:lnTo>
                  <a:lnTo>
                    <a:pt x="491261" y="51714"/>
                  </a:lnTo>
                  <a:lnTo>
                    <a:pt x="491261" y="77558"/>
                  </a:lnTo>
                  <a:lnTo>
                    <a:pt x="517105" y="77558"/>
                  </a:lnTo>
                  <a:lnTo>
                    <a:pt x="517105" y="51714"/>
                  </a:lnTo>
                  <a:lnTo>
                    <a:pt x="542963" y="51714"/>
                  </a:lnTo>
                  <a:lnTo>
                    <a:pt x="542963" y="129273"/>
                  </a:lnTo>
                  <a:lnTo>
                    <a:pt x="517105" y="129273"/>
                  </a:lnTo>
                  <a:lnTo>
                    <a:pt x="517105" y="103416"/>
                  </a:lnTo>
                  <a:lnTo>
                    <a:pt x="491261" y="103416"/>
                  </a:lnTo>
                  <a:lnTo>
                    <a:pt x="465404" y="103416"/>
                  </a:lnTo>
                  <a:lnTo>
                    <a:pt x="465404" y="77558"/>
                  </a:lnTo>
                  <a:lnTo>
                    <a:pt x="439547" y="77558"/>
                  </a:lnTo>
                  <a:lnTo>
                    <a:pt x="439547" y="155130"/>
                  </a:lnTo>
                  <a:lnTo>
                    <a:pt x="465404" y="155130"/>
                  </a:lnTo>
                  <a:lnTo>
                    <a:pt x="465404" y="129273"/>
                  </a:lnTo>
                  <a:lnTo>
                    <a:pt x="491261" y="129273"/>
                  </a:lnTo>
                  <a:lnTo>
                    <a:pt x="491261" y="155130"/>
                  </a:lnTo>
                  <a:lnTo>
                    <a:pt x="517105" y="155130"/>
                  </a:lnTo>
                  <a:lnTo>
                    <a:pt x="517105" y="232702"/>
                  </a:lnTo>
                  <a:lnTo>
                    <a:pt x="542963" y="232702"/>
                  </a:lnTo>
                  <a:lnTo>
                    <a:pt x="542963" y="258559"/>
                  </a:lnTo>
                  <a:lnTo>
                    <a:pt x="568820" y="258559"/>
                  </a:lnTo>
                  <a:lnTo>
                    <a:pt x="568820" y="284403"/>
                  </a:lnTo>
                  <a:lnTo>
                    <a:pt x="594677" y="284403"/>
                  </a:lnTo>
                  <a:lnTo>
                    <a:pt x="594677" y="336118"/>
                  </a:lnTo>
                  <a:lnTo>
                    <a:pt x="620534" y="336118"/>
                  </a:lnTo>
                  <a:lnTo>
                    <a:pt x="620534" y="361975"/>
                  </a:lnTo>
                  <a:lnTo>
                    <a:pt x="646391" y="361975"/>
                  </a:lnTo>
                  <a:lnTo>
                    <a:pt x="646391" y="336118"/>
                  </a:lnTo>
                  <a:lnTo>
                    <a:pt x="672249" y="336118"/>
                  </a:lnTo>
                  <a:lnTo>
                    <a:pt x="672249" y="310261"/>
                  </a:lnTo>
                  <a:lnTo>
                    <a:pt x="646391" y="310261"/>
                  </a:lnTo>
                  <a:lnTo>
                    <a:pt x="620534" y="310261"/>
                  </a:lnTo>
                  <a:lnTo>
                    <a:pt x="620534" y="284403"/>
                  </a:lnTo>
                  <a:lnTo>
                    <a:pt x="646391" y="284403"/>
                  </a:lnTo>
                  <a:lnTo>
                    <a:pt x="672249" y="284403"/>
                  </a:lnTo>
                  <a:lnTo>
                    <a:pt x="698106" y="284403"/>
                  </a:lnTo>
                  <a:lnTo>
                    <a:pt x="723963" y="284403"/>
                  </a:lnTo>
                  <a:lnTo>
                    <a:pt x="723963" y="258559"/>
                  </a:lnTo>
                  <a:close/>
                </a:path>
                <a:path w="1060450" h="362584">
                  <a:moveTo>
                    <a:pt x="749820" y="103416"/>
                  </a:moveTo>
                  <a:lnTo>
                    <a:pt x="723963" y="103416"/>
                  </a:lnTo>
                  <a:lnTo>
                    <a:pt x="723963" y="129273"/>
                  </a:lnTo>
                  <a:lnTo>
                    <a:pt x="698106" y="129273"/>
                  </a:lnTo>
                  <a:lnTo>
                    <a:pt x="698106" y="103416"/>
                  </a:lnTo>
                  <a:lnTo>
                    <a:pt x="672249" y="103416"/>
                  </a:lnTo>
                  <a:lnTo>
                    <a:pt x="646391" y="103416"/>
                  </a:lnTo>
                  <a:lnTo>
                    <a:pt x="620534" y="103416"/>
                  </a:lnTo>
                  <a:lnTo>
                    <a:pt x="620534" y="129273"/>
                  </a:lnTo>
                  <a:lnTo>
                    <a:pt x="646391" y="129273"/>
                  </a:lnTo>
                  <a:lnTo>
                    <a:pt x="672249" y="129273"/>
                  </a:lnTo>
                  <a:lnTo>
                    <a:pt x="672249" y="180987"/>
                  </a:lnTo>
                  <a:lnTo>
                    <a:pt x="698106" y="180987"/>
                  </a:lnTo>
                  <a:lnTo>
                    <a:pt x="698106" y="155130"/>
                  </a:lnTo>
                  <a:lnTo>
                    <a:pt x="723963" y="155130"/>
                  </a:lnTo>
                  <a:lnTo>
                    <a:pt x="723963" y="206844"/>
                  </a:lnTo>
                  <a:lnTo>
                    <a:pt x="749820" y="206844"/>
                  </a:lnTo>
                  <a:lnTo>
                    <a:pt x="749820" y="103416"/>
                  </a:lnTo>
                  <a:close/>
                </a:path>
                <a:path w="1060450" h="362584">
                  <a:moveTo>
                    <a:pt x="801522" y="155130"/>
                  </a:moveTo>
                  <a:lnTo>
                    <a:pt x="775665" y="155130"/>
                  </a:lnTo>
                  <a:lnTo>
                    <a:pt x="775665" y="206844"/>
                  </a:lnTo>
                  <a:lnTo>
                    <a:pt x="801522" y="206844"/>
                  </a:lnTo>
                  <a:lnTo>
                    <a:pt x="801522" y="155130"/>
                  </a:lnTo>
                  <a:close/>
                </a:path>
                <a:path w="1060450" h="362584">
                  <a:moveTo>
                    <a:pt x="827379" y="0"/>
                  </a:moveTo>
                  <a:lnTo>
                    <a:pt x="801522" y="0"/>
                  </a:lnTo>
                  <a:lnTo>
                    <a:pt x="775665" y="0"/>
                  </a:lnTo>
                  <a:lnTo>
                    <a:pt x="749820" y="0"/>
                  </a:lnTo>
                  <a:lnTo>
                    <a:pt x="723963" y="0"/>
                  </a:lnTo>
                  <a:lnTo>
                    <a:pt x="723963" y="25857"/>
                  </a:lnTo>
                  <a:lnTo>
                    <a:pt x="698106" y="25857"/>
                  </a:lnTo>
                  <a:lnTo>
                    <a:pt x="698106" y="51714"/>
                  </a:lnTo>
                  <a:lnTo>
                    <a:pt x="672249" y="51714"/>
                  </a:lnTo>
                  <a:lnTo>
                    <a:pt x="672249" y="77558"/>
                  </a:lnTo>
                  <a:lnTo>
                    <a:pt x="698106" y="77558"/>
                  </a:lnTo>
                  <a:lnTo>
                    <a:pt x="723963" y="77558"/>
                  </a:lnTo>
                  <a:lnTo>
                    <a:pt x="723963" y="51714"/>
                  </a:lnTo>
                  <a:lnTo>
                    <a:pt x="749820" y="51714"/>
                  </a:lnTo>
                  <a:lnTo>
                    <a:pt x="749820" y="77558"/>
                  </a:lnTo>
                  <a:lnTo>
                    <a:pt x="775665" y="77558"/>
                  </a:lnTo>
                  <a:lnTo>
                    <a:pt x="801522" y="77558"/>
                  </a:lnTo>
                  <a:lnTo>
                    <a:pt x="827379" y="77558"/>
                  </a:lnTo>
                  <a:lnTo>
                    <a:pt x="827379" y="51714"/>
                  </a:lnTo>
                  <a:lnTo>
                    <a:pt x="801522" y="51714"/>
                  </a:lnTo>
                  <a:lnTo>
                    <a:pt x="775665" y="51714"/>
                  </a:lnTo>
                  <a:lnTo>
                    <a:pt x="775665" y="25857"/>
                  </a:lnTo>
                  <a:lnTo>
                    <a:pt x="801522" y="25857"/>
                  </a:lnTo>
                  <a:lnTo>
                    <a:pt x="827379" y="25857"/>
                  </a:lnTo>
                  <a:lnTo>
                    <a:pt x="827379" y="0"/>
                  </a:lnTo>
                  <a:close/>
                </a:path>
                <a:path w="1060450" h="362584">
                  <a:moveTo>
                    <a:pt x="853236" y="25857"/>
                  </a:moveTo>
                  <a:lnTo>
                    <a:pt x="827379" y="25857"/>
                  </a:lnTo>
                  <a:lnTo>
                    <a:pt x="827379" y="51714"/>
                  </a:lnTo>
                  <a:lnTo>
                    <a:pt x="853236" y="51714"/>
                  </a:lnTo>
                  <a:lnTo>
                    <a:pt x="853236" y="25857"/>
                  </a:lnTo>
                  <a:close/>
                </a:path>
                <a:path w="1060450" h="362584">
                  <a:moveTo>
                    <a:pt x="1060081" y="206844"/>
                  </a:moveTo>
                  <a:lnTo>
                    <a:pt x="1034224" y="206844"/>
                  </a:lnTo>
                  <a:lnTo>
                    <a:pt x="1008367" y="206844"/>
                  </a:lnTo>
                  <a:lnTo>
                    <a:pt x="982510" y="206844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84403"/>
                  </a:lnTo>
                  <a:lnTo>
                    <a:pt x="1034224" y="284403"/>
                  </a:lnTo>
                  <a:lnTo>
                    <a:pt x="1034224" y="258559"/>
                  </a:lnTo>
                  <a:lnTo>
                    <a:pt x="1060081" y="258559"/>
                  </a:lnTo>
                  <a:lnTo>
                    <a:pt x="1060081" y="2068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134909" y="6786330"/>
              <a:ext cx="930910" cy="284480"/>
            </a:xfrm>
            <a:custGeom>
              <a:avLst/>
              <a:gdLst/>
              <a:ahLst/>
              <a:cxnLst/>
              <a:rect l="l" t="t" r="r" b="b"/>
              <a:pathLst>
                <a:path w="930909" h="284479">
                  <a:moveTo>
                    <a:pt x="51714" y="155130"/>
                  </a:moveTo>
                  <a:lnTo>
                    <a:pt x="25857" y="155130"/>
                  </a:lnTo>
                  <a:lnTo>
                    <a:pt x="0" y="155130"/>
                  </a:lnTo>
                  <a:lnTo>
                    <a:pt x="0" y="180987"/>
                  </a:lnTo>
                  <a:lnTo>
                    <a:pt x="25857" y="180987"/>
                  </a:lnTo>
                  <a:lnTo>
                    <a:pt x="51714" y="180987"/>
                  </a:lnTo>
                  <a:lnTo>
                    <a:pt x="51714" y="155130"/>
                  </a:lnTo>
                  <a:close/>
                </a:path>
                <a:path w="930909" h="284479">
                  <a:moveTo>
                    <a:pt x="206844" y="258559"/>
                  </a:moveTo>
                  <a:lnTo>
                    <a:pt x="180987" y="258559"/>
                  </a:lnTo>
                  <a:lnTo>
                    <a:pt x="155130" y="258559"/>
                  </a:lnTo>
                  <a:lnTo>
                    <a:pt x="155130" y="206844"/>
                  </a:lnTo>
                  <a:lnTo>
                    <a:pt x="180987" y="206844"/>
                  </a:lnTo>
                  <a:lnTo>
                    <a:pt x="180987" y="180987"/>
                  </a:lnTo>
                  <a:lnTo>
                    <a:pt x="155130" y="180987"/>
                  </a:lnTo>
                  <a:lnTo>
                    <a:pt x="155130" y="51714"/>
                  </a:lnTo>
                  <a:lnTo>
                    <a:pt x="180987" y="51714"/>
                  </a:lnTo>
                  <a:lnTo>
                    <a:pt x="180987" y="25857"/>
                  </a:lnTo>
                  <a:lnTo>
                    <a:pt x="155130" y="25857"/>
                  </a:lnTo>
                  <a:lnTo>
                    <a:pt x="155130" y="0"/>
                  </a:lnTo>
                  <a:lnTo>
                    <a:pt x="129286" y="0"/>
                  </a:lnTo>
                  <a:lnTo>
                    <a:pt x="129286" y="77571"/>
                  </a:lnTo>
                  <a:lnTo>
                    <a:pt x="103428" y="77571"/>
                  </a:lnTo>
                  <a:lnTo>
                    <a:pt x="103428" y="103428"/>
                  </a:lnTo>
                  <a:lnTo>
                    <a:pt x="129286" y="103428"/>
                  </a:lnTo>
                  <a:lnTo>
                    <a:pt x="129286" y="129273"/>
                  </a:lnTo>
                  <a:lnTo>
                    <a:pt x="103428" y="129273"/>
                  </a:lnTo>
                  <a:lnTo>
                    <a:pt x="103428" y="155130"/>
                  </a:lnTo>
                  <a:lnTo>
                    <a:pt x="129286" y="155130"/>
                  </a:lnTo>
                  <a:lnTo>
                    <a:pt x="129286" y="180987"/>
                  </a:lnTo>
                  <a:lnTo>
                    <a:pt x="103428" y="180987"/>
                  </a:lnTo>
                  <a:lnTo>
                    <a:pt x="103428" y="206844"/>
                  </a:lnTo>
                  <a:lnTo>
                    <a:pt x="129286" y="206844"/>
                  </a:lnTo>
                  <a:lnTo>
                    <a:pt x="129286" y="284416"/>
                  </a:lnTo>
                  <a:lnTo>
                    <a:pt x="155130" y="284416"/>
                  </a:lnTo>
                  <a:lnTo>
                    <a:pt x="180987" y="284416"/>
                  </a:lnTo>
                  <a:lnTo>
                    <a:pt x="206844" y="284416"/>
                  </a:lnTo>
                  <a:lnTo>
                    <a:pt x="206844" y="258559"/>
                  </a:lnTo>
                  <a:close/>
                </a:path>
                <a:path w="930909" h="284479">
                  <a:moveTo>
                    <a:pt x="232702" y="103428"/>
                  </a:moveTo>
                  <a:lnTo>
                    <a:pt x="206844" y="103428"/>
                  </a:lnTo>
                  <a:lnTo>
                    <a:pt x="206844" y="155130"/>
                  </a:lnTo>
                  <a:lnTo>
                    <a:pt x="232702" y="155130"/>
                  </a:lnTo>
                  <a:lnTo>
                    <a:pt x="232702" y="103428"/>
                  </a:lnTo>
                  <a:close/>
                </a:path>
                <a:path w="930909" h="284479">
                  <a:moveTo>
                    <a:pt x="310273" y="180987"/>
                  </a:moveTo>
                  <a:lnTo>
                    <a:pt x="284416" y="180987"/>
                  </a:lnTo>
                  <a:lnTo>
                    <a:pt x="284416" y="206844"/>
                  </a:lnTo>
                  <a:lnTo>
                    <a:pt x="310273" y="206844"/>
                  </a:lnTo>
                  <a:lnTo>
                    <a:pt x="310273" y="180987"/>
                  </a:lnTo>
                  <a:close/>
                </a:path>
                <a:path w="930909" h="284479">
                  <a:moveTo>
                    <a:pt x="439547" y="155130"/>
                  </a:moveTo>
                  <a:lnTo>
                    <a:pt x="413689" y="155130"/>
                  </a:lnTo>
                  <a:lnTo>
                    <a:pt x="413689" y="180987"/>
                  </a:lnTo>
                  <a:lnTo>
                    <a:pt x="439547" y="180987"/>
                  </a:lnTo>
                  <a:lnTo>
                    <a:pt x="439547" y="155130"/>
                  </a:lnTo>
                  <a:close/>
                </a:path>
                <a:path w="930909" h="284479">
                  <a:moveTo>
                    <a:pt x="465404" y="180987"/>
                  </a:moveTo>
                  <a:lnTo>
                    <a:pt x="439547" y="180987"/>
                  </a:lnTo>
                  <a:lnTo>
                    <a:pt x="439547" y="206844"/>
                  </a:lnTo>
                  <a:lnTo>
                    <a:pt x="465404" y="206844"/>
                  </a:lnTo>
                  <a:lnTo>
                    <a:pt x="465404" y="180987"/>
                  </a:lnTo>
                  <a:close/>
                </a:path>
                <a:path w="930909" h="284479">
                  <a:moveTo>
                    <a:pt x="620547" y="129273"/>
                  </a:moveTo>
                  <a:lnTo>
                    <a:pt x="594690" y="129273"/>
                  </a:lnTo>
                  <a:lnTo>
                    <a:pt x="594690" y="155130"/>
                  </a:lnTo>
                  <a:lnTo>
                    <a:pt x="620547" y="155130"/>
                  </a:lnTo>
                  <a:lnTo>
                    <a:pt x="620547" y="129273"/>
                  </a:lnTo>
                  <a:close/>
                </a:path>
                <a:path w="930909" h="284479">
                  <a:moveTo>
                    <a:pt x="646391" y="155130"/>
                  </a:moveTo>
                  <a:lnTo>
                    <a:pt x="620547" y="155130"/>
                  </a:lnTo>
                  <a:lnTo>
                    <a:pt x="620547" y="180987"/>
                  </a:lnTo>
                  <a:lnTo>
                    <a:pt x="594690" y="180987"/>
                  </a:lnTo>
                  <a:lnTo>
                    <a:pt x="568833" y="180987"/>
                  </a:lnTo>
                  <a:lnTo>
                    <a:pt x="542975" y="180987"/>
                  </a:lnTo>
                  <a:lnTo>
                    <a:pt x="542975" y="206844"/>
                  </a:lnTo>
                  <a:lnTo>
                    <a:pt x="568833" y="206844"/>
                  </a:lnTo>
                  <a:lnTo>
                    <a:pt x="594690" y="206844"/>
                  </a:lnTo>
                  <a:lnTo>
                    <a:pt x="620547" y="206844"/>
                  </a:lnTo>
                  <a:lnTo>
                    <a:pt x="620547" y="232702"/>
                  </a:lnTo>
                  <a:lnTo>
                    <a:pt x="646391" y="232702"/>
                  </a:lnTo>
                  <a:lnTo>
                    <a:pt x="646391" y="155130"/>
                  </a:lnTo>
                  <a:close/>
                </a:path>
                <a:path w="930909" h="284479">
                  <a:moveTo>
                    <a:pt x="930808" y="129273"/>
                  </a:moveTo>
                  <a:lnTo>
                    <a:pt x="904951" y="129273"/>
                  </a:lnTo>
                  <a:lnTo>
                    <a:pt x="904951" y="155130"/>
                  </a:lnTo>
                  <a:lnTo>
                    <a:pt x="930808" y="155130"/>
                  </a:lnTo>
                  <a:lnTo>
                    <a:pt x="930808" y="1292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5636" y="6993173"/>
              <a:ext cx="77569" cy="77565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8057350" y="6734616"/>
              <a:ext cx="1008380" cy="491490"/>
            </a:xfrm>
            <a:custGeom>
              <a:avLst/>
              <a:gdLst/>
              <a:ahLst/>
              <a:cxnLst/>
              <a:rect l="l" t="t" r="r" b="b"/>
              <a:pathLst>
                <a:path w="1008379" h="491490">
                  <a:moveTo>
                    <a:pt x="77558" y="258559"/>
                  </a:moveTo>
                  <a:lnTo>
                    <a:pt x="51701" y="258559"/>
                  </a:lnTo>
                  <a:lnTo>
                    <a:pt x="51701" y="284416"/>
                  </a:lnTo>
                  <a:lnTo>
                    <a:pt x="77558" y="284416"/>
                  </a:lnTo>
                  <a:lnTo>
                    <a:pt x="77558" y="258559"/>
                  </a:lnTo>
                  <a:close/>
                </a:path>
                <a:path w="1008379" h="491490">
                  <a:moveTo>
                    <a:pt x="129273" y="465404"/>
                  </a:moveTo>
                  <a:lnTo>
                    <a:pt x="103416" y="465404"/>
                  </a:lnTo>
                  <a:lnTo>
                    <a:pt x="77558" y="465404"/>
                  </a:lnTo>
                  <a:lnTo>
                    <a:pt x="77558" y="439547"/>
                  </a:lnTo>
                  <a:lnTo>
                    <a:pt x="51701" y="439547"/>
                  </a:lnTo>
                  <a:lnTo>
                    <a:pt x="25844" y="439547"/>
                  </a:lnTo>
                  <a:lnTo>
                    <a:pt x="25844" y="361988"/>
                  </a:lnTo>
                  <a:lnTo>
                    <a:pt x="0" y="361988"/>
                  </a:lnTo>
                  <a:lnTo>
                    <a:pt x="0" y="465404"/>
                  </a:lnTo>
                  <a:lnTo>
                    <a:pt x="25844" y="465404"/>
                  </a:lnTo>
                  <a:lnTo>
                    <a:pt x="51701" y="465404"/>
                  </a:lnTo>
                  <a:lnTo>
                    <a:pt x="51701" y="491261"/>
                  </a:lnTo>
                  <a:lnTo>
                    <a:pt x="77558" y="491261"/>
                  </a:lnTo>
                  <a:lnTo>
                    <a:pt x="103416" y="491261"/>
                  </a:lnTo>
                  <a:lnTo>
                    <a:pt x="129273" y="491261"/>
                  </a:lnTo>
                  <a:lnTo>
                    <a:pt x="129273" y="465404"/>
                  </a:lnTo>
                  <a:close/>
                </a:path>
                <a:path w="1008379" h="491490">
                  <a:moveTo>
                    <a:pt x="180987" y="439547"/>
                  </a:moveTo>
                  <a:lnTo>
                    <a:pt x="155130" y="439547"/>
                  </a:lnTo>
                  <a:lnTo>
                    <a:pt x="155130" y="361988"/>
                  </a:lnTo>
                  <a:lnTo>
                    <a:pt x="129273" y="361988"/>
                  </a:lnTo>
                  <a:lnTo>
                    <a:pt x="129273" y="465404"/>
                  </a:lnTo>
                  <a:lnTo>
                    <a:pt x="155130" y="465404"/>
                  </a:lnTo>
                  <a:lnTo>
                    <a:pt x="180987" y="465404"/>
                  </a:lnTo>
                  <a:lnTo>
                    <a:pt x="180987" y="439547"/>
                  </a:lnTo>
                  <a:close/>
                </a:path>
                <a:path w="1008379" h="491490">
                  <a:moveTo>
                    <a:pt x="361975" y="387832"/>
                  </a:moveTo>
                  <a:lnTo>
                    <a:pt x="336118" y="387832"/>
                  </a:lnTo>
                  <a:lnTo>
                    <a:pt x="336118" y="413689"/>
                  </a:lnTo>
                  <a:lnTo>
                    <a:pt x="361975" y="413689"/>
                  </a:lnTo>
                  <a:lnTo>
                    <a:pt x="361975" y="387832"/>
                  </a:lnTo>
                  <a:close/>
                </a:path>
                <a:path w="1008379" h="491490">
                  <a:moveTo>
                    <a:pt x="361975" y="206844"/>
                  </a:moveTo>
                  <a:lnTo>
                    <a:pt x="336118" y="206844"/>
                  </a:lnTo>
                  <a:lnTo>
                    <a:pt x="310261" y="206844"/>
                  </a:lnTo>
                  <a:lnTo>
                    <a:pt x="310261" y="232702"/>
                  </a:lnTo>
                  <a:lnTo>
                    <a:pt x="284403" y="232702"/>
                  </a:lnTo>
                  <a:lnTo>
                    <a:pt x="284403" y="258559"/>
                  </a:lnTo>
                  <a:lnTo>
                    <a:pt x="258546" y="258559"/>
                  </a:lnTo>
                  <a:lnTo>
                    <a:pt x="258546" y="284416"/>
                  </a:lnTo>
                  <a:lnTo>
                    <a:pt x="284403" y="284416"/>
                  </a:lnTo>
                  <a:lnTo>
                    <a:pt x="310261" y="284416"/>
                  </a:lnTo>
                  <a:lnTo>
                    <a:pt x="310261" y="258559"/>
                  </a:lnTo>
                  <a:lnTo>
                    <a:pt x="336118" y="258559"/>
                  </a:lnTo>
                  <a:lnTo>
                    <a:pt x="336118" y="232702"/>
                  </a:lnTo>
                  <a:lnTo>
                    <a:pt x="361975" y="232702"/>
                  </a:lnTo>
                  <a:lnTo>
                    <a:pt x="361975" y="206844"/>
                  </a:lnTo>
                  <a:close/>
                </a:path>
                <a:path w="1008379" h="491490">
                  <a:moveTo>
                    <a:pt x="413689" y="258559"/>
                  </a:moveTo>
                  <a:lnTo>
                    <a:pt x="387832" y="258559"/>
                  </a:lnTo>
                  <a:lnTo>
                    <a:pt x="387832" y="284416"/>
                  </a:lnTo>
                  <a:lnTo>
                    <a:pt x="361975" y="284416"/>
                  </a:lnTo>
                  <a:lnTo>
                    <a:pt x="361975" y="258559"/>
                  </a:lnTo>
                  <a:lnTo>
                    <a:pt x="336118" y="258559"/>
                  </a:lnTo>
                  <a:lnTo>
                    <a:pt x="336118" y="284416"/>
                  </a:lnTo>
                  <a:lnTo>
                    <a:pt x="310261" y="284416"/>
                  </a:lnTo>
                  <a:lnTo>
                    <a:pt x="310261" y="310273"/>
                  </a:lnTo>
                  <a:lnTo>
                    <a:pt x="336118" y="310273"/>
                  </a:lnTo>
                  <a:lnTo>
                    <a:pt x="336118" y="336130"/>
                  </a:lnTo>
                  <a:lnTo>
                    <a:pt x="310261" y="336130"/>
                  </a:lnTo>
                  <a:lnTo>
                    <a:pt x="284403" y="336130"/>
                  </a:lnTo>
                  <a:lnTo>
                    <a:pt x="284403" y="439547"/>
                  </a:lnTo>
                  <a:lnTo>
                    <a:pt x="310261" y="439547"/>
                  </a:lnTo>
                  <a:lnTo>
                    <a:pt x="310261" y="361988"/>
                  </a:lnTo>
                  <a:lnTo>
                    <a:pt x="336118" y="361988"/>
                  </a:lnTo>
                  <a:lnTo>
                    <a:pt x="361975" y="361988"/>
                  </a:lnTo>
                  <a:lnTo>
                    <a:pt x="387832" y="361988"/>
                  </a:lnTo>
                  <a:lnTo>
                    <a:pt x="387832" y="310273"/>
                  </a:lnTo>
                  <a:lnTo>
                    <a:pt x="413689" y="310273"/>
                  </a:lnTo>
                  <a:lnTo>
                    <a:pt x="413689" y="258559"/>
                  </a:lnTo>
                  <a:close/>
                </a:path>
                <a:path w="1008379" h="491490">
                  <a:moveTo>
                    <a:pt x="542963" y="387832"/>
                  </a:moveTo>
                  <a:lnTo>
                    <a:pt x="517105" y="387832"/>
                  </a:lnTo>
                  <a:lnTo>
                    <a:pt x="491248" y="387832"/>
                  </a:lnTo>
                  <a:lnTo>
                    <a:pt x="465391" y="387832"/>
                  </a:lnTo>
                  <a:lnTo>
                    <a:pt x="465391" y="413689"/>
                  </a:lnTo>
                  <a:lnTo>
                    <a:pt x="491248" y="413689"/>
                  </a:lnTo>
                  <a:lnTo>
                    <a:pt x="491248" y="439547"/>
                  </a:lnTo>
                  <a:lnTo>
                    <a:pt x="517105" y="439547"/>
                  </a:lnTo>
                  <a:lnTo>
                    <a:pt x="517105" y="413689"/>
                  </a:lnTo>
                  <a:lnTo>
                    <a:pt x="542963" y="413689"/>
                  </a:lnTo>
                  <a:lnTo>
                    <a:pt x="542963" y="387832"/>
                  </a:lnTo>
                  <a:close/>
                </a:path>
                <a:path w="1008379" h="491490">
                  <a:moveTo>
                    <a:pt x="542963" y="336130"/>
                  </a:moveTo>
                  <a:lnTo>
                    <a:pt x="517105" y="336130"/>
                  </a:lnTo>
                  <a:lnTo>
                    <a:pt x="517105" y="310273"/>
                  </a:lnTo>
                  <a:lnTo>
                    <a:pt x="491248" y="310273"/>
                  </a:lnTo>
                  <a:lnTo>
                    <a:pt x="491248" y="284416"/>
                  </a:lnTo>
                  <a:lnTo>
                    <a:pt x="465391" y="284416"/>
                  </a:lnTo>
                  <a:lnTo>
                    <a:pt x="465391" y="180987"/>
                  </a:lnTo>
                  <a:lnTo>
                    <a:pt x="439547" y="180987"/>
                  </a:lnTo>
                  <a:lnTo>
                    <a:pt x="413689" y="180987"/>
                  </a:lnTo>
                  <a:lnTo>
                    <a:pt x="413689" y="206844"/>
                  </a:lnTo>
                  <a:lnTo>
                    <a:pt x="387832" y="206844"/>
                  </a:lnTo>
                  <a:lnTo>
                    <a:pt x="387832" y="232702"/>
                  </a:lnTo>
                  <a:lnTo>
                    <a:pt x="413689" y="232702"/>
                  </a:lnTo>
                  <a:lnTo>
                    <a:pt x="413689" y="258559"/>
                  </a:lnTo>
                  <a:lnTo>
                    <a:pt x="439547" y="258559"/>
                  </a:lnTo>
                  <a:lnTo>
                    <a:pt x="439547" y="310273"/>
                  </a:lnTo>
                  <a:lnTo>
                    <a:pt x="413689" y="310273"/>
                  </a:lnTo>
                  <a:lnTo>
                    <a:pt x="413689" y="336130"/>
                  </a:lnTo>
                  <a:lnTo>
                    <a:pt x="439547" y="336130"/>
                  </a:lnTo>
                  <a:lnTo>
                    <a:pt x="439547" y="387832"/>
                  </a:lnTo>
                  <a:lnTo>
                    <a:pt x="465391" y="387832"/>
                  </a:lnTo>
                  <a:lnTo>
                    <a:pt x="465391" y="336130"/>
                  </a:lnTo>
                  <a:lnTo>
                    <a:pt x="491248" y="336130"/>
                  </a:lnTo>
                  <a:lnTo>
                    <a:pt x="491248" y="361988"/>
                  </a:lnTo>
                  <a:lnTo>
                    <a:pt x="517105" y="361988"/>
                  </a:lnTo>
                  <a:lnTo>
                    <a:pt x="542963" y="361988"/>
                  </a:lnTo>
                  <a:lnTo>
                    <a:pt x="542963" y="336130"/>
                  </a:lnTo>
                  <a:close/>
                </a:path>
                <a:path w="1008379" h="491490">
                  <a:moveTo>
                    <a:pt x="568820" y="361988"/>
                  </a:moveTo>
                  <a:lnTo>
                    <a:pt x="542963" y="361988"/>
                  </a:lnTo>
                  <a:lnTo>
                    <a:pt x="542963" y="387832"/>
                  </a:lnTo>
                  <a:lnTo>
                    <a:pt x="568820" y="387832"/>
                  </a:lnTo>
                  <a:lnTo>
                    <a:pt x="568820" y="361988"/>
                  </a:lnTo>
                  <a:close/>
                </a:path>
                <a:path w="1008379" h="491490">
                  <a:moveTo>
                    <a:pt x="568820" y="258559"/>
                  </a:moveTo>
                  <a:lnTo>
                    <a:pt x="542963" y="258559"/>
                  </a:lnTo>
                  <a:lnTo>
                    <a:pt x="542963" y="284416"/>
                  </a:lnTo>
                  <a:lnTo>
                    <a:pt x="517105" y="284416"/>
                  </a:lnTo>
                  <a:lnTo>
                    <a:pt x="517105" y="310273"/>
                  </a:lnTo>
                  <a:lnTo>
                    <a:pt x="542963" y="310273"/>
                  </a:lnTo>
                  <a:lnTo>
                    <a:pt x="568820" y="310273"/>
                  </a:lnTo>
                  <a:lnTo>
                    <a:pt x="568820" y="258559"/>
                  </a:lnTo>
                  <a:close/>
                </a:path>
                <a:path w="1008379" h="491490">
                  <a:moveTo>
                    <a:pt x="594677" y="387832"/>
                  </a:moveTo>
                  <a:lnTo>
                    <a:pt x="568820" y="387832"/>
                  </a:lnTo>
                  <a:lnTo>
                    <a:pt x="568820" y="413689"/>
                  </a:lnTo>
                  <a:lnTo>
                    <a:pt x="594677" y="413689"/>
                  </a:lnTo>
                  <a:lnTo>
                    <a:pt x="594677" y="387832"/>
                  </a:lnTo>
                  <a:close/>
                </a:path>
                <a:path w="1008379" h="491490">
                  <a:moveTo>
                    <a:pt x="620534" y="361988"/>
                  </a:moveTo>
                  <a:lnTo>
                    <a:pt x="594677" y="361988"/>
                  </a:lnTo>
                  <a:lnTo>
                    <a:pt x="594677" y="387832"/>
                  </a:lnTo>
                  <a:lnTo>
                    <a:pt x="620534" y="387832"/>
                  </a:lnTo>
                  <a:lnTo>
                    <a:pt x="620534" y="361988"/>
                  </a:lnTo>
                  <a:close/>
                </a:path>
                <a:path w="1008379" h="491490">
                  <a:moveTo>
                    <a:pt x="620534" y="258559"/>
                  </a:moveTo>
                  <a:lnTo>
                    <a:pt x="594677" y="258559"/>
                  </a:lnTo>
                  <a:lnTo>
                    <a:pt x="594677" y="284416"/>
                  </a:lnTo>
                  <a:lnTo>
                    <a:pt x="620534" y="284416"/>
                  </a:lnTo>
                  <a:lnTo>
                    <a:pt x="620534" y="258559"/>
                  </a:lnTo>
                  <a:close/>
                </a:path>
                <a:path w="1008379" h="491490">
                  <a:moveTo>
                    <a:pt x="646391" y="284416"/>
                  </a:moveTo>
                  <a:lnTo>
                    <a:pt x="620534" y="284416"/>
                  </a:lnTo>
                  <a:lnTo>
                    <a:pt x="620534" y="336130"/>
                  </a:lnTo>
                  <a:lnTo>
                    <a:pt x="646391" y="336130"/>
                  </a:lnTo>
                  <a:lnTo>
                    <a:pt x="646391" y="284416"/>
                  </a:lnTo>
                  <a:close/>
                </a:path>
                <a:path w="1008379" h="491490">
                  <a:moveTo>
                    <a:pt x="672249" y="361988"/>
                  </a:moveTo>
                  <a:lnTo>
                    <a:pt x="646391" y="361988"/>
                  </a:lnTo>
                  <a:lnTo>
                    <a:pt x="646391" y="387832"/>
                  </a:lnTo>
                  <a:lnTo>
                    <a:pt x="620534" y="387832"/>
                  </a:lnTo>
                  <a:lnTo>
                    <a:pt x="620534" y="413689"/>
                  </a:lnTo>
                  <a:lnTo>
                    <a:pt x="646391" y="413689"/>
                  </a:lnTo>
                  <a:lnTo>
                    <a:pt x="672249" y="413689"/>
                  </a:lnTo>
                  <a:lnTo>
                    <a:pt x="672249" y="361988"/>
                  </a:lnTo>
                  <a:close/>
                </a:path>
                <a:path w="1008379" h="491490">
                  <a:moveTo>
                    <a:pt x="698106" y="336130"/>
                  </a:moveTo>
                  <a:lnTo>
                    <a:pt x="672249" y="336130"/>
                  </a:lnTo>
                  <a:lnTo>
                    <a:pt x="672249" y="361988"/>
                  </a:lnTo>
                  <a:lnTo>
                    <a:pt x="698106" y="361988"/>
                  </a:lnTo>
                  <a:lnTo>
                    <a:pt x="698106" y="336130"/>
                  </a:lnTo>
                  <a:close/>
                </a:path>
                <a:path w="1008379" h="491490">
                  <a:moveTo>
                    <a:pt x="698106" y="284416"/>
                  </a:moveTo>
                  <a:lnTo>
                    <a:pt x="672249" y="284416"/>
                  </a:lnTo>
                  <a:lnTo>
                    <a:pt x="672249" y="310273"/>
                  </a:lnTo>
                  <a:lnTo>
                    <a:pt x="698106" y="310273"/>
                  </a:lnTo>
                  <a:lnTo>
                    <a:pt x="698106" y="284416"/>
                  </a:lnTo>
                  <a:close/>
                </a:path>
                <a:path w="1008379" h="491490">
                  <a:moveTo>
                    <a:pt x="723950" y="310273"/>
                  </a:moveTo>
                  <a:lnTo>
                    <a:pt x="698106" y="310273"/>
                  </a:lnTo>
                  <a:lnTo>
                    <a:pt x="698106" y="336130"/>
                  </a:lnTo>
                  <a:lnTo>
                    <a:pt x="723950" y="336130"/>
                  </a:lnTo>
                  <a:lnTo>
                    <a:pt x="723950" y="310273"/>
                  </a:lnTo>
                  <a:close/>
                </a:path>
                <a:path w="1008379" h="491490">
                  <a:moveTo>
                    <a:pt x="775665" y="336130"/>
                  </a:moveTo>
                  <a:lnTo>
                    <a:pt x="749808" y="336130"/>
                  </a:lnTo>
                  <a:lnTo>
                    <a:pt x="723950" y="336130"/>
                  </a:lnTo>
                  <a:lnTo>
                    <a:pt x="723950" y="387832"/>
                  </a:lnTo>
                  <a:lnTo>
                    <a:pt x="749808" y="387832"/>
                  </a:lnTo>
                  <a:lnTo>
                    <a:pt x="749808" y="361988"/>
                  </a:lnTo>
                  <a:lnTo>
                    <a:pt x="775665" y="361988"/>
                  </a:lnTo>
                  <a:lnTo>
                    <a:pt x="775665" y="336130"/>
                  </a:lnTo>
                  <a:close/>
                </a:path>
                <a:path w="1008379" h="491490">
                  <a:moveTo>
                    <a:pt x="827379" y="310273"/>
                  </a:moveTo>
                  <a:lnTo>
                    <a:pt x="801522" y="310273"/>
                  </a:lnTo>
                  <a:lnTo>
                    <a:pt x="775665" y="310273"/>
                  </a:lnTo>
                  <a:lnTo>
                    <a:pt x="775665" y="336130"/>
                  </a:lnTo>
                  <a:lnTo>
                    <a:pt x="801522" y="336130"/>
                  </a:lnTo>
                  <a:lnTo>
                    <a:pt x="827379" y="336130"/>
                  </a:lnTo>
                  <a:lnTo>
                    <a:pt x="827379" y="310273"/>
                  </a:lnTo>
                  <a:close/>
                </a:path>
                <a:path w="1008379" h="491490">
                  <a:moveTo>
                    <a:pt x="853236" y="284416"/>
                  </a:moveTo>
                  <a:lnTo>
                    <a:pt x="827379" y="284416"/>
                  </a:lnTo>
                  <a:lnTo>
                    <a:pt x="827379" y="310273"/>
                  </a:lnTo>
                  <a:lnTo>
                    <a:pt x="853236" y="310273"/>
                  </a:lnTo>
                  <a:lnTo>
                    <a:pt x="853236" y="284416"/>
                  </a:lnTo>
                  <a:close/>
                </a:path>
                <a:path w="1008379" h="491490">
                  <a:moveTo>
                    <a:pt x="930795" y="336130"/>
                  </a:moveTo>
                  <a:lnTo>
                    <a:pt x="904951" y="336130"/>
                  </a:lnTo>
                  <a:lnTo>
                    <a:pt x="879094" y="336130"/>
                  </a:lnTo>
                  <a:lnTo>
                    <a:pt x="879094" y="310273"/>
                  </a:lnTo>
                  <a:lnTo>
                    <a:pt x="853236" y="310273"/>
                  </a:lnTo>
                  <a:lnTo>
                    <a:pt x="853236" y="336130"/>
                  </a:lnTo>
                  <a:lnTo>
                    <a:pt x="827379" y="336130"/>
                  </a:lnTo>
                  <a:lnTo>
                    <a:pt x="827379" y="361988"/>
                  </a:lnTo>
                  <a:lnTo>
                    <a:pt x="853236" y="361988"/>
                  </a:lnTo>
                  <a:lnTo>
                    <a:pt x="879094" y="361988"/>
                  </a:lnTo>
                  <a:lnTo>
                    <a:pt x="879094" y="413689"/>
                  </a:lnTo>
                  <a:lnTo>
                    <a:pt x="904951" y="413689"/>
                  </a:lnTo>
                  <a:lnTo>
                    <a:pt x="930795" y="413689"/>
                  </a:lnTo>
                  <a:lnTo>
                    <a:pt x="930795" y="387832"/>
                  </a:lnTo>
                  <a:lnTo>
                    <a:pt x="904951" y="387832"/>
                  </a:lnTo>
                  <a:lnTo>
                    <a:pt x="904951" y="361988"/>
                  </a:lnTo>
                  <a:lnTo>
                    <a:pt x="930795" y="361988"/>
                  </a:lnTo>
                  <a:lnTo>
                    <a:pt x="930795" y="336130"/>
                  </a:lnTo>
                  <a:close/>
                </a:path>
                <a:path w="1008379" h="491490">
                  <a:moveTo>
                    <a:pt x="956652" y="310273"/>
                  </a:moveTo>
                  <a:lnTo>
                    <a:pt x="930795" y="310273"/>
                  </a:lnTo>
                  <a:lnTo>
                    <a:pt x="930795" y="336130"/>
                  </a:lnTo>
                  <a:lnTo>
                    <a:pt x="956652" y="336130"/>
                  </a:lnTo>
                  <a:lnTo>
                    <a:pt x="956652" y="310273"/>
                  </a:lnTo>
                  <a:close/>
                </a:path>
                <a:path w="1008379" h="491490">
                  <a:moveTo>
                    <a:pt x="982510" y="387832"/>
                  </a:moveTo>
                  <a:lnTo>
                    <a:pt x="956652" y="387832"/>
                  </a:lnTo>
                  <a:lnTo>
                    <a:pt x="956652" y="413689"/>
                  </a:lnTo>
                  <a:lnTo>
                    <a:pt x="982510" y="413689"/>
                  </a:lnTo>
                  <a:lnTo>
                    <a:pt x="982510" y="387832"/>
                  </a:lnTo>
                  <a:close/>
                </a:path>
                <a:path w="1008379" h="491490">
                  <a:moveTo>
                    <a:pt x="1008367" y="284416"/>
                  </a:moveTo>
                  <a:lnTo>
                    <a:pt x="982510" y="284416"/>
                  </a:lnTo>
                  <a:lnTo>
                    <a:pt x="982510" y="336130"/>
                  </a:lnTo>
                  <a:lnTo>
                    <a:pt x="956652" y="336130"/>
                  </a:lnTo>
                  <a:lnTo>
                    <a:pt x="956652" y="361988"/>
                  </a:lnTo>
                  <a:lnTo>
                    <a:pt x="982510" y="361988"/>
                  </a:lnTo>
                  <a:lnTo>
                    <a:pt x="1008367" y="361988"/>
                  </a:lnTo>
                  <a:lnTo>
                    <a:pt x="1008367" y="284416"/>
                  </a:lnTo>
                  <a:close/>
                </a:path>
                <a:path w="1008379" h="491490">
                  <a:moveTo>
                    <a:pt x="1008367" y="232702"/>
                  </a:moveTo>
                  <a:lnTo>
                    <a:pt x="982510" y="232702"/>
                  </a:lnTo>
                  <a:lnTo>
                    <a:pt x="956652" y="232702"/>
                  </a:lnTo>
                  <a:lnTo>
                    <a:pt x="956652" y="206844"/>
                  </a:lnTo>
                  <a:lnTo>
                    <a:pt x="930795" y="206844"/>
                  </a:lnTo>
                  <a:lnTo>
                    <a:pt x="930795" y="180987"/>
                  </a:lnTo>
                  <a:lnTo>
                    <a:pt x="904951" y="180987"/>
                  </a:lnTo>
                  <a:lnTo>
                    <a:pt x="904951" y="129286"/>
                  </a:lnTo>
                  <a:lnTo>
                    <a:pt x="879094" y="129286"/>
                  </a:lnTo>
                  <a:lnTo>
                    <a:pt x="879094" y="103428"/>
                  </a:lnTo>
                  <a:lnTo>
                    <a:pt x="853236" y="103428"/>
                  </a:lnTo>
                  <a:lnTo>
                    <a:pt x="827379" y="103428"/>
                  </a:lnTo>
                  <a:lnTo>
                    <a:pt x="801522" y="103428"/>
                  </a:lnTo>
                  <a:lnTo>
                    <a:pt x="801522" y="0"/>
                  </a:lnTo>
                  <a:lnTo>
                    <a:pt x="775665" y="0"/>
                  </a:lnTo>
                  <a:lnTo>
                    <a:pt x="749808" y="0"/>
                  </a:lnTo>
                  <a:lnTo>
                    <a:pt x="723950" y="0"/>
                  </a:lnTo>
                  <a:lnTo>
                    <a:pt x="723950" y="25857"/>
                  </a:lnTo>
                  <a:lnTo>
                    <a:pt x="749808" y="25857"/>
                  </a:lnTo>
                  <a:lnTo>
                    <a:pt x="775665" y="25857"/>
                  </a:lnTo>
                  <a:lnTo>
                    <a:pt x="775665" y="129286"/>
                  </a:lnTo>
                  <a:lnTo>
                    <a:pt x="749808" y="129286"/>
                  </a:lnTo>
                  <a:lnTo>
                    <a:pt x="723950" y="129286"/>
                  </a:lnTo>
                  <a:lnTo>
                    <a:pt x="723950" y="103428"/>
                  </a:lnTo>
                  <a:lnTo>
                    <a:pt x="698106" y="103428"/>
                  </a:lnTo>
                  <a:lnTo>
                    <a:pt x="698106" y="129286"/>
                  </a:lnTo>
                  <a:lnTo>
                    <a:pt x="672249" y="129286"/>
                  </a:lnTo>
                  <a:lnTo>
                    <a:pt x="672249" y="155143"/>
                  </a:lnTo>
                  <a:lnTo>
                    <a:pt x="698106" y="155143"/>
                  </a:lnTo>
                  <a:lnTo>
                    <a:pt x="698106" y="180987"/>
                  </a:lnTo>
                  <a:lnTo>
                    <a:pt x="723950" y="180987"/>
                  </a:lnTo>
                  <a:lnTo>
                    <a:pt x="723950" y="155143"/>
                  </a:lnTo>
                  <a:lnTo>
                    <a:pt x="749808" y="155143"/>
                  </a:lnTo>
                  <a:lnTo>
                    <a:pt x="775665" y="155143"/>
                  </a:lnTo>
                  <a:lnTo>
                    <a:pt x="775665" y="180987"/>
                  </a:lnTo>
                  <a:lnTo>
                    <a:pt x="749808" y="180987"/>
                  </a:lnTo>
                  <a:lnTo>
                    <a:pt x="723950" y="180987"/>
                  </a:lnTo>
                  <a:lnTo>
                    <a:pt x="723950" y="206844"/>
                  </a:lnTo>
                  <a:lnTo>
                    <a:pt x="749808" y="206844"/>
                  </a:lnTo>
                  <a:lnTo>
                    <a:pt x="749808" y="232702"/>
                  </a:lnTo>
                  <a:lnTo>
                    <a:pt x="775665" y="232702"/>
                  </a:lnTo>
                  <a:lnTo>
                    <a:pt x="801522" y="232702"/>
                  </a:lnTo>
                  <a:lnTo>
                    <a:pt x="801522" y="129286"/>
                  </a:lnTo>
                  <a:lnTo>
                    <a:pt x="827379" y="129286"/>
                  </a:lnTo>
                  <a:lnTo>
                    <a:pt x="827379" y="180987"/>
                  </a:lnTo>
                  <a:lnTo>
                    <a:pt x="853236" y="180987"/>
                  </a:lnTo>
                  <a:lnTo>
                    <a:pt x="853236" y="155143"/>
                  </a:lnTo>
                  <a:lnTo>
                    <a:pt x="879094" y="155143"/>
                  </a:lnTo>
                  <a:lnTo>
                    <a:pt x="879094" y="206844"/>
                  </a:lnTo>
                  <a:lnTo>
                    <a:pt x="904951" y="206844"/>
                  </a:lnTo>
                  <a:lnTo>
                    <a:pt x="904951" y="232702"/>
                  </a:lnTo>
                  <a:lnTo>
                    <a:pt x="879094" y="232702"/>
                  </a:lnTo>
                  <a:lnTo>
                    <a:pt x="879094" y="206844"/>
                  </a:lnTo>
                  <a:lnTo>
                    <a:pt x="853236" y="206844"/>
                  </a:lnTo>
                  <a:lnTo>
                    <a:pt x="853236" y="232702"/>
                  </a:lnTo>
                  <a:lnTo>
                    <a:pt x="827379" y="232702"/>
                  </a:lnTo>
                  <a:lnTo>
                    <a:pt x="801522" y="232702"/>
                  </a:lnTo>
                  <a:lnTo>
                    <a:pt x="801522" y="258559"/>
                  </a:lnTo>
                  <a:lnTo>
                    <a:pt x="775665" y="258559"/>
                  </a:lnTo>
                  <a:lnTo>
                    <a:pt x="775665" y="284416"/>
                  </a:lnTo>
                  <a:lnTo>
                    <a:pt x="801522" y="284416"/>
                  </a:lnTo>
                  <a:lnTo>
                    <a:pt x="827379" y="284416"/>
                  </a:lnTo>
                  <a:lnTo>
                    <a:pt x="827379" y="258559"/>
                  </a:lnTo>
                  <a:lnTo>
                    <a:pt x="853236" y="258559"/>
                  </a:lnTo>
                  <a:lnTo>
                    <a:pt x="853236" y="284416"/>
                  </a:lnTo>
                  <a:lnTo>
                    <a:pt x="879094" y="284416"/>
                  </a:lnTo>
                  <a:lnTo>
                    <a:pt x="879094" y="258559"/>
                  </a:lnTo>
                  <a:lnTo>
                    <a:pt x="904951" y="258559"/>
                  </a:lnTo>
                  <a:lnTo>
                    <a:pt x="904951" y="284416"/>
                  </a:lnTo>
                  <a:lnTo>
                    <a:pt x="879094" y="284416"/>
                  </a:lnTo>
                  <a:lnTo>
                    <a:pt x="879094" y="310273"/>
                  </a:lnTo>
                  <a:lnTo>
                    <a:pt x="904951" y="310273"/>
                  </a:lnTo>
                  <a:lnTo>
                    <a:pt x="930795" y="310273"/>
                  </a:lnTo>
                  <a:lnTo>
                    <a:pt x="930795" y="284416"/>
                  </a:lnTo>
                  <a:lnTo>
                    <a:pt x="956652" y="284416"/>
                  </a:lnTo>
                  <a:lnTo>
                    <a:pt x="956652" y="258559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327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005636" y="6967318"/>
              <a:ext cx="1060450" cy="465455"/>
            </a:xfrm>
            <a:custGeom>
              <a:avLst/>
              <a:gdLst/>
              <a:ahLst/>
              <a:cxnLst/>
              <a:rect l="l" t="t" r="r" b="b"/>
              <a:pathLst>
                <a:path w="1060450" h="465454">
                  <a:moveTo>
                    <a:pt x="25857" y="336130"/>
                  </a:moveTo>
                  <a:lnTo>
                    <a:pt x="0" y="336130"/>
                  </a:lnTo>
                  <a:lnTo>
                    <a:pt x="0" y="387845"/>
                  </a:lnTo>
                  <a:lnTo>
                    <a:pt x="25857" y="387845"/>
                  </a:lnTo>
                  <a:lnTo>
                    <a:pt x="25857" y="336130"/>
                  </a:lnTo>
                  <a:close/>
                </a:path>
                <a:path w="1060450" h="465454">
                  <a:moveTo>
                    <a:pt x="25857" y="206844"/>
                  </a:moveTo>
                  <a:lnTo>
                    <a:pt x="0" y="206844"/>
                  </a:lnTo>
                  <a:lnTo>
                    <a:pt x="0" y="232702"/>
                  </a:lnTo>
                  <a:lnTo>
                    <a:pt x="25857" y="232702"/>
                  </a:lnTo>
                  <a:lnTo>
                    <a:pt x="25857" y="206844"/>
                  </a:lnTo>
                  <a:close/>
                </a:path>
                <a:path w="1060450" h="465454">
                  <a:moveTo>
                    <a:pt x="51714" y="284416"/>
                  </a:moveTo>
                  <a:lnTo>
                    <a:pt x="25857" y="284416"/>
                  </a:lnTo>
                  <a:lnTo>
                    <a:pt x="25857" y="310273"/>
                  </a:lnTo>
                  <a:lnTo>
                    <a:pt x="51714" y="310273"/>
                  </a:lnTo>
                  <a:lnTo>
                    <a:pt x="51714" y="284416"/>
                  </a:lnTo>
                  <a:close/>
                </a:path>
                <a:path w="1060450" h="465454">
                  <a:moveTo>
                    <a:pt x="51714" y="129286"/>
                  </a:moveTo>
                  <a:lnTo>
                    <a:pt x="25857" y="129286"/>
                  </a:lnTo>
                  <a:lnTo>
                    <a:pt x="25857" y="155130"/>
                  </a:lnTo>
                  <a:lnTo>
                    <a:pt x="0" y="155130"/>
                  </a:lnTo>
                  <a:lnTo>
                    <a:pt x="0" y="180987"/>
                  </a:lnTo>
                  <a:lnTo>
                    <a:pt x="25857" y="180987"/>
                  </a:lnTo>
                  <a:lnTo>
                    <a:pt x="25857" y="206844"/>
                  </a:lnTo>
                  <a:lnTo>
                    <a:pt x="51714" y="206844"/>
                  </a:lnTo>
                  <a:lnTo>
                    <a:pt x="51714" y="129286"/>
                  </a:lnTo>
                  <a:close/>
                </a:path>
                <a:path w="1060450" h="465454">
                  <a:moveTo>
                    <a:pt x="77558" y="258559"/>
                  </a:moveTo>
                  <a:lnTo>
                    <a:pt x="51714" y="258559"/>
                  </a:lnTo>
                  <a:lnTo>
                    <a:pt x="51714" y="284416"/>
                  </a:lnTo>
                  <a:lnTo>
                    <a:pt x="77558" y="284416"/>
                  </a:lnTo>
                  <a:lnTo>
                    <a:pt x="77558" y="258559"/>
                  </a:lnTo>
                  <a:close/>
                </a:path>
                <a:path w="1060450" h="465454">
                  <a:moveTo>
                    <a:pt x="129273" y="439547"/>
                  </a:moveTo>
                  <a:lnTo>
                    <a:pt x="103416" y="439547"/>
                  </a:lnTo>
                  <a:lnTo>
                    <a:pt x="103416" y="413689"/>
                  </a:lnTo>
                  <a:lnTo>
                    <a:pt x="77558" y="413689"/>
                  </a:lnTo>
                  <a:lnTo>
                    <a:pt x="77558" y="465404"/>
                  </a:lnTo>
                  <a:lnTo>
                    <a:pt x="103416" y="465404"/>
                  </a:lnTo>
                  <a:lnTo>
                    <a:pt x="129273" y="465404"/>
                  </a:lnTo>
                  <a:lnTo>
                    <a:pt x="129273" y="439547"/>
                  </a:lnTo>
                  <a:close/>
                </a:path>
                <a:path w="1060450" h="465454">
                  <a:moveTo>
                    <a:pt x="155130" y="361975"/>
                  </a:moveTo>
                  <a:lnTo>
                    <a:pt x="129273" y="361975"/>
                  </a:lnTo>
                  <a:lnTo>
                    <a:pt x="129273" y="387845"/>
                  </a:lnTo>
                  <a:lnTo>
                    <a:pt x="155130" y="387845"/>
                  </a:lnTo>
                  <a:lnTo>
                    <a:pt x="155130" y="361975"/>
                  </a:lnTo>
                  <a:close/>
                </a:path>
                <a:path w="1060450" h="465454">
                  <a:moveTo>
                    <a:pt x="155130" y="310273"/>
                  </a:moveTo>
                  <a:lnTo>
                    <a:pt x="129273" y="310273"/>
                  </a:lnTo>
                  <a:lnTo>
                    <a:pt x="129273" y="284416"/>
                  </a:lnTo>
                  <a:lnTo>
                    <a:pt x="103416" y="284416"/>
                  </a:lnTo>
                  <a:lnTo>
                    <a:pt x="103416" y="310273"/>
                  </a:lnTo>
                  <a:lnTo>
                    <a:pt x="77558" y="310273"/>
                  </a:lnTo>
                  <a:lnTo>
                    <a:pt x="77558" y="336130"/>
                  </a:lnTo>
                  <a:lnTo>
                    <a:pt x="103416" y="336130"/>
                  </a:lnTo>
                  <a:lnTo>
                    <a:pt x="103416" y="361975"/>
                  </a:lnTo>
                  <a:lnTo>
                    <a:pt x="129273" y="361975"/>
                  </a:lnTo>
                  <a:lnTo>
                    <a:pt x="129273" y="336130"/>
                  </a:lnTo>
                  <a:lnTo>
                    <a:pt x="155130" y="336130"/>
                  </a:lnTo>
                  <a:lnTo>
                    <a:pt x="155130" y="310273"/>
                  </a:lnTo>
                  <a:close/>
                </a:path>
                <a:path w="1060450" h="465454">
                  <a:moveTo>
                    <a:pt x="180987" y="336130"/>
                  </a:moveTo>
                  <a:lnTo>
                    <a:pt x="155130" y="336130"/>
                  </a:lnTo>
                  <a:lnTo>
                    <a:pt x="155130" y="361975"/>
                  </a:lnTo>
                  <a:lnTo>
                    <a:pt x="180987" y="361975"/>
                  </a:lnTo>
                  <a:lnTo>
                    <a:pt x="180987" y="336130"/>
                  </a:lnTo>
                  <a:close/>
                </a:path>
                <a:path w="1060450" h="465454">
                  <a:moveTo>
                    <a:pt x="180987" y="284416"/>
                  </a:moveTo>
                  <a:lnTo>
                    <a:pt x="155130" y="284416"/>
                  </a:lnTo>
                  <a:lnTo>
                    <a:pt x="155130" y="310273"/>
                  </a:lnTo>
                  <a:lnTo>
                    <a:pt x="180987" y="310273"/>
                  </a:lnTo>
                  <a:lnTo>
                    <a:pt x="180987" y="284416"/>
                  </a:lnTo>
                  <a:close/>
                </a:path>
                <a:path w="1060450" h="465454">
                  <a:moveTo>
                    <a:pt x="180987" y="77571"/>
                  </a:moveTo>
                  <a:lnTo>
                    <a:pt x="155130" y="77571"/>
                  </a:lnTo>
                  <a:lnTo>
                    <a:pt x="155130" y="51714"/>
                  </a:lnTo>
                  <a:lnTo>
                    <a:pt x="129273" y="51714"/>
                  </a:lnTo>
                  <a:lnTo>
                    <a:pt x="129273" y="77571"/>
                  </a:lnTo>
                  <a:lnTo>
                    <a:pt x="103416" y="77571"/>
                  </a:lnTo>
                  <a:lnTo>
                    <a:pt x="103416" y="129286"/>
                  </a:lnTo>
                  <a:lnTo>
                    <a:pt x="77558" y="129286"/>
                  </a:lnTo>
                  <a:lnTo>
                    <a:pt x="77558" y="180987"/>
                  </a:lnTo>
                  <a:lnTo>
                    <a:pt x="103416" y="180987"/>
                  </a:lnTo>
                  <a:lnTo>
                    <a:pt x="103416" y="155130"/>
                  </a:lnTo>
                  <a:lnTo>
                    <a:pt x="129273" y="155130"/>
                  </a:lnTo>
                  <a:lnTo>
                    <a:pt x="129273" y="206844"/>
                  </a:lnTo>
                  <a:lnTo>
                    <a:pt x="155130" y="206844"/>
                  </a:lnTo>
                  <a:lnTo>
                    <a:pt x="180987" y="206844"/>
                  </a:lnTo>
                  <a:lnTo>
                    <a:pt x="180987" y="180987"/>
                  </a:lnTo>
                  <a:lnTo>
                    <a:pt x="155130" y="180987"/>
                  </a:lnTo>
                  <a:lnTo>
                    <a:pt x="155130" y="155130"/>
                  </a:lnTo>
                  <a:lnTo>
                    <a:pt x="180987" y="155130"/>
                  </a:lnTo>
                  <a:lnTo>
                    <a:pt x="180987" y="129286"/>
                  </a:lnTo>
                  <a:lnTo>
                    <a:pt x="155130" y="129286"/>
                  </a:lnTo>
                  <a:lnTo>
                    <a:pt x="129273" y="129286"/>
                  </a:lnTo>
                  <a:lnTo>
                    <a:pt x="129273" y="103428"/>
                  </a:lnTo>
                  <a:lnTo>
                    <a:pt x="155130" y="103428"/>
                  </a:lnTo>
                  <a:lnTo>
                    <a:pt x="180987" y="103428"/>
                  </a:lnTo>
                  <a:lnTo>
                    <a:pt x="180987" y="77571"/>
                  </a:lnTo>
                  <a:close/>
                </a:path>
                <a:path w="1060450" h="465454">
                  <a:moveTo>
                    <a:pt x="232702" y="206844"/>
                  </a:moveTo>
                  <a:lnTo>
                    <a:pt x="206844" y="206844"/>
                  </a:lnTo>
                  <a:lnTo>
                    <a:pt x="206844" y="232702"/>
                  </a:lnTo>
                  <a:lnTo>
                    <a:pt x="232702" y="232702"/>
                  </a:lnTo>
                  <a:lnTo>
                    <a:pt x="232702" y="206844"/>
                  </a:lnTo>
                  <a:close/>
                </a:path>
                <a:path w="1060450" h="465454">
                  <a:moveTo>
                    <a:pt x="284403" y="284416"/>
                  </a:moveTo>
                  <a:lnTo>
                    <a:pt x="258559" y="284416"/>
                  </a:lnTo>
                  <a:lnTo>
                    <a:pt x="232702" y="284416"/>
                  </a:lnTo>
                  <a:lnTo>
                    <a:pt x="206844" y="284416"/>
                  </a:lnTo>
                  <a:lnTo>
                    <a:pt x="206844" y="336130"/>
                  </a:lnTo>
                  <a:lnTo>
                    <a:pt x="232702" y="336130"/>
                  </a:lnTo>
                  <a:lnTo>
                    <a:pt x="232702" y="361975"/>
                  </a:lnTo>
                  <a:lnTo>
                    <a:pt x="206844" y="361975"/>
                  </a:lnTo>
                  <a:lnTo>
                    <a:pt x="206844" y="413689"/>
                  </a:lnTo>
                  <a:lnTo>
                    <a:pt x="232702" y="413689"/>
                  </a:lnTo>
                  <a:lnTo>
                    <a:pt x="232702" y="439547"/>
                  </a:lnTo>
                  <a:lnTo>
                    <a:pt x="258559" y="439547"/>
                  </a:lnTo>
                  <a:lnTo>
                    <a:pt x="258559" y="361975"/>
                  </a:lnTo>
                  <a:lnTo>
                    <a:pt x="284403" y="361975"/>
                  </a:lnTo>
                  <a:lnTo>
                    <a:pt x="284403" y="284416"/>
                  </a:lnTo>
                  <a:close/>
                </a:path>
                <a:path w="1060450" h="465454">
                  <a:moveTo>
                    <a:pt x="284403" y="232702"/>
                  </a:moveTo>
                  <a:lnTo>
                    <a:pt x="258559" y="232702"/>
                  </a:lnTo>
                  <a:lnTo>
                    <a:pt x="232702" y="232702"/>
                  </a:lnTo>
                  <a:lnTo>
                    <a:pt x="232702" y="258559"/>
                  </a:lnTo>
                  <a:lnTo>
                    <a:pt x="258559" y="258559"/>
                  </a:lnTo>
                  <a:lnTo>
                    <a:pt x="284403" y="258559"/>
                  </a:lnTo>
                  <a:lnTo>
                    <a:pt x="284403" y="232702"/>
                  </a:lnTo>
                  <a:close/>
                </a:path>
                <a:path w="1060450" h="465454">
                  <a:moveTo>
                    <a:pt x="310261" y="206844"/>
                  </a:moveTo>
                  <a:lnTo>
                    <a:pt x="284403" y="206844"/>
                  </a:lnTo>
                  <a:lnTo>
                    <a:pt x="284403" y="232702"/>
                  </a:lnTo>
                  <a:lnTo>
                    <a:pt x="310261" y="232702"/>
                  </a:lnTo>
                  <a:lnTo>
                    <a:pt x="310261" y="206844"/>
                  </a:lnTo>
                  <a:close/>
                </a:path>
                <a:path w="1060450" h="465454">
                  <a:moveTo>
                    <a:pt x="310261" y="129286"/>
                  </a:moveTo>
                  <a:lnTo>
                    <a:pt x="284403" y="129286"/>
                  </a:lnTo>
                  <a:lnTo>
                    <a:pt x="258559" y="129286"/>
                  </a:lnTo>
                  <a:lnTo>
                    <a:pt x="232702" y="129286"/>
                  </a:lnTo>
                  <a:lnTo>
                    <a:pt x="232702" y="25857"/>
                  </a:lnTo>
                  <a:lnTo>
                    <a:pt x="206844" y="25857"/>
                  </a:lnTo>
                  <a:lnTo>
                    <a:pt x="206844" y="0"/>
                  </a:lnTo>
                  <a:lnTo>
                    <a:pt x="180987" y="0"/>
                  </a:lnTo>
                  <a:lnTo>
                    <a:pt x="180987" y="25857"/>
                  </a:lnTo>
                  <a:lnTo>
                    <a:pt x="155130" y="25857"/>
                  </a:lnTo>
                  <a:lnTo>
                    <a:pt x="155130" y="51714"/>
                  </a:lnTo>
                  <a:lnTo>
                    <a:pt x="180987" y="51714"/>
                  </a:lnTo>
                  <a:lnTo>
                    <a:pt x="180987" y="77571"/>
                  </a:lnTo>
                  <a:lnTo>
                    <a:pt x="206844" y="77571"/>
                  </a:lnTo>
                  <a:lnTo>
                    <a:pt x="206844" y="180987"/>
                  </a:lnTo>
                  <a:lnTo>
                    <a:pt x="232702" y="180987"/>
                  </a:lnTo>
                  <a:lnTo>
                    <a:pt x="232702" y="155130"/>
                  </a:lnTo>
                  <a:lnTo>
                    <a:pt x="258559" y="155130"/>
                  </a:lnTo>
                  <a:lnTo>
                    <a:pt x="258559" y="180987"/>
                  </a:lnTo>
                  <a:lnTo>
                    <a:pt x="232702" y="180987"/>
                  </a:lnTo>
                  <a:lnTo>
                    <a:pt x="232702" y="206844"/>
                  </a:lnTo>
                  <a:lnTo>
                    <a:pt x="258559" y="206844"/>
                  </a:lnTo>
                  <a:lnTo>
                    <a:pt x="284403" y="206844"/>
                  </a:lnTo>
                  <a:lnTo>
                    <a:pt x="284403" y="180987"/>
                  </a:lnTo>
                  <a:lnTo>
                    <a:pt x="310261" y="180987"/>
                  </a:lnTo>
                  <a:lnTo>
                    <a:pt x="310261" y="129286"/>
                  </a:lnTo>
                  <a:close/>
                </a:path>
                <a:path w="1060450" h="465454">
                  <a:moveTo>
                    <a:pt x="413689" y="232702"/>
                  </a:moveTo>
                  <a:lnTo>
                    <a:pt x="387832" y="232702"/>
                  </a:lnTo>
                  <a:lnTo>
                    <a:pt x="361975" y="232702"/>
                  </a:lnTo>
                  <a:lnTo>
                    <a:pt x="336118" y="232702"/>
                  </a:lnTo>
                  <a:lnTo>
                    <a:pt x="336118" y="258559"/>
                  </a:lnTo>
                  <a:lnTo>
                    <a:pt x="310261" y="258559"/>
                  </a:lnTo>
                  <a:lnTo>
                    <a:pt x="310261" y="284416"/>
                  </a:lnTo>
                  <a:lnTo>
                    <a:pt x="336118" y="284416"/>
                  </a:lnTo>
                  <a:lnTo>
                    <a:pt x="336118" y="361975"/>
                  </a:lnTo>
                  <a:lnTo>
                    <a:pt x="310261" y="361975"/>
                  </a:lnTo>
                  <a:lnTo>
                    <a:pt x="310261" y="387845"/>
                  </a:lnTo>
                  <a:lnTo>
                    <a:pt x="336118" y="387845"/>
                  </a:lnTo>
                  <a:lnTo>
                    <a:pt x="361975" y="387845"/>
                  </a:lnTo>
                  <a:lnTo>
                    <a:pt x="387832" y="387845"/>
                  </a:lnTo>
                  <a:lnTo>
                    <a:pt x="387832" y="361975"/>
                  </a:lnTo>
                  <a:lnTo>
                    <a:pt x="361975" y="361975"/>
                  </a:lnTo>
                  <a:lnTo>
                    <a:pt x="361975" y="336130"/>
                  </a:lnTo>
                  <a:lnTo>
                    <a:pt x="387832" y="336130"/>
                  </a:lnTo>
                  <a:lnTo>
                    <a:pt x="387832" y="310273"/>
                  </a:lnTo>
                  <a:lnTo>
                    <a:pt x="413689" y="310273"/>
                  </a:lnTo>
                  <a:lnTo>
                    <a:pt x="413689" y="232702"/>
                  </a:lnTo>
                  <a:close/>
                </a:path>
                <a:path w="1060450" h="465454">
                  <a:moveTo>
                    <a:pt x="542963" y="232702"/>
                  </a:moveTo>
                  <a:lnTo>
                    <a:pt x="517105" y="232702"/>
                  </a:lnTo>
                  <a:lnTo>
                    <a:pt x="517105" y="258559"/>
                  </a:lnTo>
                  <a:lnTo>
                    <a:pt x="542963" y="258559"/>
                  </a:lnTo>
                  <a:lnTo>
                    <a:pt x="542963" y="232702"/>
                  </a:lnTo>
                  <a:close/>
                </a:path>
                <a:path w="1060450" h="465454">
                  <a:moveTo>
                    <a:pt x="646391" y="310273"/>
                  </a:moveTo>
                  <a:lnTo>
                    <a:pt x="620534" y="310273"/>
                  </a:lnTo>
                  <a:lnTo>
                    <a:pt x="620534" y="336130"/>
                  </a:lnTo>
                  <a:lnTo>
                    <a:pt x="646391" y="336130"/>
                  </a:lnTo>
                  <a:lnTo>
                    <a:pt x="646391" y="310273"/>
                  </a:lnTo>
                  <a:close/>
                </a:path>
                <a:path w="1060450" h="465454">
                  <a:moveTo>
                    <a:pt x="672249" y="180987"/>
                  </a:moveTo>
                  <a:lnTo>
                    <a:pt x="646391" y="180987"/>
                  </a:lnTo>
                  <a:lnTo>
                    <a:pt x="646391" y="206844"/>
                  </a:lnTo>
                  <a:lnTo>
                    <a:pt x="672249" y="206844"/>
                  </a:lnTo>
                  <a:lnTo>
                    <a:pt x="672249" y="180987"/>
                  </a:lnTo>
                  <a:close/>
                </a:path>
                <a:path w="1060450" h="465454">
                  <a:moveTo>
                    <a:pt x="723963" y="336130"/>
                  </a:moveTo>
                  <a:lnTo>
                    <a:pt x="698106" y="336130"/>
                  </a:lnTo>
                  <a:lnTo>
                    <a:pt x="672249" y="336130"/>
                  </a:lnTo>
                  <a:lnTo>
                    <a:pt x="672249" y="361975"/>
                  </a:lnTo>
                  <a:lnTo>
                    <a:pt x="698106" y="361975"/>
                  </a:lnTo>
                  <a:lnTo>
                    <a:pt x="698106" y="387845"/>
                  </a:lnTo>
                  <a:lnTo>
                    <a:pt x="723963" y="387845"/>
                  </a:lnTo>
                  <a:lnTo>
                    <a:pt x="723963" y="336130"/>
                  </a:lnTo>
                  <a:close/>
                </a:path>
                <a:path w="1060450" h="465454">
                  <a:moveTo>
                    <a:pt x="723963" y="284416"/>
                  </a:moveTo>
                  <a:lnTo>
                    <a:pt x="698106" y="284416"/>
                  </a:lnTo>
                  <a:lnTo>
                    <a:pt x="698106" y="310273"/>
                  </a:lnTo>
                  <a:lnTo>
                    <a:pt x="723963" y="310273"/>
                  </a:lnTo>
                  <a:lnTo>
                    <a:pt x="723963" y="284416"/>
                  </a:lnTo>
                  <a:close/>
                </a:path>
                <a:path w="1060450" h="465454">
                  <a:moveTo>
                    <a:pt x="749820" y="310273"/>
                  </a:moveTo>
                  <a:lnTo>
                    <a:pt x="723963" y="310273"/>
                  </a:lnTo>
                  <a:lnTo>
                    <a:pt x="723963" y="336130"/>
                  </a:lnTo>
                  <a:lnTo>
                    <a:pt x="749820" y="336130"/>
                  </a:lnTo>
                  <a:lnTo>
                    <a:pt x="749820" y="310273"/>
                  </a:lnTo>
                  <a:close/>
                </a:path>
                <a:path w="1060450" h="465454">
                  <a:moveTo>
                    <a:pt x="775665" y="284416"/>
                  </a:moveTo>
                  <a:lnTo>
                    <a:pt x="749820" y="284416"/>
                  </a:lnTo>
                  <a:lnTo>
                    <a:pt x="749820" y="310273"/>
                  </a:lnTo>
                  <a:lnTo>
                    <a:pt x="775665" y="310273"/>
                  </a:lnTo>
                  <a:lnTo>
                    <a:pt x="775665" y="284416"/>
                  </a:lnTo>
                  <a:close/>
                </a:path>
                <a:path w="1060450" h="465454">
                  <a:moveTo>
                    <a:pt x="827379" y="310273"/>
                  </a:moveTo>
                  <a:lnTo>
                    <a:pt x="801522" y="310273"/>
                  </a:lnTo>
                  <a:lnTo>
                    <a:pt x="775665" y="310273"/>
                  </a:lnTo>
                  <a:lnTo>
                    <a:pt x="775665" y="336130"/>
                  </a:lnTo>
                  <a:lnTo>
                    <a:pt x="801522" y="336130"/>
                  </a:lnTo>
                  <a:lnTo>
                    <a:pt x="827379" y="336130"/>
                  </a:lnTo>
                  <a:lnTo>
                    <a:pt x="827379" y="310273"/>
                  </a:lnTo>
                  <a:close/>
                </a:path>
                <a:path w="1060450" h="465454">
                  <a:moveTo>
                    <a:pt x="879094" y="155130"/>
                  </a:moveTo>
                  <a:lnTo>
                    <a:pt x="853236" y="155130"/>
                  </a:lnTo>
                  <a:lnTo>
                    <a:pt x="853236" y="129286"/>
                  </a:lnTo>
                  <a:lnTo>
                    <a:pt x="827379" y="129286"/>
                  </a:lnTo>
                  <a:lnTo>
                    <a:pt x="827379" y="155130"/>
                  </a:lnTo>
                  <a:lnTo>
                    <a:pt x="801522" y="155130"/>
                  </a:lnTo>
                  <a:lnTo>
                    <a:pt x="801522" y="180987"/>
                  </a:lnTo>
                  <a:lnTo>
                    <a:pt x="775665" y="180987"/>
                  </a:lnTo>
                  <a:lnTo>
                    <a:pt x="775665" y="206844"/>
                  </a:lnTo>
                  <a:lnTo>
                    <a:pt x="801522" y="206844"/>
                  </a:lnTo>
                  <a:lnTo>
                    <a:pt x="801522" y="232702"/>
                  </a:lnTo>
                  <a:lnTo>
                    <a:pt x="827379" y="232702"/>
                  </a:lnTo>
                  <a:lnTo>
                    <a:pt x="853236" y="232702"/>
                  </a:lnTo>
                  <a:lnTo>
                    <a:pt x="853236" y="206844"/>
                  </a:lnTo>
                  <a:lnTo>
                    <a:pt x="827379" y="206844"/>
                  </a:lnTo>
                  <a:lnTo>
                    <a:pt x="827379" y="180987"/>
                  </a:lnTo>
                  <a:lnTo>
                    <a:pt x="853236" y="180987"/>
                  </a:lnTo>
                  <a:lnTo>
                    <a:pt x="879094" y="180987"/>
                  </a:lnTo>
                  <a:lnTo>
                    <a:pt x="879094" y="155130"/>
                  </a:lnTo>
                  <a:close/>
                </a:path>
                <a:path w="1060450" h="465454">
                  <a:moveTo>
                    <a:pt x="1034224" y="336130"/>
                  </a:moveTo>
                  <a:lnTo>
                    <a:pt x="1008367" y="336130"/>
                  </a:lnTo>
                  <a:lnTo>
                    <a:pt x="1008367" y="387845"/>
                  </a:lnTo>
                  <a:lnTo>
                    <a:pt x="1034224" y="387845"/>
                  </a:lnTo>
                  <a:lnTo>
                    <a:pt x="1034224" y="336130"/>
                  </a:lnTo>
                  <a:close/>
                </a:path>
                <a:path w="1060450" h="465454">
                  <a:moveTo>
                    <a:pt x="1060081" y="310273"/>
                  </a:moveTo>
                  <a:lnTo>
                    <a:pt x="1034224" y="310273"/>
                  </a:lnTo>
                  <a:lnTo>
                    <a:pt x="1034224" y="336130"/>
                  </a:lnTo>
                  <a:lnTo>
                    <a:pt x="1060081" y="336130"/>
                  </a:lnTo>
                  <a:lnTo>
                    <a:pt x="1060081" y="310273"/>
                  </a:lnTo>
                  <a:close/>
                </a:path>
                <a:path w="1060450" h="465454">
                  <a:moveTo>
                    <a:pt x="1060081" y="258559"/>
                  </a:moveTo>
                  <a:lnTo>
                    <a:pt x="1034224" y="258559"/>
                  </a:lnTo>
                  <a:lnTo>
                    <a:pt x="1008367" y="258559"/>
                  </a:lnTo>
                  <a:lnTo>
                    <a:pt x="1008367" y="284416"/>
                  </a:lnTo>
                  <a:lnTo>
                    <a:pt x="982510" y="284416"/>
                  </a:lnTo>
                  <a:lnTo>
                    <a:pt x="982510" y="310273"/>
                  </a:lnTo>
                  <a:lnTo>
                    <a:pt x="1008367" y="310273"/>
                  </a:lnTo>
                  <a:lnTo>
                    <a:pt x="1034224" y="310273"/>
                  </a:lnTo>
                  <a:lnTo>
                    <a:pt x="1034224" y="284416"/>
                  </a:lnTo>
                  <a:lnTo>
                    <a:pt x="1060081" y="284416"/>
                  </a:lnTo>
                  <a:lnTo>
                    <a:pt x="1060081" y="258559"/>
                  </a:lnTo>
                  <a:close/>
                </a:path>
                <a:path w="1060450" h="465454">
                  <a:moveTo>
                    <a:pt x="1060081" y="180987"/>
                  </a:moveTo>
                  <a:lnTo>
                    <a:pt x="1034224" y="180987"/>
                  </a:lnTo>
                  <a:lnTo>
                    <a:pt x="1034224" y="206844"/>
                  </a:lnTo>
                  <a:lnTo>
                    <a:pt x="1008367" y="206844"/>
                  </a:lnTo>
                  <a:lnTo>
                    <a:pt x="1008367" y="180987"/>
                  </a:lnTo>
                  <a:lnTo>
                    <a:pt x="982510" y="180987"/>
                  </a:lnTo>
                  <a:lnTo>
                    <a:pt x="982510" y="206844"/>
                  </a:lnTo>
                  <a:lnTo>
                    <a:pt x="956665" y="206844"/>
                  </a:lnTo>
                  <a:lnTo>
                    <a:pt x="930808" y="206844"/>
                  </a:lnTo>
                  <a:lnTo>
                    <a:pt x="904951" y="206844"/>
                  </a:lnTo>
                  <a:lnTo>
                    <a:pt x="879094" y="206844"/>
                  </a:lnTo>
                  <a:lnTo>
                    <a:pt x="879094" y="232702"/>
                  </a:lnTo>
                  <a:lnTo>
                    <a:pt x="904951" y="232702"/>
                  </a:lnTo>
                  <a:lnTo>
                    <a:pt x="930808" y="232702"/>
                  </a:lnTo>
                  <a:lnTo>
                    <a:pt x="930808" y="258559"/>
                  </a:lnTo>
                  <a:lnTo>
                    <a:pt x="904951" y="258559"/>
                  </a:lnTo>
                  <a:lnTo>
                    <a:pt x="879094" y="258559"/>
                  </a:lnTo>
                  <a:lnTo>
                    <a:pt x="879094" y="232702"/>
                  </a:lnTo>
                  <a:lnTo>
                    <a:pt x="853236" y="232702"/>
                  </a:lnTo>
                  <a:lnTo>
                    <a:pt x="853236" y="258559"/>
                  </a:lnTo>
                  <a:lnTo>
                    <a:pt x="827379" y="258559"/>
                  </a:lnTo>
                  <a:lnTo>
                    <a:pt x="827379" y="284416"/>
                  </a:lnTo>
                  <a:lnTo>
                    <a:pt x="853236" y="284416"/>
                  </a:lnTo>
                  <a:lnTo>
                    <a:pt x="879094" y="284416"/>
                  </a:lnTo>
                  <a:lnTo>
                    <a:pt x="904951" y="284416"/>
                  </a:lnTo>
                  <a:lnTo>
                    <a:pt x="904951" y="310273"/>
                  </a:lnTo>
                  <a:lnTo>
                    <a:pt x="879094" y="310273"/>
                  </a:lnTo>
                  <a:lnTo>
                    <a:pt x="853236" y="310273"/>
                  </a:lnTo>
                  <a:lnTo>
                    <a:pt x="853236" y="336130"/>
                  </a:lnTo>
                  <a:lnTo>
                    <a:pt x="879094" y="336130"/>
                  </a:lnTo>
                  <a:lnTo>
                    <a:pt x="879094" y="361975"/>
                  </a:lnTo>
                  <a:lnTo>
                    <a:pt x="904951" y="361975"/>
                  </a:lnTo>
                  <a:lnTo>
                    <a:pt x="930808" y="361975"/>
                  </a:lnTo>
                  <a:lnTo>
                    <a:pt x="930808" y="336130"/>
                  </a:lnTo>
                  <a:lnTo>
                    <a:pt x="956665" y="336130"/>
                  </a:lnTo>
                  <a:lnTo>
                    <a:pt x="982510" y="336130"/>
                  </a:lnTo>
                  <a:lnTo>
                    <a:pt x="982510" y="310273"/>
                  </a:lnTo>
                  <a:lnTo>
                    <a:pt x="956665" y="310273"/>
                  </a:lnTo>
                  <a:lnTo>
                    <a:pt x="930808" y="310273"/>
                  </a:lnTo>
                  <a:lnTo>
                    <a:pt x="930808" y="284416"/>
                  </a:lnTo>
                  <a:lnTo>
                    <a:pt x="956665" y="284416"/>
                  </a:lnTo>
                  <a:lnTo>
                    <a:pt x="982510" y="284416"/>
                  </a:lnTo>
                  <a:lnTo>
                    <a:pt x="982510" y="258559"/>
                  </a:lnTo>
                  <a:lnTo>
                    <a:pt x="956665" y="258559"/>
                  </a:lnTo>
                  <a:lnTo>
                    <a:pt x="956665" y="232702"/>
                  </a:lnTo>
                  <a:lnTo>
                    <a:pt x="982510" y="232702"/>
                  </a:lnTo>
                  <a:lnTo>
                    <a:pt x="982510" y="258559"/>
                  </a:lnTo>
                  <a:lnTo>
                    <a:pt x="1008367" y="258559"/>
                  </a:lnTo>
                  <a:lnTo>
                    <a:pt x="1008367" y="232702"/>
                  </a:lnTo>
                  <a:lnTo>
                    <a:pt x="1034224" y="232702"/>
                  </a:lnTo>
                  <a:lnTo>
                    <a:pt x="1060081" y="232702"/>
                  </a:lnTo>
                  <a:lnTo>
                    <a:pt x="1060081" y="1809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005636" y="7096604"/>
              <a:ext cx="1060450" cy="568960"/>
            </a:xfrm>
            <a:custGeom>
              <a:avLst/>
              <a:gdLst/>
              <a:ahLst/>
              <a:cxnLst/>
              <a:rect l="l" t="t" r="r" b="b"/>
              <a:pathLst>
                <a:path w="1060450" h="568959">
                  <a:moveTo>
                    <a:pt x="25857" y="284403"/>
                  </a:moveTo>
                  <a:lnTo>
                    <a:pt x="0" y="284403"/>
                  </a:lnTo>
                  <a:lnTo>
                    <a:pt x="0" y="387832"/>
                  </a:lnTo>
                  <a:lnTo>
                    <a:pt x="25857" y="387832"/>
                  </a:lnTo>
                  <a:lnTo>
                    <a:pt x="25857" y="284403"/>
                  </a:lnTo>
                  <a:close/>
                </a:path>
                <a:path w="1060450" h="568959">
                  <a:moveTo>
                    <a:pt x="103416" y="232689"/>
                  </a:moveTo>
                  <a:lnTo>
                    <a:pt x="77558" y="232689"/>
                  </a:lnTo>
                  <a:lnTo>
                    <a:pt x="77558" y="206844"/>
                  </a:lnTo>
                  <a:lnTo>
                    <a:pt x="51714" y="206844"/>
                  </a:lnTo>
                  <a:lnTo>
                    <a:pt x="51714" y="258559"/>
                  </a:lnTo>
                  <a:lnTo>
                    <a:pt x="25857" y="258559"/>
                  </a:lnTo>
                  <a:lnTo>
                    <a:pt x="25857" y="284403"/>
                  </a:lnTo>
                  <a:lnTo>
                    <a:pt x="51714" y="284403"/>
                  </a:lnTo>
                  <a:lnTo>
                    <a:pt x="51714" y="310261"/>
                  </a:lnTo>
                  <a:lnTo>
                    <a:pt x="77558" y="310261"/>
                  </a:lnTo>
                  <a:lnTo>
                    <a:pt x="77558" y="258559"/>
                  </a:lnTo>
                  <a:lnTo>
                    <a:pt x="103416" y="258559"/>
                  </a:lnTo>
                  <a:lnTo>
                    <a:pt x="103416" y="232689"/>
                  </a:lnTo>
                  <a:close/>
                </a:path>
                <a:path w="1060450" h="568959">
                  <a:moveTo>
                    <a:pt x="129273" y="310261"/>
                  </a:moveTo>
                  <a:lnTo>
                    <a:pt x="103416" y="310261"/>
                  </a:lnTo>
                  <a:lnTo>
                    <a:pt x="103416" y="336118"/>
                  </a:lnTo>
                  <a:lnTo>
                    <a:pt x="129273" y="336118"/>
                  </a:lnTo>
                  <a:lnTo>
                    <a:pt x="129273" y="310261"/>
                  </a:lnTo>
                  <a:close/>
                </a:path>
                <a:path w="1060450" h="568959">
                  <a:moveTo>
                    <a:pt x="129273" y="258559"/>
                  </a:moveTo>
                  <a:lnTo>
                    <a:pt x="103416" y="258559"/>
                  </a:lnTo>
                  <a:lnTo>
                    <a:pt x="103416" y="284403"/>
                  </a:lnTo>
                  <a:lnTo>
                    <a:pt x="129273" y="284403"/>
                  </a:lnTo>
                  <a:lnTo>
                    <a:pt x="129273" y="258559"/>
                  </a:lnTo>
                  <a:close/>
                </a:path>
                <a:path w="1060450" h="568959">
                  <a:moveTo>
                    <a:pt x="155130" y="284403"/>
                  </a:moveTo>
                  <a:lnTo>
                    <a:pt x="129273" y="284403"/>
                  </a:lnTo>
                  <a:lnTo>
                    <a:pt x="129273" y="310261"/>
                  </a:lnTo>
                  <a:lnTo>
                    <a:pt x="155130" y="310261"/>
                  </a:lnTo>
                  <a:lnTo>
                    <a:pt x="155130" y="284403"/>
                  </a:lnTo>
                  <a:close/>
                </a:path>
                <a:path w="1060450" h="568959">
                  <a:moveTo>
                    <a:pt x="180987" y="258559"/>
                  </a:moveTo>
                  <a:lnTo>
                    <a:pt x="155130" y="258559"/>
                  </a:lnTo>
                  <a:lnTo>
                    <a:pt x="155130" y="284403"/>
                  </a:lnTo>
                  <a:lnTo>
                    <a:pt x="180987" y="284403"/>
                  </a:lnTo>
                  <a:lnTo>
                    <a:pt x="180987" y="258559"/>
                  </a:lnTo>
                  <a:close/>
                </a:path>
                <a:path w="1060450" h="568959">
                  <a:moveTo>
                    <a:pt x="258559" y="439547"/>
                  </a:moveTo>
                  <a:lnTo>
                    <a:pt x="232702" y="439547"/>
                  </a:lnTo>
                  <a:lnTo>
                    <a:pt x="232702" y="465404"/>
                  </a:lnTo>
                  <a:lnTo>
                    <a:pt x="258559" y="465404"/>
                  </a:lnTo>
                  <a:lnTo>
                    <a:pt x="258559" y="439547"/>
                  </a:lnTo>
                  <a:close/>
                </a:path>
                <a:path w="1060450" h="568959">
                  <a:moveTo>
                    <a:pt x="284403" y="413689"/>
                  </a:moveTo>
                  <a:lnTo>
                    <a:pt x="258559" y="413689"/>
                  </a:lnTo>
                  <a:lnTo>
                    <a:pt x="258559" y="439547"/>
                  </a:lnTo>
                  <a:lnTo>
                    <a:pt x="284403" y="439547"/>
                  </a:lnTo>
                  <a:lnTo>
                    <a:pt x="284403" y="413689"/>
                  </a:lnTo>
                  <a:close/>
                </a:path>
                <a:path w="1060450" h="568959">
                  <a:moveTo>
                    <a:pt x="310261" y="387832"/>
                  </a:moveTo>
                  <a:lnTo>
                    <a:pt x="284403" y="387832"/>
                  </a:lnTo>
                  <a:lnTo>
                    <a:pt x="284403" y="413689"/>
                  </a:lnTo>
                  <a:lnTo>
                    <a:pt x="310261" y="413689"/>
                  </a:lnTo>
                  <a:lnTo>
                    <a:pt x="310261" y="387832"/>
                  </a:lnTo>
                  <a:close/>
                </a:path>
                <a:path w="1060450" h="568959">
                  <a:moveTo>
                    <a:pt x="336118" y="284403"/>
                  </a:moveTo>
                  <a:lnTo>
                    <a:pt x="310261" y="284403"/>
                  </a:lnTo>
                  <a:lnTo>
                    <a:pt x="310261" y="310261"/>
                  </a:lnTo>
                  <a:lnTo>
                    <a:pt x="336118" y="310261"/>
                  </a:lnTo>
                  <a:lnTo>
                    <a:pt x="336118" y="284403"/>
                  </a:lnTo>
                  <a:close/>
                </a:path>
                <a:path w="1060450" h="568959">
                  <a:moveTo>
                    <a:pt x="387832" y="284403"/>
                  </a:moveTo>
                  <a:lnTo>
                    <a:pt x="361975" y="284403"/>
                  </a:lnTo>
                  <a:lnTo>
                    <a:pt x="361975" y="310261"/>
                  </a:lnTo>
                  <a:lnTo>
                    <a:pt x="387832" y="310261"/>
                  </a:lnTo>
                  <a:lnTo>
                    <a:pt x="387832" y="284403"/>
                  </a:lnTo>
                  <a:close/>
                </a:path>
                <a:path w="1060450" h="568959">
                  <a:moveTo>
                    <a:pt x="465404" y="336118"/>
                  </a:moveTo>
                  <a:lnTo>
                    <a:pt x="439547" y="336118"/>
                  </a:lnTo>
                  <a:lnTo>
                    <a:pt x="439547" y="387832"/>
                  </a:lnTo>
                  <a:lnTo>
                    <a:pt x="465404" y="387832"/>
                  </a:lnTo>
                  <a:lnTo>
                    <a:pt x="465404" y="336118"/>
                  </a:lnTo>
                  <a:close/>
                </a:path>
                <a:path w="1060450" h="568959">
                  <a:moveTo>
                    <a:pt x="491261" y="310261"/>
                  </a:moveTo>
                  <a:lnTo>
                    <a:pt x="465404" y="310261"/>
                  </a:lnTo>
                  <a:lnTo>
                    <a:pt x="465404" y="336118"/>
                  </a:lnTo>
                  <a:lnTo>
                    <a:pt x="491261" y="336118"/>
                  </a:lnTo>
                  <a:lnTo>
                    <a:pt x="491261" y="310261"/>
                  </a:lnTo>
                  <a:close/>
                </a:path>
                <a:path w="1060450" h="568959">
                  <a:moveTo>
                    <a:pt x="568820" y="543420"/>
                  </a:moveTo>
                  <a:lnTo>
                    <a:pt x="542963" y="543420"/>
                  </a:lnTo>
                  <a:lnTo>
                    <a:pt x="542963" y="440550"/>
                  </a:lnTo>
                  <a:lnTo>
                    <a:pt x="517105" y="440550"/>
                  </a:lnTo>
                  <a:lnTo>
                    <a:pt x="517105" y="568820"/>
                  </a:lnTo>
                  <a:lnTo>
                    <a:pt x="542963" y="568820"/>
                  </a:lnTo>
                  <a:lnTo>
                    <a:pt x="568820" y="568820"/>
                  </a:lnTo>
                  <a:lnTo>
                    <a:pt x="568820" y="543420"/>
                  </a:lnTo>
                  <a:close/>
                </a:path>
                <a:path w="1060450" h="568959">
                  <a:moveTo>
                    <a:pt x="568820" y="413689"/>
                  </a:moveTo>
                  <a:lnTo>
                    <a:pt x="542963" y="413689"/>
                  </a:lnTo>
                  <a:lnTo>
                    <a:pt x="542963" y="439547"/>
                  </a:lnTo>
                  <a:lnTo>
                    <a:pt x="568820" y="439547"/>
                  </a:lnTo>
                  <a:lnTo>
                    <a:pt x="568820" y="413689"/>
                  </a:lnTo>
                  <a:close/>
                </a:path>
                <a:path w="1060450" h="568959">
                  <a:moveTo>
                    <a:pt x="568820" y="336118"/>
                  </a:moveTo>
                  <a:lnTo>
                    <a:pt x="542963" y="336118"/>
                  </a:lnTo>
                  <a:lnTo>
                    <a:pt x="542963" y="310261"/>
                  </a:lnTo>
                  <a:lnTo>
                    <a:pt x="517105" y="310261"/>
                  </a:lnTo>
                  <a:lnTo>
                    <a:pt x="517105" y="336118"/>
                  </a:lnTo>
                  <a:lnTo>
                    <a:pt x="491261" y="336118"/>
                  </a:lnTo>
                  <a:lnTo>
                    <a:pt x="491261" y="439547"/>
                  </a:lnTo>
                  <a:lnTo>
                    <a:pt x="517105" y="439547"/>
                  </a:lnTo>
                  <a:lnTo>
                    <a:pt x="517105" y="413689"/>
                  </a:lnTo>
                  <a:lnTo>
                    <a:pt x="542963" y="413689"/>
                  </a:lnTo>
                  <a:lnTo>
                    <a:pt x="542963" y="387832"/>
                  </a:lnTo>
                  <a:lnTo>
                    <a:pt x="517105" y="387832"/>
                  </a:lnTo>
                  <a:lnTo>
                    <a:pt x="517105" y="361975"/>
                  </a:lnTo>
                  <a:lnTo>
                    <a:pt x="542963" y="361975"/>
                  </a:lnTo>
                  <a:lnTo>
                    <a:pt x="568820" y="361975"/>
                  </a:lnTo>
                  <a:lnTo>
                    <a:pt x="568820" y="336118"/>
                  </a:lnTo>
                  <a:close/>
                </a:path>
                <a:path w="1060450" h="568959">
                  <a:moveTo>
                    <a:pt x="568820" y="284403"/>
                  </a:moveTo>
                  <a:lnTo>
                    <a:pt x="542963" y="284403"/>
                  </a:lnTo>
                  <a:lnTo>
                    <a:pt x="542963" y="310261"/>
                  </a:lnTo>
                  <a:lnTo>
                    <a:pt x="568820" y="310261"/>
                  </a:lnTo>
                  <a:lnTo>
                    <a:pt x="568820" y="284403"/>
                  </a:lnTo>
                  <a:close/>
                </a:path>
                <a:path w="1060450" h="568959">
                  <a:moveTo>
                    <a:pt x="620534" y="258559"/>
                  </a:moveTo>
                  <a:lnTo>
                    <a:pt x="594677" y="258559"/>
                  </a:lnTo>
                  <a:lnTo>
                    <a:pt x="568820" y="258559"/>
                  </a:lnTo>
                  <a:lnTo>
                    <a:pt x="568820" y="284403"/>
                  </a:lnTo>
                  <a:lnTo>
                    <a:pt x="594677" y="284403"/>
                  </a:lnTo>
                  <a:lnTo>
                    <a:pt x="620534" y="284403"/>
                  </a:lnTo>
                  <a:lnTo>
                    <a:pt x="620534" y="258559"/>
                  </a:lnTo>
                  <a:close/>
                </a:path>
                <a:path w="1060450" h="568959">
                  <a:moveTo>
                    <a:pt x="698106" y="440550"/>
                  </a:moveTo>
                  <a:lnTo>
                    <a:pt x="672249" y="440550"/>
                  </a:lnTo>
                  <a:lnTo>
                    <a:pt x="672249" y="518020"/>
                  </a:lnTo>
                  <a:lnTo>
                    <a:pt x="646391" y="518020"/>
                  </a:lnTo>
                  <a:lnTo>
                    <a:pt x="646391" y="491350"/>
                  </a:lnTo>
                  <a:lnTo>
                    <a:pt x="620534" y="491350"/>
                  </a:lnTo>
                  <a:lnTo>
                    <a:pt x="620534" y="518020"/>
                  </a:lnTo>
                  <a:lnTo>
                    <a:pt x="594677" y="518020"/>
                  </a:lnTo>
                  <a:lnTo>
                    <a:pt x="594677" y="440550"/>
                  </a:lnTo>
                  <a:lnTo>
                    <a:pt x="568820" y="440550"/>
                  </a:lnTo>
                  <a:lnTo>
                    <a:pt x="568820" y="543420"/>
                  </a:lnTo>
                  <a:lnTo>
                    <a:pt x="594677" y="543420"/>
                  </a:lnTo>
                  <a:lnTo>
                    <a:pt x="620534" y="543420"/>
                  </a:lnTo>
                  <a:lnTo>
                    <a:pt x="646391" y="543420"/>
                  </a:lnTo>
                  <a:lnTo>
                    <a:pt x="646391" y="568820"/>
                  </a:lnTo>
                  <a:lnTo>
                    <a:pt x="672249" y="568820"/>
                  </a:lnTo>
                  <a:lnTo>
                    <a:pt x="672249" y="543420"/>
                  </a:lnTo>
                  <a:lnTo>
                    <a:pt x="698106" y="543420"/>
                  </a:lnTo>
                  <a:lnTo>
                    <a:pt x="698106" y="440550"/>
                  </a:lnTo>
                  <a:close/>
                </a:path>
                <a:path w="1060450" h="568959">
                  <a:moveTo>
                    <a:pt x="749820" y="77558"/>
                  </a:moveTo>
                  <a:lnTo>
                    <a:pt x="723963" y="77558"/>
                  </a:lnTo>
                  <a:lnTo>
                    <a:pt x="723963" y="103416"/>
                  </a:lnTo>
                  <a:lnTo>
                    <a:pt x="698106" y="103416"/>
                  </a:lnTo>
                  <a:lnTo>
                    <a:pt x="698106" y="77558"/>
                  </a:lnTo>
                  <a:lnTo>
                    <a:pt x="672249" y="77558"/>
                  </a:lnTo>
                  <a:lnTo>
                    <a:pt x="672249" y="103416"/>
                  </a:lnTo>
                  <a:lnTo>
                    <a:pt x="646391" y="103416"/>
                  </a:lnTo>
                  <a:lnTo>
                    <a:pt x="646391" y="129273"/>
                  </a:lnTo>
                  <a:lnTo>
                    <a:pt x="620534" y="129273"/>
                  </a:lnTo>
                  <a:lnTo>
                    <a:pt x="620534" y="77558"/>
                  </a:lnTo>
                  <a:lnTo>
                    <a:pt x="594677" y="77558"/>
                  </a:lnTo>
                  <a:lnTo>
                    <a:pt x="594677" y="129273"/>
                  </a:lnTo>
                  <a:lnTo>
                    <a:pt x="568820" y="129273"/>
                  </a:lnTo>
                  <a:lnTo>
                    <a:pt x="542963" y="129273"/>
                  </a:lnTo>
                  <a:lnTo>
                    <a:pt x="542963" y="155130"/>
                  </a:lnTo>
                  <a:lnTo>
                    <a:pt x="517105" y="155130"/>
                  </a:lnTo>
                  <a:lnTo>
                    <a:pt x="517105" y="129273"/>
                  </a:lnTo>
                  <a:lnTo>
                    <a:pt x="491261" y="129273"/>
                  </a:lnTo>
                  <a:lnTo>
                    <a:pt x="491261" y="155130"/>
                  </a:lnTo>
                  <a:lnTo>
                    <a:pt x="465404" y="155130"/>
                  </a:lnTo>
                  <a:lnTo>
                    <a:pt x="465404" y="77558"/>
                  </a:lnTo>
                  <a:lnTo>
                    <a:pt x="491261" y="77558"/>
                  </a:lnTo>
                  <a:lnTo>
                    <a:pt x="491261" y="25844"/>
                  </a:lnTo>
                  <a:lnTo>
                    <a:pt x="465404" y="25844"/>
                  </a:lnTo>
                  <a:lnTo>
                    <a:pt x="465404" y="0"/>
                  </a:lnTo>
                  <a:lnTo>
                    <a:pt x="439547" y="0"/>
                  </a:lnTo>
                  <a:lnTo>
                    <a:pt x="439547" y="77558"/>
                  </a:lnTo>
                  <a:lnTo>
                    <a:pt x="413689" y="77558"/>
                  </a:lnTo>
                  <a:lnTo>
                    <a:pt x="413689" y="103416"/>
                  </a:lnTo>
                  <a:lnTo>
                    <a:pt x="439547" y="103416"/>
                  </a:lnTo>
                  <a:lnTo>
                    <a:pt x="439547" y="180987"/>
                  </a:lnTo>
                  <a:lnTo>
                    <a:pt x="413689" y="180987"/>
                  </a:lnTo>
                  <a:lnTo>
                    <a:pt x="413689" y="206844"/>
                  </a:lnTo>
                  <a:lnTo>
                    <a:pt x="387832" y="206844"/>
                  </a:lnTo>
                  <a:lnTo>
                    <a:pt x="387832" y="232689"/>
                  </a:lnTo>
                  <a:lnTo>
                    <a:pt x="413689" y="232689"/>
                  </a:lnTo>
                  <a:lnTo>
                    <a:pt x="439547" y="232689"/>
                  </a:lnTo>
                  <a:lnTo>
                    <a:pt x="439547" y="258559"/>
                  </a:lnTo>
                  <a:lnTo>
                    <a:pt x="413689" y="258559"/>
                  </a:lnTo>
                  <a:lnTo>
                    <a:pt x="413689" y="284403"/>
                  </a:lnTo>
                  <a:lnTo>
                    <a:pt x="439547" y="284403"/>
                  </a:lnTo>
                  <a:lnTo>
                    <a:pt x="465404" y="284403"/>
                  </a:lnTo>
                  <a:lnTo>
                    <a:pt x="491261" y="284403"/>
                  </a:lnTo>
                  <a:lnTo>
                    <a:pt x="491261" y="310261"/>
                  </a:lnTo>
                  <a:lnTo>
                    <a:pt x="517105" y="310261"/>
                  </a:lnTo>
                  <a:lnTo>
                    <a:pt x="517105" y="284403"/>
                  </a:lnTo>
                  <a:lnTo>
                    <a:pt x="542963" y="284403"/>
                  </a:lnTo>
                  <a:lnTo>
                    <a:pt x="542963" y="232689"/>
                  </a:lnTo>
                  <a:lnTo>
                    <a:pt x="517105" y="232689"/>
                  </a:lnTo>
                  <a:lnTo>
                    <a:pt x="517105" y="258559"/>
                  </a:lnTo>
                  <a:lnTo>
                    <a:pt x="491261" y="258559"/>
                  </a:lnTo>
                  <a:lnTo>
                    <a:pt x="465404" y="258559"/>
                  </a:lnTo>
                  <a:lnTo>
                    <a:pt x="465404" y="206844"/>
                  </a:lnTo>
                  <a:lnTo>
                    <a:pt x="491261" y="206844"/>
                  </a:lnTo>
                  <a:lnTo>
                    <a:pt x="491261" y="180987"/>
                  </a:lnTo>
                  <a:lnTo>
                    <a:pt x="517105" y="180987"/>
                  </a:lnTo>
                  <a:lnTo>
                    <a:pt x="517105" y="206844"/>
                  </a:lnTo>
                  <a:lnTo>
                    <a:pt x="542963" y="206844"/>
                  </a:lnTo>
                  <a:lnTo>
                    <a:pt x="542963" y="180987"/>
                  </a:lnTo>
                  <a:lnTo>
                    <a:pt x="568820" y="180987"/>
                  </a:lnTo>
                  <a:lnTo>
                    <a:pt x="568820" y="232689"/>
                  </a:lnTo>
                  <a:lnTo>
                    <a:pt x="594677" y="232689"/>
                  </a:lnTo>
                  <a:lnTo>
                    <a:pt x="620534" y="232689"/>
                  </a:lnTo>
                  <a:lnTo>
                    <a:pt x="620534" y="206844"/>
                  </a:lnTo>
                  <a:lnTo>
                    <a:pt x="594677" y="206844"/>
                  </a:lnTo>
                  <a:lnTo>
                    <a:pt x="594677" y="155130"/>
                  </a:lnTo>
                  <a:lnTo>
                    <a:pt x="620534" y="155130"/>
                  </a:lnTo>
                  <a:lnTo>
                    <a:pt x="646391" y="155130"/>
                  </a:lnTo>
                  <a:lnTo>
                    <a:pt x="672249" y="155130"/>
                  </a:lnTo>
                  <a:lnTo>
                    <a:pt x="698106" y="155130"/>
                  </a:lnTo>
                  <a:lnTo>
                    <a:pt x="698106" y="129273"/>
                  </a:lnTo>
                  <a:lnTo>
                    <a:pt x="723963" y="129273"/>
                  </a:lnTo>
                  <a:lnTo>
                    <a:pt x="749820" y="129273"/>
                  </a:lnTo>
                  <a:lnTo>
                    <a:pt x="749820" y="77558"/>
                  </a:lnTo>
                  <a:close/>
                </a:path>
                <a:path w="1060450" h="568959">
                  <a:moveTo>
                    <a:pt x="1060081" y="361975"/>
                  </a:moveTo>
                  <a:lnTo>
                    <a:pt x="1034224" y="361975"/>
                  </a:lnTo>
                  <a:lnTo>
                    <a:pt x="1034224" y="387832"/>
                  </a:lnTo>
                  <a:lnTo>
                    <a:pt x="1008367" y="387832"/>
                  </a:lnTo>
                  <a:lnTo>
                    <a:pt x="1008367" y="413689"/>
                  </a:lnTo>
                  <a:lnTo>
                    <a:pt x="1034224" y="413689"/>
                  </a:lnTo>
                  <a:lnTo>
                    <a:pt x="1060081" y="413689"/>
                  </a:lnTo>
                  <a:lnTo>
                    <a:pt x="1060081" y="361975"/>
                  </a:lnTo>
                  <a:close/>
                </a:path>
                <a:path w="1060450" h="568959">
                  <a:moveTo>
                    <a:pt x="1060081" y="258559"/>
                  </a:moveTo>
                  <a:lnTo>
                    <a:pt x="1034224" y="258559"/>
                  </a:lnTo>
                  <a:lnTo>
                    <a:pt x="1034224" y="284403"/>
                  </a:lnTo>
                  <a:lnTo>
                    <a:pt x="1008367" y="284403"/>
                  </a:lnTo>
                  <a:lnTo>
                    <a:pt x="1008367" y="310261"/>
                  </a:lnTo>
                  <a:lnTo>
                    <a:pt x="982510" y="310261"/>
                  </a:lnTo>
                  <a:lnTo>
                    <a:pt x="982510" y="284403"/>
                  </a:lnTo>
                  <a:lnTo>
                    <a:pt x="1008367" y="284403"/>
                  </a:lnTo>
                  <a:lnTo>
                    <a:pt x="1008367" y="258559"/>
                  </a:lnTo>
                  <a:lnTo>
                    <a:pt x="982510" y="258559"/>
                  </a:lnTo>
                  <a:lnTo>
                    <a:pt x="982510" y="232689"/>
                  </a:lnTo>
                  <a:lnTo>
                    <a:pt x="956665" y="232689"/>
                  </a:lnTo>
                  <a:lnTo>
                    <a:pt x="930808" y="232689"/>
                  </a:lnTo>
                  <a:lnTo>
                    <a:pt x="930808" y="258559"/>
                  </a:lnTo>
                  <a:lnTo>
                    <a:pt x="956665" y="258559"/>
                  </a:lnTo>
                  <a:lnTo>
                    <a:pt x="956665" y="284403"/>
                  </a:lnTo>
                  <a:lnTo>
                    <a:pt x="930808" y="284403"/>
                  </a:lnTo>
                  <a:lnTo>
                    <a:pt x="930808" y="258559"/>
                  </a:lnTo>
                  <a:lnTo>
                    <a:pt x="904951" y="258559"/>
                  </a:lnTo>
                  <a:lnTo>
                    <a:pt x="904951" y="310261"/>
                  </a:lnTo>
                  <a:lnTo>
                    <a:pt x="879094" y="310261"/>
                  </a:lnTo>
                  <a:lnTo>
                    <a:pt x="879094" y="232689"/>
                  </a:lnTo>
                  <a:lnTo>
                    <a:pt x="853236" y="232689"/>
                  </a:lnTo>
                  <a:lnTo>
                    <a:pt x="853236" y="258559"/>
                  </a:lnTo>
                  <a:lnTo>
                    <a:pt x="853236" y="284403"/>
                  </a:lnTo>
                  <a:lnTo>
                    <a:pt x="827379" y="284403"/>
                  </a:lnTo>
                  <a:lnTo>
                    <a:pt x="827379" y="310261"/>
                  </a:lnTo>
                  <a:lnTo>
                    <a:pt x="853236" y="310261"/>
                  </a:lnTo>
                  <a:lnTo>
                    <a:pt x="853236" y="336118"/>
                  </a:lnTo>
                  <a:lnTo>
                    <a:pt x="827379" y="336118"/>
                  </a:lnTo>
                  <a:lnTo>
                    <a:pt x="827379" y="310261"/>
                  </a:lnTo>
                  <a:lnTo>
                    <a:pt x="801522" y="310261"/>
                  </a:lnTo>
                  <a:lnTo>
                    <a:pt x="801522" y="284403"/>
                  </a:lnTo>
                  <a:lnTo>
                    <a:pt x="827379" y="284403"/>
                  </a:lnTo>
                  <a:lnTo>
                    <a:pt x="827379" y="258559"/>
                  </a:lnTo>
                  <a:lnTo>
                    <a:pt x="853236" y="258559"/>
                  </a:lnTo>
                  <a:lnTo>
                    <a:pt x="853236" y="232689"/>
                  </a:lnTo>
                  <a:lnTo>
                    <a:pt x="853236" y="206844"/>
                  </a:lnTo>
                  <a:lnTo>
                    <a:pt x="827379" y="206844"/>
                  </a:lnTo>
                  <a:lnTo>
                    <a:pt x="827379" y="232689"/>
                  </a:lnTo>
                  <a:lnTo>
                    <a:pt x="801522" y="232689"/>
                  </a:lnTo>
                  <a:lnTo>
                    <a:pt x="775665" y="232689"/>
                  </a:lnTo>
                  <a:lnTo>
                    <a:pt x="775665" y="258559"/>
                  </a:lnTo>
                  <a:lnTo>
                    <a:pt x="749820" y="258559"/>
                  </a:lnTo>
                  <a:lnTo>
                    <a:pt x="723963" y="258559"/>
                  </a:lnTo>
                  <a:lnTo>
                    <a:pt x="723963" y="284403"/>
                  </a:lnTo>
                  <a:lnTo>
                    <a:pt x="749820" y="284403"/>
                  </a:lnTo>
                  <a:lnTo>
                    <a:pt x="775665" y="284403"/>
                  </a:lnTo>
                  <a:lnTo>
                    <a:pt x="775665" y="336118"/>
                  </a:lnTo>
                  <a:lnTo>
                    <a:pt x="801522" y="336118"/>
                  </a:lnTo>
                  <a:lnTo>
                    <a:pt x="801522" y="413689"/>
                  </a:lnTo>
                  <a:lnTo>
                    <a:pt x="827379" y="413689"/>
                  </a:lnTo>
                  <a:lnTo>
                    <a:pt x="827379" y="361975"/>
                  </a:lnTo>
                  <a:lnTo>
                    <a:pt x="853236" y="361975"/>
                  </a:lnTo>
                  <a:lnTo>
                    <a:pt x="879094" y="361975"/>
                  </a:lnTo>
                  <a:lnTo>
                    <a:pt x="904951" y="361975"/>
                  </a:lnTo>
                  <a:lnTo>
                    <a:pt x="904951" y="336118"/>
                  </a:lnTo>
                  <a:lnTo>
                    <a:pt x="930808" y="336118"/>
                  </a:lnTo>
                  <a:lnTo>
                    <a:pt x="956665" y="336118"/>
                  </a:lnTo>
                  <a:lnTo>
                    <a:pt x="956665" y="491248"/>
                  </a:lnTo>
                  <a:lnTo>
                    <a:pt x="982510" y="491248"/>
                  </a:lnTo>
                  <a:lnTo>
                    <a:pt x="982510" y="517105"/>
                  </a:lnTo>
                  <a:lnTo>
                    <a:pt x="1008367" y="517105"/>
                  </a:lnTo>
                  <a:lnTo>
                    <a:pt x="1008367" y="465404"/>
                  </a:lnTo>
                  <a:lnTo>
                    <a:pt x="982510" y="465404"/>
                  </a:lnTo>
                  <a:lnTo>
                    <a:pt x="982510" y="387832"/>
                  </a:lnTo>
                  <a:lnTo>
                    <a:pt x="1008367" y="387832"/>
                  </a:lnTo>
                  <a:lnTo>
                    <a:pt x="1008367" y="361975"/>
                  </a:lnTo>
                  <a:lnTo>
                    <a:pt x="982510" y="361975"/>
                  </a:lnTo>
                  <a:lnTo>
                    <a:pt x="982510" y="336118"/>
                  </a:lnTo>
                  <a:lnTo>
                    <a:pt x="1008367" y="336118"/>
                  </a:lnTo>
                  <a:lnTo>
                    <a:pt x="1034224" y="336118"/>
                  </a:lnTo>
                  <a:lnTo>
                    <a:pt x="1034224" y="310261"/>
                  </a:lnTo>
                  <a:lnTo>
                    <a:pt x="1060081" y="310261"/>
                  </a:lnTo>
                  <a:lnTo>
                    <a:pt x="1060081" y="2585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005636" y="6786749"/>
              <a:ext cx="1060450" cy="904875"/>
            </a:xfrm>
            <a:custGeom>
              <a:avLst/>
              <a:gdLst/>
              <a:ahLst/>
              <a:cxnLst/>
              <a:rect l="l" t="t" r="r" b="b"/>
              <a:pathLst>
                <a:path w="1060450" h="904875">
                  <a:moveTo>
                    <a:pt x="1809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80987" y="25400"/>
                  </a:lnTo>
                  <a:lnTo>
                    <a:pt x="180987" y="0"/>
                  </a:lnTo>
                  <a:close/>
                </a:path>
                <a:path w="1060450" h="904875">
                  <a:moveTo>
                    <a:pt x="258559" y="801103"/>
                  </a:moveTo>
                  <a:lnTo>
                    <a:pt x="232702" y="801103"/>
                  </a:lnTo>
                  <a:lnTo>
                    <a:pt x="232702" y="775258"/>
                  </a:lnTo>
                  <a:lnTo>
                    <a:pt x="206844" y="775258"/>
                  </a:lnTo>
                  <a:lnTo>
                    <a:pt x="206844" y="852817"/>
                  </a:lnTo>
                  <a:lnTo>
                    <a:pt x="232702" y="852817"/>
                  </a:lnTo>
                  <a:lnTo>
                    <a:pt x="232702" y="826960"/>
                  </a:lnTo>
                  <a:lnTo>
                    <a:pt x="258559" y="826960"/>
                  </a:lnTo>
                  <a:lnTo>
                    <a:pt x="258559" y="801103"/>
                  </a:lnTo>
                  <a:close/>
                </a:path>
                <a:path w="1060450" h="904875">
                  <a:moveTo>
                    <a:pt x="336118" y="801103"/>
                  </a:moveTo>
                  <a:lnTo>
                    <a:pt x="310261" y="801103"/>
                  </a:lnTo>
                  <a:lnTo>
                    <a:pt x="310261" y="826960"/>
                  </a:lnTo>
                  <a:lnTo>
                    <a:pt x="336118" y="826960"/>
                  </a:lnTo>
                  <a:lnTo>
                    <a:pt x="336118" y="801103"/>
                  </a:lnTo>
                  <a:close/>
                </a:path>
                <a:path w="1060450" h="904875">
                  <a:moveTo>
                    <a:pt x="491261" y="827062"/>
                  </a:moveTo>
                  <a:lnTo>
                    <a:pt x="465404" y="827062"/>
                  </a:lnTo>
                  <a:lnTo>
                    <a:pt x="439547" y="827062"/>
                  </a:lnTo>
                  <a:lnTo>
                    <a:pt x="413689" y="827062"/>
                  </a:lnTo>
                  <a:lnTo>
                    <a:pt x="413689" y="801662"/>
                  </a:lnTo>
                  <a:lnTo>
                    <a:pt x="439547" y="801662"/>
                  </a:lnTo>
                  <a:lnTo>
                    <a:pt x="465404" y="801662"/>
                  </a:lnTo>
                  <a:lnTo>
                    <a:pt x="465404" y="749592"/>
                  </a:lnTo>
                  <a:lnTo>
                    <a:pt x="439547" y="749592"/>
                  </a:lnTo>
                  <a:lnTo>
                    <a:pt x="439547" y="776262"/>
                  </a:lnTo>
                  <a:lnTo>
                    <a:pt x="413689" y="776262"/>
                  </a:lnTo>
                  <a:lnTo>
                    <a:pt x="387832" y="776262"/>
                  </a:lnTo>
                  <a:lnTo>
                    <a:pt x="387832" y="749592"/>
                  </a:lnTo>
                  <a:lnTo>
                    <a:pt x="413689" y="749592"/>
                  </a:lnTo>
                  <a:lnTo>
                    <a:pt x="439547" y="749592"/>
                  </a:lnTo>
                  <a:lnTo>
                    <a:pt x="439547" y="698792"/>
                  </a:lnTo>
                  <a:lnTo>
                    <a:pt x="413689" y="698792"/>
                  </a:lnTo>
                  <a:lnTo>
                    <a:pt x="387832" y="698792"/>
                  </a:lnTo>
                  <a:lnTo>
                    <a:pt x="387832" y="672122"/>
                  </a:lnTo>
                  <a:lnTo>
                    <a:pt x="413689" y="672122"/>
                  </a:lnTo>
                  <a:lnTo>
                    <a:pt x="413689" y="646722"/>
                  </a:lnTo>
                  <a:lnTo>
                    <a:pt x="439547" y="646722"/>
                  </a:lnTo>
                  <a:lnTo>
                    <a:pt x="439547" y="621322"/>
                  </a:lnTo>
                  <a:lnTo>
                    <a:pt x="413689" y="621322"/>
                  </a:lnTo>
                  <a:lnTo>
                    <a:pt x="387832" y="621322"/>
                  </a:lnTo>
                  <a:lnTo>
                    <a:pt x="387832" y="646722"/>
                  </a:lnTo>
                  <a:lnTo>
                    <a:pt x="361975" y="646722"/>
                  </a:lnTo>
                  <a:lnTo>
                    <a:pt x="336118" y="646722"/>
                  </a:lnTo>
                  <a:lnTo>
                    <a:pt x="206844" y="646722"/>
                  </a:lnTo>
                  <a:lnTo>
                    <a:pt x="206844" y="594652"/>
                  </a:lnTo>
                  <a:lnTo>
                    <a:pt x="180987" y="594652"/>
                  </a:lnTo>
                  <a:lnTo>
                    <a:pt x="180987" y="621322"/>
                  </a:lnTo>
                  <a:lnTo>
                    <a:pt x="155130" y="621322"/>
                  </a:lnTo>
                  <a:lnTo>
                    <a:pt x="155130" y="646722"/>
                  </a:lnTo>
                  <a:lnTo>
                    <a:pt x="180987" y="646722"/>
                  </a:lnTo>
                  <a:lnTo>
                    <a:pt x="180987" y="672122"/>
                  </a:lnTo>
                  <a:lnTo>
                    <a:pt x="155130" y="672122"/>
                  </a:lnTo>
                  <a:lnTo>
                    <a:pt x="155130" y="698792"/>
                  </a:lnTo>
                  <a:lnTo>
                    <a:pt x="180987" y="698792"/>
                  </a:lnTo>
                  <a:lnTo>
                    <a:pt x="206844" y="698792"/>
                  </a:lnTo>
                  <a:lnTo>
                    <a:pt x="206844" y="724192"/>
                  </a:lnTo>
                  <a:lnTo>
                    <a:pt x="232702" y="724192"/>
                  </a:lnTo>
                  <a:lnTo>
                    <a:pt x="258559" y="724192"/>
                  </a:lnTo>
                  <a:lnTo>
                    <a:pt x="258559" y="698792"/>
                  </a:lnTo>
                  <a:lnTo>
                    <a:pt x="284403" y="698792"/>
                  </a:lnTo>
                  <a:lnTo>
                    <a:pt x="284403" y="672122"/>
                  </a:lnTo>
                  <a:lnTo>
                    <a:pt x="310261" y="672122"/>
                  </a:lnTo>
                  <a:lnTo>
                    <a:pt x="336118" y="672122"/>
                  </a:lnTo>
                  <a:lnTo>
                    <a:pt x="336118" y="724192"/>
                  </a:lnTo>
                  <a:lnTo>
                    <a:pt x="310261" y="724192"/>
                  </a:lnTo>
                  <a:lnTo>
                    <a:pt x="310261" y="749592"/>
                  </a:lnTo>
                  <a:lnTo>
                    <a:pt x="284403" y="749592"/>
                  </a:lnTo>
                  <a:lnTo>
                    <a:pt x="284403" y="775258"/>
                  </a:lnTo>
                  <a:lnTo>
                    <a:pt x="258559" y="775258"/>
                  </a:lnTo>
                  <a:lnTo>
                    <a:pt x="258559" y="801103"/>
                  </a:lnTo>
                  <a:lnTo>
                    <a:pt x="284403" y="801103"/>
                  </a:lnTo>
                  <a:lnTo>
                    <a:pt x="284403" y="776262"/>
                  </a:lnTo>
                  <a:lnTo>
                    <a:pt x="310261" y="776262"/>
                  </a:lnTo>
                  <a:lnTo>
                    <a:pt x="336118" y="776262"/>
                  </a:lnTo>
                  <a:lnTo>
                    <a:pt x="336118" y="749592"/>
                  </a:lnTo>
                  <a:lnTo>
                    <a:pt x="361975" y="749592"/>
                  </a:lnTo>
                  <a:lnTo>
                    <a:pt x="361975" y="853732"/>
                  </a:lnTo>
                  <a:lnTo>
                    <a:pt x="336118" y="853732"/>
                  </a:lnTo>
                  <a:lnTo>
                    <a:pt x="310261" y="853732"/>
                  </a:lnTo>
                  <a:lnTo>
                    <a:pt x="310261" y="827062"/>
                  </a:lnTo>
                  <a:lnTo>
                    <a:pt x="284403" y="827062"/>
                  </a:lnTo>
                  <a:lnTo>
                    <a:pt x="284403" y="853732"/>
                  </a:lnTo>
                  <a:lnTo>
                    <a:pt x="258559" y="853732"/>
                  </a:lnTo>
                  <a:lnTo>
                    <a:pt x="258559" y="879132"/>
                  </a:lnTo>
                  <a:lnTo>
                    <a:pt x="232702" y="879132"/>
                  </a:lnTo>
                  <a:lnTo>
                    <a:pt x="232702" y="904532"/>
                  </a:lnTo>
                  <a:lnTo>
                    <a:pt x="258559" y="904532"/>
                  </a:lnTo>
                  <a:lnTo>
                    <a:pt x="284403" y="904532"/>
                  </a:lnTo>
                  <a:lnTo>
                    <a:pt x="284403" y="879132"/>
                  </a:lnTo>
                  <a:lnTo>
                    <a:pt x="310261" y="879132"/>
                  </a:lnTo>
                  <a:lnTo>
                    <a:pt x="336118" y="879132"/>
                  </a:lnTo>
                  <a:lnTo>
                    <a:pt x="361975" y="879132"/>
                  </a:lnTo>
                  <a:lnTo>
                    <a:pt x="361975" y="904532"/>
                  </a:lnTo>
                  <a:lnTo>
                    <a:pt x="387832" y="904532"/>
                  </a:lnTo>
                  <a:lnTo>
                    <a:pt x="387832" y="879132"/>
                  </a:lnTo>
                  <a:lnTo>
                    <a:pt x="413689" y="879132"/>
                  </a:lnTo>
                  <a:lnTo>
                    <a:pt x="413689" y="904532"/>
                  </a:lnTo>
                  <a:lnTo>
                    <a:pt x="439547" y="904532"/>
                  </a:lnTo>
                  <a:lnTo>
                    <a:pt x="465404" y="904532"/>
                  </a:lnTo>
                  <a:lnTo>
                    <a:pt x="465404" y="878674"/>
                  </a:lnTo>
                  <a:lnTo>
                    <a:pt x="439547" y="878674"/>
                  </a:lnTo>
                  <a:lnTo>
                    <a:pt x="413689" y="878674"/>
                  </a:lnTo>
                  <a:lnTo>
                    <a:pt x="413689" y="853732"/>
                  </a:lnTo>
                  <a:lnTo>
                    <a:pt x="439547" y="853732"/>
                  </a:lnTo>
                  <a:lnTo>
                    <a:pt x="465404" y="853732"/>
                  </a:lnTo>
                  <a:lnTo>
                    <a:pt x="491261" y="853732"/>
                  </a:lnTo>
                  <a:lnTo>
                    <a:pt x="491261" y="827062"/>
                  </a:lnTo>
                  <a:close/>
                </a:path>
                <a:path w="1060450" h="904875">
                  <a:moveTo>
                    <a:pt x="568820" y="801204"/>
                  </a:moveTo>
                  <a:lnTo>
                    <a:pt x="542963" y="801204"/>
                  </a:lnTo>
                  <a:lnTo>
                    <a:pt x="542963" y="827874"/>
                  </a:lnTo>
                  <a:lnTo>
                    <a:pt x="568820" y="827874"/>
                  </a:lnTo>
                  <a:lnTo>
                    <a:pt x="568820" y="801204"/>
                  </a:lnTo>
                  <a:close/>
                </a:path>
                <a:path w="1060450" h="904875">
                  <a:moveTo>
                    <a:pt x="620534" y="775804"/>
                  </a:moveTo>
                  <a:lnTo>
                    <a:pt x="594677" y="775804"/>
                  </a:lnTo>
                  <a:lnTo>
                    <a:pt x="594677" y="801204"/>
                  </a:lnTo>
                  <a:lnTo>
                    <a:pt x="620534" y="801204"/>
                  </a:lnTo>
                  <a:lnTo>
                    <a:pt x="620534" y="775804"/>
                  </a:lnTo>
                  <a:close/>
                </a:path>
                <a:path w="1060450" h="904875">
                  <a:moveTo>
                    <a:pt x="646391" y="878674"/>
                  </a:moveTo>
                  <a:lnTo>
                    <a:pt x="620534" y="878674"/>
                  </a:lnTo>
                  <a:lnTo>
                    <a:pt x="594677" y="878674"/>
                  </a:lnTo>
                  <a:lnTo>
                    <a:pt x="568820" y="878674"/>
                  </a:lnTo>
                  <a:lnTo>
                    <a:pt x="568820" y="904532"/>
                  </a:lnTo>
                  <a:lnTo>
                    <a:pt x="594677" y="904532"/>
                  </a:lnTo>
                  <a:lnTo>
                    <a:pt x="620534" y="904532"/>
                  </a:lnTo>
                  <a:lnTo>
                    <a:pt x="646391" y="904532"/>
                  </a:lnTo>
                  <a:lnTo>
                    <a:pt x="646391" y="878674"/>
                  </a:lnTo>
                  <a:close/>
                </a:path>
                <a:path w="1060450" h="904875">
                  <a:moveTo>
                    <a:pt x="775665" y="878674"/>
                  </a:moveTo>
                  <a:lnTo>
                    <a:pt x="749820" y="878674"/>
                  </a:lnTo>
                  <a:lnTo>
                    <a:pt x="749820" y="904532"/>
                  </a:lnTo>
                  <a:lnTo>
                    <a:pt x="775665" y="904532"/>
                  </a:lnTo>
                  <a:lnTo>
                    <a:pt x="775665" y="878674"/>
                  </a:lnTo>
                  <a:close/>
                </a:path>
                <a:path w="1060450" h="904875">
                  <a:moveTo>
                    <a:pt x="827379" y="878674"/>
                  </a:moveTo>
                  <a:lnTo>
                    <a:pt x="801522" y="878674"/>
                  </a:lnTo>
                  <a:lnTo>
                    <a:pt x="801522" y="904532"/>
                  </a:lnTo>
                  <a:lnTo>
                    <a:pt x="827379" y="904532"/>
                  </a:lnTo>
                  <a:lnTo>
                    <a:pt x="827379" y="878674"/>
                  </a:lnTo>
                  <a:close/>
                </a:path>
                <a:path w="1060450" h="904875">
                  <a:moveTo>
                    <a:pt x="827379" y="750404"/>
                  </a:moveTo>
                  <a:lnTo>
                    <a:pt x="801522" y="750404"/>
                  </a:lnTo>
                  <a:lnTo>
                    <a:pt x="775665" y="750404"/>
                  </a:lnTo>
                  <a:lnTo>
                    <a:pt x="775665" y="672934"/>
                  </a:lnTo>
                  <a:lnTo>
                    <a:pt x="749820" y="672934"/>
                  </a:lnTo>
                  <a:lnTo>
                    <a:pt x="723963" y="672934"/>
                  </a:lnTo>
                  <a:lnTo>
                    <a:pt x="723963" y="646264"/>
                  </a:lnTo>
                  <a:lnTo>
                    <a:pt x="749820" y="646264"/>
                  </a:lnTo>
                  <a:lnTo>
                    <a:pt x="749820" y="620864"/>
                  </a:lnTo>
                  <a:lnTo>
                    <a:pt x="723963" y="620864"/>
                  </a:lnTo>
                  <a:lnTo>
                    <a:pt x="723963" y="595464"/>
                  </a:lnTo>
                  <a:lnTo>
                    <a:pt x="698106" y="595464"/>
                  </a:lnTo>
                  <a:lnTo>
                    <a:pt x="698106" y="620864"/>
                  </a:lnTo>
                  <a:lnTo>
                    <a:pt x="698106" y="646264"/>
                  </a:lnTo>
                  <a:lnTo>
                    <a:pt x="672249" y="646264"/>
                  </a:lnTo>
                  <a:lnTo>
                    <a:pt x="672249" y="672934"/>
                  </a:lnTo>
                  <a:lnTo>
                    <a:pt x="646391" y="672934"/>
                  </a:lnTo>
                  <a:lnTo>
                    <a:pt x="646391" y="646264"/>
                  </a:lnTo>
                  <a:lnTo>
                    <a:pt x="672249" y="646264"/>
                  </a:lnTo>
                  <a:lnTo>
                    <a:pt x="672249" y="620864"/>
                  </a:lnTo>
                  <a:lnTo>
                    <a:pt x="698106" y="620864"/>
                  </a:lnTo>
                  <a:lnTo>
                    <a:pt x="698106" y="595464"/>
                  </a:lnTo>
                  <a:lnTo>
                    <a:pt x="698106" y="568794"/>
                  </a:lnTo>
                  <a:lnTo>
                    <a:pt x="672249" y="568794"/>
                  </a:lnTo>
                  <a:lnTo>
                    <a:pt x="672249" y="543394"/>
                  </a:lnTo>
                  <a:lnTo>
                    <a:pt x="646391" y="543394"/>
                  </a:lnTo>
                  <a:lnTo>
                    <a:pt x="646391" y="620864"/>
                  </a:lnTo>
                  <a:lnTo>
                    <a:pt x="620534" y="620864"/>
                  </a:lnTo>
                  <a:lnTo>
                    <a:pt x="594677" y="620864"/>
                  </a:lnTo>
                  <a:lnTo>
                    <a:pt x="568820" y="620864"/>
                  </a:lnTo>
                  <a:lnTo>
                    <a:pt x="568820" y="646264"/>
                  </a:lnTo>
                  <a:lnTo>
                    <a:pt x="594677" y="646264"/>
                  </a:lnTo>
                  <a:lnTo>
                    <a:pt x="594677" y="672934"/>
                  </a:lnTo>
                  <a:lnTo>
                    <a:pt x="568820" y="672934"/>
                  </a:lnTo>
                  <a:lnTo>
                    <a:pt x="568820" y="698334"/>
                  </a:lnTo>
                  <a:lnTo>
                    <a:pt x="594677" y="698334"/>
                  </a:lnTo>
                  <a:lnTo>
                    <a:pt x="620534" y="698334"/>
                  </a:lnTo>
                  <a:lnTo>
                    <a:pt x="620534" y="723734"/>
                  </a:lnTo>
                  <a:lnTo>
                    <a:pt x="594677" y="723734"/>
                  </a:lnTo>
                  <a:lnTo>
                    <a:pt x="594677" y="750404"/>
                  </a:lnTo>
                  <a:lnTo>
                    <a:pt x="620534" y="750404"/>
                  </a:lnTo>
                  <a:lnTo>
                    <a:pt x="646391" y="750404"/>
                  </a:lnTo>
                  <a:lnTo>
                    <a:pt x="646391" y="723734"/>
                  </a:lnTo>
                  <a:lnTo>
                    <a:pt x="672249" y="723734"/>
                  </a:lnTo>
                  <a:lnTo>
                    <a:pt x="698106" y="723734"/>
                  </a:lnTo>
                  <a:lnTo>
                    <a:pt x="698106" y="698334"/>
                  </a:lnTo>
                  <a:lnTo>
                    <a:pt x="723963" y="698334"/>
                  </a:lnTo>
                  <a:lnTo>
                    <a:pt x="723963" y="723734"/>
                  </a:lnTo>
                  <a:lnTo>
                    <a:pt x="698106" y="723734"/>
                  </a:lnTo>
                  <a:lnTo>
                    <a:pt x="698106" y="750404"/>
                  </a:lnTo>
                  <a:lnTo>
                    <a:pt x="672249" y="750404"/>
                  </a:lnTo>
                  <a:lnTo>
                    <a:pt x="646391" y="750404"/>
                  </a:lnTo>
                  <a:lnTo>
                    <a:pt x="646391" y="801204"/>
                  </a:lnTo>
                  <a:lnTo>
                    <a:pt x="672249" y="801204"/>
                  </a:lnTo>
                  <a:lnTo>
                    <a:pt x="672249" y="853274"/>
                  </a:lnTo>
                  <a:lnTo>
                    <a:pt x="698106" y="853274"/>
                  </a:lnTo>
                  <a:lnTo>
                    <a:pt x="723963" y="853274"/>
                  </a:lnTo>
                  <a:lnTo>
                    <a:pt x="723963" y="878674"/>
                  </a:lnTo>
                  <a:lnTo>
                    <a:pt x="749820" y="878674"/>
                  </a:lnTo>
                  <a:lnTo>
                    <a:pt x="749820" y="852817"/>
                  </a:lnTo>
                  <a:lnTo>
                    <a:pt x="723963" y="852817"/>
                  </a:lnTo>
                  <a:lnTo>
                    <a:pt x="723963" y="827874"/>
                  </a:lnTo>
                  <a:lnTo>
                    <a:pt x="698106" y="827874"/>
                  </a:lnTo>
                  <a:lnTo>
                    <a:pt x="698106" y="801204"/>
                  </a:lnTo>
                  <a:lnTo>
                    <a:pt x="723963" y="801204"/>
                  </a:lnTo>
                  <a:lnTo>
                    <a:pt x="723963" y="826960"/>
                  </a:lnTo>
                  <a:lnTo>
                    <a:pt x="749820" y="826960"/>
                  </a:lnTo>
                  <a:lnTo>
                    <a:pt x="749820" y="801103"/>
                  </a:lnTo>
                  <a:lnTo>
                    <a:pt x="723963" y="801103"/>
                  </a:lnTo>
                  <a:lnTo>
                    <a:pt x="723963" y="775804"/>
                  </a:lnTo>
                  <a:lnTo>
                    <a:pt x="749820" y="775804"/>
                  </a:lnTo>
                  <a:lnTo>
                    <a:pt x="775665" y="775804"/>
                  </a:lnTo>
                  <a:lnTo>
                    <a:pt x="801522" y="775804"/>
                  </a:lnTo>
                  <a:lnTo>
                    <a:pt x="827379" y="775804"/>
                  </a:lnTo>
                  <a:lnTo>
                    <a:pt x="827379" y="750404"/>
                  </a:lnTo>
                  <a:close/>
                </a:path>
                <a:path w="1060450" h="904875">
                  <a:moveTo>
                    <a:pt x="1008367" y="878674"/>
                  </a:moveTo>
                  <a:lnTo>
                    <a:pt x="982510" y="878674"/>
                  </a:lnTo>
                  <a:lnTo>
                    <a:pt x="982510" y="852817"/>
                  </a:lnTo>
                  <a:lnTo>
                    <a:pt x="956665" y="852817"/>
                  </a:lnTo>
                  <a:lnTo>
                    <a:pt x="956665" y="826960"/>
                  </a:lnTo>
                  <a:lnTo>
                    <a:pt x="930808" y="826960"/>
                  </a:lnTo>
                  <a:lnTo>
                    <a:pt x="930808" y="801103"/>
                  </a:lnTo>
                  <a:lnTo>
                    <a:pt x="904951" y="801103"/>
                  </a:lnTo>
                  <a:lnTo>
                    <a:pt x="904951" y="826960"/>
                  </a:lnTo>
                  <a:lnTo>
                    <a:pt x="879094" y="826960"/>
                  </a:lnTo>
                  <a:lnTo>
                    <a:pt x="879094" y="801103"/>
                  </a:lnTo>
                  <a:lnTo>
                    <a:pt x="853236" y="801103"/>
                  </a:lnTo>
                  <a:lnTo>
                    <a:pt x="827379" y="801103"/>
                  </a:lnTo>
                  <a:lnTo>
                    <a:pt x="801522" y="801103"/>
                  </a:lnTo>
                  <a:lnTo>
                    <a:pt x="775665" y="801103"/>
                  </a:lnTo>
                  <a:lnTo>
                    <a:pt x="775665" y="826960"/>
                  </a:lnTo>
                  <a:lnTo>
                    <a:pt x="749820" y="826960"/>
                  </a:lnTo>
                  <a:lnTo>
                    <a:pt x="749820" y="852817"/>
                  </a:lnTo>
                  <a:lnTo>
                    <a:pt x="775665" y="852817"/>
                  </a:lnTo>
                  <a:lnTo>
                    <a:pt x="801522" y="852817"/>
                  </a:lnTo>
                  <a:lnTo>
                    <a:pt x="827379" y="852817"/>
                  </a:lnTo>
                  <a:lnTo>
                    <a:pt x="827379" y="878674"/>
                  </a:lnTo>
                  <a:lnTo>
                    <a:pt x="853236" y="878674"/>
                  </a:lnTo>
                  <a:lnTo>
                    <a:pt x="853236" y="852817"/>
                  </a:lnTo>
                  <a:lnTo>
                    <a:pt x="879094" y="852817"/>
                  </a:lnTo>
                  <a:lnTo>
                    <a:pt x="904951" y="852817"/>
                  </a:lnTo>
                  <a:lnTo>
                    <a:pt x="930808" y="852817"/>
                  </a:lnTo>
                  <a:lnTo>
                    <a:pt x="930808" y="878674"/>
                  </a:lnTo>
                  <a:lnTo>
                    <a:pt x="904951" y="878674"/>
                  </a:lnTo>
                  <a:lnTo>
                    <a:pt x="904951" y="904532"/>
                  </a:lnTo>
                  <a:lnTo>
                    <a:pt x="930808" y="904532"/>
                  </a:lnTo>
                  <a:lnTo>
                    <a:pt x="956665" y="904532"/>
                  </a:lnTo>
                  <a:lnTo>
                    <a:pt x="982510" y="904532"/>
                  </a:lnTo>
                  <a:lnTo>
                    <a:pt x="1008367" y="904532"/>
                  </a:lnTo>
                  <a:lnTo>
                    <a:pt x="1008367" y="878674"/>
                  </a:lnTo>
                  <a:close/>
                </a:path>
                <a:path w="1060450" h="904875">
                  <a:moveTo>
                    <a:pt x="1034224" y="826960"/>
                  </a:moveTo>
                  <a:lnTo>
                    <a:pt x="1008367" y="826960"/>
                  </a:lnTo>
                  <a:lnTo>
                    <a:pt x="1008367" y="878674"/>
                  </a:lnTo>
                  <a:lnTo>
                    <a:pt x="1034224" y="878674"/>
                  </a:lnTo>
                  <a:lnTo>
                    <a:pt x="1034224" y="826960"/>
                  </a:lnTo>
                  <a:close/>
                </a:path>
                <a:path w="1060450" h="904875">
                  <a:moveTo>
                    <a:pt x="1060081" y="749401"/>
                  </a:moveTo>
                  <a:lnTo>
                    <a:pt x="1034224" y="749401"/>
                  </a:lnTo>
                  <a:lnTo>
                    <a:pt x="1034224" y="826960"/>
                  </a:lnTo>
                  <a:lnTo>
                    <a:pt x="1060081" y="826960"/>
                  </a:lnTo>
                  <a:lnTo>
                    <a:pt x="1060081" y="74940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005636" y="6631809"/>
              <a:ext cx="1060450" cy="1059180"/>
            </a:xfrm>
            <a:custGeom>
              <a:avLst/>
              <a:gdLst/>
              <a:ahLst/>
              <a:cxnLst/>
              <a:rect l="l" t="t" r="r" b="b"/>
              <a:pathLst>
                <a:path w="1060450" h="1059179">
                  <a:moveTo>
                    <a:pt x="129273" y="930198"/>
                  </a:moveTo>
                  <a:lnTo>
                    <a:pt x="51714" y="930198"/>
                  </a:lnTo>
                  <a:lnTo>
                    <a:pt x="51714" y="1007757"/>
                  </a:lnTo>
                  <a:lnTo>
                    <a:pt x="129273" y="1007757"/>
                  </a:lnTo>
                  <a:lnTo>
                    <a:pt x="129273" y="930198"/>
                  </a:lnTo>
                  <a:close/>
                </a:path>
                <a:path w="1060450" h="1059179">
                  <a:moveTo>
                    <a:pt x="129273" y="51104"/>
                  </a:moveTo>
                  <a:lnTo>
                    <a:pt x="51714" y="51104"/>
                  </a:lnTo>
                  <a:lnTo>
                    <a:pt x="51714" y="128663"/>
                  </a:lnTo>
                  <a:lnTo>
                    <a:pt x="129273" y="128663"/>
                  </a:lnTo>
                  <a:lnTo>
                    <a:pt x="129273" y="51104"/>
                  </a:lnTo>
                  <a:close/>
                </a:path>
                <a:path w="1060450" h="1059179">
                  <a:moveTo>
                    <a:pt x="180987" y="904341"/>
                  </a:moveTo>
                  <a:lnTo>
                    <a:pt x="155130" y="904341"/>
                  </a:lnTo>
                  <a:lnTo>
                    <a:pt x="155130" y="1033614"/>
                  </a:lnTo>
                  <a:lnTo>
                    <a:pt x="180987" y="1033614"/>
                  </a:lnTo>
                  <a:lnTo>
                    <a:pt x="180987" y="904341"/>
                  </a:lnTo>
                  <a:close/>
                </a:path>
                <a:path w="1060450" h="1059179">
                  <a:moveTo>
                    <a:pt x="180987" y="878840"/>
                  </a:moveTo>
                  <a:lnTo>
                    <a:pt x="0" y="878840"/>
                  </a:lnTo>
                  <a:lnTo>
                    <a:pt x="0" y="904240"/>
                  </a:lnTo>
                  <a:lnTo>
                    <a:pt x="0" y="1033780"/>
                  </a:lnTo>
                  <a:lnTo>
                    <a:pt x="0" y="1059180"/>
                  </a:lnTo>
                  <a:lnTo>
                    <a:pt x="180987" y="1059180"/>
                  </a:lnTo>
                  <a:lnTo>
                    <a:pt x="180987" y="1033780"/>
                  </a:lnTo>
                  <a:lnTo>
                    <a:pt x="25857" y="1033780"/>
                  </a:lnTo>
                  <a:lnTo>
                    <a:pt x="25857" y="904240"/>
                  </a:lnTo>
                  <a:lnTo>
                    <a:pt x="180987" y="904240"/>
                  </a:lnTo>
                  <a:lnTo>
                    <a:pt x="180987" y="878840"/>
                  </a:lnTo>
                  <a:close/>
                </a:path>
                <a:path w="1060450" h="1059179">
                  <a:moveTo>
                    <a:pt x="1809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80987" y="180340"/>
                  </a:lnTo>
                  <a:lnTo>
                    <a:pt x="180987" y="154940"/>
                  </a:lnTo>
                  <a:lnTo>
                    <a:pt x="25857" y="154940"/>
                  </a:lnTo>
                  <a:lnTo>
                    <a:pt x="25857" y="25400"/>
                  </a:lnTo>
                  <a:lnTo>
                    <a:pt x="155130" y="25400"/>
                  </a:lnTo>
                  <a:lnTo>
                    <a:pt x="155130" y="154520"/>
                  </a:lnTo>
                  <a:lnTo>
                    <a:pt x="180987" y="154520"/>
                  </a:lnTo>
                  <a:lnTo>
                    <a:pt x="180987" y="25400"/>
                  </a:lnTo>
                  <a:lnTo>
                    <a:pt x="180987" y="25247"/>
                  </a:lnTo>
                  <a:lnTo>
                    <a:pt x="180987" y="0"/>
                  </a:lnTo>
                  <a:close/>
                </a:path>
                <a:path w="1060450" h="1059179">
                  <a:moveTo>
                    <a:pt x="904951" y="878484"/>
                  </a:moveTo>
                  <a:lnTo>
                    <a:pt x="879094" y="878484"/>
                  </a:lnTo>
                  <a:lnTo>
                    <a:pt x="879094" y="904341"/>
                  </a:lnTo>
                  <a:lnTo>
                    <a:pt x="904951" y="904341"/>
                  </a:lnTo>
                  <a:lnTo>
                    <a:pt x="904951" y="878484"/>
                  </a:lnTo>
                  <a:close/>
                </a:path>
                <a:path w="1060450" h="1059179">
                  <a:moveTo>
                    <a:pt x="956665" y="826770"/>
                  </a:moveTo>
                  <a:lnTo>
                    <a:pt x="827379" y="826770"/>
                  </a:lnTo>
                  <a:lnTo>
                    <a:pt x="827379" y="852170"/>
                  </a:lnTo>
                  <a:lnTo>
                    <a:pt x="827379" y="929640"/>
                  </a:lnTo>
                  <a:lnTo>
                    <a:pt x="827379" y="956310"/>
                  </a:lnTo>
                  <a:lnTo>
                    <a:pt x="956665" y="956310"/>
                  </a:lnTo>
                  <a:lnTo>
                    <a:pt x="956665" y="930198"/>
                  </a:lnTo>
                  <a:lnTo>
                    <a:pt x="956665" y="929640"/>
                  </a:lnTo>
                  <a:lnTo>
                    <a:pt x="956665" y="852627"/>
                  </a:lnTo>
                  <a:lnTo>
                    <a:pt x="930808" y="852627"/>
                  </a:lnTo>
                  <a:lnTo>
                    <a:pt x="930808" y="929640"/>
                  </a:lnTo>
                  <a:lnTo>
                    <a:pt x="853236" y="929640"/>
                  </a:lnTo>
                  <a:lnTo>
                    <a:pt x="853236" y="852170"/>
                  </a:lnTo>
                  <a:lnTo>
                    <a:pt x="956665" y="852170"/>
                  </a:lnTo>
                  <a:lnTo>
                    <a:pt x="956665" y="826770"/>
                  </a:lnTo>
                  <a:close/>
                </a:path>
                <a:path w="1060450" h="1059179">
                  <a:moveTo>
                    <a:pt x="1008367" y="51104"/>
                  </a:moveTo>
                  <a:lnTo>
                    <a:pt x="930808" y="51104"/>
                  </a:lnTo>
                  <a:lnTo>
                    <a:pt x="930808" y="128663"/>
                  </a:lnTo>
                  <a:lnTo>
                    <a:pt x="1008367" y="128663"/>
                  </a:lnTo>
                  <a:lnTo>
                    <a:pt x="1008367" y="51104"/>
                  </a:lnTo>
                  <a:close/>
                </a:path>
                <a:path w="1060450" h="1059179">
                  <a:moveTo>
                    <a:pt x="1060081" y="0"/>
                  </a:moveTo>
                  <a:lnTo>
                    <a:pt x="879094" y="0"/>
                  </a:lnTo>
                  <a:lnTo>
                    <a:pt x="879094" y="25400"/>
                  </a:lnTo>
                  <a:lnTo>
                    <a:pt x="879094" y="154940"/>
                  </a:lnTo>
                  <a:lnTo>
                    <a:pt x="879094" y="180340"/>
                  </a:lnTo>
                  <a:lnTo>
                    <a:pt x="1060081" y="180340"/>
                  </a:lnTo>
                  <a:lnTo>
                    <a:pt x="1060081" y="154940"/>
                  </a:lnTo>
                  <a:lnTo>
                    <a:pt x="904951" y="154940"/>
                  </a:lnTo>
                  <a:lnTo>
                    <a:pt x="904951" y="25400"/>
                  </a:lnTo>
                  <a:lnTo>
                    <a:pt x="1034224" y="25400"/>
                  </a:lnTo>
                  <a:lnTo>
                    <a:pt x="1034224" y="154520"/>
                  </a:lnTo>
                  <a:lnTo>
                    <a:pt x="1060081" y="154520"/>
                  </a:lnTo>
                  <a:lnTo>
                    <a:pt x="1060081" y="25400"/>
                  </a:lnTo>
                  <a:lnTo>
                    <a:pt x="1060081" y="25247"/>
                  </a:lnTo>
                  <a:lnTo>
                    <a:pt x="10600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THIRD</a:t>
            </a:r>
            <a:r>
              <a:rPr spc="100" dirty="0"/>
              <a:t> </a:t>
            </a:r>
            <a:r>
              <a:rPr dirty="0"/>
              <a:t>ANGLE</a:t>
            </a:r>
            <a:r>
              <a:rPr spc="20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12351428" y="10306699"/>
            <a:ext cx="471805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757937" y="1059330"/>
            <a:ext cx="7825105" cy="8609965"/>
            <a:chOff x="757937" y="1059330"/>
            <a:chExt cx="7825105" cy="860996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3980" y="1203379"/>
              <a:ext cx="5034280" cy="2880360"/>
            </a:xfrm>
            <a:custGeom>
              <a:avLst/>
              <a:gdLst/>
              <a:ahLst/>
              <a:cxnLst/>
              <a:rect l="l" t="t" r="r" b="b"/>
              <a:pathLst>
                <a:path w="5034280" h="2880360">
                  <a:moveTo>
                    <a:pt x="3593992" y="0"/>
                  </a:moveTo>
                  <a:lnTo>
                    <a:pt x="3642491" y="801"/>
                  </a:lnTo>
                  <a:lnTo>
                    <a:pt x="3690588" y="3188"/>
                  </a:lnTo>
                  <a:lnTo>
                    <a:pt x="3738259" y="7136"/>
                  </a:lnTo>
                  <a:lnTo>
                    <a:pt x="3785478" y="12619"/>
                  </a:lnTo>
                  <a:lnTo>
                    <a:pt x="3832220" y="19613"/>
                  </a:lnTo>
                  <a:lnTo>
                    <a:pt x="3878459" y="28092"/>
                  </a:lnTo>
                  <a:lnTo>
                    <a:pt x="3924171" y="38031"/>
                  </a:lnTo>
                  <a:lnTo>
                    <a:pt x="3969331" y="49404"/>
                  </a:lnTo>
                  <a:lnTo>
                    <a:pt x="4013912" y="62187"/>
                  </a:lnTo>
                  <a:lnTo>
                    <a:pt x="4057890" y="76354"/>
                  </a:lnTo>
                  <a:lnTo>
                    <a:pt x="4101240" y="91881"/>
                  </a:lnTo>
                  <a:lnTo>
                    <a:pt x="4143937" y="108741"/>
                  </a:lnTo>
                  <a:lnTo>
                    <a:pt x="4185954" y="126910"/>
                  </a:lnTo>
                  <a:lnTo>
                    <a:pt x="4227268" y="146362"/>
                  </a:lnTo>
                  <a:lnTo>
                    <a:pt x="4267853" y="167073"/>
                  </a:lnTo>
                  <a:lnTo>
                    <a:pt x="4307684" y="189017"/>
                  </a:lnTo>
                  <a:lnTo>
                    <a:pt x="4346734" y="212168"/>
                  </a:lnTo>
                  <a:lnTo>
                    <a:pt x="4384981" y="236503"/>
                  </a:lnTo>
                  <a:lnTo>
                    <a:pt x="4422397" y="261995"/>
                  </a:lnTo>
                  <a:lnTo>
                    <a:pt x="4458958" y="288619"/>
                  </a:lnTo>
                  <a:lnTo>
                    <a:pt x="4494639" y="316350"/>
                  </a:lnTo>
                  <a:lnTo>
                    <a:pt x="4529415" y="345163"/>
                  </a:lnTo>
                  <a:lnTo>
                    <a:pt x="4563259" y="375033"/>
                  </a:lnTo>
                  <a:lnTo>
                    <a:pt x="4596148" y="405935"/>
                  </a:lnTo>
                  <a:lnTo>
                    <a:pt x="4628056" y="437843"/>
                  </a:lnTo>
                  <a:lnTo>
                    <a:pt x="4658957" y="470731"/>
                  </a:lnTo>
                  <a:lnTo>
                    <a:pt x="4688827" y="504576"/>
                  </a:lnTo>
                  <a:lnTo>
                    <a:pt x="4717640" y="539351"/>
                  </a:lnTo>
                  <a:lnTo>
                    <a:pt x="4745372" y="575032"/>
                  </a:lnTo>
                  <a:lnTo>
                    <a:pt x="4771996" y="611594"/>
                  </a:lnTo>
                  <a:lnTo>
                    <a:pt x="4797488" y="649010"/>
                  </a:lnTo>
                  <a:lnTo>
                    <a:pt x="4821822" y="687256"/>
                  </a:lnTo>
                  <a:lnTo>
                    <a:pt x="4844974" y="726307"/>
                  </a:lnTo>
                  <a:lnTo>
                    <a:pt x="4866918" y="766138"/>
                  </a:lnTo>
                  <a:lnTo>
                    <a:pt x="4887629" y="806722"/>
                  </a:lnTo>
                  <a:lnTo>
                    <a:pt x="4907081" y="848036"/>
                  </a:lnTo>
                  <a:lnTo>
                    <a:pt x="4925250" y="890054"/>
                  </a:lnTo>
                  <a:lnTo>
                    <a:pt x="4942110" y="932750"/>
                  </a:lnTo>
                  <a:lnTo>
                    <a:pt x="4957636" y="976100"/>
                  </a:lnTo>
                  <a:lnTo>
                    <a:pt x="4971804" y="1020079"/>
                  </a:lnTo>
                  <a:lnTo>
                    <a:pt x="4984587" y="1064660"/>
                  </a:lnTo>
                  <a:lnTo>
                    <a:pt x="4995960" y="1109819"/>
                  </a:lnTo>
                  <a:lnTo>
                    <a:pt x="5005899" y="1155531"/>
                  </a:lnTo>
                  <a:lnTo>
                    <a:pt x="5014378" y="1201771"/>
                  </a:lnTo>
                  <a:lnTo>
                    <a:pt x="5021371" y="1248513"/>
                  </a:lnTo>
                  <a:lnTo>
                    <a:pt x="5026855" y="1295732"/>
                  </a:lnTo>
                  <a:lnTo>
                    <a:pt x="5030803" y="1343403"/>
                  </a:lnTo>
                  <a:lnTo>
                    <a:pt x="5033190" y="1391500"/>
                  </a:lnTo>
                  <a:lnTo>
                    <a:pt x="5033991" y="1439999"/>
                  </a:lnTo>
                  <a:lnTo>
                    <a:pt x="5033190" y="1488498"/>
                  </a:lnTo>
                  <a:lnTo>
                    <a:pt x="5030803" y="1536596"/>
                  </a:lnTo>
                  <a:lnTo>
                    <a:pt x="5026855" y="1584267"/>
                  </a:lnTo>
                  <a:lnTo>
                    <a:pt x="5021371" y="1631486"/>
                  </a:lnTo>
                  <a:lnTo>
                    <a:pt x="5014378" y="1678228"/>
                  </a:lnTo>
                  <a:lnTo>
                    <a:pt x="5005899" y="1724467"/>
                  </a:lnTo>
                  <a:lnTo>
                    <a:pt x="4995960" y="1770179"/>
                  </a:lnTo>
                  <a:lnTo>
                    <a:pt x="4984587" y="1815339"/>
                  </a:lnTo>
                  <a:lnTo>
                    <a:pt x="4971804" y="1859920"/>
                  </a:lnTo>
                  <a:lnTo>
                    <a:pt x="4957636" y="1903898"/>
                  </a:lnTo>
                  <a:lnTo>
                    <a:pt x="4942110" y="1947249"/>
                  </a:lnTo>
                  <a:lnTo>
                    <a:pt x="4925250" y="1989945"/>
                  </a:lnTo>
                  <a:lnTo>
                    <a:pt x="4907081" y="2031963"/>
                  </a:lnTo>
                  <a:lnTo>
                    <a:pt x="4887629" y="2073277"/>
                  </a:lnTo>
                  <a:lnTo>
                    <a:pt x="4866918" y="2113862"/>
                  </a:lnTo>
                  <a:lnTo>
                    <a:pt x="4844974" y="2153692"/>
                  </a:lnTo>
                  <a:lnTo>
                    <a:pt x="4821822" y="2192743"/>
                  </a:lnTo>
                  <a:lnTo>
                    <a:pt x="4797488" y="2230989"/>
                  </a:lnTo>
                  <a:lnTo>
                    <a:pt x="4771996" y="2268406"/>
                  </a:lnTo>
                  <a:lnTo>
                    <a:pt x="4745372" y="2304967"/>
                  </a:lnTo>
                  <a:lnTo>
                    <a:pt x="4717640" y="2340648"/>
                  </a:lnTo>
                  <a:lnTo>
                    <a:pt x="4688827" y="2375423"/>
                  </a:lnTo>
                  <a:lnTo>
                    <a:pt x="4658957" y="2409268"/>
                  </a:lnTo>
                  <a:lnTo>
                    <a:pt x="4628056" y="2442157"/>
                  </a:lnTo>
                  <a:lnTo>
                    <a:pt x="4596148" y="2474065"/>
                  </a:lnTo>
                  <a:lnTo>
                    <a:pt x="4563259" y="2504966"/>
                  </a:lnTo>
                  <a:lnTo>
                    <a:pt x="4529415" y="2534836"/>
                  </a:lnTo>
                  <a:lnTo>
                    <a:pt x="4494639" y="2563649"/>
                  </a:lnTo>
                  <a:lnTo>
                    <a:pt x="4458958" y="2591381"/>
                  </a:lnTo>
                  <a:lnTo>
                    <a:pt x="4422397" y="2618005"/>
                  </a:lnTo>
                  <a:lnTo>
                    <a:pt x="4384981" y="2643497"/>
                  </a:lnTo>
                  <a:lnTo>
                    <a:pt x="4346734" y="2667831"/>
                  </a:lnTo>
                  <a:lnTo>
                    <a:pt x="4307684" y="2690983"/>
                  </a:lnTo>
                  <a:lnTo>
                    <a:pt x="4267853" y="2712927"/>
                  </a:lnTo>
                  <a:lnTo>
                    <a:pt x="4227268" y="2733637"/>
                  </a:lnTo>
                  <a:lnTo>
                    <a:pt x="4185954" y="2753090"/>
                  </a:lnTo>
                  <a:lnTo>
                    <a:pt x="4143937" y="2771259"/>
                  </a:lnTo>
                  <a:lnTo>
                    <a:pt x="4101240" y="2788119"/>
                  </a:lnTo>
                  <a:lnTo>
                    <a:pt x="4057890" y="2803645"/>
                  </a:lnTo>
                  <a:lnTo>
                    <a:pt x="4013912" y="2817812"/>
                  </a:lnTo>
                  <a:lnTo>
                    <a:pt x="3969331" y="2830595"/>
                  </a:lnTo>
                  <a:lnTo>
                    <a:pt x="3924171" y="2841969"/>
                  </a:lnTo>
                  <a:lnTo>
                    <a:pt x="3878459" y="2851908"/>
                  </a:lnTo>
                  <a:lnTo>
                    <a:pt x="3832220" y="2860386"/>
                  </a:lnTo>
                  <a:lnTo>
                    <a:pt x="3785478" y="2867380"/>
                  </a:lnTo>
                  <a:lnTo>
                    <a:pt x="3738259" y="2872864"/>
                  </a:lnTo>
                  <a:lnTo>
                    <a:pt x="3690588" y="2876811"/>
                  </a:lnTo>
                  <a:lnTo>
                    <a:pt x="3642491" y="2879199"/>
                  </a:lnTo>
                  <a:lnTo>
                    <a:pt x="3593992" y="2880000"/>
                  </a:lnTo>
                  <a:lnTo>
                    <a:pt x="3545631" y="2879200"/>
                  </a:lnTo>
                  <a:lnTo>
                    <a:pt x="3497671" y="2876805"/>
                  </a:lnTo>
                  <a:lnTo>
                    <a:pt x="3450135" y="2872823"/>
                  </a:lnTo>
                  <a:lnTo>
                    <a:pt x="3403051" y="2867259"/>
                  </a:lnTo>
                  <a:lnTo>
                    <a:pt x="3356446" y="2860121"/>
                  </a:lnTo>
                  <a:lnTo>
                    <a:pt x="0" y="2331104"/>
                  </a:lnTo>
                  <a:lnTo>
                    <a:pt x="0" y="531103"/>
                  </a:lnTo>
                  <a:lnTo>
                    <a:pt x="3402468" y="11635"/>
                  </a:lnTo>
                  <a:lnTo>
                    <a:pt x="3450107" y="6699"/>
                  </a:lnTo>
                  <a:lnTo>
                    <a:pt x="3497847" y="3046"/>
                  </a:lnTo>
                  <a:lnTo>
                    <a:pt x="3545779" y="778"/>
                  </a:lnTo>
                  <a:lnTo>
                    <a:pt x="3593992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8517" y="2350144"/>
              <a:ext cx="0" cy="600075"/>
            </a:xfrm>
            <a:custGeom>
              <a:avLst/>
              <a:gdLst/>
              <a:ahLst/>
              <a:cxnLst/>
              <a:rect l="l" t="t" r="r" b="b"/>
              <a:pathLst>
                <a:path h="600075">
                  <a:moveTo>
                    <a:pt x="0" y="60007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382" y="4325523"/>
              <a:ext cx="5046345" cy="2267585"/>
            </a:xfrm>
            <a:custGeom>
              <a:avLst/>
              <a:gdLst/>
              <a:ahLst/>
              <a:cxnLst/>
              <a:rect l="l" t="t" r="r" b="b"/>
              <a:pathLst>
                <a:path w="5046345" h="2267584">
                  <a:moveTo>
                    <a:pt x="714488" y="2266958"/>
                  </a:moveTo>
                  <a:lnTo>
                    <a:pt x="0" y="1838328"/>
                  </a:lnTo>
                  <a:lnTo>
                    <a:pt x="5045868" y="0"/>
                  </a:lnTo>
                  <a:lnTo>
                    <a:pt x="4314711" y="2264572"/>
                  </a:lnTo>
                  <a:lnTo>
                    <a:pt x="714488" y="226695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9206" y="1063140"/>
              <a:ext cx="1368425" cy="7019925"/>
            </a:xfrm>
            <a:custGeom>
              <a:avLst/>
              <a:gdLst/>
              <a:ahLst/>
              <a:cxnLst/>
              <a:rect l="l" t="t" r="r" b="b"/>
              <a:pathLst>
                <a:path w="1368425" h="7019925">
                  <a:moveTo>
                    <a:pt x="778" y="3263536"/>
                  </a:moveTo>
                  <a:lnTo>
                    <a:pt x="1367989" y="7019921"/>
                  </a:lnTo>
                </a:path>
                <a:path w="1368425" h="7019925">
                  <a:moveTo>
                    <a:pt x="0" y="0"/>
                  </a:moveTo>
                  <a:lnTo>
                    <a:pt x="0" y="327342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287" y="2650183"/>
              <a:ext cx="7812405" cy="7012940"/>
            </a:xfrm>
            <a:custGeom>
              <a:avLst/>
              <a:gdLst/>
              <a:ahLst/>
              <a:cxnLst/>
              <a:rect l="l" t="t" r="r" b="b"/>
              <a:pathLst>
                <a:path w="7812405" h="7012940">
                  <a:moveTo>
                    <a:pt x="3370802" y="0"/>
                  </a:moveTo>
                  <a:lnTo>
                    <a:pt x="4228056" y="0"/>
                  </a:lnTo>
                </a:path>
                <a:path w="7812405" h="7012940">
                  <a:moveTo>
                    <a:pt x="2227802" y="0"/>
                  </a:moveTo>
                  <a:lnTo>
                    <a:pt x="3085056" y="0"/>
                  </a:lnTo>
                </a:path>
                <a:path w="7812405" h="7012940">
                  <a:moveTo>
                    <a:pt x="3153952" y="0"/>
                  </a:moveTo>
                  <a:lnTo>
                    <a:pt x="3301906" y="0"/>
                  </a:lnTo>
                </a:path>
                <a:path w="7812405" h="7012940">
                  <a:moveTo>
                    <a:pt x="1143000" y="0"/>
                  </a:moveTo>
                  <a:lnTo>
                    <a:pt x="2000253" y="0"/>
                  </a:lnTo>
                </a:path>
                <a:path w="7812405" h="7012940">
                  <a:moveTo>
                    <a:pt x="0" y="0"/>
                  </a:moveTo>
                  <a:lnTo>
                    <a:pt x="857253" y="0"/>
                  </a:lnTo>
                </a:path>
                <a:path w="7812405" h="7012940">
                  <a:moveTo>
                    <a:pt x="926150" y="0"/>
                  </a:moveTo>
                  <a:lnTo>
                    <a:pt x="1074102" y="0"/>
                  </a:lnTo>
                </a:path>
                <a:path w="7812405" h="7012940">
                  <a:moveTo>
                    <a:pt x="2046613" y="0"/>
                  </a:moveTo>
                  <a:lnTo>
                    <a:pt x="2194567" y="0"/>
                  </a:lnTo>
                </a:path>
                <a:path w="7812405" h="7012940">
                  <a:moveTo>
                    <a:pt x="4499517" y="0"/>
                  </a:moveTo>
                  <a:lnTo>
                    <a:pt x="5356771" y="0"/>
                  </a:lnTo>
                </a:path>
                <a:path w="7812405" h="7012940">
                  <a:moveTo>
                    <a:pt x="4282667" y="0"/>
                  </a:moveTo>
                  <a:lnTo>
                    <a:pt x="4430621" y="0"/>
                  </a:lnTo>
                </a:path>
                <a:path w="7812405" h="7012940">
                  <a:moveTo>
                    <a:pt x="5152928" y="5369888"/>
                  </a:moveTo>
                  <a:lnTo>
                    <a:pt x="6300730" y="4952123"/>
                  </a:lnTo>
                </a:path>
                <a:path w="7812405" h="7012940">
                  <a:moveTo>
                    <a:pt x="3622535" y="5926907"/>
                  </a:moveTo>
                  <a:lnTo>
                    <a:pt x="4770334" y="5509140"/>
                  </a:lnTo>
                </a:path>
                <a:path w="7812405" h="7012940">
                  <a:moveTo>
                    <a:pt x="4862584" y="5475566"/>
                  </a:moveTo>
                  <a:lnTo>
                    <a:pt x="5060682" y="5403466"/>
                  </a:lnTo>
                </a:path>
                <a:path w="7812405" h="7012940">
                  <a:moveTo>
                    <a:pt x="2170065" y="6455562"/>
                  </a:moveTo>
                  <a:lnTo>
                    <a:pt x="3317864" y="6037797"/>
                  </a:lnTo>
                </a:path>
                <a:path w="7812405" h="7012940">
                  <a:moveTo>
                    <a:pt x="639673" y="7012580"/>
                  </a:moveTo>
                  <a:lnTo>
                    <a:pt x="1787471" y="6594814"/>
                  </a:lnTo>
                </a:path>
                <a:path w="7812405" h="7012940">
                  <a:moveTo>
                    <a:pt x="1879718" y="6561240"/>
                  </a:moveTo>
                  <a:lnTo>
                    <a:pt x="2077819" y="6489139"/>
                  </a:lnTo>
                </a:path>
                <a:path w="7812405" h="7012940">
                  <a:moveTo>
                    <a:pt x="3379938" y="6015203"/>
                  </a:moveTo>
                  <a:lnTo>
                    <a:pt x="3578035" y="5943103"/>
                  </a:lnTo>
                </a:path>
                <a:path w="7812405" h="7012940">
                  <a:moveTo>
                    <a:pt x="6664198" y="4819834"/>
                  </a:moveTo>
                  <a:lnTo>
                    <a:pt x="7811996" y="4402068"/>
                  </a:lnTo>
                </a:path>
                <a:path w="7812405" h="7012940">
                  <a:moveTo>
                    <a:pt x="6373850" y="4925508"/>
                  </a:moveTo>
                  <a:lnTo>
                    <a:pt x="6571951" y="485340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4906" y="1072965"/>
              <a:ext cx="6086475" cy="8362950"/>
            </a:xfrm>
            <a:custGeom>
              <a:avLst/>
              <a:gdLst/>
              <a:ahLst/>
              <a:cxnLst/>
              <a:rect l="l" t="t" r="r" b="b"/>
              <a:pathLst>
                <a:path w="6086475" h="8362950">
                  <a:moveTo>
                    <a:pt x="4592166" y="3425162"/>
                  </a:moveTo>
                  <a:lnTo>
                    <a:pt x="6086105" y="7529724"/>
                  </a:lnTo>
                </a:path>
                <a:path w="6086475" h="8362950">
                  <a:moveTo>
                    <a:pt x="4591389" y="4234"/>
                  </a:moveTo>
                  <a:lnTo>
                    <a:pt x="4591389" y="3415996"/>
                  </a:lnTo>
                </a:path>
                <a:path w="6086475" h="8362950">
                  <a:moveTo>
                    <a:pt x="4139726" y="3576514"/>
                  </a:moveTo>
                  <a:lnTo>
                    <a:pt x="5759081" y="8025657"/>
                  </a:lnTo>
                </a:path>
                <a:path w="6086475" h="8362950">
                  <a:moveTo>
                    <a:pt x="4138947" y="8482"/>
                  </a:moveTo>
                  <a:lnTo>
                    <a:pt x="4138947" y="3577921"/>
                  </a:lnTo>
                </a:path>
                <a:path w="6086475" h="8362950">
                  <a:moveTo>
                    <a:pt x="3568226" y="3787113"/>
                  </a:moveTo>
                  <a:lnTo>
                    <a:pt x="5233603" y="8362703"/>
                  </a:lnTo>
                </a:path>
                <a:path w="6086475" h="8362950">
                  <a:moveTo>
                    <a:pt x="3567447" y="0"/>
                  </a:moveTo>
                  <a:lnTo>
                    <a:pt x="3567447" y="3790652"/>
                  </a:lnTo>
                </a:path>
                <a:path w="6086475" h="8362950">
                  <a:moveTo>
                    <a:pt x="0" y="21186"/>
                  </a:moveTo>
                  <a:lnTo>
                    <a:pt x="0" y="509295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6379" y="909103"/>
            <a:ext cx="1586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  <a:tab pos="1029335" algn="l"/>
                <a:tab pos="1471930" algn="l"/>
              </a:tabLst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6407" y="909103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952657" y="1208314"/>
            <a:ext cx="5268595" cy="9031605"/>
            <a:chOff x="952657" y="1208314"/>
            <a:chExt cx="5268595" cy="9031605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2652" y="1208325"/>
              <a:ext cx="4653280" cy="2869565"/>
            </a:xfrm>
            <a:custGeom>
              <a:avLst/>
              <a:gdLst/>
              <a:ahLst/>
              <a:cxnLst/>
              <a:rect l="l" t="t" r="r" b="b"/>
              <a:pathLst>
                <a:path w="4653280" h="2869565">
                  <a:moveTo>
                    <a:pt x="63093" y="2224684"/>
                  </a:moveTo>
                  <a:lnTo>
                    <a:pt x="0" y="2224684"/>
                  </a:lnTo>
                  <a:lnTo>
                    <a:pt x="33337" y="2334222"/>
                  </a:lnTo>
                  <a:lnTo>
                    <a:pt x="63093" y="2224684"/>
                  </a:lnTo>
                  <a:close/>
                </a:path>
                <a:path w="4653280" h="2869565">
                  <a:moveTo>
                    <a:pt x="63093" y="631621"/>
                  </a:moveTo>
                  <a:lnTo>
                    <a:pt x="33337" y="522084"/>
                  </a:lnTo>
                  <a:lnTo>
                    <a:pt x="0" y="631621"/>
                  </a:lnTo>
                  <a:lnTo>
                    <a:pt x="63093" y="631621"/>
                  </a:lnTo>
                  <a:close/>
                </a:path>
                <a:path w="4653280" h="2869565">
                  <a:moveTo>
                    <a:pt x="3630244" y="2759862"/>
                  </a:moveTo>
                  <a:lnTo>
                    <a:pt x="3567138" y="2759862"/>
                  </a:lnTo>
                  <a:lnTo>
                    <a:pt x="3600475" y="2869400"/>
                  </a:lnTo>
                  <a:lnTo>
                    <a:pt x="3630244" y="2759862"/>
                  </a:lnTo>
                  <a:close/>
                </a:path>
                <a:path w="4653280" h="2869565">
                  <a:moveTo>
                    <a:pt x="3630244" y="109537"/>
                  </a:moveTo>
                  <a:lnTo>
                    <a:pt x="3600475" y="0"/>
                  </a:lnTo>
                  <a:lnTo>
                    <a:pt x="3567138" y="109537"/>
                  </a:lnTo>
                  <a:lnTo>
                    <a:pt x="3630244" y="109537"/>
                  </a:lnTo>
                  <a:close/>
                </a:path>
                <a:path w="4653280" h="2869565">
                  <a:moveTo>
                    <a:pt x="4205313" y="2650921"/>
                  </a:moveTo>
                  <a:lnTo>
                    <a:pt x="4142219" y="2650921"/>
                  </a:lnTo>
                  <a:lnTo>
                    <a:pt x="4175544" y="2760459"/>
                  </a:lnTo>
                  <a:lnTo>
                    <a:pt x="4205313" y="2650921"/>
                  </a:lnTo>
                  <a:close/>
                </a:path>
                <a:path w="4653280" h="2869565">
                  <a:moveTo>
                    <a:pt x="4205313" y="212521"/>
                  </a:moveTo>
                  <a:lnTo>
                    <a:pt x="4175544" y="102984"/>
                  </a:lnTo>
                  <a:lnTo>
                    <a:pt x="4142219" y="212521"/>
                  </a:lnTo>
                  <a:lnTo>
                    <a:pt x="4205313" y="212521"/>
                  </a:lnTo>
                  <a:close/>
                </a:path>
                <a:path w="4653280" h="2869565">
                  <a:moveTo>
                    <a:pt x="4652988" y="2369934"/>
                  </a:moveTo>
                  <a:lnTo>
                    <a:pt x="4589881" y="2369934"/>
                  </a:lnTo>
                  <a:lnTo>
                    <a:pt x="4623219" y="2479471"/>
                  </a:lnTo>
                  <a:lnTo>
                    <a:pt x="4652988" y="2369934"/>
                  </a:lnTo>
                  <a:close/>
                </a:path>
                <a:path w="4653280" h="2869565">
                  <a:moveTo>
                    <a:pt x="4652988" y="517321"/>
                  </a:moveTo>
                  <a:lnTo>
                    <a:pt x="4623219" y="407784"/>
                  </a:lnTo>
                  <a:lnTo>
                    <a:pt x="4589881" y="517321"/>
                  </a:lnTo>
                  <a:lnTo>
                    <a:pt x="4652988" y="5173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1343" y="6749776"/>
              <a:ext cx="4363720" cy="3484245"/>
            </a:xfrm>
            <a:custGeom>
              <a:avLst/>
              <a:gdLst/>
              <a:ahLst/>
              <a:cxnLst/>
              <a:rect l="l" t="t" r="r" b="b"/>
              <a:pathLst>
                <a:path w="4363720" h="3484245">
                  <a:moveTo>
                    <a:pt x="3386137" y="0"/>
                  </a:moveTo>
                  <a:lnTo>
                    <a:pt x="0" y="1789765"/>
                  </a:lnTo>
                  <a:lnTo>
                    <a:pt x="616741" y="3483785"/>
                  </a:lnTo>
                  <a:lnTo>
                    <a:pt x="666696" y="3473225"/>
                  </a:lnTo>
                  <a:lnTo>
                    <a:pt x="716652" y="3462665"/>
                  </a:lnTo>
                  <a:lnTo>
                    <a:pt x="766607" y="3452104"/>
                  </a:lnTo>
                  <a:lnTo>
                    <a:pt x="816563" y="3441544"/>
                  </a:lnTo>
                  <a:lnTo>
                    <a:pt x="866519" y="3430984"/>
                  </a:lnTo>
                  <a:lnTo>
                    <a:pt x="916474" y="3420424"/>
                  </a:lnTo>
                  <a:lnTo>
                    <a:pt x="966430" y="3409864"/>
                  </a:lnTo>
                  <a:lnTo>
                    <a:pt x="1016385" y="3399304"/>
                  </a:lnTo>
                  <a:lnTo>
                    <a:pt x="1066341" y="3388744"/>
                  </a:lnTo>
                  <a:lnTo>
                    <a:pt x="1116297" y="3378184"/>
                  </a:lnTo>
                  <a:lnTo>
                    <a:pt x="1166252" y="3367623"/>
                  </a:lnTo>
                  <a:lnTo>
                    <a:pt x="1216208" y="3357063"/>
                  </a:lnTo>
                  <a:lnTo>
                    <a:pt x="1266163" y="3346503"/>
                  </a:lnTo>
                  <a:lnTo>
                    <a:pt x="1316119" y="3335943"/>
                  </a:lnTo>
                  <a:lnTo>
                    <a:pt x="1366074" y="3325383"/>
                  </a:lnTo>
                  <a:lnTo>
                    <a:pt x="1416030" y="3314823"/>
                  </a:lnTo>
                  <a:lnTo>
                    <a:pt x="1465985" y="3304263"/>
                  </a:lnTo>
                  <a:lnTo>
                    <a:pt x="1515941" y="3293702"/>
                  </a:lnTo>
                  <a:lnTo>
                    <a:pt x="1565897" y="3283142"/>
                  </a:lnTo>
                  <a:lnTo>
                    <a:pt x="1615852" y="3272582"/>
                  </a:lnTo>
                  <a:lnTo>
                    <a:pt x="1665808" y="3262022"/>
                  </a:lnTo>
                  <a:lnTo>
                    <a:pt x="1715763" y="3251462"/>
                  </a:lnTo>
                  <a:lnTo>
                    <a:pt x="1765719" y="3240902"/>
                  </a:lnTo>
                  <a:lnTo>
                    <a:pt x="1815674" y="3230341"/>
                  </a:lnTo>
                  <a:lnTo>
                    <a:pt x="1865630" y="3219781"/>
                  </a:lnTo>
                  <a:lnTo>
                    <a:pt x="1915585" y="3209221"/>
                  </a:lnTo>
                  <a:lnTo>
                    <a:pt x="1965541" y="3198661"/>
                  </a:lnTo>
                  <a:lnTo>
                    <a:pt x="2015496" y="3188101"/>
                  </a:lnTo>
                  <a:lnTo>
                    <a:pt x="2065452" y="3177541"/>
                  </a:lnTo>
                  <a:lnTo>
                    <a:pt x="2115408" y="3166980"/>
                  </a:lnTo>
                  <a:lnTo>
                    <a:pt x="2165363" y="3156420"/>
                  </a:lnTo>
                  <a:lnTo>
                    <a:pt x="2215319" y="3145860"/>
                  </a:lnTo>
                  <a:lnTo>
                    <a:pt x="2265274" y="3135300"/>
                  </a:lnTo>
                  <a:lnTo>
                    <a:pt x="2315230" y="3124740"/>
                  </a:lnTo>
                  <a:lnTo>
                    <a:pt x="2365185" y="3114180"/>
                  </a:lnTo>
                  <a:lnTo>
                    <a:pt x="2415141" y="3103619"/>
                  </a:lnTo>
                  <a:lnTo>
                    <a:pt x="2465096" y="3093059"/>
                  </a:lnTo>
                  <a:lnTo>
                    <a:pt x="2515052" y="3082499"/>
                  </a:lnTo>
                  <a:lnTo>
                    <a:pt x="2565007" y="3071939"/>
                  </a:lnTo>
                  <a:lnTo>
                    <a:pt x="2614963" y="3061379"/>
                  </a:lnTo>
                  <a:lnTo>
                    <a:pt x="2664918" y="3050818"/>
                  </a:lnTo>
                  <a:lnTo>
                    <a:pt x="2714874" y="3040258"/>
                  </a:lnTo>
                  <a:lnTo>
                    <a:pt x="2764830" y="3029698"/>
                  </a:lnTo>
                  <a:lnTo>
                    <a:pt x="2814785" y="3019138"/>
                  </a:lnTo>
                  <a:lnTo>
                    <a:pt x="2864741" y="3008578"/>
                  </a:lnTo>
                  <a:lnTo>
                    <a:pt x="2914696" y="2998018"/>
                  </a:lnTo>
                  <a:lnTo>
                    <a:pt x="2964652" y="2987457"/>
                  </a:lnTo>
                  <a:lnTo>
                    <a:pt x="3014607" y="2976897"/>
                  </a:lnTo>
                  <a:lnTo>
                    <a:pt x="3064563" y="2966337"/>
                  </a:lnTo>
                  <a:lnTo>
                    <a:pt x="3114518" y="2955777"/>
                  </a:lnTo>
                  <a:lnTo>
                    <a:pt x="3164474" y="2945217"/>
                  </a:lnTo>
                  <a:lnTo>
                    <a:pt x="3214430" y="2934657"/>
                  </a:lnTo>
                  <a:lnTo>
                    <a:pt x="3264385" y="2924096"/>
                  </a:lnTo>
                  <a:lnTo>
                    <a:pt x="3314341" y="2913536"/>
                  </a:lnTo>
                  <a:lnTo>
                    <a:pt x="3364296" y="2902976"/>
                  </a:lnTo>
                  <a:lnTo>
                    <a:pt x="3414252" y="2892416"/>
                  </a:lnTo>
                  <a:lnTo>
                    <a:pt x="3464207" y="2881856"/>
                  </a:lnTo>
                  <a:lnTo>
                    <a:pt x="3514163" y="2871296"/>
                  </a:lnTo>
                  <a:lnTo>
                    <a:pt x="3564119" y="2860735"/>
                  </a:lnTo>
                  <a:lnTo>
                    <a:pt x="3614074" y="2850175"/>
                  </a:lnTo>
                  <a:lnTo>
                    <a:pt x="3664030" y="2839615"/>
                  </a:lnTo>
                  <a:lnTo>
                    <a:pt x="3713985" y="2829055"/>
                  </a:lnTo>
                  <a:lnTo>
                    <a:pt x="3763941" y="2818495"/>
                  </a:lnTo>
                  <a:lnTo>
                    <a:pt x="3813896" y="2807935"/>
                  </a:lnTo>
                  <a:lnTo>
                    <a:pt x="3863852" y="2797375"/>
                  </a:lnTo>
                  <a:lnTo>
                    <a:pt x="3913808" y="2786814"/>
                  </a:lnTo>
                  <a:lnTo>
                    <a:pt x="3963763" y="2776254"/>
                  </a:lnTo>
                  <a:lnTo>
                    <a:pt x="4013719" y="2765694"/>
                  </a:lnTo>
                  <a:lnTo>
                    <a:pt x="4063675" y="2755134"/>
                  </a:lnTo>
                  <a:lnTo>
                    <a:pt x="4113630" y="2744574"/>
                  </a:lnTo>
                  <a:lnTo>
                    <a:pt x="4163586" y="2734014"/>
                  </a:lnTo>
                  <a:lnTo>
                    <a:pt x="4213541" y="2723454"/>
                  </a:lnTo>
                  <a:lnTo>
                    <a:pt x="4263497" y="2712894"/>
                  </a:lnTo>
                  <a:lnTo>
                    <a:pt x="4313453" y="2702333"/>
                  </a:lnTo>
                  <a:lnTo>
                    <a:pt x="4363408" y="2691773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60000">
            <a:off x="6993594" y="7412796"/>
            <a:ext cx="185302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60000">
            <a:off x="6545638" y="7576985"/>
            <a:ext cx="185302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60000">
            <a:off x="6090580" y="7734231"/>
            <a:ext cx="19011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60000">
            <a:off x="5531316" y="7929700"/>
            <a:ext cx="19011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60000">
            <a:off x="2114712" y="9189957"/>
            <a:ext cx="185302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981873" y="790822"/>
            <a:ext cx="13883640" cy="9812020"/>
            <a:chOff x="981873" y="790822"/>
            <a:chExt cx="13883640" cy="981202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5683" y="6159077"/>
              <a:ext cx="1448435" cy="3979545"/>
            </a:xfrm>
            <a:custGeom>
              <a:avLst/>
              <a:gdLst/>
              <a:ahLst/>
              <a:cxnLst/>
              <a:rect l="l" t="t" r="r" b="b"/>
              <a:pathLst>
                <a:path w="1448435" h="3979545">
                  <a:moveTo>
                    <a:pt x="0" y="0"/>
                  </a:moveTo>
                  <a:lnTo>
                    <a:pt x="1448225" y="3978968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48510" y="8535172"/>
              <a:ext cx="620395" cy="1703070"/>
            </a:xfrm>
            <a:custGeom>
              <a:avLst/>
              <a:gdLst/>
              <a:ahLst/>
              <a:cxnLst/>
              <a:rect l="l" t="t" r="r" b="b"/>
              <a:pathLst>
                <a:path w="620394" h="1703070">
                  <a:moveTo>
                    <a:pt x="65430" y="92748"/>
                  </a:moveTo>
                  <a:lnTo>
                    <a:pt x="0" y="0"/>
                  </a:lnTo>
                  <a:lnTo>
                    <a:pt x="6146" y="114325"/>
                  </a:lnTo>
                  <a:lnTo>
                    <a:pt x="65430" y="92748"/>
                  </a:lnTo>
                  <a:close/>
                </a:path>
                <a:path w="620394" h="1703070">
                  <a:moveTo>
                    <a:pt x="619785" y="1702841"/>
                  </a:moveTo>
                  <a:lnTo>
                    <a:pt x="610298" y="1589735"/>
                  </a:lnTo>
                  <a:lnTo>
                    <a:pt x="551002" y="1611312"/>
                  </a:lnTo>
                  <a:lnTo>
                    <a:pt x="619785" y="170284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1183" y="95544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4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4" h="607059">
                  <a:moveTo>
                    <a:pt x="866382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4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284" y="93583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0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7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0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29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5" y="500029"/>
                  </a:lnTo>
                </a:path>
                <a:path w="1807845" h="1021079">
                  <a:moveTo>
                    <a:pt x="1407513" y="500029"/>
                  </a:moveTo>
                  <a:lnTo>
                    <a:pt x="1174542" y="500029"/>
                  </a:lnTo>
                </a:path>
                <a:path w="1807845" h="1021079">
                  <a:moveTo>
                    <a:pt x="1533016" y="500029"/>
                  </a:moveTo>
                  <a:lnTo>
                    <a:pt x="1443023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69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23703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4173" y="1290808"/>
              <a:ext cx="3377565" cy="2553970"/>
            </a:xfrm>
            <a:custGeom>
              <a:avLst/>
              <a:gdLst/>
              <a:ahLst/>
              <a:cxnLst/>
              <a:rect l="l" t="t" r="r" b="b"/>
              <a:pathLst>
                <a:path w="3377565" h="2553970">
                  <a:moveTo>
                    <a:pt x="2187396" y="0"/>
                  </a:moveTo>
                  <a:lnTo>
                    <a:pt x="2134518" y="1143"/>
                  </a:lnTo>
                  <a:lnTo>
                    <a:pt x="2081485" y="4161"/>
                  </a:lnTo>
                  <a:lnTo>
                    <a:pt x="2028563" y="8994"/>
                  </a:lnTo>
                  <a:lnTo>
                    <a:pt x="1976018" y="15583"/>
                  </a:lnTo>
                  <a:lnTo>
                    <a:pt x="1924115" y="23870"/>
                  </a:lnTo>
                  <a:lnTo>
                    <a:pt x="1873122" y="33795"/>
                  </a:lnTo>
                  <a:lnTo>
                    <a:pt x="1823302" y="45300"/>
                  </a:lnTo>
                  <a:lnTo>
                    <a:pt x="1774923" y="58326"/>
                  </a:lnTo>
                  <a:lnTo>
                    <a:pt x="1728249" y="72813"/>
                  </a:lnTo>
                  <a:lnTo>
                    <a:pt x="1683548" y="88704"/>
                  </a:lnTo>
                  <a:lnTo>
                    <a:pt x="1641083" y="105939"/>
                  </a:lnTo>
                  <a:lnTo>
                    <a:pt x="1601122" y="124460"/>
                  </a:lnTo>
                  <a:lnTo>
                    <a:pt x="1563930" y="144207"/>
                  </a:lnTo>
                  <a:lnTo>
                    <a:pt x="1529773" y="165122"/>
                  </a:lnTo>
                  <a:lnTo>
                    <a:pt x="1465117" y="212691"/>
                  </a:lnTo>
                  <a:lnTo>
                    <a:pt x="1416075" y="261005"/>
                  </a:lnTo>
                  <a:lnTo>
                    <a:pt x="0" y="1980259"/>
                  </a:lnTo>
                  <a:lnTo>
                    <a:pt x="1011927" y="2553477"/>
                  </a:lnTo>
                  <a:lnTo>
                    <a:pt x="2972984" y="1227341"/>
                  </a:lnTo>
                  <a:lnTo>
                    <a:pt x="3100500" y="1146110"/>
                  </a:lnTo>
                  <a:lnTo>
                    <a:pt x="3150862" y="1111962"/>
                  </a:lnTo>
                  <a:lnTo>
                    <a:pt x="3196376" y="1076762"/>
                  </a:lnTo>
                  <a:lnTo>
                    <a:pt x="3236972" y="1040545"/>
                  </a:lnTo>
                  <a:lnTo>
                    <a:pt x="3272580" y="1003346"/>
                  </a:lnTo>
                  <a:lnTo>
                    <a:pt x="3303130" y="965199"/>
                  </a:lnTo>
                  <a:lnTo>
                    <a:pt x="3328552" y="926139"/>
                  </a:lnTo>
                  <a:lnTo>
                    <a:pt x="3348776" y="886202"/>
                  </a:lnTo>
                  <a:lnTo>
                    <a:pt x="3363730" y="845422"/>
                  </a:lnTo>
                  <a:lnTo>
                    <a:pt x="3373346" y="803834"/>
                  </a:lnTo>
                  <a:lnTo>
                    <a:pt x="3377553" y="761473"/>
                  </a:lnTo>
                  <a:lnTo>
                    <a:pt x="3376281" y="718373"/>
                  </a:lnTo>
                  <a:lnTo>
                    <a:pt x="3370188" y="675928"/>
                  </a:lnTo>
                  <a:lnTo>
                    <a:pt x="3360039" y="634645"/>
                  </a:lnTo>
                  <a:lnTo>
                    <a:pt x="3346044" y="594538"/>
                  </a:lnTo>
                  <a:lnTo>
                    <a:pt x="3328410" y="555619"/>
                  </a:lnTo>
                  <a:lnTo>
                    <a:pt x="3307347" y="517901"/>
                  </a:lnTo>
                  <a:lnTo>
                    <a:pt x="3283063" y="481397"/>
                  </a:lnTo>
                  <a:lnTo>
                    <a:pt x="3255768" y="446120"/>
                  </a:lnTo>
                  <a:lnTo>
                    <a:pt x="3225669" y="412083"/>
                  </a:lnTo>
                  <a:lnTo>
                    <a:pt x="3192975" y="379297"/>
                  </a:lnTo>
                  <a:lnTo>
                    <a:pt x="3157896" y="347777"/>
                  </a:lnTo>
                  <a:lnTo>
                    <a:pt x="3120640" y="317535"/>
                  </a:lnTo>
                  <a:lnTo>
                    <a:pt x="3081416" y="288583"/>
                  </a:lnTo>
                  <a:lnTo>
                    <a:pt x="3040432" y="260935"/>
                  </a:lnTo>
                  <a:lnTo>
                    <a:pt x="2997898" y="234604"/>
                  </a:lnTo>
                  <a:lnTo>
                    <a:pt x="2954022" y="209601"/>
                  </a:lnTo>
                  <a:lnTo>
                    <a:pt x="2909012" y="185941"/>
                  </a:lnTo>
                  <a:lnTo>
                    <a:pt x="2863079" y="163635"/>
                  </a:lnTo>
                  <a:lnTo>
                    <a:pt x="2816429" y="142697"/>
                  </a:lnTo>
                  <a:lnTo>
                    <a:pt x="2769273" y="123140"/>
                  </a:lnTo>
                  <a:lnTo>
                    <a:pt x="2721819" y="104976"/>
                  </a:lnTo>
                  <a:lnTo>
                    <a:pt x="2674276" y="88218"/>
                  </a:lnTo>
                  <a:lnTo>
                    <a:pt x="2626852" y="72878"/>
                  </a:lnTo>
                  <a:lnTo>
                    <a:pt x="2579756" y="58971"/>
                  </a:lnTo>
                  <a:lnTo>
                    <a:pt x="2533197" y="46508"/>
                  </a:lnTo>
                  <a:lnTo>
                    <a:pt x="2487383" y="35502"/>
                  </a:lnTo>
                  <a:lnTo>
                    <a:pt x="2442525" y="25966"/>
                  </a:lnTo>
                  <a:lnTo>
                    <a:pt x="2398829" y="17914"/>
                  </a:lnTo>
                  <a:lnTo>
                    <a:pt x="2356505" y="11357"/>
                  </a:lnTo>
                  <a:lnTo>
                    <a:pt x="2315763" y="6308"/>
                  </a:lnTo>
                  <a:lnTo>
                    <a:pt x="2276809" y="2781"/>
                  </a:lnTo>
                  <a:lnTo>
                    <a:pt x="2239854" y="789"/>
                  </a:lnTo>
                  <a:lnTo>
                    <a:pt x="218739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9544" y="3277966"/>
              <a:ext cx="1339215" cy="1221740"/>
            </a:xfrm>
            <a:custGeom>
              <a:avLst/>
              <a:gdLst/>
              <a:ahLst/>
              <a:cxnLst/>
              <a:rect l="l" t="t" r="r" b="b"/>
              <a:pathLst>
                <a:path w="1339215" h="1221739">
                  <a:moveTo>
                    <a:pt x="0" y="0"/>
                  </a:moveTo>
                  <a:lnTo>
                    <a:pt x="675054" y="846265"/>
                  </a:lnTo>
                  <a:lnTo>
                    <a:pt x="1338840" y="1221446"/>
                  </a:lnTo>
                  <a:lnTo>
                    <a:pt x="1006506" y="566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6122" y="2462957"/>
              <a:ext cx="2045970" cy="2035810"/>
            </a:xfrm>
            <a:custGeom>
              <a:avLst/>
              <a:gdLst/>
              <a:ahLst/>
              <a:cxnLst/>
              <a:rect l="l" t="t" r="r" b="b"/>
              <a:pathLst>
                <a:path w="2045969" h="2035810">
                  <a:moveTo>
                    <a:pt x="2045401" y="0"/>
                  </a:moveTo>
                  <a:lnTo>
                    <a:pt x="0" y="1381392"/>
                  </a:lnTo>
                  <a:lnTo>
                    <a:pt x="331815" y="2035713"/>
                  </a:lnTo>
                  <a:lnTo>
                    <a:pt x="1583636" y="1516971"/>
                  </a:lnTo>
                  <a:lnTo>
                    <a:pt x="204540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13444" y="2126214"/>
              <a:ext cx="777175" cy="1855965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12378" y="8257312"/>
              <a:ext cx="4146550" cy="1509395"/>
            </a:xfrm>
            <a:custGeom>
              <a:avLst/>
              <a:gdLst/>
              <a:ahLst/>
              <a:cxnLst/>
              <a:rect l="l" t="t" r="r" b="b"/>
              <a:pathLst>
                <a:path w="4146550" h="1509395">
                  <a:moveTo>
                    <a:pt x="0" y="1509095"/>
                  </a:moveTo>
                  <a:lnTo>
                    <a:pt x="414605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1765" y="8221279"/>
              <a:ext cx="3428365" cy="1540510"/>
            </a:xfrm>
            <a:custGeom>
              <a:avLst/>
              <a:gdLst/>
              <a:ahLst/>
              <a:cxnLst/>
              <a:rect l="l" t="t" r="r" b="b"/>
              <a:pathLst>
                <a:path w="3428365" h="1540509">
                  <a:moveTo>
                    <a:pt x="485387" y="1540055"/>
                  </a:moveTo>
                  <a:lnTo>
                    <a:pt x="0" y="1248865"/>
                  </a:lnTo>
                  <a:lnTo>
                    <a:pt x="3427901" y="0"/>
                  </a:lnTo>
                  <a:lnTo>
                    <a:pt x="2931191" y="1538434"/>
                  </a:lnTo>
                  <a:lnTo>
                    <a:pt x="485387" y="154005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06511" y="9766799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4">
                  <a:moveTo>
                    <a:pt x="4654692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26407" y="8431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77317" y="1273697"/>
            <a:ext cx="3371850" cy="132461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01930" marR="19875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surface 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object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214" y="2755673"/>
            <a:ext cx="243141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note: the auxiliary view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 the true size and shape of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83825" y="9591432"/>
            <a:ext cx="23939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0</a:t>
            </a:r>
            <a:r>
              <a:rPr sz="375" spc="-22" baseline="133333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375" baseline="133333">
              <a:latin typeface="Arial"/>
              <a:cs typeface="Arial"/>
            </a:endParaRPr>
          </a:p>
        </p:txBody>
      </p:sp>
      <p:pic>
        <p:nvPicPr>
          <p:cNvPr id="42" name="object 4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22302" y="9540976"/>
            <a:ext cx="126921" cy="224142"/>
          </a:xfrm>
          <a:prstGeom prst="rect">
            <a:avLst/>
          </a:prstGeom>
        </p:spPr>
      </p:pic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45990" y="9825730"/>
            <a:ext cx="44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1021733" y="9531953"/>
            <a:ext cx="2946400" cy="616585"/>
            <a:chOff x="11021733" y="9531953"/>
            <a:chExt cx="2946400" cy="616585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0626" y="9779462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511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607" y="9965376"/>
              <a:ext cx="2442210" cy="76835"/>
            </a:xfrm>
            <a:custGeom>
              <a:avLst/>
              <a:gdLst/>
              <a:ahLst/>
              <a:cxnLst/>
              <a:rect l="l" t="t" r="r" b="b"/>
              <a:pathLst>
                <a:path w="244220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442209" h="76834">
                  <a:moveTo>
                    <a:pt x="2352154" y="0"/>
                  </a:moveTo>
                  <a:lnTo>
                    <a:pt x="2361718" y="40806"/>
                  </a:lnTo>
                  <a:lnTo>
                    <a:pt x="2361604" y="43207"/>
                  </a:lnTo>
                  <a:lnTo>
                    <a:pt x="2352154" y="76809"/>
                  </a:lnTo>
                  <a:lnTo>
                    <a:pt x="2433364" y="42005"/>
                  </a:lnTo>
                  <a:lnTo>
                    <a:pt x="2396728" y="42005"/>
                  </a:lnTo>
                  <a:lnTo>
                    <a:pt x="2396728" y="34804"/>
                  </a:lnTo>
                  <a:lnTo>
                    <a:pt x="2433364" y="34804"/>
                  </a:lnTo>
                  <a:lnTo>
                    <a:pt x="2352154" y="0"/>
                  </a:lnTo>
                  <a:close/>
                </a:path>
                <a:path w="2442209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442209" h="76834">
                  <a:moveTo>
                    <a:pt x="2361661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361661" y="42005"/>
                  </a:lnTo>
                  <a:lnTo>
                    <a:pt x="2361661" y="34804"/>
                  </a:lnTo>
                  <a:close/>
                </a:path>
                <a:path w="2442209" h="76834">
                  <a:moveTo>
                    <a:pt x="2433364" y="34804"/>
                  </a:moveTo>
                  <a:lnTo>
                    <a:pt x="2396728" y="34804"/>
                  </a:lnTo>
                  <a:lnTo>
                    <a:pt x="2396728" y="42005"/>
                  </a:lnTo>
                  <a:lnTo>
                    <a:pt x="2433364" y="42005"/>
                  </a:lnTo>
                  <a:lnTo>
                    <a:pt x="2441765" y="38404"/>
                  </a:lnTo>
                  <a:lnTo>
                    <a:pt x="243336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25543" y="9535763"/>
              <a:ext cx="2938780" cy="608965"/>
            </a:xfrm>
            <a:custGeom>
              <a:avLst/>
              <a:gdLst/>
              <a:ahLst/>
              <a:cxnLst/>
              <a:rect l="l" t="t" r="r" b="b"/>
              <a:pathLst>
                <a:path w="2938780" h="608965">
                  <a:moveTo>
                    <a:pt x="2938467" y="243699"/>
                  </a:moveTo>
                  <a:lnTo>
                    <a:pt x="2938467" y="608813"/>
                  </a:lnTo>
                </a:path>
                <a:path w="2938780" h="608965">
                  <a:moveTo>
                    <a:pt x="0" y="0"/>
                  </a:moveTo>
                  <a:lnTo>
                    <a:pt x="0" y="60881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0656" y="9965376"/>
              <a:ext cx="494030" cy="76835"/>
            </a:xfrm>
            <a:custGeom>
              <a:avLst/>
              <a:gdLst/>
              <a:ahLst/>
              <a:cxnLst/>
              <a:rect l="l" t="t" r="r" b="b"/>
              <a:pathLst>
                <a:path w="49402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494029" h="76834">
                  <a:moveTo>
                    <a:pt x="404096" y="0"/>
                  </a:moveTo>
                  <a:lnTo>
                    <a:pt x="413660" y="40806"/>
                  </a:lnTo>
                  <a:lnTo>
                    <a:pt x="413546" y="43207"/>
                  </a:lnTo>
                  <a:lnTo>
                    <a:pt x="404096" y="76809"/>
                  </a:lnTo>
                  <a:lnTo>
                    <a:pt x="485306" y="42005"/>
                  </a:lnTo>
                  <a:lnTo>
                    <a:pt x="448670" y="42005"/>
                  </a:lnTo>
                  <a:lnTo>
                    <a:pt x="448670" y="34804"/>
                  </a:lnTo>
                  <a:lnTo>
                    <a:pt x="485306" y="34804"/>
                  </a:lnTo>
                  <a:lnTo>
                    <a:pt x="404096" y="0"/>
                  </a:lnTo>
                  <a:close/>
                </a:path>
                <a:path w="494029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94029" h="76834">
                  <a:moveTo>
                    <a:pt x="41360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13603" y="42005"/>
                  </a:lnTo>
                  <a:lnTo>
                    <a:pt x="413603" y="34804"/>
                  </a:lnTo>
                  <a:close/>
                </a:path>
                <a:path w="494029" h="76834">
                  <a:moveTo>
                    <a:pt x="485306" y="34804"/>
                  </a:moveTo>
                  <a:lnTo>
                    <a:pt x="448670" y="34804"/>
                  </a:lnTo>
                  <a:lnTo>
                    <a:pt x="448670" y="42005"/>
                  </a:lnTo>
                  <a:lnTo>
                    <a:pt x="485306" y="42005"/>
                  </a:lnTo>
                  <a:lnTo>
                    <a:pt x="493707" y="38404"/>
                  </a:lnTo>
                  <a:lnTo>
                    <a:pt x="48530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96133" y="9824204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13969370" y="8372220"/>
            <a:ext cx="487680" cy="1776730"/>
            <a:chOff x="13969370" y="8372220"/>
            <a:chExt cx="487680" cy="1776730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52677" y="8376030"/>
              <a:ext cx="0" cy="1769110"/>
            </a:xfrm>
            <a:custGeom>
              <a:avLst/>
              <a:gdLst/>
              <a:ahLst/>
              <a:cxnLst/>
              <a:rect l="l" t="t" r="r" b="b"/>
              <a:pathLst>
                <a:path h="1769109">
                  <a:moveTo>
                    <a:pt x="0" y="0"/>
                  </a:moveTo>
                  <a:lnTo>
                    <a:pt x="0" y="176854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69370" y="9965376"/>
              <a:ext cx="487045" cy="76835"/>
            </a:xfrm>
            <a:custGeom>
              <a:avLst/>
              <a:gdLst/>
              <a:ahLst/>
              <a:cxnLst/>
              <a:rect l="l" t="t" r="r" b="b"/>
              <a:pathLst>
                <a:path w="48704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487044" h="76834">
                  <a:moveTo>
                    <a:pt x="397383" y="0"/>
                  </a:moveTo>
                  <a:lnTo>
                    <a:pt x="406947" y="40806"/>
                  </a:lnTo>
                  <a:lnTo>
                    <a:pt x="406833" y="43207"/>
                  </a:lnTo>
                  <a:lnTo>
                    <a:pt x="397383" y="76809"/>
                  </a:lnTo>
                  <a:lnTo>
                    <a:pt x="478593" y="42005"/>
                  </a:lnTo>
                  <a:lnTo>
                    <a:pt x="441957" y="42005"/>
                  </a:lnTo>
                  <a:lnTo>
                    <a:pt x="441957" y="34804"/>
                  </a:lnTo>
                  <a:lnTo>
                    <a:pt x="478593" y="34804"/>
                  </a:lnTo>
                  <a:lnTo>
                    <a:pt x="397383" y="0"/>
                  </a:lnTo>
                  <a:close/>
                </a:path>
                <a:path w="48704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87044" h="76834">
                  <a:moveTo>
                    <a:pt x="406890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06890" y="42005"/>
                  </a:lnTo>
                  <a:lnTo>
                    <a:pt x="406890" y="34804"/>
                  </a:lnTo>
                  <a:close/>
                </a:path>
                <a:path w="487044" h="76834">
                  <a:moveTo>
                    <a:pt x="478593" y="34804"/>
                  </a:moveTo>
                  <a:lnTo>
                    <a:pt x="441957" y="34804"/>
                  </a:lnTo>
                  <a:lnTo>
                    <a:pt x="441957" y="42005"/>
                  </a:lnTo>
                  <a:lnTo>
                    <a:pt x="478593" y="42005"/>
                  </a:lnTo>
                  <a:lnTo>
                    <a:pt x="486994" y="38404"/>
                  </a:lnTo>
                  <a:lnTo>
                    <a:pt x="47859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33786" y="9824204"/>
            <a:ext cx="3740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14482737" y="8215695"/>
            <a:ext cx="459740" cy="1557020"/>
            <a:chOff x="14482737" y="8215695"/>
            <a:chExt cx="459740" cy="1557020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6547" y="8219505"/>
              <a:ext cx="452120" cy="1549400"/>
            </a:xfrm>
            <a:custGeom>
              <a:avLst/>
              <a:gdLst/>
              <a:ahLst/>
              <a:cxnLst/>
              <a:rect l="l" t="t" r="r" b="b"/>
              <a:pathLst>
                <a:path w="452119" h="1549400">
                  <a:moveTo>
                    <a:pt x="451631" y="0"/>
                  </a:moveTo>
                  <a:lnTo>
                    <a:pt x="0" y="0"/>
                  </a:lnTo>
                </a:path>
                <a:path w="452119" h="1549400">
                  <a:moveTo>
                    <a:pt x="451631" y="1548878"/>
                  </a:moveTo>
                  <a:lnTo>
                    <a:pt x="83329" y="154887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846" y="8226773"/>
              <a:ext cx="76835" cy="1537970"/>
            </a:xfrm>
            <a:custGeom>
              <a:avLst/>
              <a:gdLst/>
              <a:ahLst/>
              <a:cxnLst/>
              <a:rect l="l" t="t" r="r" b="b"/>
              <a:pathLst>
                <a:path w="76834" h="1537970">
                  <a:moveTo>
                    <a:pt x="0" y="1447815"/>
                  </a:moveTo>
                  <a:lnTo>
                    <a:pt x="38404" y="1537426"/>
                  </a:lnTo>
                  <a:lnTo>
                    <a:pt x="57705" y="1492390"/>
                  </a:lnTo>
                  <a:lnTo>
                    <a:pt x="34804" y="1492390"/>
                  </a:lnTo>
                  <a:lnTo>
                    <a:pt x="34803" y="1457323"/>
                  </a:lnTo>
                  <a:lnTo>
                    <a:pt x="2401" y="1448978"/>
                  </a:lnTo>
                  <a:lnTo>
                    <a:pt x="0" y="1447815"/>
                  </a:lnTo>
                  <a:close/>
                </a:path>
                <a:path w="76834" h="1537970">
                  <a:moveTo>
                    <a:pt x="34804" y="1457323"/>
                  </a:moveTo>
                  <a:lnTo>
                    <a:pt x="34804" y="1492390"/>
                  </a:lnTo>
                  <a:lnTo>
                    <a:pt x="42005" y="1492390"/>
                  </a:lnTo>
                  <a:lnTo>
                    <a:pt x="42005" y="1457416"/>
                  </a:lnTo>
                  <a:lnTo>
                    <a:pt x="38404" y="1457416"/>
                  </a:lnTo>
                  <a:lnTo>
                    <a:pt x="36003" y="1457380"/>
                  </a:lnTo>
                  <a:lnTo>
                    <a:pt x="34804" y="1457323"/>
                  </a:lnTo>
                  <a:close/>
                </a:path>
                <a:path w="76834" h="1537970">
                  <a:moveTo>
                    <a:pt x="76809" y="1447815"/>
                  </a:moveTo>
                  <a:lnTo>
                    <a:pt x="42005" y="1457323"/>
                  </a:lnTo>
                  <a:lnTo>
                    <a:pt x="42005" y="1492390"/>
                  </a:lnTo>
                  <a:lnTo>
                    <a:pt x="57705" y="1492390"/>
                  </a:lnTo>
                  <a:lnTo>
                    <a:pt x="76809" y="1447815"/>
                  </a:lnTo>
                  <a:close/>
                </a:path>
                <a:path w="76834" h="153797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1457323"/>
                  </a:lnTo>
                  <a:lnTo>
                    <a:pt x="36003" y="1457380"/>
                  </a:lnTo>
                  <a:lnTo>
                    <a:pt x="38404" y="1457416"/>
                  </a:lnTo>
                  <a:lnTo>
                    <a:pt x="40806" y="1457380"/>
                  </a:lnTo>
                  <a:lnTo>
                    <a:pt x="42003" y="145732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537970">
                  <a:moveTo>
                    <a:pt x="42005" y="1457323"/>
                  </a:moveTo>
                  <a:lnTo>
                    <a:pt x="40806" y="1457380"/>
                  </a:lnTo>
                  <a:lnTo>
                    <a:pt x="38404" y="1457416"/>
                  </a:lnTo>
                  <a:lnTo>
                    <a:pt x="42005" y="1457416"/>
                  </a:lnTo>
                  <a:close/>
                </a:path>
                <a:path w="76834" h="153797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53797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53797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537970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45149" y="8758015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63mm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35565" y="5955922"/>
            <a:ext cx="3420110" cy="1957070"/>
          </a:xfrm>
          <a:custGeom>
            <a:avLst/>
            <a:gdLst/>
            <a:ahLst/>
            <a:cxnLst/>
            <a:rect l="l" t="t" r="r" b="b"/>
            <a:pathLst>
              <a:path w="3420109" h="1957070">
                <a:moveTo>
                  <a:pt x="2441573" y="0"/>
                </a:moveTo>
                <a:lnTo>
                  <a:pt x="2490399" y="1197"/>
                </a:lnTo>
                <a:lnTo>
                  <a:pt x="2538604" y="4751"/>
                </a:lnTo>
                <a:lnTo>
                  <a:pt x="2586134" y="10606"/>
                </a:lnTo>
                <a:lnTo>
                  <a:pt x="2632932" y="18707"/>
                </a:lnTo>
                <a:lnTo>
                  <a:pt x="2678943" y="28996"/>
                </a:lnTo>
                <a:lnTo>
                  <a:pt x="2724109" y="41418"/>
                </a:lnTo>
                <a:lnTo>
                  <a:pt x="2768376" y="55917"/>
                </a:lnTo>
                <a:lnTo>
                  <a:pt x="2811686" y="72437"/>
                </a:lnTo>
                <a:lnTo>
                  <a:pt x="2853985" y="90921"/>
                </a:lnTo>
                <a:lnTo>
                  <a:pt x="2895216" y="111314"/>
                </a:lnTo>
                <a:lnTo>
                  <a:pt x="2935322" y="133560"/>
                </a:lnTo>
                <a:lnTo>
                  <a:pt x="2974249" y="157603"/>
                </a:lnTo>
                <a:lnTo>
                  <a:pt x="3011939" y="183386"/>
                </a:lnTo>
                <a:lnTo>
                  <a:pt x="3048337" y="210853"/>
                </a:lnTo>
                <a:lnTo>
                  <a:pt x="3083387" y="239950"/>
                </a:lnTo>
                <a:lnTo>
                  <a:pt x="3117032" y="270618"/>
                </a:lnTo>
                <a:lnTo>
                  <a:pt x="3149217" y="302803"/>
                </a:lnTo>
                <a:lnTo>
                  <a:pt x="3179886" y="336448"/>
                </a:lnTo>
                <a:lnTo>
                  <a:pt x="3208982" y="371498"/>
                </a:lnTo>
                <a:lnTo>
                  <a:pt x="3236450" y="407896"/>
                </a:lnTo>
                <a:lnTo>
                  <a:pt x="3262233" y="445586"/>
                </a:lnTo>
                <a:lnTo>
                  <a:pt x="3286276" y="484512"/>
                </a:lnTo>
                <a:lnTo>
                  <a:pt x="3308522" y="524619"/>
                </a:lnTo>
                <a:lnTo>
                  <a:pt x="3328915" y="565849"/>
                </a:lnTo>
                <a:lnTo>
                  <a:pt x="3347400" y="608148"/>
                </a:lnTo>
                <a:lnTo>
                  <a:pt x="3363920" y="651458"/>
                </a:lnTo>
                <a:lnTo>
                  <a:pt x="3378419" y="695725"/>
                </a:lnTo>
                <a:lnTo>
                  <a:pt x="3390841" y="740891"/>
                </a:lnTo>
                <a:lnTo>
                  <a:pt x="3401130" y="786901"/>
                </a:lnTo>
                <a:lnTo>
                  <a:pt x="3409231" y="833699"/>
                </a:lnTo>
                <a:lnTo>
                  <a:pt x="3415086" y="881229"/>
                </a:lnTo>
                <a:lnTo>
                  <a:pt x="3418640" y="929435"/>
                </a:lnTo>
                <a:lnTo>
                  <a:pt x="3419838" y="978260"/>
                </a:lnTo>
                <a:lnTo>
                  <a:pt x="3418640" y="1027086"/>
                </a:lnTo>
                <a:lnTo>
                  <a:pt x="3415086" y="1075292"/>
                </a:lnTo>
                <a:lnTo>
                  <a:pt x="3409231" y="1122822"/>
                </a:lnTo>
                <a:lnTo>
                  <a:pt x="3401130" y="1169620"/>
                </a:lnTo>
                <a:lnTo>
                  <a:pt x="3390841" y="1215631"/>
                </a:lnTo>
                <a:lnTo>
                  <a:pt x="3378419" y="1260797"/>
                </a:lnTo>
                <a:lnTo>
                  <a:pt x="3363920" y="1305064"/>
                </a:lnTo>
                <a:lnTo>
                  <a:pt x="3347400" y="1348375"/>
                </a:lnTo>
                <a:lnTo>
                  <a:pt x="3328915" y="1390674"/>
                </a:lnTo>
                <a:lnTo>
                  <a:pt x="3308522" y="1431904"/>
                </a:lnTo>
                <a:lnTo>
                  <a:pt x="3286276" y="1472011"/>
                </a:lnTo>
                <a:lnTo>
                  <a:pt x="3262233" y="1510937"/>
                </a:lnTo>
                <a:lnTo>
                  <a:pt x="3236450" y="1548627"/>
                </a:lnTo>
                <a:lnTo>
                  <a:pt x="3208982" y="1585025"/>
                </a:lnTo>
                <a:lnTo>
                  <a:pt x="3179886" y="1620075"/>
                </a:lnTo>
                <a:lnTo>
                  <a:pt x="3149217" y="1653721"/>
                </a:lnTo>
                <a:lnTo>
                  <a:pt x="3117032" y="1685906"/>
                </a:lnTo>
                <a:lnTo>
                  <a:pt x="3083387" y="1716574"/>
                </a:lnTo>
                <a:lnTo>
                  <a:pt x="3048337" y="1745670"/>
                </a:lnTo>
                <a:lnTo>
                  <a:pt x="3011939" y="1773138"/>
                </a:lnTo>
                <a:lnTo>
                  <a:pt x="2974249" y="1798921"/>
                </a:lnTo>
                <a:lnTo>
                  <a:pt x="2935322" y="1822964"/>
                </a:lnTo>
                <a:lnTo>
                  <a:pt x="2895216" y="1845210"/>
                </a:lnTo>
                <a:lnTo>
                  <a:pt x="2853985" y="1865603"/>
                </a:lnTo>
                <a:lnTo>
                  <a:pt x="2811686" y="1884088"/>
                </a:lnTo>
                <a:lnTo>
                  <a:pt x="2768376" y="1900607"/>
                </a:lnTo>
                <a:lnTo>
                  <a:pt x="2724109" y="1915106"/>
                </a:lnTo>
                <a:lnTo>
                  <a:pt x="2678943" y="1927528"/>
                </a:lnTo>
                <a:lnTo>
                  <a:pt x="2632932" y="1937818"/>
                </a:lnTo>
                <a:lnTo>
                  <a:pt x="2586134" y="1945918"/>
                </a:lnTo>
                <a:lnTo>
                  <a:pt x="2538604" y="1951773"/>
                </a:lnTo>
                <a:lnTo>
                  <a:pt x="2490399" y="1955327"/>
                </a:lnTo>
                <a:lnTo>
                  <a:pt x="2441573" y="1956525"/>
                </a:lnTo>
                <a:lnTo>
                  <a:pt x="2400548" y="1955676"/>
                </a:lnTo>
                <a:lnTo>
                  <a:pt x="2359954" y="1953135"/>
                </a:lnTo>
                <a:lnTo>
                  <a:pt x="2319825" y="1948912"/>
                </a:lnTo>
                <a:lnTo>
                  <a:pt x="2280197" y="1943017"/>
                </a:lnTo>
                <a:lnTo>
                  <a:pt x="0" y="1583632"/>
                </a:lnTo>
                <a:lnTo>
                  <a:pt x="0" y="360807"/>
                </a:lnTo>
                <a:lnTo>
                  <a:pt x="2311462" y="7905"/>
                </a:lnTo>
                <a:lnTo>
                  <a:pt x="2376258" y="2069"/>
                </a:lnTo>
                <a:lnTo>
                  <a:pt x="2441573" y="0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63388" y="8073677"/>
            <a:ext cx="44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57508" y="7642468"/>
            <a:ext cx="0" cy="680720"/>
          </a:xfrm>
          <a:custGeom>
            <a:avLst/>
            <a:gdLst/>
            <a:ahLst/>
            <a:cxnLst/>
            <a:rect l="l" t="t" r="r" b="b"/>
            <a:pathLst>
              <a:path h="680720">
                <a:moveTo>
                  <a:pt x="0" y="0"/>
                </a:moveTo>
                <a:lnTo>
                  <a:pt x="0" y="680587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475800" y="7269343"/>
            <a:ext cx="0" cy="1068070"/>
          </a:xfrm>
          <a:custGeom>
            <a:avLst/>
            <a:gdLst/>
            <a:ahLst/>
            <a:cxnLst/>
            <a:rect l="l" t="t" r="r" b="b"/>
            <a:pathLst>
              <a:path h="1068070">
                <a:moveTo>
                  <a:pt x="0" y="0"/>
                </a:moveTo>
                <a:lnTo>
                  <a:pt x="0" y="1067666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11056496" y="5982820"/>
            <a:ext cx="3707765" cy="2292985"/>
            <a:chOff x="11056496" y="5982820"/>
            <a:chExt cx="3707765" cy="2292985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6496" y="8198923"/>
              <a:ext cx="2422525" cy="76835"/>
            </a:xfrm>
            <a:custGeom>
              <a:avLst/>
              <a:gdLst/>
              <a:ahLst/>
              <a:cxnLst/>
              <a:rect l="l" t="t" r="r" b="b"/>
              <a:pathLst>
                <a:path w="24225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422525" h="76834">
                  <a:moveTo>
                    <a:pt x="2332662" y="0"/>
                  </a:moveTo>
                  <a:lnTo>
                    <a:pt x="2342227" y="40806"/>
                  </a:lnTo>
                  <a:lnTo>
                    <a:pt x="2342112" y="43207"/>
                  </a:lnTo>
                  <a:lnTo>
                    <a:pt x="2332662" y="76809"/>
                  </a:lnTo>
                  <a:lnTo>
                    <a:pt x="2413872" y="42005"/>
                  </a:lnTo>
                  <a:lnTo>
                    <a:pt x="2377238" y="42005"/>
                  </a:lnTo>
                  <a:lnTo>
                    <a:pt x="2377238" y="34805"/>
                  </a:lnTo>
                  <a:lnTo>
                    <a:pt x="2413875" y="34805"/>
                  </a:lnTo>
                  <a:lnTo>
                    <a:pt x="2332662" y="0"/>
                  </a:lnTo>
                  <a:close/>
                </a:path>
                <a:path w="2422525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422525" h="76834">
                  <a:moveTo>
                    <a:pt x="234217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342170" y="42005"/>
                  </a:lnTo>
                  <a:lnTo>
                    <a:pt x="2342170" y="34805"/>
                  </a:lnTo>
                  <a:close/>
                </a:path>
                <a:path w="2422525" h="76834">
                  <a:moveTo>
                    <a:pt x="2413875" y="34805"/>
                  </a:moveTo>
                  <a:lnTo>
                    <a:pt x="2377238" y="34805"/>
                  </a:lnTo>
                  <a:lnTo>
                    <a:pt x="2377238" y="42005"/>
                  </a:lnTo>
                  <a:lnTo>
                    <a:pt x="2413872" y="42005"/>
                  </a:lnTo>
                  <a:lnTo>
                    <a:pt x="2422273" y="38404"/>
                  </a:lnTo>
                  <a:lnTo>
                    <a:pt x="241387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6994" y="5986630"/>
              <a:ext cx="1513205" cy="1186180"/>
            </a:xfrm>
            <a:custGeom>
              <a:avLst/>
              <a:gdLst/>
              <a:ahLst/>
              <a:cxnLst/>
              <a:rect l="l" t="t" r="r" b="b"/>
              <a:pathLst>
                <a:path w="1513205" h="1186179">
                  <a:moveTo>
                    <a:pt x="234951" y="715971"/>
                  </a:moveTo>
                  <a:lnTo>
                    <a:pt x="234951" y="1185872"/>
                  </a:lnTo>
                </a:path>
                <a:path w="1513205" h="1186179">
                  <a:moveTo>
                    <a:pt x="0" y="950921"/>
                  </a:moveTo>
                  <a:lnTo>
                    <a:pt x="469901" y="950921"/>
                  </a:lnTo>
                </a:path>
                <a:path w="1513205" h="1186179">
                  <a:moveTo>
                    <a:pt x="234951" y="949323"/>
                  </a:moveTo>
                  <a:lnTo>
                    <a:pt x="1033462" y="0"/>
                  </a:lnTo>
                  <a:lnTo>
                    <a:pt x="151289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39157" y="6186660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5" h="78104">
                  <a:moveTo>
                    <a:pt x="71438" y="0"/>
                  </a:moveTo>
                  <a:lnTo>
                    <a:pt x="0" y="38098"/>
                  </a:lnTo>
                  <a:lnTo>
                    <a:pt x="39686" y="77788"/>
                  </a:lnTo>
                  <a:lnTo>
                    <a:pt x="714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84599" y="5826288"/>
            <a:ext cx="469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R40mm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10616362" y="6314597"/>
            <a:ext cx="3902075" cy="1229995"/>
            <a:chOff x="10616362" y="6314597"/>
            <a:chExt cx="3902075" cy="1229995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218" y="6938529"/>
              <a:ext cx="3672840" cy="0"/>
            </a:xfrm>
            <a:custGeom>
              <a:avLst/>
              <a:gdLst/>
              <a:ahLst/>
              <a:cxnLst/>
              <a:rect l="l" t="t" r="r" b="b"/>
              <a:pathLst>
                <a:path w="3672840">
                  <a:moveTo>
                    <a:pt x="2310965" y="0"/>
                  </a:moveTo>
                  <a:lnTo>
                    <a:pt x="2898683" y="0"/>
                  </a:lnTo>
                </a:path>
                <a:path w="3672840">
                  <a:moveTo>
                    <a:pt x="1527342" y="0"/>
                  </a:moveTo>
                  <a:lnTo>
                    <a:pt x="2115060" y="0"/>
                  </a:lnTo>
                </a:path>
                <a:path w="3672840">
                  <a:moveTo>
                    <a:pt x="2162296" y="0"/>
                  </a:moveTo>
                  <a:lnTo>
                    <a:pt x="2263730" y="0"/>
                  </a:lnTo>
                </a:path>
                <a:path w="3672840">
                  <a:moveTo>
                    <a:pt x="783621" y="0"/>
                  </a:moveTo>
                  <a:lnTo>
                    <a:pt x="1371340" y="0"/>
                  </a:lnTo>
                </a:path>
                <a:path w="3672840">
                  <a:moveTo>
                    <a:pt x="0" y="0"/>
                  </a:moveTo>
                  <a:lnTo>
                    <a:pt x="587717" y="0"/>
                  </a:lnTo>
                </a:path>
                <a:path w="3672840">
                  <a:moveTo>
                    <a:pt x="634953" y="0"/>
                  </a:moveTo>
                  <a:lnTo>
                    <a:pt x="736386" y="0"/>
                  </a:lnTo>
                </a:path>
                <a:path w="3672840">
                  <a:moveTo>
                    <a:pt x="1403125" y="0"/>
                  </a:moveTo>
                  <a:lnTo>
                    <a:pt x="1504558" y="0"/>
                  </a:lnTo>
                </a:path>
                <a:path w="3672840">
                  <a:moveTo>
                    <a:pt x="3084793" y="0"/>
                  </a:moveTo>
                  <a:lnTo>
                    <a:pt x="3672511" y="0"/>
                  </a:lnTo>
                </a:path>
                <a:path w="3672840">
                  <a:moveTo>
                    <a:pt x="2936123" y="0"/>
                  </a:moveTo>
                  <a:lnTo>
                    <a:pt x="303755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0172" y="6318407"/>
              <a:ext cx="368300" cy="1222375"/>
            </a:xfrm>
            <a:custGeom>
              <a:avLst/>
              <a:gdLst/>
              <a:ahLst/>
              <a:cxnLst/>
              <a:rect l="l" t="t" r="r" b="b"/>
              <a:pathLst>
                <a:path w="368300" h="1222375">
                  <a:moveTo>
                    <a:pt x="368301" y="0"/>
                  </a:moveTo>
                  <a:lnTo>
                    <a:pt x="0" y="0"/>
                  </a:lnTo>
                </a:path>
                <a:path w="368300" h="1222375">
                  <a:moveTo>
                    <a:pt x="368301" y="1222376"/>
                  </a:moveTo>
                  <a:lnTo>
                    <a:pt x="0" y="122237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867" y="6316019"/>
              <a:ext cx="76835" cy="1222375"/>
            </a:xfrm>
            <a:custGeom>
              <a:avLst/>
              <a:gdLst/>
              <a:ahLst/>
              <a:cxnLst/>
              <a:rect l="l" t="t" r="r" b="b"/>
              <a:pathLst>
                <a:path w="76834" h="1222375">
                  <a:moveTo>
                    <a:pt x="0" y="1132768"/>
                  </a:moveTo>
                  <a:lnTo>
                    <a:pt x="38404" y="1222380"/>
                  </a:lnTo>
                  <a:lnTo>
                    <a:pt x="57705" y="1177344"/>
                  </a:lnTo>
                  <a:lnTo>
                    <a:pt x="34804" y="1177344"/>
                  </a:lnTo>
                  <a:lnTo>
                    <a:pt x="34802" y="1142276"/>
                  </a:lnTo>
                  <a:lnTo>
                    <a:pt x="2400" y="1133932"/>
                  </a:lnTo>
                  <a:lnTo>
                    <a:pt x="0" y="1132768"/>
                  </a:lnTo>
                  <a:close/>
                </a:path>
                <a:path w="76834" h="1222375">
                  <a:moveTo>
                    <a:pt x="34804" y="1142276"/>
                  </a:moveTo>
                  <a:lnTo>
                    <a:pt x="34804" y="1177344"/>
                  </a:lnTo>
                  <a:lnTo>
                    <a:pt x="42003" y="1177344"/>
                  </a:lnTo>
                  <a:lnTo>
                    <a:pt x="42003" y="1142370"/>
                  </a:lnTo>
                  <a:lnTo>
                    <a:pt x="38404" y="1142370"/>
                  </a:lnTo>
                  <a:lnTo>
                    <a:pt x="36003" y="1142334"/>
                  </a:lnTo>
                  <a:lnTo>
                    <a:pt x="34804" y="1142276"/>
                  </a:lnTo>
                  <a:close/>
                </a:path>
                <a:path w="76834" h="1222375">
                  <a:moveTo>
                    <a:pt x="76809" y="1132768"/>
                  </a:moveTo>
                  <a:lnTo>
                    <a:pt x="42003" y="1142276"/>
                  </a:lnTo>
                  <a:lnTo>
                    <a:pt x="42003" y="1177344"/>
                  </a:lnTo>
                  <a:lnTo>
                    <a:pt x="57705" y="1177344"/>
                  </a:lnTo>
                  <a:lnTo>
                    <a:pt x="76809" y="1132768"/>
                  </a:lnTo>
                  <a:close/>
                </a:path>
                <a:path w="76834" h="1222375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4"/>
                  </a:lnTo>
                  <a:lnTo>
                    <a:pt x="34804" y="1142276"/>
                  </a:lnTo>
                  <a:lnTo>
                    <a:pt x="36003" y="1142334"/>
                  </a:lnTo>
                  <a:lnTo>
                    <a:pt x="38404" y="1142370"/>
                  </a:lnTo>
                  <a:lnTo>
                    <a:pt x="40805" y="1142334"/>
                  </a:lnTo>
                  <a:lnTo>
                    <a:pt x="42002" y="1142276"/>
                  </a:lnTo>
                  <a:lnTo>
                    <a:pt x="42002" y="80104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1222375">
                  <a:moveTo>
                    <a:pt x="42003" y="1142276"/>
                  </a:moveTo>
                  <a:lnTo>
                    <a:pt x="40805" y="1142334"/>
                  </a:lnTo>
                  <a:lnTo>
                    <a:pt x="38404" y="1142370"/>
                  </a:lnTo>
                  <a:lnTo>
                    <a:pt x="42003" y="1142370"/>
                  </a:lnTo>
                  <a:close/>
                </a:path>
                <a:path w="76834" h="1222375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4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222375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4"/>
                  </a:lnTo>
                  <a:lnTo>
                    <a:pt x="43202" y="80162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222375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4"/>
                  </a:lnTo>
                  <a:close/>
                </a:path>
                <a:path w="76834" h="1222375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4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81146" y="6672766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5061" y="5535634"/>
            <a:ext cx="115189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15459" y="940688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62113" y="1820012"/>
            <a:ext cx="1095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92708" y="2037496"/>
            <a:ext cx="708660" cy="581025"/>
          </a:xfrm>
          <a:custGeom>
            <a:avLst/>
            <a:gdLst/>
            <a:ahLst/>
            <a:cxnLst/>
            <a:rect l="l" t="t" r="r" b="b"/>
            <a:pathLst>
              <a:path w="708659" h="581025">
                <a:moveTo>
                  <a:pt x="638811" y="541285"/>
                </a:moveTo>
                <a:lnTo>
                  <a:pt x="612183" y="565631"/>
                </a:lnTo>
                <a:lnTo>
                  <a:pt x="708454" y="581025"/>
                </a:lnTo>
                <a:lnTo>
                  <a:pt x="694005" y="560015"/>
                </a:lnTo>
                <a:lnTo>
                  <a:pt x="668458" y="560015"/>
                </a:lnTo>
                <a:lnTo>
                  <a:pt x="638811" y="541285"/>
                </a:lnTo>
                <a:close/>
              </a:path>
              <a:path w="708659" h="581025">
                <a:moveTo>
                  <a:pt x="642653" y="535200"/>
                </a:moveTo>
                <a:lnTo>
                  <a:pt x="642063" y="536240"/>
                </a:lnTo>
                <a:lnTo>
                  <a:pt x="640810" y="538293"/>
                </a:lnTo>
                <a:lnTo>
                  <a:pt x="639499" y="540302"/>
                </a:lnTo>
                <a:lnTo>
                  <a:pt x="638811" y="541285"/>
                </a:lnTo>
                <a:lnTo>
                  <a:pt x="668458" y="560015"/>
                </a:lnTo>
                <a:lnTo>
                  <a:pt x="672303" y="553932"/>
                </a:lnTo>
                <a:lnTo>
                  <a:pt x="642653" y="535200"/>
                </a:lnTo>
                <a:close/>
              </a:path>
              <a:path w="708659" h="581025">
                <a:moveTo>
                  <a:pt x="653209" y="500694"/>
                </a:moveTo>
                <a:lnTo>
                  <a:pt x="642653" y="535200"/>
                </a:lnTo>
                <a:lnTo>
                  <a:pt x="672303" y="553932"/>
                </a:lnTo>
                <a:lnTo>
                  <a:pt x="668458" y="560015"/>
                </a:lnTo>
                <a:lnTo>
                  <a:pt x="694005" y="560015"/>
                </a:lnTo>
                <a:lnTo>
                  <a:pt x="653209" y="500694"/>
                </a:lnTo>
                <a:close/>
              </a:path>
              <a:path w="708659" h="581025">
                <a:moveTo>
                  <a:pt x="7199" y="133748"/>
                </a:moveTo>
                <a:lnTo>
                  <a:pt x="7199" y="135729"/>
                </a:lnTo>
                <a:lnTo>
                  <a:pt x="1677" y="138772"/>
                </a:lnTo>
                <a:lnTo>
                  <a:pt x="638811" y="541285"/>
                </a:lnTo>
                <a:lnTo>
                  <a:pt x="639499" y="540302"/>
                </a:lnTo>
                <a:lnTo>
                  <a:pt x="640810" y="538293"/>
                </a:lnTo>
                <a:lnTo>
                  <a:pt x="642063" y="536240"/>
                </a:lnTo>
                <a:lnTo>
                  <a:pt x="642653" y="535200"/>
                </a:lnTo>
                <a:lnTo>
                  <a:pt x="7199" y="133748"/>
                </a:lnTo>
                <a:close/>
              </a:path>
              <a:path w="708659" h="581025">
                <a:moveTo>
                  <a:pt x="0" y="135729"/>
                </a:moveTo>
                <a:lnTo>
                  <a:pt x="0" y="137713"/>
                </a:lnTo>
                <a:lnTo>
                  <a:pt x="1677" y="138772"/>
                </a:lnTo>
                <a:lnTo>
                  <a:pt x="0" y="135729"/>
                </a:lnTo>
                <a:close/>
              </a:path>
              <a:path w="708659" h="581025">
                <a:moveTo>
                  <a:pt x="7199" y="0"/>
                </a:moveTo>
                <a:lnTo>
                  <a:pt x="0" y="0"/>
                </a:lnTo>
                <a:lnTo>
                  <a:pt x="0" y="135729"/>
                </a:lnTo>
                <a:lnTo>
                  <a:pt x="1677" y="138772"/>
                </a:lnTo>
                <a:lnTo>
                  <a:pt x="5521" y="132688"/>
                </a:lnTo>
                <a:lnTo>
                  <a:pt x="7199" y="132688"/>
                </a:lnTo>
                <a:lnTo>
                  <a:pt x="7199" y="0"/>
                </a:lnTo>
                <a:close/>
              </a:path>
              <a:path w="708659" h="581025">
                <a:moveTo>
                  <a:pt x="5521" y="132688"/>
                </a:moveTo>
                <a:lnTo>
                  <a:pt x="1677" y="138772"/>
                </a:lnTo>
                <a:lnTo>
                  <a:pt x="7199" y="135729"/>
                </a:lnTo>
                <a:lnTo>
                  <a:pt x="7199" y="133748"/>
                </a:lnTo>
                <a:lnTo>
                  <a:pt x="5521" y="132688"/>
                </a:lnTo>
                <a:close/>
              </a:path>
              <a:path w="708659" h="581025">
                <a:moveTo>
                  <a:pt x="7199" y="132688"/>
                </a:moveTo>
                <a:lnTo>
                  <a:pt x="5521" y="132688"/>
                </a:lnTo>
                <a:lnTo>
                  <a:pt x="7199" y="133748"/>
                </a:lnTo>
                <a:lnTo>
                  <a:pt x="7199" y="13268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9715" y="4264059"/>
            <a:ext cx="3498850" cy="100774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2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https://technologystudent.com/despro_3/auxil8.html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2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7" name="object 77"/>
          <p:cNvGrpSpPr>
            <a:grpSpLocks noGrp="1" noUngrp="1" noRot="1" noMove="1" noResize="1"/>
          </p:cNvGrpSpPr>
          <p:nvPr/>
        </p:nvGrpSpPr>
        <p:grpSpPr>
          <a:xfrm>
            <a:off x="6934949" y="4278276"/>
            <a:ext cx="3646170" cy="2243455"/>
            <a:chOff x="6934949" y="4278276"/>
            <a:chExt cx="3646170" cy="2243455"/>
          </a:xfrm>
        </p:grpSpPr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8549" y="4281875"/>
              <a:ext cx="3638550" cy="542925"/>
            </a:xfrm>
            <a:custGeom>
              <a:avLst/>
              <a:gdLst/>
              <a:ahLst/>
              <a:cxnLst/>
              <a:rect l="l" t="t" r="r" b="b"/>
              <a:pathLst>
                <a:path w="3638550" h="542925">
                  <a:moveTo>
                    <a:pt x="0" y="0"/>
                  </a:moveTo>
                  <a:lnTo>
                    <a:pt x="3638552" y="0"/>
                  </a:lnTo>
                  <a:lnTo>
                    <a:pt x="3638552" y="542927"/>
                  </a:lnTo>
                  <a:lnTo>
                    <a:pt x="0" y="54292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1" y="5405828"/>
              <a:ext cx="897890" cy="462915"/>
            </a:xfrm>
            <a:custGeom>
              <a:avLst/>
              <a:gdLst/>
              <a:ahLst/>
              <a:cxnLst/>
              <a:rect l="l" t="t" r="r" b="b"/>
              <a:pathLst>
                <a:path w="897890" h="462914">
                  <a:moveTo>
                    <a:pt x="190385" y="326390"/>
                  </a:moveTo>
                  <a:lnTo>
                    <a:pt x="163195" y="326390"/>
                  </a:lnTo>
                  <a:lnTo>
                    <a:pt x="135991" y="326390"/>
                  </a:lnTo>
                  <a:lnTo>
                    <a:pt x="108788" y="326390"/>
                  </a:lnTo>
                  <a:lnTo>
                    <a:pt x="108788" y="271995"/>
                  </a:lnTo>
                  <a:lnTo>
                    <a:pt x="81597" y="271995"/>
                  </a:lnTo>
                  <a:lnTo>
                    <a:pt x="81597" y="244792"/>
                  </a:lnTo>
                  <a:lnTo>
                    <a:pt x="108788" y="244792"/>
                  </a:lnTo>
                  <a:lnTo>
                    <a:pt x="135991" y="244792"/>
                  </a:lnTo>
                  <a:lnTo>
                    <a:pt x="135991" y="217601"/>
                  </a:lnTo>
                  <a:lnTo>
                    <a:pt x="108788" y="217601"/>
                  </a:lnTo>
                  <a:lnTo>
                    <a:pt x="81597" y="217601"/>
                  </a:lnTo>
                  <a:lnTo>
                    <a:pt x="54394" y="217601"/>
                  </a:lnTo>
                  <a:lnTo>
                    <a:pt x="54394" y="244792"/>
                  </a:lnTo>
                  <a:lnTo>
                    <a:pt x="27203" y="244792"/>
                  </a:lnTo>
                  <a:lnTo>
                    <a:pt x="0" y="244792"/>
                  </a:lnTo>
                  <a:lnTo>
                    <a:pt x="0" y="353593"/>
                  </a:lnTo>
                  <a:lnTo>
                    <a:pt x="27203" y="353593"/>
                  </a:lnTo>
                  <a:lnTo>
                    <a:pt x="27203" y="326390"/>
                  </a:lnTo>
                  <a:lnTo>
                    <a:pt x="54394" y="326390"/>
                  </a:lnTo>
                  <a:lnTo>
                    <a:pt x="54394" y="299199"/>
                  </a:lnTo>
                  <a:lnTo>
                    <a:pt x="27203" y="299199"/>
                  </a:lnTo>
                  <a:lnTo>
                    <a:pt x="27203" y="271995"/>
                  </a:lnTo>
                  <a:lnTo>
                    <a:pt x="54394" y="271995"/>
                  </a:lnTo>
                  <a:lnTo>
                    <a:pt x="54394" y="299199"/>
                  </a:lnTo>
                  <a:lnTo>
                    <a:pt x="81597" y="299199"/>
                  </a:lnTo>
                  <a:lnTo>
                    <a:pt x="81597" y="326390"/>
                  </a:lnTo>
                  <a:lnTo>
                    <a:pt x="54394" y="326390"/>
                  </a:lnTo>
                  <a:lnTo>
                    <a:pt x="54394" y="353593"/>
                  </a:lnTo>
                  <a:lnTo>
                    <a:pt x="27203" y="353593"/>
                  </a:lnTo>
                  <a:lnTo>
                    <a:pt x="27203" y="380796"/>
                  </a:lnTo>
                  <a:lnTo>
                    <a:pt x="54394" y="380796"/>
                  </a:lnTo>
                  <a:lnTo>
                    <a:pt x="81597" y="380796"/>
                  </a:lnTo>
                  <a:lnTo>
                    <a:pt x="108788" y="380796"/>
                  </a:lnTo>
                  <a:lnTo>
                    <a:pt x="108788" y="353593"/>
                  </a:lnTo>
                  <a:lnTo>
                    <a:pt x="135991" y="353593"/>
                  </a:lnTo>
                  <a:lnTo>
                    <a:pt x="163195" y="353593"/>
                  </a:lnTo>
                  <a:lnTo>
                    <a:pt x="190385" y="353593"/>
                  </a:lnTo>
                  <a:lnTo>
                    <a:pt x="190385" y="326390"/>
                  </a:lnTo>
                  <a:close/>
                </a:path>
                <a:path w="897890" h="462914">
                  <a:moveTo>
                    <a:pt x="190385" y="217601"/>
                  </a:moveTo>
                  <a:lnTo>
                    <a:pt x="163195" y="217601"/>
                  </a:lnTo>
                  <a:lnTo>
                    <a:pt x="163195" y="244792"/>
                  </a:lnTo>
                  <a:lnTo>
                    <a:pt x="190385" y="244792"/>
                  </a:lnTo>
                  <a:lnTo>
                    <a:pt x="190385" y="217601"/>
                  </a:lnTo>
                  <a:close/>
                </a:path>
                <a:path w="897890" h="462914">
                  <a:moveTo>
                    <a:pt x="217589" y="271995"/>
                  </a:moveTo>
                  <a:lnTo>
                    <a:pt x="190385" y="271995"/>
                  </a:lnTo>
                  <a:lnTo>
                    <a:pt x="163195" y="271995"/>
                  </a:lnTo>
                  <a:lnTo>
                    <a:pt x="163195" y="299199"/>
                  </a:lnTo>
                  <a:lnTo>
                    <a:pt x="190385" y="299199"/>
                  </a:lnTo>
                  <a:lnTo>
                    <a:pt x="190385" y="326390"/>
                  </a:lnTo>
                  <a:lnTo>
                    <a:pt x="217589" y="326390"/>
                  </a:lnTo>
                  <a:lnTo>
                    <a:pt x="217589" y="271995"/>
                  </a:lnTo>
                  <a:close/>
                </a:path>
                <a:path w="897890" h="462914">
                  <a:moveTo>
                    <a:pt x="244792" y="0"/>
                  </a:moveTo>
                  <a:lnTo>
                    <a:pt x="217589" y="0"/>
                  </a:lnTo>
                  <a:lnTo>
                    <a:pt x="217589" y="81597"/>
                  </a:lnTo>
                  <a:lnTo>
                    <a:pt x="244792" y="81597"/>
                  </a:lnTo>
                  <a:lnTo>
                    <a:pt x="244792" y="0"/>
                  </a:lnTo>
                  <a:close/>
                </a:path>
                <a:path w="897890" h="462914">
                  <a:moveTo>
                    <a:pt x="271983" y="108800"/>
                  </a:moveTo>
                  <a:lnTo>
                    <a:pt x="244792" y="108800"/>
                  </a:lnTo>
                  <a:lnTo>
                    <a:pt x="244792" y="136004"/>
                  </a:lnTo>
                  <a:lnTo>
                    <a:pt x="217589" y="136004"/>
                  </a:lnTo>
                  <a:lnTo>
                    <a:pt x="217589" y="244792"/>
                  </a:lnTo>
                  <a:lnTo>
                    <a:pt x="244792" y="244792"/>
                  </a:lnTo>
                  <a:lnTo>
                    <a:pt x="244792" y="163195"/>
                  </a:lnTo>
                  <a:lnTo>
                    <a:pt x="271983" y="163195"/>
                  </a:lnTo>
                  <a:lnTo>
                    <a:pt x="271983" y="108800"/>
                  </a:lnTo>
                  <a:close/>
                </a:path>
                <a:path w="897890" h="462914">
                  <a:moveTo>
                    <a:pt x="299186" y="81597"/>
                  </a:moveTo>
                  <a:lnTo>
                    <a:pt x="271983" y="81597"/>
                  </a:lnTo>
                  <a:lnTo>
                    <a:pt x="271983" y="108800"/>
                  </a:lnTo>
                  <a:lnTo>
                    <a:pt x="299186" y="108800"/>
                  </a:lnTo>
                  <a:lnTo>
                    <a:pt x="299186" y="81597"/>
                  </a:lnTo>
                  <a:close/>
                </a:path>
                <a:path w="897890" h="462914">
                  <a:moveTo>
                    <a:pt x="326390" y="27203"/>
                  </a:moveTo>
                  <a:lnTo>
                    <a:pt x="299186" y="27203"/>
                  </a:lnTo>
                  <a:lnTo>
                    <a:pt x="299186" y="54406"/>
                  </a:lnTo>
                  <a:lnTo>
                    <a:pt x="326390" y="54406"/>
                  </a:lnTo>
                  <a:lnTo>
                    <a:pt x="326390" y="27203"/>
                  </a:lnTo>
                  <a:close/>
                </a:path>
                <a:path w="897890" h="462914">
                  <a:moveTo>
                    <a:pt x="353580" y="407987"/>
                  </a:moveTo>
                  <a:lnTo>
                    <a:pt x="326390" y="407987"/>
                  </a:lnTo>
                  <a:lnTo>
                    <a:pt x="326390" y="380796"/>
                  </a:lnTo>
                  <a:lnTo>
                    <a:pt x="299186" y="380796"/>
                  </a:lnTo>
                  <a:lnTo>
                    <a:pt x="299186" y="217601"/>
                  </a:lnTo>
                  <a:lnTo>
                    <a:pt x="326390" y="217601"/>
                  </a:lnTo>
                  <a:lnTo>
                    <a:pt x="326390" y="190398"/>
                  </a:lnTo>
                  <a:lnTo>
                    <a:pt x="299186" y="190398"/>
                  </a:lnTo>
                  <a:lnTo>
                    <a:pt x="299186" y="163195"/>
                  </a:lnTo>
                  <a:lnTo>
                    <a:pt x="271983" y="163195"/>
                  </a:lnTo>
                  <a:lnTo>
                    <a:pt x="271983" y="244792"/>
                  </a:lnTo>
                  <a:lnTo>
                    <a:pt x="244792" y="244792"/>
                  </a:lnTo>
                  <a:lnTo>
                    <a:pt x="244792" y="271995"/>
                  </a:lnTo>
                  <a:lnTo>
                    <a:pt x="271983" y="271995"/>
                  </a:lnTo>
                  <a:lnTo>
                    <a:pt x="271983" y="299199"/>
                  </a:lnTo>
                  <a:lnTo>
                    <a:pt x="244792" y="299199"/>
                  </a:lnTo>
                  <a:lnTo>
                    <a:pt x="244792" y="326390"/>
                  </a:lnTo>
                  <a:lnTo>
                    <a:pt x="271983" y="326390"/>
                  </a:lnTo>
                  <a:lnTo>
                    <a:pt x="271983" y="353593"/>
                  </a:lnTo>
                  <a:lnTo>
                    <a:pt x="244792" y="353593"/>
                  </a:lnTo>
                  <a:lnTo>
                    <a:pt x="244792" y="380796"/>
                  </a:lnTo>
                  <a:lnTo>
                    <a:pt x="271983" y="380796"/>
                  </a:lnTo>
                  <a:lnTo>
                    <a:pt x="271983" y="462381"/>
                  </a:lnTo>
                  <a:lnTo>
                    <a:pt x="299186" y="462381"/>
                  </a:lnTo>
                  <a:lnTo>
                    <a:pt x="299186" y="435190"/>
                  </a:lnTo>
                  <a:lnTo>
                    <a:pt x="326390" y="435190"/>
                  </a:lnTo>
                  <a:lnTo>
                    <a:pt x="326390" y="462381"/>
                  </a:lnTo>
                  <a:lnTo>
                    <a:pt x="353580" y="462381"/>
                  </a:lnTo>
                  <a:lnTo>
                    <a:pt x="353580" y="407987"/>
                  </a:lnTo>
                  <a:close/>
                </a:path>
                <a:path w="897890" h="462914">
                  <a:moveTo>
                    <a:pt x="380784" y="271995"/>
                  </a:moveTo>
                  <a:lnTo>
                    <a:pt x="353580" y="271995"/>
                  </a:lnTo>
                  <a:lnTo>
                    <a:pt x="353580" y="326390"/>
                  </a:lnTo>
                  <a:lnTo>
                    <a:pt x="380784" y="326390"/>
                  </a:lnTo>
                  <a:lnTo>
                    <a:pt x="380784" y="271995"/>
                  </a:lnTo>
                  <a:close/>
                </a:path>
                <a:path w="897890" h="462914">
                  <a:moveTo>
                    <a:pt x="380784" y="108800"/>
                  </a:moveTo>
                  <a:lnTo>
                    <a:pt x="353580" y="108800"/>
                  </a:lnTo>
                  <a:lnTo>
                    <a:pt x="326390" y="108800"/>
                  </a:lnTo>
                  <a:lnTo>
                    <a:pt x="326390" y="136004"/>
                  </a:lnTo>
                  <a:lnTo>
                    <a:pt x="299186" y="136004"/>
                  </a:lnTo>
                  <a:lnTo>
                    <a:pt x="299186" y="163195"/>
                  </a:lnTo>
                  <a:lnTo>
                    <a:pt x="326390" y="163195"/>
                  </a:lnTo>
                  <a:lnTo>
                    <a:pt x="326390" y="190398"/>
                  </a:lnTo>
                  <a:lnTo>
                    <a:pt x="353580" y="190398"/>
                  </a:lnTo>
                  <a:lnTo>
                    <a:pt x="353580" y="136004"/>
                  </a:lnTo>
                  <a:lnTo>
                    <a:pt x="380784" y="136004"/>
                  </a:lnTo>
                  <a:lnTo>
                    <a:pt x="380784" y="108800"/>
                  </a:lnTo>
                  <a:close/>
                </a:path>
                <a:path w="897890" h="462914">
                  <a:moveTo>
                    <a:pt x="407987" y="136004"/>
                  </a:moveTo>
                  <a:lnTo>
                    <a:pt x="380784" y="136004"/>
                  </a:lnTo>
                  <a:lnTo>
                    <a:pt x="380784" y="190398"/>
                  </a:lnTo>
                  <a:lnTo>
                    <a:pt x="407987" y="190398"/>
                  </a:lnTo>
                  <a:lnTo>
                    <a:pt x="407987" y="136004"/>
                  </a:lnTo>
                  <a:close/>
                </a:path>
                <a:path w="897890" h="462914">
                  <a:moveTo>
                    <a:pt x="435178" y="326390"/>
                  </a:moveTo>
                  <a:lnTo>
                    <a:pt x="407987" y="326390"/>
                  </a:lnTo>
                  <a:lnTo>
                    <a:pt x="380784" y="326390"/>
                  </a:lnTo>
                  <a:lnTo>
                    <a:pt x="380784" y="353593"/>
                  </a:lnTo>
                  <a:lnTo>
                    <a:pt x="353580" y="353593"/>
                  </a:lnTo>
                  <a:lnTo>
                    <a:pt x="353580" y="326390"/>
                  </a:lnTo>
                  <a:lnTo>
                    <a:pt x="326390" y="326390"/>
                  </a:lnTo>
                  <a:lnTo>
                    <a:pt x="326390" y="380796"/>
                  </a:lnTo>
                  <a:lnTo>
                    <a:pt x="353580" y="380796"/>
                  </a:lnTo>
                  <a:lnTo>
                    <a:pt x="353580" y="407987"/>
                  </a:lnTo>
                  <a:lnTo>
                    <a:pt x="380784" y="407987"/>
                  </a:lnTo>
                  <a:lnTo>
                    <a:pt x="380784" y="380796"/>
                  </a:lnTo>
                  <a:lnTo>
                    <a:pt x="407987" y="380796"/>
                  </a:lnTo>
                  <a:lnTo>
                    <a:pt x="407987" y="353593"/>
                  </a:lnTo>
                  <a:lnTo>
                    <a:pt x="435178" y="353593"/>
                  </a:lnTo>
                  <a:lnTo>
                    <a:pt x="435178" y="326390"/>
                  </a:lnTo>
                  <a:close/>
                </a:path>
                <a:path w="897890" h="462914">
                  <a:moveTo>
                    <a:pt x="435178" y="54406"/>
                  </a:moveTo>
                  <a:lnTo>
                    <a:pt x="407987" y="54406"/>
                  </a:lnTo>
                  <a:lnTo>
                    <a:pt x="407987" y="27203"/>
                  </a:lnTo>
                  <a:lnTo>
                    <a:pt x="380784" y="27203"/>
                  </a:lnTo>
                  <a:lnTo>
                    <a:pt x="353580" y="27203"/>
                  </a:lnTo>
                  <a:lnTo>
                    <a:pt x="353580" y="54406"/>
                  </a:lnTo>
                  <a:lnTo>
                    <a:pt x="326390" y="54406"/>
                  </a:lnTo>
                  <a:lnTo>
                    <a:pt x="326390" y="81597"/>
                  </a:lnTo>
                  <a:lnTo>
                    <a:pt x="353580" y="81597"/>
                  </a:lnTo>
                  <a:lnTo>
                    <a:pt x="380784" y="81597"/>
                  </a:lnTo>
                  <a:lnTo>
                    <a:pt x="407987" y="81597"/>
                  </a:lnTo>
                  <a:lnTo>
                    <a:pt x="407987" y="136004"/>
                  </a:lnTo>
                  <a:lnTo>
                    <a:pt x="435178" y="136004"/>
                  </a:lnTo>
                  <a:lnTo>
                    <a:pt x="435178" y="54406"/>
                  </a:lnTo>
                  <a:close/>
                </a:path>
                <a:path w="897890" h="462914">
                  <a:moveTo>
                    <a:pt x="489585" y="0"/>
                  </a:moveTo>
                  <a:lnTo>
                    <a:pt x="462381" y="0"/>
                  </a:lnTo>
                  <a:lnTo>
                    <a:pt x="435178" y="0"/>
                  </a:lnTo>
                  <a:lnTo>
                    <a:pt x="435178" y="27203"/>
                  </a:lnTo>
                  <a:lnTo>
                    <a:pt x="462381" y="27203"/>
                  </a:lnTo>
                  <a:lnTo>
                    <a:pt x="489585" y="27203"/>
                  </a:lnTo>
                  <a:lnTo>
                    <a:pt x="489585" y="0"/>
                  </a:lnTo>
                  <a:close/>
                </a:path>
                <a:path w="897890" h="462914">
                  <a:moveTo>
                    <a:pt x="516775" y="163195"/>
                  </a:moveTo>
                  <a:lnTo>
                    <a:pt x="489585" y="163195"/>
                  </a:lnTo>
                  <a:lnTo>
                    <a:pt x="489585" y="190398"/>
                  </a:lnTo>
                  <a:lnTo>
                    <a:pt x="516775" y="190398"/>
                  </a:lnTo>
                  <a:lnTo>
                    <a:pt x="516775" y="163195"/>
                  </a:lnTo>
                  <a:close/>
                </a:path>
                <a:path w="897890" h="462914">
                  <a:moveTo>
                    <a:pt x="543979" y="244792"/>
                  </a:moveTo>
                  <a:lnTo>
                    <a:pt x="516775" y="244792"/>
                  </a:lnTo>
                  <a:lnTo>
                    <a:pt x="489585" y="244792"/>
                  </a:lnTo>
                  <a:lnTo>
                    <a:pt x="489585" y="190398"/>
                  </a:lnTo>
                  <a:lnTo>
                    <a:pt x="462381" y="190398"/>
                  </a:lnTo>
                  <a:lnTo>
                    <a:pt x="462381" y="163195"/>
                  </a:lnTo>
                  <a:lnTo>
                    <a:pt x="435178" y="163195"/>
                  </a:lnTo>
                  <a:lnTo>
                    <a:pt x="435178" y="190398"/>
                  </a:lnTo>
                  <a:lnTo>
                    <a:pt x="407987" y="190398"/>
                  </a:lnTo>
                  <a:lnTo>
                    <a:pt x="407987" y="217601"/>
                  </a:lnTo>
                  <a:lnTo>
                    <a:pt x="380784" y="217601"/>
                  </a:lnTo>
                  <a:lnTo>
                    <a:pt x="380784" y="190398"/>
                  </a:lnTo>
                  <a:lnTo>
                    <a:pt x="353580" y="190398"/>
                  </a:lnTo>
                  <a:lnTo>
                    <a:pt x="353580" y="217601"/>
                  </a:lnTo>
                  <a:lnTo>
                    <a:pt x="326390" y="217601"/>
                  </a:lnTo>
                  <a:lnTo>
                    <a:pt x="326390" y="244792"/>
                  </a:lnTo>
                  <a:lnTo>
                    <a:pt x="353580" y="244792"/>
                  </a:lnTo>
                  <a:lnTo>
                    <a:pt x="380784" y="244792"/>
                  </a:lnTo>
                  <a:lnTo>
                    <a:pt x="407987" y="244792"/>
                  </a:lnTo>
                  <a:lnTo>
                    <a:pt x="407987" y="299199"/>
                  </a:lnTo>
                  <a:lnTo>
                    <a:pt x="435178" y="299199"/>
                  </a:lnTo>
                  <a:lnTo>
                    <a:pt x="435178" y="326390"/>
                  </a:lnTo>
                  <a:lnTo>
                    <a:pt x="462381" y="326390"/>
                  </a:lnTo>
                  <a:lnTo>
                    <a:pt x="462381" y="299199"/>
                  </a:lnTo>
                  <a:lnTo>
                    <a:pt x="489585" y="299199"/>
                  </a:lnTo>
                  <a:lnTo>
                    <a:pt x="489585" y="271995"/>
                  </a:lnTo>
                  <a:lnTo>
                    <a:pt x="516775" y="271995"/>
                  </a:lnTo>
                  <a:lnTo>
                    <a:pt x="543979" y="271995"/>
                  </a:lnTo>
                  <a:lnTo>
                    <a:pt x="543979" y="244792"/>
                  </a:lnTo>
                  <a:close/>
                </a:path>
                <a:path w="897890" h="462914">
                  <a:moveTo>
                    <a:pt x="598373" y="326390"/>
                  </a:moveTo>
                  <a:lnTo>
                    <a:pt x="571182" y="326390"/>
                  </a:lnTo>
                  <a:lnTo>
                    <a:pt x="543979" y="326390"/>
                  </a:lnTo>
                  <a:lnTo>
                    <a:pt x="543979" y="299199"/>
                  </a:lnTo>
                  <a:lnTo>
                    <a:pt x="516775" y="299199"/>
                  </a:lnTo>
                  <a:lnTo>
                    <a:pt x="489585" y="299199"/>
                  </a:lnTo>
                  <a:lnTo>
                    <a:pt x="489585" y="326390"/>
                  </a:lnTo>
                  <a:lnTo>
                    <a:pt x="462381" y="326390"/>
                  </a:lnTo>
                  <a:lnTo>
                    <a:pt x="462381" y="353593"/>
                  </a:lnTo>
                  <a:lnTo>
                    <a:pt x="489585" y="353593"/>
                  </a:lnTo>
                  <a:lnTo>
                    <a:pt x="489585" y="380796"/>
                  </a:lnTo>
                  <a:lnTo>
                    <a:pt x="516775" y="380796"/>
                  </a:lnTo>
                  <a:lnTo>
                    <a:pt x="516775" y="435190"/>
                  </a:lnTo>
                  <a:lnTo>
                    <a:pt x="543979" y="435190"/>
                  </a:lnTo>
                  <a:lnTo>
                    <a:pt x="543979" y="380796"/>
                  </a:lnTo>
                  <a:lnTo>
                    <a:pt x="571182" y="380796"/>
                  </a:lnTo>
                  <a:lnTo>
                    <a:pt x="571182" y="353593"/>
                  </a:lnTo>
                  <a:lnTo>
                    <a:pt x="598373" y="353593"/>
                  </a:lnTo>
                  <a:lnTo>
                    <a:pt x="598373" y="326390"/>
                  </a:lnTo>
                  <a:close/>
                </a:path>
                <a:path w="897890" h="462914">
                  <a:moveTo>
                    <a:pt x="625576" y="163195"/>
                  </a:moveTo>
                  <a:lnTo>
                    <a:pt x="598373" y="163195"/>
                  </a:lnTo>
                  <a:lnTo>
                    <a:pt x="598373" y="190398"/>
                  </a:lnTo>
                  <a:lnTo>
                    <a:pt x="625576" y="190398"/>
                  </a:lnTo>
                  <a:lnTo>
                    <a:pt x="625576" y="163195"/>
                  </a:lnTo>
                  <a:close/>
                </a:path>
                <a:path w="897890" h="462914">
                  <a:moveTo>
                    <a:pt x="679970" y="163195"/>
                  </a:moveTo>
                  <a:lnTo>
                    <a:pt x="652780" y="163195"/>
                  </a:lnTo>
                  <a:lnTo>
                    <a:pt x="652780" y="190398"/>
                  </a:lnTo>
                  <a:lnTo>
                    <a:pt x="679970" y="190398"/>
                  </a:lnTo>
                  <a:lnTo>
                    <a:pt x="679970" y="163195"/>
                  </a:lnTo>
                  <a:close/>
                </a:path>
                <a:path w="897890" h="462914">
                  <a:moveTo>
                    <a:pt x="679970" y="27203"/>
                  </a:moveTo>
                  <a:lnTo>
                    <a:pt x="652780" y="27203"/>
                  </a:lnTo>
                  <a:lnTo>
                    <a:pt x="652780" y="54406"/>
                  </a:lnTo>
                  <a:lnTo>
                    <a:pt x="679970" y="54406"/>
                  </a:lnTo>
                  <a:lnTo>
                    <a:pt x="679970" y="27203"/>
                  </a:lnTo>
                  <a:close/>
                </a:path>
                <a:path w="897890" h="462914">
                  <a:moveTo>
                    <a:pt x="788771" y="299199"/>
                  </a:moveTo>
                  <a:lnTo>
                    <a:pt x="761568" y="299199"/>
                  </a:lnTo>
                  <a:lnTo>
                    <a:pt x="761568" y="326390"/>
                  </a:lnTo>
                  <a:lnTo>
                    <a:pt x="788771" y="326390"/>
                  </a:lnTo>
                  <a:lnTo>
                    <a:pt x="788771" y="299199"/>
                  </a:lnTo>
                  <a:close/>
                </a:path>
                <a:path w="897890" h="462914">
                  <a:moveTo>
                    <a:pt x="788771" y="108800"/>
                  </a:moveTo>
                  <a:lnTo>
                    <a:pt x="761568" y="108800"/>
                  </a:lnTo>
                  <a:lnTo>
                    <a:pt x="761568" y="136004"/>
                  </a:lnTo>
                  <a:lnTo>
                    <a:pt x="734377" y="136004"/>
                  </a:lnTo>
                  <a:lnTo>
                    <a:pt x="734377" y="108800"/>
                  </a:lnTo>
                  <a:lnTo>
                    <a:pt x="707174" y="108800"/>
                  </a:lnTo>
                  <a:lnTo>
                    <a:pt x="679970" y="108800"/>
                  </a:lnTo>
                  <a:lnTo>
                    <a:pt x="652780" y="108800"/>
                  </a:lnTo>
                  <a:lnTo>
                    <a:pt x="652780" y="136004"/>
                  </a:lnTo>
                  <a:lnTo>
                    <a:pt x="679970" y="136004"/>
                  </a:lnTo>
                  <a:lnTo>
                    <a:pt x="707174" y="136004"/>
                  </a:lnTo>
                  <a:lnTo>
                    <a:pt x="707174" y="190398"/>
                  </a:lnTo>
                  <a:lnTo>
                    <a:pt x="734377" y="190398"/>
                  </a:lnTo>
                  <a:lnTo>
                    <a:pt x="734377" y="163195"/>
                  </a:lnTo>
                  <a:lnTo>
                    <a:pt x="761568" y="163195"/>
                  </a:lnTo>
                  <a:lnTo>
                    <a:pt x="761568" y="217601"/>
                  </a:lnTo>
                  <a:lnTo>
                    <a:pt x="788771" y="217601"/>
                  </a:lnTo>
                  <a:lnTo>
                    <a:pt x="788771" y="108800"/>
                  </a:lnTo>
                  <a:close/>
                </a:path>
                <a:path w="897890" h="462914">
                  <a:moveTo>
                    <a:pt x="843165" y="163195"/>
                  </a:moveTo>
                  <a:lnTo>
                    <a:pt x="815975" y="163195"/>
                  </a:lnTo>
                  <a:lnTo>
                    <a:pt x="815975" y="217601"/>
                  </a:lnTo>
                  <a:lnTo>
                    <a:pt x="843165" y="217601"/>
                  </a:lnTo>
                  <a:lnTo>
                    <a:pt x="843165" y="163195"/>
                  </a:lnTo>
                  <a:close/>
                </a:path>
                <a:path w="897890" h="462914">
                  <a:moveTo>
                    <a:pt x="870369" y="0"/>
                  </a:moveTo>
                  <a:lnTo>
                    <a:pt x="843165" y="0"/>
                  </a:lnTo>
                  <a:lnTo>
                    <a:pt x="815975" y="0"/>
                  </a:lnTo>
                  <a:lnTo>
                    <a:pt x="788771" y="0"/>
                  </a:lnTo>
                  <a:lnTo>
                    <a:pt x="761568" y="0"/>
                  </a:lnTo>
                  <a:lnTo>
                    <a:pt x="761568" y="27203"/>
                  </a:lnTo>
                  <a:lnTo>
                    <a:pt x="734377" y="27203"/>
                  </a:lnTo>
                  <a:lnTo>
                    <a:pt x="734377" y="54406"/>
                  </a:lnTo>
                  <a:lnTo>
                    <a:pt x="707174" y="54406"/>
                  </a:lnTo>
                  <a:lnTo>
                    <a:pt x="707174" y="81597"/>
                  </a:lnTo>
                  <a:lnTo>
                    <a:pt x="734377" y="81597"/>
                  </a:lnTo>
                  <a:lnTo>
                    <a:pt x="761568" y="81597"/>
                  </a:lnTo>
                  <a:lnTo>
                    <a:pt x="761568" y="54406"/>
                  </a:lnTo>
                  <a:lnTo>
                    <a:pt x="788771" y="54406"/>
                  </a:lnTo>
                  <a:lnTo>
                    <a:pt x="788771" y="81597"/>
                  </a:lnTo>
                  <a:lnTo>
                    <a:pt x="815975" y="81597"/>
                  </a:lnTo>
                  <a:lnTo>
                    <a:pt x="843165" y="81597"/>
                  </a:lnTo>
                  <a:lnTo>
                    <a:pt x="870369" y="81597"/>
                  </a:lnTo>
                  <a:lnTo>
                    <a:pt x="870369" y="54406"/>
                  </a:lnTo>
                  <a:lnTo>
                    <a:pt x="843165" y="54406"/>
                  </a:lnTo>
                  <a:lnTo>
                    <a:pt x="815975" y="54406"/>
                  </a:lnTo>
                  <a:lnTo>
                    <a:pt x="815975" y="27203"/>
                  </a:lnTo>
                  <a:lnTo>
                    <a:pt x="843165" y="27203"/>
                  </a:lnTo>
                  <a:lnTo>
                    <a:pt x="870369" y="27203"/>
                  </a:lnTo>
                  <a:lnTo>
                    <a:pt x="870369" y="0"/>
                  </a:lnTo>
                  <a:close/>
                </a:path>
                <a:path w="897890" h="462914">
                  <a:moveTo>
                    <a:pt x="897572" y="27203"/>
                  </a:moveTo>
                  <a:lnTo>
                    <a:pt x="870369" y="27203"/>
                  </a:lnTo>
                  <a:lnTo>
                    <a:pt x="870369" y="54406"/>
                  </a:lnTo>
                  <a:lnTo>
                    <a:pt x="897572" y="54406"/>
                  </a:lnTo>
                  <a:lnTo>
                    <a:pt x="897572" y="2720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4778" y="5405828"/>
              <a:ext cx="516890" cy="408305"/>
            </a:xfrm>
            <a:custGeom>
              <a:avLst/>
              <a:gdLst/>
              <a:ahLst/>
              <a:cxnLst/>
              <a:rect l="l" t="t" r="r" b="b"/>
              <a:pathLst>
                <a:path w="516890" h="408304">
                  <a:moveTo>
                    <a:pt x="27203" y="190398"/>
                  </a:moveTo>
                  <a:lnTo>
                    <a:pt x="0" y="190398"/>
                  </a:lnTo>
                  <a:lnTo>
                    <a:pt x="0" y="217601"/>
                  </a:lnTo>
                  <a:lnTo>
                    <a:pt x="27203" y="217601"/>
                  </a:lnTo>
                  <a:lnTo>
                    <a:pt x="27203" y="190398"/>
                  </a:lnTo>
                  <a:close/>
                </a:path>
                <a:path w="516890" h="408304">
                  <a:moveTo>
                    <a:pt x="462381" y="271995"/>
                  </a:moveTo>
                  <a:lnTo>
                    <a:pt x="435190" y="271995"/>
                  </a:lnTo>
                  <a:lnTo>
                    <a:pt x="435190" y="244792"/>
                  </a:lnTo>
                  <a:lnTo>
                    <a:pt x="407987" y="244792"/>
                  </a:lnTo>
                  <a:lnTo>
                    <a:pt x="407987" y="271995"/>
                  </a:lnTo>
                  <a:lnTo>
                    <a:pt x="380784" y="271995"/>
                  </a:lnTo>
                  <a:lnTo>
                    <a:pt x="380784" y="244792"/>
                  </a:lnTo>
                  <a:lnTo>
                    <a:pt x="407987" y="244792"/>
                  </a:lnTo>
                  <a:lnTo>
                    <a:pt x="407987" y="217601"/>
                  </a:lnTo>
                  <a:lnTo>
                    <a:pt x="380784" y="217601"/>
                  </a:lnTo>
                  <a:lnTo>
                    <a:pt x="353593" y="217601"/>
                  </a:lnTo>
                  <a:lnTo>
                    <a:pt x="353593" y="271995"/>
                  </a:lnTo>
                  <a:lnTo>
                    <a:pt x="326390" y="271995"/>
                  </a:lnTo>
                  <a:lnTo>
                    <a:pt x="326390" y="244792"/>
                  </a:lnTo>
                  <a:lnTo>
                    <a:pt x="299186" y="244792"/>
                  </a:lnTo>
                  <a:lnTo>
                    <a:pt x="299186" y="190398"/>
                  </a:lnTo>
                  <a:lnTo>
                    <a:pt x="271995" y="190398"/>
                  </a:lnTo>
                  <a:lnTo>
                    <a:pt x="271995" y="163195"/>
                  </a:lnTo>
                  <a:lnTo>
                    <a:pt x="299186" y="163195"/>
                  </a:lnTo>
                  <a:lnTo>
                    <a:pt x="299186" y="136004"/>
                  </a:lnTo>
                  <a:lnTo>
                    <a:pt x="326390" y="136004"/>
                  </a:lnTo>
                  <a:lnTo>
                    <a:pt x="326390" y="108800"/>
                  </a:lnTo>
                  <a:lnTo>
                    <a:pt x="353593" y="108800"/>
                  </a:lnTo>
                  <a:lnTo>
                    <a:pt x="353593" y="54406"/>
                  </a:lnTo>
                  <a:lnTo>
                    <a:pt x="326390" y="54406"/>
                  </a:lnTo>
                  <a:lnTo>
                    <a:pt x="326390" y="27203"/>
                  </a:lnTo>
                  <a:lnTo>
                    <a:pt x="299186" y="27203"/>
                  </a:lnTo>
                  <a:lnTo>
                    <a:pt x="299186" y="81597"/>
                  </a:lnTo>
                  <a:lnTo>
                    <a:pt x="271995" y="81597"/>
                  </a:lnTo>
                  <a:lnTo>
                    <a:pt x="271995" y="136004"/>
                  </a:lnTo>
                  <a:lnTo>
                    <a:pt x="244792" y="136004"/>
                  </a:lnTo>
                  <a:lnTo>
                    <a:pt x="244792" y="108800"/>
                  </a:lnTo>
                  <a:lnTo>
                    <a:pt x="217589" y="108800"/>
                  </a:lnTo>
                  <a:lnTo>
                    <a:pt x="217589" y="81597"/>
                  </a:lnTo>
                  <a:lnTo>
                    <a:pt x="244792" y="81597"/>
                  </a:lnTo>
                  <a:lnTo>
                    <a:pt x="244792" y="54406"/>
                  </a:lnTo>
                  <a:lnTo>
                    <a:pt x="271995" y="54406"/>
                  </a:lnTo>
                  <a:lnTo>
                    <a:pt x="271995" y="27203"/>
                  </a:lnTo>
                  <a:lnTo>
                    <a:pt x="299186" y="27203"/>
                  </a:lnTo>
                  <a:lnTo>
                    <a:pt x="299186" y="0"/>
                  </a:lnTo>
                  <a:lnTo>
                    <a:pt x="271995" y="0"/>
                  </a:lnTo>
                  <a:lnTo>
                    <a:pt x="244792" y="0"/>
                  </a:lnTo>
                  <a:lnTo>
                    <a:pt x="244792" y="27203"/>
                  </a:lnTo>
                  <a:lnTo>
                    <a:pt x="217589" y="27203"/>
                  </a:lnTo>
                  <a:lnTo>
                    <a:pt x="217589" y="54406"/>
                  </a:lnTo>
                  <a:lnTo>
                    <a:pt x="190398" y="54406"/>
                  </a:lnTo>
                  <a:lnTo>
                    <a:pt x="190398" y="81597"/>
                  </a:lnTo>
                  <a:lnTo>
                    <a:pt x="163195" y="81597"/>
                  </a:lnTo>
                  <a:lnTo>
                    <a:pt x="163195" y="163195"/>
                  </a:lnTo>
                  <a:lnTo>
                    <a:pt x="190398" y="163195"/>
                  </a:lnTo>
                  <a:lnTo>
                    <a:pt x="190398" y="136004"/>
                  </a:lnTo>
                  <a:lnTo>
                    <a:pt x="217589" y="136004"/>
                  </a:lnTo>
                  <a:lnTo>
                    <a:pt x="217589" y="163195"/>
                  </a:lnTo>
                  <a:lnTo>
                    <a:pt x="244792" y="163195"/>
                  </a:lnTo>
                  <a:lnTo>
                    <a:pt x="244792" y="244792"/>
                  </a:lnTo>
                  <a:lnTo>
                    <a:pt x="271995" y="244792"/>
                  </a:lnTo>
                  <a:lnTo>
                    <a:pt x="271995" y="271995"/>
                  </a:lnTo>
                  <a:lnTo>
                    <a:pt x="299186" y="271995"/>
                  </a:lnTo>
                  <a:lnTo>
                    <a:pt x="299186" y="299199"/>
                  </a:lnTo>
                  <a:lnTo>
                    <a:pt x="326390" y="299199"/>
                  </a:lnTo>
                  <a:lnTo>
                    <a:pt x="326390" y="353593"/>
                  </a:lnTo>
                  <a:lnTo>
                    <a:pt x="299186" y="353593"/>
                  </a:lnTo>
                  <a:lnTo>
                    <a:pt x="299186" y="380796"/>
                  </a:lnTo>
                  <a:lnTo>
                    <a:pt x="326390" y="380796"/>
                  </a:lnTo>
                  <a:lnTo>
                    <a:pt x="353593" y="380796"/>
                  </a:lnTo>
                  <a:lnTo>
                    <a:pt x="353593" y="407987"/>
                  </a:lnTo>
                  <a:lnTo>
                    <a:pt x="380784" y="407987"/>
                  </a:lnTo>
                  <a:lnTo>
                    <a:pt x="407987" y="407987"/>
                  </a:lnTo>
                  <a:lnTo>
                    <a:pt x="407987" y="380796"/>
                  </a:lnTo>
                  <a:lnTo>
                    <a:pt x="380784" y="380796"/>
                  </a:lnTo>
                  <a:lnTo>
                    <a:pt x="380784" y="353593"/>
                  </a:lnTo>
                  <a:lnTo>
                    <a:pt x="407987" y="353593"/>
                  </a:lnTo>
                  <a:lnTo>
                    <a:pt x="407987" y="326390"/>
                  </a:lnTo>
                  <a:lnTo>
                    <a:pt x="380784" y="326390"/>
                  </a:lnTo>
                  <a:lnTo>
                    <a:pt x="353593" y="326390"/>
                  </a:lnTo>
                  <a:lnTo>
                    <a:pt x="353593" y="299199"/>
                  </a:lnTo>
                  <a:lnTo>
                    <a:pt x="380784" y="299199"/>
                  </a:lnTo>
                  <a:lnTo>
                    <a:pt x="407987" y="299199"/>
                  </a:lnTo>
                  <a:lnTo>
                    <a:pt x="435190" y="299199"/>
                  </a:lnTo>
                  <a:lnTo>
                    <a:pt x="462381" y="299199"/>
                  </a:lnTo>
                  <a:lnTo>
                    <a:pt x="462381" y="271995"/>
                  </a:lnTo>
                  <a:close/>
                </a:path>
                <a:path w="516890" h="408304">
                  <a:moveTo>
                    <a:pt x="516788" y="326390"/>
                  </a:moveTo>
                  <a:lnTo>
                    <a:pt x="489585" y="326390"/>
                  </a:lnTo>
                  <a:lnTo>
                    <a:pt x="489585" y="353593"/>
                  </a:lnTo>
                  <a:lnTo>
                    <a:pt x="462381" y="353593"/>
                  </a:lnTo>
                  <a:lnTo>
                    <a:pt x="435190" y="353593"/>
                  </a:lnTo>
                  <a:lnTo>
                    <a:pt x="407987" y="353593"/>
                  </a:lnTo>
                  <a:lnTo>
                    <a:pt x="407987" y="380796"/>
                  </a:lnTo>
                  <a:lnTo>
                    <a:pt x="435190" y="380796"/>
                  </a:lnTo>
                  <a:lnTo>
                    <a:pt x="462381" y="380796"/>
                  </a:lnTo>
                  <a:lnTo>
                    <a:pt x="489585" y="380796"/>
                  </a:lnTo>
                  <a:lnTo>
                    <a:pt x="489585" y="407987"/>
                  </a:lnTo>
                  <a:lnTo>
                    <a:pt x="516788" y="407987"/>
                  </a:lnTo>
                  <a:lnTo>
                    <a:pt x="516788" y="3263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65595" y="5786615"/>
              <a:ext cx="81597" cy="81593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1" y="5514629"/>
              <a:ext cx="1115695" cy="489584"/>
            </a:xfrm>
            <a:custGeom>
              <a:avLst/>
              <a:gdLst/>
              <a:ahLst/>
              <a:cxnLst/>
              <a:rect l="l" t="t" r="r" b="b"/>
              <a:pathLst>
                <a:path w="1115695" h="489585">
                  <a:moveTo>
                    <a:pt x="27203" y="462381"/>
                  </a:moveTo>
                  <a:lnTo>
                    <a:pt x="0" y="462381"/>
                  </a:lnTo>
                  <a:lnTo>
                    <a:pt x="0" y="489585"/>
                  </a:lnTo>
                  <a:lnTo>
                    <a:pt x="27203" y="489585"/>
                  </a:lnTo>
                  <a:lnTo>
                    <a:pt x="27203" y="462381"/>
                  </a:lnTo>
                  <a:close/>
                </a:path>
                <a:path w="1115695" h="489585">
                  <a:moveTo>
                    <a:pt x="135991" y="271995"/>
                  </a:moveTo>
                  <a:lnTo>
                    <a:pt x="108788" y="271995"/>
                  </a:lnTo>
                  <a:lnTo>
                    <a:pt x="108788" y="299186"/>
                  </a:lnTo>
                  <a:lnTo>
                    <a:pt x="135991" y="299186"/>
                  </a:lnTo>
                  <a:lnTo>
                    <a:pt x="135991" y="271995"/>
                  </a:lnTo>
                  <a:close/>
                </a:path>
                <a:path w="1115695" h="489585">
                  <a:moveTo>
                    <a:pt x="326390" y="462381"/>
                  </a:moveTo>
                  <a:lnTo>
                    <a:pt x="299186" y="462381"/>
                  </a:lnTo>
                  <a:lnTo>
                    <a:pt x="299186" y="489585"/>
                  </a:lnTo>
                  <a:lnTo>
                    <a:pt x="326390" y="489585"/>
                  </a:lnTo>
                  <a:lnTo>
                    <a:pt x="326390" y="462381"/>
                  </a:lnTo>
                  <a:close/>
                </a:path>
                <a:path w="1115695" h="489585">
                  <a:moveTo>
                    <a:pt x="407987" y="299186"/>
                  </a:moveTo>
                  <a:lnTo>
                    <a:pt x="380784" y="299186"/>
                  </a:lnTo>
                  <a:lnTo>
                    <a:pt x="380784" y="326390"/>
                  </a:lnTo>
                  <a:lnTo>
                    <a:pt x="407987" y="326390"/>
                  </a:lnTo>
                  <a:lnTo>
                    <a:pt x="407987" y="299186"/>
                  </a:lnTo>
                  <a:close/>
                </a:path>
                <a:path w="1115695" h="489585">
                  <a:moveTo>
                    <a:pt x="435178" y="407987"/>
                  </a:moveTo>
                  <a:lnTo>
                    <a:pt x="407987" y="407987"/>
                  </a:lnTo>
                  <a:lnTo>
                    <a:pt x="380784" y="407987"/>
                  </a:lnTo>
                  <a:lnTo>
                    <a:pt x="380784" y="380784"/>
                  </a:lnTo>
                  <a:lnTo>
                    <a:pt x="353580" y="380784"/>
                  </a:lnTo>
                  <a:lnTo>
                    <a:pt x="353580" y="462381"/>
                  </a:lnTo>
                  <a:lnTo>
                    <a:pt x="380784" y="462381"/>
                  </a:lnTo>
                  <a:lnTo>
                    <a:pt x="407987" y="462381"/>
                  </a:lnTo>
                  <a:lnTo>
                    <a:pt x="407987" y="435178"/>
                  </a:lnTo>
                  <a:lnTo>
                    <a:pt x="435178" y="435178"/>
                  </a:lnTo>
                  <a:lnTo>
                    <a:pt x="435178" y="407987"/>
                  </a:lnTo>
                  <a:close/>
                </a:path>
                <a:path w="1115695" h="489585">
                  <a:moveTo>
                    <a:pt x="516775" y="435178"/>
                  </a:moveTo>
                  <a:lnTo>
                    <a:pt x="489585" y="435178"/>
                  </a:lnTo>
                  <a:lnTo>
                    <a:pt x="489585" y="462381"/>
                  </a:lnTo>
                  <a:lnTo>
                    <a:pt x="516775" y="462381"/>
                  </a:lnTo>
                  <a:lnTo>
                    <a:pt x="516775" y="435178"/>
                  </a:lnTo>
                  <a:close/>
                </a:path>
                <a:path w="1115695" h="489585">
                  <a:moveTo>
                    <a:pt x="516775" y="326390"/>
                  </a:moveTo>
                  <a:lnTo>
                    <a:pt x="489585" y="326390"/>
                  </a:lnTo>
                  <a:lnTo>
                    <a:pt x="489585" y="353580"/>
                  </a:lnTo>
                  <a:lnTo>
                    <a:pt x="516775" y="353580"/>
                  </a:lnTo>
                  <a:lnTo>
                    <a:pt x="516775" y="326390"/>
                  </a:lnTo>
                  <a:close/>
                </a:path>
                <a:path w="1115695" h="489585">
                  <a:moveTo>
                    <a:pt x="543979" y="353580"/>
                  </a:moveTo>
                  <a:lnTo>
                    <a:pt x="516775" y="353580"/>
                  </a:lnTo>
                  <a:lnTo>
                    <a:pt x="516775" y="380784"/>
                  </a:lnTo>
                  <a:lnTo>
                    <a:pt x="489585" y="380784"/>
                  </a:lnTo>
                  <a:lnTo>
                    <a:pt x="489585" y="353580"/>
                  </a:lnTo>
                  <a:lnTo>
                    <a:pt x="462381" y="353580"/>
                  </a:lnTo>
                  <a:lnTo>
                    <a:pt x="462381" y="326390"/>
                  </a:lnTo>
                  <a:lnTo>
                    <a:pt x="489585" y="326390"/>
                  </a:lnTo>
                  <a:lnTo>
                    <a:pt x="489585" y="271995"/>
                  </a:lnTo>
                  <a:lnTo>
                    <a:pt x="462381" y="271995"/>
                  </a:lnTo>
                  <a:lnTo>
                    <a:pt x="435178" y="271995"/>
                  </a:lnTo>
                  <a:lnTo>
                    <a:pt x="407987" y="271995"/>
                  </a:lnTo>
                  <a:lnTo>
                    <a:pt x="407987" y="299186"/>
                  </a:lnTo>
                  <a:lnTo>
                    <a:pt x="435178" y="299186"/>
                  </a:lnTo>
                  <a:lnTo>
                    <a:pt x="435178" y="353580"/>
                  </a:lnTo>
                  <a:lnTo>
                    <a:pt x="407987" y="353580"/>
                  </a:lnTo>
                  <a:lnTo>
                    <a:pt x="380784" y="353580"/>
                  </a:lnTo>
                  <a:lnTo>
                    <a:pt x="380784" y="380784"/>
                  </a:lnTo>
                  <a:lnTo>
                    <a:pt x="407987" y="380784"/>
                  </a:lnTo>
                  <a:lnTo>
                    <a:pt x="435178" y="380784"/>
                  </a:lnTo>
                  <a:lnTo>
                    <a:pt x="462381" y="380784"/>
                  </a:lnTo>
                  <a:lnTo>
                    <a:pt x="462381" y="435178"/>
                  </a:lnTo>
                  <a:lnTo>
                    <a:pt x="489585" y="435178"/>
                  </a:lnTo>
                  <a:lnTo>
                    <a:pt x="489585" y="407987"/>
                  </a:lnTo>
                  <a:lnTo>
                    <a:pt x="516775" y="407987"/>
                  </a:lnTo>
                  <a:lnTo>
                    <a:pt x="543979" y="407987"/>
                  </a:lnTo>
                  <a:lnTo>
                    <a:pt x="543979" y="353580"/>
                  </a:lnTo>
                  <a:close/>
                </a:path>
                <a:path w="1115695" h="489585">
                  <a:moveTo>
                    <a:pt x="598373" y="407987"/>
                  </a:moveTo>
                  <a:lnTo>
                    <a:pt x="571182" y="407987"/>
                  </a:lnTo>
                  <a:lnTo>
                    <a:pt x="543979" y="407987"/>
                  </a:lnTo>
                  <a:lnTo>
                    <a:pt x="543979" y="435178"/>
                  </a:lnTo>
                  <a:lnTo>
                    <a:pt x="571182" y="435178"/>
                  </a:lnTo>
                  <a:lnTo>
                    <a:pt x="598373" y="435178"/>
                  </a:lnTo>
                  <a:lnTo>
                    <a:pt x="598373" y="407987"/>
                  </a:lnTo>
                  <a:close/>
                </a:path>
                <a:path w="1115695" h="489585">
                  <a:moveTo>
                    <a:pt x="625576" y="299186"/>
                  </a:moveTo>
                  <a:lnTo>
                    <a:pt x="598373" y="299186"/>
                  </a:lnTo>
                  <a:lnTo>
                    <a:pt x="598373" y="326390"/>
                  </a:lnTo>
                  <a:lnTo>
                    <a:pt x="625576" y="326390"/>
                  </a:lnTo>
                  <a:lnTo>
                    <a:pt x="625576" y="299186"/>
                  </a:lnTo>
                  <a:close/>
                </a:path>
                <a:path w="1115695" h="489585">
                  <a:moveTo>
                    <a:pt x="652780" y="380784"/>
                  </a:moveTo>
                  <a:lnTo>
                    <a:pt x="625576" y="380784"/>
                  </a:lnTo>
                  <a:lnTo>
                    <a:pt x="625576" y="353580"/>
                  </a:lnTo>
                  <a:lnTo>
                    <a:pt x="598373" y="353580"/>
                  </a:lnTo>
                  <a:lnTo>
                    <a:pt x="598373" y="326390"/>
                  </a:lnTo>
                  <a:lnTo>
                    <a:pt x="571182" y="326390"/>
                  </a:lnTo>
                  <a:lnTo>
                    <a:pt x="543979" y="326390"/>
                  </a:lnTo>
                  <a:lnTo>
                    <a:pt x="543979" y="353580"/>
                  </a:lnTo>
                  <a:lnTo>
                    <a:pt x="571182" y="353580"/>
                  </a:lnTo>
                  <a:lnTo>
                    <a:pt x="571182" y="380784"/>
                  </a:lnTo>
                  <a:lnTo>
                    <a:pt x="598373" y="380784"/>
                  </a:lnTo>
                  <a:lnTo>
                    <a:pt x="598373" y="407987"/>
                  </a:lnTo>
                  <a:lnTo>
                    <a:pt x="625576" y="407987"/>
                  </a:lnTo>
                  <a:lnTo>
                    <a:pt x="652780" y="407987"/>
                  </a:lnTo>
                  <a:lnTo>
                    <a:pt x="652780" y="380784"/>
                  </a:lnTo>
                  <a:close/>
                </a:path>
                <a:path w="1115695" h="489585">
                  <a:moveTo>
                    <a:pt x="707174" y="353580"/>
                  </a:moveTo>
                  <a:lnTo>
                    <a:pt x="679970" y="353580"/>
                  </a:lnTo>
                  <a:lnTo>
                    <a:pt x="679970" y="380784"/>
                  </a:lnTo>
                  <a:lnTo>
                    <a:pt x="707174" y="380784"/>
                  </a:lnTo>
                  <a:lnTo>
                    <a:pt x="707174" y="353580"/>
                  </a:lnTo>
                  <a:close/>
                </a:path>
                <a:path w="1115695" h="489585">
                  <a:moveTo>
                    <a:pt x="734377" y="299186"/>
                  </a:moveTo>
                  <a:lnTo>
                    <a:pt x="707174" y="299186"/>
                  </a:lnTo>
                  <a:lnTo>
                    <a:pt x="707174" y="353580"/>
                  </a:lnTo>
                  <a:lnTo>
                    <a:pt x="734377" y="353580"/>
                  </a:lnTo>
                  <a:lnTo>
                    <a:pt x="734377" y="299186"/>
                  </a:lnTo>
                  <a:close/>
                </a:path>
                <a:path w="1115695" h="489585">
                  <a:moveTo>
                    <a:pt x="761568" y="380784"/>
                  </a:moveTo>
                  <a:lnTo>
                    <a:pt x="734377" y="380784"/>
                  </a:lnTo>
                  <a:lnTo>
                    <a:pt x="734377" y="407987"/>
                  </a:lnTo>
                  <a:lnTo>
                    <a:pt x="707174" y="407987"/>
                  </a:lnTo>
                  <a:lnTo>
                    <a:pt x="679970" y="407987"/>
                  </a:lnTo>
                  <a:lnTo>
                    <a:pt x="652780" y="407987"/>
                  </a:lnTo>
                  <a:lnTo>
                    <a:pt x="652780" y="435178"/>
                  </a:lnTo>
                  <a:lnTo>
                    <a:pt x="679970" y="435178"/>
                  </a:lnTo>
                  <a:lnTo>
                    <a:pt x="707174" y="435178"/>
                  </a:lnTo>
                  <a:lnTo>
                    <a:pt x="707174" y="462381"/>
                  </a:lnTo>
                  <a:lnTo>
                    <a:pt x="734377" y="462381"/>
                  </a:lnTo>
                  <a:lnTo>
                    <a:pt x="734377" y="435178"/>
                  </a:lnTo>
                  <a:lnTo>
                    <a:pt x="761568" y="435178"/>
                  </a:lnTo>
                  <a:lnTo>
                    <a:pt x="761568" y="380784"/>
                  </a:lnTo>
                  <a:close/>
                </a:path>
                <a:path w="1115695" h="489585">
                  <a:moveTo>
                    <a:pt x="788771" y="353580"/>
                  </a:moveTo>
                  <a:lnTo>
                    <a:pt x="761568" y="353580"/>
                  </a:lnTo>
                  <a:lnTo>
                    <a:pt x="761568" y="380784"/>
                  </a:lnTo>
                  <a:lnTo>
                    <a:pt x="788771" y="380784"/>
                  </a:lnTo>
                  <a:lnTo>
                    <a:pt x="788771" y="353580"/>
                  </a:lnTo>
                  <a:close/>
                </a:path>
                <a:path w="1115695" h="489585">
                  <a:moveTo>
                    <a:pt x="788771" y="299186"/>
                  </a:moveTo>
                  <a:lnTo>
                    <a:pt x="761568" y="299186"/>
                  </a:lnTo>
                  <a:lnTo>
                    <a:pt x="761568" y="326390"/>
                  </a:lnTo>
                  <a:lnTo>
                    <a:pt x="788771" y="326390"/>
                  </a:lnTo>
                  <a:lnTo>
                    <a:pt x="788771" y="299186"/>
                  </a:lnTo>
                  <a:close/>
                </a:path>
                <a:path w="1115695" h="489585">
                  <a:moveTo>
                    <a:pt x="815975" y="326390"/>
                  </a:moveTo>
                  <a:lnTo>
                    <a:pt x="788771" y="326390"/>
                  </a:lnTo>
                  <a:lnTo>
                    <a:pt x="788771" y="353580"/>
                  </a:lnTo>
                  <a:lnTo>
                    <a:pt x="815975" y="353580"/>
                  </a:lnTo>
                  <a:lnTo>
                    <a:pt x="815975" y="326390"/>
                  </a:lnTo>
                  <a:close/>
                </a:path>
                <a:path w="1115695" h="489585">
                  <a:moveTo>
                    <a:pt x="870369" y="353580"/>
                  </a:moveTo>
                  <a:lnTo>
                    <a:pt x="843165" y="353580"/>
                  </a:lnTo>
                  <a:lnTo>
                    <a:pt x="815975" y="353580"/>
                  </a:lnTo>
                  <a:lnTo>
                    <a:pt x="815975" y="407987"/>
                  </a:lnTo>
                  <a:lnTo>
                    <a:pt x="843165" y="407987"/>
                  </a:lnTo>
                  <a:lnTo>
                    <a:pt x="843165" y="380784"/>
                  </a:lnTo>
                  <a:lnTo>
                    <a:pt x="870369" y="380784"/>
                  </a:lnTo>
                  <a:lnTo>
                    <a:pt x="870369" y="353580"/>
                  </a:lnTo>
                  <a:close/>
                </a:path>
                <a:path w="1115695" h="489585">
                  <a:moveTo>
                    <a:pt x="924763" y="407987"/>
                  </a:moveTo>
                  <a:lnTo>
                    <a:pt x="897572" y="407987"/>
                  </a:lnTo>
                  <a:lnTo>
                    <a:pt x="897572" y="380784"/>
                  </a:lnTo>
                  <a:lnTo>
                    <a:pt x="870369" y="380784"/>
                  </a:lnTo>
                  <a:lnTo>
                    <a:pt x="870369" y="407987"/>
                  </a:lnTo>
                  <a:lnTo>
                    <a:pt x="843165" y="407987"/>
                  </a:lnTo>
                  <a:lnTo>
                    <a:pt x="843165" y="435178"/>
                  </a:lnTo>
                  <a:lnTo>
                    <a:pt x="815975" y="435178"/>
                  </a:lnTo>
                  <a:lnTo>
                    <a:pt x="815975" y="462381"/>
                  </a:lnTo>
                  <a:lnTo>
                    <a:pt x="843165" y="462381"/>
                  </a:lnTo>
                  <a:lnTo>
                    <a:pt x="843165" y="489585"/>
                  </a:lnTo>
                  <a:lnTo>
                    <a:pt x="870369" y="489585"/>
                  </a:lnTo>
                  <a:lnTo>
                    <a:pt x="897572" y="489585"/>
                  </a:lnTo>
                  <a:lnTo>
                    <a:pt x="897572" y="462381"/>
                  </a:lnTo>
                  <a:lnTo>
                    <a:pt x="870369" y="462381"/>
                  </a:lnTo>
                  <a:lnTo>
                    <a:pt x="870369" y="435178"/>
                  </a:lnTo>
                  <a:lnTo>
                    <a:pt x="897572" y="435178"/>
                  </a:lnTo>
                  <a:lnTo>
                    <a:pt x="924763" y="435178"/>
                  </a:lnTo>
                  <a:lnTo>
                    <a:pt x="924763" y="407987"/>
                  </a:lnTo>
                  <a:close/>
                </a:path>
                <a:path w="1115695" h="489585">
                  <a:moveTo>
                    <a:pt x="924763" y="326390"/>
                  </a:moveTo>
                  <a:lnTo>
                    <a:pt x="897572" y="326390"/>
                  </a:lnTo>
                  <a:lnTo>
                    <a:pt x="870369" y="326390"/>
                  </a:lnTo>
                  <a:lnTo>
                    <a:pt x="870369" y="353580"/>
                  </a:lnTo>
                  <a:lnTo>
                    <a:pt x="897572" y="353580"/>
                  </a:lnTo>
                  <a:lnTo>
                    <a:pt x="924763" y="353580"/>
                  </a:lnTo>
                  <a:lnTo>
                    <a:pt x="924763" y="326390"/>
                  </a:lnTo>
                  <a:close/>
                </a:path>
                <a:path w="1115695" h="489585">
                  <a:moveTo>
                    <a:pt x="1033564" y="353580"/>
                  </a:moveTo>
                  <a:lnTo>
                    <a:pt x="1006373" y="353580"/>
                  </a:lnTo>
                  <a:lnTo>
                    <a:pt x="979170" y="353580"/>
                  </a:lnTo>
                  <a:lnTo>
                    <a:pt x="979170" y="326390"/>
                  </a:lnTo>
                  <a:lnTo>
                    <a:pt x="951966" y="326390"/>
                  </a:lnTo>
                  <a:lnTo>
                    <a:pt x="951966" y="353580"/>
                  </a:lnTo>
                  <a:lnTo>
                    <a:pt x="924763" y="353580"/>
                  </a:lnTo>
                  <a:lnTo>
                    <a:pt x="924763" y="380784"/>
                  </a:lnTo>
                  <a:lnTo>
                    <a:pt x="951966" y="380784"/>
                  </a:lnTo>
                  <a:lnTo>
                    <a:pt x="979170" y="380784"/>
                  </a:lnTo>
                  <a:lnTo>
                    <a:pt x="979170" y="435178"/>
                  </a:lnTo>
                  <a:lnTo>
                    <a:pt x="1006373" y="435178"/>
                  </a:lnTo>
                  <a:lnTo>
                    <a:pt x="1033564" y="435178"/>
                  </a:lnTo>
                  <a:lnTo>
                    <a:pt x="1033564" y="407987"/>
                  </a:lnTo>
                  <a:lnTo>
                    <a:pt x="1006373" y="407987"/>
                  </a:lnTo>
                  <a:lnTo>
                    <a:pt x="1006373" y="380784"/>
                  </a:lnTo>
                  <a:lnTo>
                    <a:pt x="1033564" y="380784"/>
                  </a:lnTo>
                  <a:lnTo>
                    <a:pt x="1033564" y="353580"/>
                  </a:lnTo>
                  <a:close/>
                </a:path>
                <a:path w="1115695" h="489585">
                  <a:moveTo>
                    <a:pt x="1060767" y="326390"/>
                  </a:moveTo>
                  <a:lnTo>
                    <a:pt x="1033564" y="326390"/>
                  </a:lnTo>
                  <a:lnTo>
                    <a:pt x="1033564" y="353580"/>
                  </a:lnTo>
                  <a:lnTo>
                    <a:pt x="1060767" y="353580"/>
                  </a:lnTo>
                  <a:lnTo>
                    <a:pt x="1060767" y="326390"/>
                  </a:lnTo>
                  <a:close/>
                </a:path>
                <a:path w="1115695" h="489585">
                  <a:moveTo>
                    <a:pt x="1087958" y="407987"/>
                  </a:moveTo>
                  <a:lnTo>
                    <a:pt x="1060767" y="407987"/>
                  </a:lnTo>
                  <a:lnTo>
                    <a:pt x="1060767" y="435178"/>
                  </a:lnTo>
                  <a:lnTo>
                    <a:pt x="1087958" y="435178"/>
                  </a:lnTo>
                  <a:lnTo>
                    <a:pt x="1087958" y="407987"/>
                  </a:lnTo>
                  <a:close/>
                </a:path>
                <a:path w="1115695" h="489585">
                  <a:moveTo>
                    <a:pt x="1115161" y="299186"/>
                  </a:moveTo>
                  <a:lnTo>
                    <a:pt x="1087958" y="299186"/>
                  </a:lnTo>
                  <a:lnTo>
                    <a:pt x="1087958" y="353580"/>
                  </a:lnTo>
                  <a:lnTo>
                    <a:pt x="1060767" y="353580"/>
                  </a:lnTo>
                  <a:lnTo>
                    <a:pt x="1060767" y="380784"/>
                  </a:lnTo>
                  <a:lnTo>
                    <a:pt x="1087958" y="380784"/>
                  </a:lnTo>
                  <a:lnTo>
                    <a:pt x="1115161" y="380784"/>
                  </a:lnTo>
                  <a:lnTo>
                    <a:pt x="1115161" y="299186"/>
                  </a:lnTo>
                  <a:close/>
                </a:path>
                <a:path w="1115695" h="489585">
                  <a:moveTo>
                    <a:pt x="1115161" y="109220"/>
                  </a:moveTo>
                  <a:lnTo>
                    <a:pt x="1087958" y="109220"/>
                  </a:lnTo>
                  <a:lnTo>
                    <a:pt x="1060767" y="109220"/>
                  </a:lnTo>
                  <a:lnTo>
                    <a:pt x="1033564" y="109220"/>
                  </a:lnTo>
                  <a:lnTo>
                    <a:pt x="1033564" y="163830"/>
                  </a:lnTo>
                  <a:lnTo>
                    <a:pt x="1060767" y="163830"/>
                  </a:lnTo>
                  <a:lnTo>
                    <a:pt x="1060767" y="218440"/>
                  </a:lnTo>
                  <a:lnTo>
                    <a:pt x="1033564" y="218440"/>
                  </a:lnTo>
                  <a:lnTo>
                    <a:pt x="1033564" y="190500"/>
                  </a:lnTo>
                  <a:lnTo>
                    <a:pt x="1006373" y="190500"/>
                  </a:lnTo>
                  <a:lnTo>
                    <a:pt x="1006373" y="137160"/>
                  </a:lnTo>
                  <a:lnTo>
                    <a:pt x="979170" y="137160"/>
                  </a:lnTo>
                  <a:lnTo>
                    <a:pt x="979170" y="109220"/>
                  </a:lnTo>
                  <a:lnTo>
                    <a:pt x="951966" y="109220"/>
                  </a:lnTo>
                  <a:lnTo>
                    <a:pt x="924763" y="109220"/>
                  </a:lnTo>
                  <a:lnTo>
                    <a:pt x="897572" y="109220"/>
                  </a:lnTo>
                  <a:lnTo>
                    <a:pt x="897572" y="0"/>
                  </a:lnTo>
                  <a:lnTo>
                    <a:pt x="870369" y="0"/>
                  </a:lnTo>
                  <a:lnTo>
                    <a:pt x="843165" y="0"/>
                  </a:lnTo>
                  <a:lnTo>
                    <a:pt x="815975" y="0"/>
                  </a:lnTo>
                  <a:lnTo>
                    <a:pt x="815975" y="27940"/>
                  </a:lnTo>
                  <a:lnTo>
                    <a:pt x="843165" y="27940"/>
                  </a:lnTo>
                  <a:lnTo>
                    <a:pt x="870369" y="27940"/>
                  </a:lnTo>
                  <a:lnTo>
                    <a:pt x="870369" y="137160"/>
                  </a:lnTo>
                  <a:lnTo>
                    <a:pt x="843165" y="137160"/>
                  </a:lnTo>
                  <a:lnTo>
                    <a:pt x="815975" y="137160"/>
                  </a:lnTo>
                  <a:lnTo>
                    <a:pt x="815975" y="109220"/>
                  </a:lnTo>
                  <a:lnTo>
                    <a:pt x="788771" y="109220"/>
                  </a:lnTo>
                  <a:lnTo>
                    <a:pt x="788771" y="137160"/>
                  </a:lnTo>
                  <a:lnTo>
                    <a:pt x="761568" y="137160"/>
                  </a:lnTo>
                  <a:lnTo>
                    <a:pt x="761568" y="163830"/>
                  </a:lnTo>
                  <a:lnTo>
                    <a:pt x="788771" y="163830"/>
                  </a:lnTo>
                  <a:lnTo>
                    <a:pt x="788771" y="190500"/>
                  </a:lnTo>
                  <a:lnTo>
                    <a:pt x="815975" y="190500"/>
                  </a:lnTo>
                  <a:lnTo>
                    <a:pt x="815975" y="163830"/>
                  </a:lnTo>
                  <a:lnTo>
                    <a:pt x="843165" y="163830"/>
                  </a:lnTo>
                  <a:lnTo>
                    <a:pt x="870369" y="163830"/>
                  </a:lnTo>
                  <a:lnTo>
                    <a:pt x="870369" y="190500"/>
                  </a:lnTo>
                  <a:lnTo>
                    <a:pt x="843165" y="190500"/>
                  </a:lnTo>
                  <a:lnTo>
                    <a:pt x="815975" y="190500"/>
                  </a:lnTo>
                  <a:lnTo>
                    <a:pt x="815975" y="218440"/>
                  </a:lnTo>
                  <a:lnTo>
                    <a:pt x="843165" y="218440"/>
                  </a:lnTo>
                  <a:lnTo>
                    <a:pt x="843165" y="245110"/>
                  </a:lnTo>
                  <a:lnTo>
                    <a:pt x="870369" y="245110"/>
                  </a:lnTo>
                  <a:lnTo>
                    <a:pt x="897572" y="245110"/>
                  </a:lnTo>
                  <a:lnTo>
                    <a:pt x="897572" y="137160"/>
                  </a:lnTo>
                  <a:lnTo>
                    <a:pt x="924763" y="137160"/>
                  </a:lnTo>
                  <a:lnTo>
                    <a:pt x="924763" y="190500"/>
                  </a:lnTo>
                  <a:lnTo>
                    <a:pt x="951966" y="190500"/>
                  </a:lnTo>
                  <a:lnTo>
                    <a:pt x="951966" y="163830"/>
                  </a:lnTo>
                  <a:lnTo>
                    <a:pt x="979170" y="163830"/>
                  </a:lnTo>
                  <a:lnTo>
                    <a:pt x="979170" y="218440"/>
                  </a:lnTo>
                  <a:lnTo>
                    <a:pt x="1006373" y="218440"/>
                  </a:lnTo>
                  <a:lnTo>
                    <a:pt x="1006373" y="245110"/>
                  </a:lnTo>
                  <a:lnTo>
                    <a:pt x="979170" y="245110"/>
                  </a:lnTo>
                  <a:lnTo>
                    <a:pt x="979170" y="218440"/>
                  </a:lnTo>
                  <a:lnTo>
                    <a:pt x="951966" y="218440"/>
                  </a:lnTo>
                  <a:lnTo>
                    <a:pt x="951966" y="245110"/>
                  </a:lnTo>
                  <a:lnTo>
                    <a:pt x="951966" y="273050"/>
                  </a:lnTo>
                  <a:lnTo>
                    <a:pt x="951966" y="299186"/>
                  </a:lnTo>
                  <a:lnTo>
                    <a:pt x="924763" y="299186"/>
                  </a:lnTo>
                  <a:lnTo>
                    <a:pt x="924763" y="273050"/>
                  </a:lnTo>
                  <a:lnTo>
                    <a:pt x="951966" y="273050"/>
                  </a:lnTo>
                  <a:lnTo>
                    <a:pt x="951966" y="245110"/>
                  </a:lnTo>
                  <a:lnTo>
                    <a:pt x="924763" y="245110"/>
                  </a:lnTo>
                  <a:lnTo>
                    <a:pt x="897572" y="245110"/>
                  </a:lnTo>
                  <a:lnTo>
                    <a:pt x="897572" y="273050"/>
                  </a:lnTo>
                  <a:lnTo>
                    <a:pt x="870369" y="273050"/>
                  </a:lnTo>
                  <a:lnTo>
                    <a:pt x="870369" y="299720"/>
                  </a:lnTo>
                  <a:lnTo>
                    <a:pt x="897572" y="299720"/>
                  </a:lnTo>
                  <a:lnTo>
                    <a:pt x="924763" y="299720"/>
                  </a:lnTo>
                  <a:lnTo>
                    <a:pt x="924763" y="326390"/>
                  </a:lnTo>
                  <a:lnTo>
                    <a:pt x="951966" y="326390"/>
                  </a:lnTo>
                  <a:lnTo>
                    <a:pt x="951966" y="299720"/>
                  </a:lnTo>
                  <a:lnTo>
                    <a:pt x="979170" y="299720"/>
                  </a:lnTo>
                  <a:lnTo>
                    <a:pt x="979170" y="273050"/>
                  </a:lnTo>
                  <a:lnTo>
                    <a:pt x="1006373" y="273050"/>
                  </a:lnTo>
                  <a:lnTo>
                    <a:pt x="1006373" y="299720"/>
                  </a:lnTo>
                  <a:lnTo>
                    <a:pt x="979170" y="299720"/>
                  </a:lnTo>
                  <a:lnTo>
                    <a:pt x="979170" y="326390"/>
                  </a:lnTo>
                  <a:lnTo>
                    <a:pt x="1006373" y="326390"/>
                  </a:lnTo>
                  <a:lnTo>
                    <a:pt x="1033564" y="326390"/>
                  </a:lnTo>
                  <a:lnTo>
                    <a:pt x="1033564" y="299720"/>
                  </a:lnTo>
                  <a:lnTo>
                    <a:pt x="1060767" y="299720"/>
                  </a:lnTo>
                  <a:lnTo>
                    <a:pt x="1060767" y="273050"/>
                  </a:lnTo>
                  <a:lnTo>
                    <a:pt x="1087958" y="273050"/>
                  </a:lnTo>
                  <a:lnTo>
                    <a:pt x="1115161" y="273050"/>
                  </a:lnTo>
                  <a:lnTo>
                    <a:pt x="1115161" y="218440"/>
                  </a:lnTo>
                  <a:lnTo>
                    <a:pt x="1087958" y="218440"/>
                  </a:lnTo>
                  <a:lnTo>
                    <a:pt x="1087958" y="163830"/>
                  </a:lnTo>
                  <a:lnTo>
                    <a:pt x="1115161" y="163830"/>
                  </a:lnTo>
                  <a:lnTo>
                    <a:pt x="1115161" y="1092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1" y="5759523"/>
              <a:ext cx="1115695" cy="544195"/>
            </a:xfrm>
            <a:custGeom>
              <a:avLst/>
              <a:gdLst/>
              <a:ahLst/>
              <a:cxnLst/>
              <a:rect l="l" t="t" r="r" b="b"/>
              <a:pathLst>
                <a:path w="1115695" h="544195">
                  <a:moveTo>
                    <a:pt x="27203" y="435076"/>
                  </a:moveTo>
                  <a:lnTo>
                    <a:pt x="0" y="435076"/>
                  </a:lnTo>
                  <a:lnTo>
                    <a:pt x="0" y="543877"/>
                  </a:lnTo>
                  <a:lnTo>
                    <a:pt x="27203" y="543877"/>
                  </a:lnTo>
                  <a:lnTo>
                    <a:pt x="27203" y="435076"/>
                  </a:lnTo>
                  <a:close/>
                </a:path>
                <a:path w="1115695" h="544195">
                  <a:moveTo>
                    <a:pt x="27203" y="326288"/>
                  </a:moveTo>
                  <a:lnTo>
                    <a:pt x="0" y="326288"/>
                  </a:lnTo>
                  <a:lnTo>
                    <a:pt x="0" y="380682"/>
                  </a:lnTo>
                  <a:lnTo>
                    <a:pt x="27203" y="380682"/>
                  </a:lnTo>
                  <a:lnTo>
                    <a:pt x="27203" y="326288"/>
                  </a:lnTo>
                  <a:close/>
                </a:path>
                <a:path w="1115695" h="544195">
                  <a:moveTo>
                    <a:pt x="54394" y="299085"/>
                  </a:moveTo>
                  <a:lnTo>
                    <a:pt x="27203" y="299085"/>
                  </a:lnTo>
                  <a:lnTo>
                    <a:pt x="27203" y="326288"/>
                  </a:lnTo>
                  <a:lnTo>
                    <a:pt x="54394" y="326288"/>
                  </a:lnTo>
                  <a:lnTo>
                    <a:pt x="54394" y="299085"/>
                  </a:lnTo>
                  <a:close/>
                </a:path>
                <a:path w="1115695" h="544195">
                  <a:moveTo>
                    <a:pt x="81597" y="271881"/>
                  </a:moveTo>
                  <a:lnTo>
                    <a:pt x="54394" y="271881"/>
                  </a:lnTo>
                  <a:lnTo>
                    <a:pt x="54394" y="299085"/>
                  </a:lnTo>
                  <a:lnTo>
                    <a:pt x="81597" y="299085"/>
                  </a:lnTo>
                  <a:lnTo>
                    <a:pt x="81597" y="271881"/>
                  </a:lnTo>
                  <a:close/>
                </a:path>
                <a:path w="1115695" h="544195">
                  <a:moveTo>
                    <a:pt x="108788" y="326288"/>
                  </a:moveTo>
                  <a:lnTo>
                    <a:pt x="81597" y="326288"/>
                  </a:lnTo>
                  <a:lnTo>
                    <a:pt x="81597" y="353479"/>
                  </a:lnTo>
                  <a:lnTo>
                    <a:pt x="108788" y="353479"/>
                  </a:lnTo>
                  <a:lnTo>
                    <a:pt x="108788" y="326288"/>
                  </a:lnTo>
                  <a:close/>
                </a:path>
                <a:path w="1115695" h="544195">
                  <a:moveTo>
                    <a:pt x="135991" y="462280"/>
                  </a:moveTo>
                  <a:lnTo>
                    <a:pt x="108788" y="462280"/>
                  </a:lnTo>
                  <a:lnTo>
                    <a:pt x="108788" y="435076"/>
                  </a:lnTo>
                  <a:lnTo>
                    <a:pt x="81597" y="435076"/>
                  </a:lnTo>
                  <a:lnTo>
                    <a:pt x="81597" y="489483"/>
                  </a:lnTo>
                  <a:lnTo>
                    <a:pt x="108788" y="489483"/>
                  </a:lnTo>
                  <a:lnTo>
                    <a:pt x="135991" y="489483"/>
                  </a:lnTo>
                  <a:lnTo>
                    <a:pt x="135991" y="462280"/>
                  </a:lnTo>
                  <a:close/>
                </a:path>
                <a:path w="1115695" h="544195">
                  <a:moveTo>
                    <a:pt x="135991" y="299085"/>
                  </a:moveTo>
                  <a:lnTo>
                    <a:pt x="108788" y="299085"/>
                  </a:lnTo>
                  <a:lnTo>
                    <a:pt x="108788" y="326288"/>
                  </a:lnTo>
                  <a:lnTo>
                    <a:pt x="135991" y="326288"/>
                  </a:lnTo>
                  <a:lnTo>
                    <a:pt x="135991" y="299085"/>
                  </a:lnTo>
                  <a:close/>
                </a:path>
                <a:path w="1115695" h="544195">
                  <a:moveTo>
                    <a:pt x="190385" y="299085"/>
                  </a:moveTo>
                  <a:lnTo>
                    <a:pt x="163195" y="299085"/>
                  </a:lnTo>
                  <a:lnTo>
                    <a:pt x="163195" y="326288"/>
                  </a:lnTo>
                  <a:lnTo>
                    <a:pt x="190385" y="326288"/>
                  </a:lnTo>
                  <a:lnTo>
                    <a:pt x="190385" y="299085"/>
                  </a:lnTo>
                  <a:close/>
                </a:path>
                <a:path w="1115695" h="544195">
                  <a:moveTo>
                    <a:pt x="326390" y="217487"/>
                  </a:moveTo>
                  <a:lnTo>
                    <a:pt x="299186" y="217487"/>
                  </a:lnTo>
                  <a:lnTo>
                    <a:pt x="299186" y="244690"/>
                  </a:lnTo>
                  <a:lnTo>
                    <a:pt x="326390" y="244690"/>
                  </a:lnTo>
                  <a:lnTo>
                    <a:pt x="326390" y="217487"/>
                  </a:lnTo>
                  <a:close/>
                </a:path>
                <a:path w="1115695" h="544195">
                  <a:moveTo>
                    <a:pt x="326390" y="137160"/>
                  </a:moveTo>
                  <a:lnTo>
                    <a:pt x="299186" y="137160"/>
                  </a:lnTo>
                  <a:lnTo>
                    <a:pt x="299186" y="163830"/>
                  </a:lnTo>
                  <a:lnTo>
                    <a:pt x="271983" y="163830"/>
                  </a:lnTo>
                  <a:lnTo>
                    <a:pt x="244792" y="163830"/>
                  </a:lnTo>
                  <a:lnTo>
                    <a:pt x="244792" y="137160"/>
                  </a:lnTo>
                  <a:lnTo>
                    <a:pt x="271983" y="137160"/>
                  </a:lnTo>
                  <a:lnTo>
                    <a:pt x="271983" y="109220"/>
                  </a:lnTo>
                  <a:lnTo>
                    <a:pt x="244792" y="109220"/>
                  </a:lnTo>
                  <a:lnTo>
                    <a:pt x="244792" y="27940"/>
                  </a:lnTo>
                  <a:lnTo>
                    <a:pt x="217589" y="27940"/>
                  </a:lnTo>
                  <a:lnTo>
                    <a:pt x="217589" y="0"/>
                  </a:lnTo>
                  <a:lnTo>
                    <a:pt x="190385" y="0"/>
                  </a:lnTo>
                  <a:lnTo>
                    <a:pt x="190385" y="27940"/>
                  </a:lnTo>
                  <a:lnTo>
                    <a:pt x="163195" y="27940"/>
                  </a:lnTo>
                  <a:lnTo>
                    <a:pt x="163195" y="54610"/>
                  </a:lnTo>
                  <a:lnTo>
                    <a:pt x="190385" y="54610"/>
                  </a:lnTo>
                  <a:lnTo>
                    <a:pt x="190385" y="82550"/>
                  </a:lnTo>
                  <a:lnTo>
                    <a:pt x="217589" y="82550"/>
                  </a:lnTo>
                  <a:lnTo>
                    <a:pt x="217589" y="137160"/>
                  </a:lnTo>
                  <a:lnTo>
                    <a:pt x="190385" y="137160"/>
                  </a:lnTo>
                  <a:lnTo>
                    <a:pt x="190385" y="163830"/>
                  </a:lnTo>
                  <a:lnTo>
                    <a:pt x="190385" y="190500"/>
                  </a:lnTo>
                  <a:lnTo>
                    <a:pt x="163195" y="190500"/>
                  </a:lnTo>
                  <a:lnTo>
                    <a:pt x="163195" y="163830"/>
                  </a:lnTo>
                  <a:lnTo>
                    <a:pt x="190385" y="163830"/>
                  </a:lnTo>
                  <a:lnTo>
                    <a:pt x="190385" y="137160"/>
                  </a:lnTo>
                  <a:lnTo>
                    <a:pt x="163195" y="137160"/>
                  </a:lnTo>
                  <a:lnTo>
                    <a:pt x="135991" y="137160"/>
                  </a:lnTo>
                  <a:lnTo>
                    <a:pt x="135991" y="109220"/>
                  </a:lnTo>
                  <a:lnTo>
                    <a:pt x="163195" y="109220"/>
                  </a:lnTo>
                  <a:lnTo>
                    <a:pt x="190385" y="109220"/>
                  </a:lnTo>
                  <a:lnTo>
                    <a:pt x="190385" y="82550"/>
                  </a:lnTo>
                  <a:lnTo>
                    <a:pt x="163195" y="82550"/>
                  </a:lnTo>
                  <a:lnTo>
                    <a:pt x="163195" y="54610"/>
                  </a:lnTo>
                  <a:lnTo>
                    <a:pt x="135991" y="54610"/>
                  </a:lnTo>
                  <a:lnTo>
                    <a:pt x="135991" y="82550"/>
                  </a:lnTo>
                  <a:lnTo>
                    <a:pt x="108788" y="82550"/>
                  </a:lnTo>
                  <a:lnTo>
                    <a:pt x="108788" y="137160"/>
                  </a:lnTo>
                  <a:lnTo>
                    <a:pt x="81597" y="137160"/>
                  </a:lnTo>
                  <a:lnTo>
                    <a:pt x="54394" y="137160"/>
                  </a:lnTo>
                  <a:lnTo>
                    <a:pt x="27203" y="137160"/>
                  </a:lnTo>
                  <a:lnTo>
                    <a:pt x="27203" y="163830"/>
                  </a:lnTo>
                  <a:lnTo>
                    <a:pt x="0" y="163830"/>
                  </a:lnTo>
                  <a:lnTo>
                    <a:pt x="0" y="190500"/>
                  </a:lnTo>
                  <a:lnTo>
                    <a:pt x="27203" y="190500"/>
                  </a:lnTo>
                  <a:lnTo>
                    <a:pt x="27203" y="218440"/>
                  </a:lnTo>
                  <a:lnTo>
                    <a:pt x="54394" y="218440"/>
                  </a:lnTo>
                  <a:lnTo>
                    <a:pt x="54394" y="245110"/>
                  </a:lnTo>
                  <a:lnTo>
                    <a:pt x="81597" y="245110"/>
                  </a:lnTo>
                  <a:lnTo>
                    <a:pt x="81597" y="190500"/>
                  </a:lnTo>
                  <a:lnTo>
                    <a:pt x="108788" y="190500"/>
                  </a:lnTo>
                  <a:lnTo>
                    <a:pt x="108788" y="163830"/>
                  </a:lnTo>
                  <a:lnTo>
                    <a:pt x="135991" y="163830"/>
                  </a:lnTo>
                  <a:lnTo>
                    <a:pt x="135991" y="218440"/>
                  </a:lnTo>
                  <a:lnTo>
                    <a:pt x="163195" y="218440"/>
                  </a:lnTo>
                  <a:lnTo>
                    <a:pt x="190385" y="218440"/>
                  </a:lnTo>
                  <a:lnTo>
                    <a:pt x="190385" y="245110"/>
                  </a:lnTo>
                  <a:lnTo>
                    <a:pt x="163195" y="245110"/>
                  </a:lnTo>
                  <a:lnTo>
                    <a:pt x="135991" y="245110"/>
                  </a:lnTo>
                  <a:lnTo>
                    <a:pt x="135991" y="218440"/>
                  </a:lnTo>
                  <a:lnTo>
                    <a:pt x="108788" y="218440"/>
                  </a:lnTo>
                  <a:lnTo>
                    <a:pt x="108788" y="273050"/>
                  </a:lnTo>
                  <a:lnTo>
                    <a:pt x="135991" y="273050"/>
                  </a:lnTo>
                  <a:lnTo>
                    <a:pt x="163195" y="273050"/>
                  </a:lnTo>
                  <a:lnTo>
                    <a:pt x="190385" y="273050"/>
                  </a:lnTo>
                  <a:lnTo>
                    <a:pt x="217589" y="273050"/>
                  </a:lnTo>
                  <a:lnTo>
                    <a:pt x="217589" y="354330"/>
                  </a:lnTo>
                  <a:lnTo>
                    <a:pt x="244792" y="354330"/>
                  </a:lnTo>
                  <a:lnTo>
                    <a:pt x="244792" y="381000"/>
                  </a:lnTo>
                  <a:lnTo>
                    <a:pt x="217589" y="381000"/>
                  </a:lnTo>
                  <a:lnTo>
                    <a:pt x="217589" y="435610"/>
                  </a:lnTo>
                  <a:lnTo>
                    <a:pt x="244792" y="435610"/>
                  </a:lnTo>
                  <a:lnTo>
                    <a:pt x="244792" y="462280"/>
                  </a:lnTo>
                  <a:lnTo>
                    <a:pt x="271983" y="462280"/>
                  </a:lnTo>
                  <a:lnTo>
                    <a:pt x="271983" y="381000"/>
                  </a:lnTo>
                  <a:lnTo>
                    <a:pt x="299186" y="381000"/>
                  </a:lnTo>
                  <a:lnTo>
                    <a:pt x="299186" y="299720"/>
                  </a:lnTo>
                  <a:lnTo>
                    <a:pt x="271983" y="299720"/>
                  </a:lnTo>
                  <a:lnTo>
                    <a:pt x="244792" y="299720"/>
                  </a:lnTo>
                  <a:lnTo>
                    <a:pt x="244792" y="273050"/>
                  </a:lnTo>
                  <a:lnTo>
                    <a:pt x="271983" y="273050"/>
                  </a:lnTo>
                  <a:lnTo>
                    <a:pt x="299186" y="273050"/>
                  </a:lnTo>
                  <a:lnTo>
                    <a:pt x="299186" y="245110"/>
                  </a:lnTo>
                  <a:lnTo>
                    <a:pt x="271983" y="245110"/>
                  </a:lnTo>
                  <a:lnTo>
                    <a:pt x="244792" y="245110"/>
                  </a:lnTo>
                  <a:lnTo>
                    <a:pt x="217589" y="245110"/>
                  </a:lnTo>
                  <a:lnTo>
                    <a:pt x="217589" y="218440"/>
                  </a:lnTo>
                  <a:lnTo>
                    <a:pt x="244792" y="218440"/>
                  </a:lnTo>
                  <a:lnTo>
                    <a:pt x="244792" y="190500"/>
                  </a:lnTo>
                  <a:lnTo>
                    <a:pt x="271983" y="190500"/>
                  </a:lnTo>
                  <a:lnTo>
                    <a:pt x="299186" y="190500"/>
                  </a:lnTo>
                  <a:lnTo>
                    <a:pt x="326390" y="190500"/>
                  </a:lnTo>
                  <a:lnTo>
                    <a:pt x="326390" y="137160"/>
                  </a:lnTo>
                  <a:close/>
                </a:path>
                <a:path w="1115695" h="544195">
                  <a:moveTo>
                    <a:pt x="435178" y="244690"/>
                  </a:moveTo>
                  <a:lnTo>
                    <a:pt x="407987" y="244690"/>
                  </a:lnTo>
                  <a:lnTo>
                    <a:pt x="380784" y="244690"/>
                  </a:lnTo>
                  <a:lnTo>
                    <a:pt x="353580" y="244690"/>
                  </a:lnTo>
                  <a:lnTo>
                    <a:pt x="353580" y="271881"/>
                  </a:lnTo>
                  <a:lnTo>
                    <a:pt x="326390" y="271881"/>
                  </a:lnTo>
                  <a:lnTo>
                    <a:pt x="326390" y="299085"/>
                  </a:lnTo>
                  <a:lnTo>
                    <a:pt x="353580" y="299085"/>
                  </a:lnTo>
                  <a:lnTo>
                    <a:pt x="353580" y="380682"/>
                  </a:lnTo>
                  <a:lnTo>
                    <a:pt x="326390" y="380682"/>
                  </a:lnTo>
                  <a:lnTo>
                    <a:pt x="326390" y="407885"/>
                  </a:lnTo>
                  <a:lnTo>
                    <a:pt x="353580" y="407885"/>
                  </a:lnTo>
                  <a:lnTo>
                    <a:pt x="380784" y="407885"/>
                  </a:lnTo>
                  <a:lnTo>
                    <a:pt x="407987" y="407885"/>
                  </a:lnTo>
                  <a:lnTo>
                    <a:pt x="407987" y="380682"/>
                  </a:lnTo>
                  <a:lnTo>
                    <a:pt x="380784" y="380682"/>
                  </a:lnTo>
                  <a:lnTo>
                    <a:pt x="380784" y="353479"/>
                  </a:lnTo>
                  <a:lnTo>
                    <a:pt x="407987" y="353479"/>
                  </a:lnTo>
                  <a:lnTo>
                    <a:pt x="407987" y="326288"/>
                  </a:lnTo>
                  <a:lnTo>
                    <a:pt x="435178" y="326288"/>
                  </a:lnTo>
                  <a:lnTo>
                    <a:pt x="435178" y="244690"/>
                  </a:lnTo>
                  <a:close/>
                </a:path>
                <a:path w="1115695" h="544195">
                  <a:moveTo>
                    <a:pt x="571182" y="380682"/>
                  </a:moveTo>
                  <a:lnTo>
                    <a:pt x="543979" y="380682"/>
                  </a:lnTo>
                  <a:lnTo>
                    <a:pt x="543979" y="407885"/>
                  </a:lnTo>
                  <a:lnTo>
                    <a:pt x="571182" y="407885"/>
                  </a:lnTo>
                  <a:lnTo>
                    <a:pt x="571182" y="380682"/>
                  </a:lnTo>
                  <a:close/>
                </a:path>
                <a:path w="1115695" h="544195">
                  <a:moveTo>
                    <a:pt x="571182" y="244690"/>
                  </a:moveTo>
                  <a:lnTo>
                    <a:pt x="543979" y="244690"/>
                  </a:lnTo>
                  <a:lnTo>
                    <a:pt x="543979" y="271881"/>
                  </a:lnTo>
                  <a:lnTo>
                    <a:pt x="571182" y="271881"/>
                  </a:lnTo>
                  <a:lnTo>
                    <a:pt x="571182" y="244690"/>
                  </a:lnTo>
                  <a:close/>
                </a:path>
                <a:path w="1115695" h="544195">
                  <a:moveTo>
                    <a:pt x="652780" y="407885"/>
                  </a:moveTo>
                  <a:lnTo>
                    <a:pt x="625576" y="407885"/>
                  </a:lnTo>
                  <a:lnTo>
                    <a:pt x="598373" y="407885"/>
                  </a:lnTo>
                  <a:lnTo>
                    <a:pt x="598373" y="435076"/>
                  </a:lnTo>
                  <a:lnTo>
                    <a:pt x="625576" y="435076"/>
                  </a:lnTo>
                  <a:lnTo>
                    <a:pt x="625576" y="462280"/>
                  </a:lnTo>
                  <a:lnTo>
                    <a:pt x="652780" y="462280"/>
                  </a:lnTo>
                  <a:lnTo>
                    <a:pt x="652780" y="407885"/>
                  </a:lnTo>
                  <a:close/>
                </a:path>
                <a:path w="1115695" h="544195">
                  <a:moveTo>
                    <a:pt x="679970" y="326288"/>
                  </a:moveTo>
                  <a:lnTo>
                    <a:pt x="652780" y="326288"/>
                  </a:lnTo>
                  <a:lnTo>
                    <a:pt x="652780" y="353479"/>
                  </a:lnTo>
                  <a:lnTo>
                    <a:pt x="679970" y="353479"/>
                  </a:lnTo>
                  <a:lnTo>
                    <a:pt x="679970" y="326288"/>
                  </a:lnTo>
                  <a:close/>
                </a:path>
                <a:path w="1115695" h="544195">
                  <a:moveTo>
                    <a:pt x="761568" y="353479"/>
                  </a:moveTo>
                  <a:lnTo>
                    <a:pt x="734377" y="353479"/>
                  </a:lnTo>
                  <a:lnTo>
                    <a:pt x="707174" y="353479"/>
                  </a:lnTo>
                  <a:lnTo>
                    <a:pt x="707174" y="380682"/>
                  </a:lnTo>
                  <a:lnTo>
                    <a:pt x="734377" y="380682"/>
                  </a:lnTo>
                  <a:lnTo>
                    <a:pt x="734377" y="407885"/>
                  </a:lnTo>
                  <a:lnTo>
                    <a:pt x="761568" y="407885"/>
                  </a:lnTo>
                  <a:lnTo>
                    <a:pt x="761568" y="353479"/>
                  </a:lnTo>
                  <a:close/>
                </a:path>
                <a:path w="1115695" h="544195">
                  <a:moveTo>
                    <a:pt x="761568" y="299085"/>
                  </a:moveTo>
                  <a:lnTo>
                    <a:pt x="734377" y="299085"/>
                  </a:lnTo>
                  <a:lnTo>
                    <a:pt x="734377" y="326288"/>
                  </a:lnTo>
                  <a:lnTo>
                    <a:pt x="761568" y="326288"/>
                  </a:lnTo>
                  <a:lnTo>
                    <a:pt x="761568" y="299085"/>
                  </a:lnTo>
                  <a:close/>
                </a:path>
                <a:path w="1115695" h="544195">
                  <a:moveTo>
                    <a:pt x="788771" y="326288"/>
                  </a:moveTo>
                  <a:lnTo>
                    <a:pt x="761568" y="326288"/>
                  </a:lnTo>
                  <a:lnTo>
                    <a:pt x="761568" y="353479"/>
                  </a:lnTo>
                  <a:lnTo>
                    <a:pt x="788771" y="353479"/>
                  </a:lnTo>
                  <a:lnTo>
                    <a:pt x="788771" y="326288"/>
                  </a:lnTo>
                  <a:close/>
                </a:path>
                <a:path w="1115695" h="544195">
                  <a:moveTo>
                    <a:pt x="815975" y="299085"/>
                  </a:moveTo>
                  <a:lnTo>
                    <a:pt x="788771" y="299085"/>
                  </a:lnTo>
                  <a:lnTo>
                    <a:pt x="788771" y="326288"/>
                  </a:lnTo>
                  <a:lnTo>
                    <a:pt x="815975" y="326288"/>
                  </a:lnTo>
                  <a:lnTo>
                    <a:pt x="815975" y="299085"/>
                  </a:lnTo>
                  <a:close/>
                </a:path>
                <a:path w="1115695" h="544195">
                  <a:moveTo>
                    <a:pt x="870369" y="326288"/>
                  </a:moveTo>
                  <a:lnTo>
                    <a:pt x="843165" y="326288"/>
                  </a:lnTo>
                  <a:lnTo>
                    <a:pt x="815975" y="326288"/>
                  </a:lnTo>
                  <a:lnTo>
                    <a:pt x="815975" y="353479"/>
                  </a:lnTo>
                  <a:lnTo>
                    <a:pt x="843165" y="353479"/>
                  </a:lnTo>
                  <a:lnTo>
                    <a:pt x="870369" y="353479"/>
                  </a:lnTo>
                  <a:lnTo>
                    <a:pt x="870369" y="326288"/>
                  </a:lnTo>
                  <a:close/>
                </a:path>
                <a:path w="1115695" h="544195">
                  <a:moveTo>
                    <a:pt x="1087958" y="353479"/>
                  </a:moveTo>
                  <a:lnTo>
                    <a:pt x="1060767" y="353479"/>
                  </a:lnTo>
                  <a:lnTo>
                    <a:pt x="1060767" y="407885"/>
                  </a:lnTo>
                  <a:lnTo>
                    <a:pt x="1087958" y="407885"/>
                  </a:lnTo>
                  <a:lnTo>
                    <a:pt x="1087958" y="353479"/>
                  </a:lnTo>
                  <a:close/>
                </a:path>
                <a:path w="1115695" h="544195">
                  <a:moveTo>
                    <a:pt x="1115161" y="326288"/>
                  </a:moveTo>
                  <a:lnTo>
                    <a:pt x="1087958" y="326288"/>
                  </a:lnTo>
                  <a:lnTo>
                    <a:pt x="1087958" y="353479"/>
                  </a:lnTo>
                  <a:lnTo>
                    <a:pt x="1115161" y="353479"/>
                  </a:lnTo>
                  <a:lnTo>
                    <a:pt x="1115161" y="326288"/>
                  </a:lnTo>
                  <a:close/>
                </a:path>
                <a:path w="1115695" h="544195">
                  <a:moveTo>
                    <a:pt x="1115161" y="271881"/>
                  </a:moveTo>
                  <a:lnTo>
                    <a:pt x="1087958" y="271881"/>
                  </a:lnTo>
                  <a:lnTo>
                    <a:pt x="1060767" y="271881"/>
                  </a:lnTo>
                  <a:lnTo>
                    <a:pt x="1060767" y="299085"/>
                  </a:lnTo>
                  <a:lnTo>
                    <a:pt x="1033564" y="299085"/>
                  </a:lnTo>
                  <a:lnTo>
                    <a:pt x="1033564" y="326288"/>
                  </a:lnTo>
                  <a:lnTo>
                    <a:pt x="1060767" y="326288"/>
                  </a:lnTo>
                  <a:lnTo>
                    <a:pt x="1087958" y="326288"/>
                  </a:lnTo>
                  <a:lnTo>
                    <a:pt x="1087958" y="299085"/>
                  </a:lnTo>
                  <a:lnTo>
                    <a:pt x="1115161" y="299085"/>
                  </a:lnTo>
                  <a:lnTo>
                    <a:pt x="1115161" y="271881"/>
                  </a:lnTo>
                  <a:close/>
                </a:path>
                <a:path w="1115695" h="544195">
                  <a:moveTo>
                    <a:pt x="1115161" y="190284"/>
                  </a:moveTo>
                  <a:lnTo>
                    <a:pt x="1087958" y="190284"/>
                  </a:lnTo>
                  <a:lnTo>
                    <a:pt x="1087958" y="217487"/>
                  </a:lnTo>
                  <a:lnTo>
                    <a:pt x="1060767" y="217487"/>
                  </a:lnTo>
                  <a:lnTo>
                    <a:pt x="1060767" y="190284"/>
                  </a:lnTo>
                  <a:lnTo>
                    <a:pt x="1033564" y="190284"/>
                  </a:lnTo>
                  <a:lnTo>
                    <a:pt x="1033564" y="217487"/>
                  </a:lnTo>
                  <a:lnTo>
                    <a:pt x="1006373" y="217487"/>
                  </a:lnTo>
                  <a:lnTo>
                    <a:pt x="979170" y="217487"/>
                  </a:lnTo>
                  <a:lnTo>
                    <a:pt x="951966" y="217487"/>
                  </a:lnTo>
                  <a:lnTo>
                    <a:pt x="924763" y="217487"/>
                  </a:lnTo>
                  <a:lnTo>
                    <a:pt x="924763" y="244690"/>
                  </a:lnTo>
                  <a:lnTo>
                    <a:pt x="951966" y="244690"/>
                  </a:lnTo>
                  <a:lnTo>
                    <a:pt x="979170" y="244690"/>
                  </a:lnTo>
                  <a:lnTo>
                    <a:pt x="979170" y="271881"/>
                  </a:lnTo>
                  <a:lnTo>
                    <a:pt x="951966" y="271881"/>
                  </a:lnTo>
                  <a:lnTo>
                    <a:pt x="924763" y="271881"/>
                  </a:lnTo>
                  <a:lnTo>
                    <a:pt x="924763" y="244690"/>
                  </a:lnTo>
                  <a:lnTo>
                    <a:pt x="897572" y="244690"/>
                  </a:lnTo>
                  <a:lnTo>
                    <a:pt x="897572" y="271881"/>
                  </a:lnTo>
                  <a:lnTo>
                    <a:pt x="870369" y="271881"/>
                  </a:lnTo>
                  <a:lnTo>
                    <a:pt x="870369" y="299085"/>
                  </a:lnTo>
                  <a:lnTo>
                    <a:pt x="897572" y="299085"/>
                  </a:lnTo>
                  <a:lnTo>
                    <a:pt x="924763" y="299085"/>
                  </a:lnTo>
                  <a:lnTo>
                    <a:pt x="951966" y="299085"/>
                  </a:lnTo>
                  <a:lnTo>
                    <a:pt x="951966" y="326288"/>
                  </a:lnTo>
                  <a:lnTo>
                    <a:pt x="924763" y="326288"/>
                  </a:lnTo>
                  <a:lnTo>
                    <a:pt x="897572" y="326288"/>
                  </a:lnTo>
                  <a:lnTo>
                    <a:pt x="897572" y="353479"/>
                  </a:lnTo>
                  <a:lnTo>
                    <a:pt x="924763" y="353479"/>
                  </a:lnTo>
                  <a:lnTo>
                    <a:pt x="924763" y="380682"/>
                  </a:lnTo>
                  <a:lnTo>
                    <a:pt x="951966" y="380682"/>
                  </a:lnTo>
                  <a:lnTo>
                    <a:pt x="979170" y="380682"/>
                  </a:lnTo>
                  <a:lnTo>
                    <a:pt x="979170" y="353479"/>
                  </a:lnTo>
                  <a:lnTo>
                    <a:pt x="1006373" y="353479"/>
                  </a:lnTo>
                  <a:lnTo>
                    <a:pt x="1033564" y="353479"/>
                  </a:lnTo>
                  <a:lnTo>
                    <a:pt x="1033564" y="326288"/>
                  </a:lnTo>
                  <a:lnTo>
                    <a:pt x="1006373" y="326288"/>
                  </a:lnTo>
                  <a:lnTo>
                    <a:pt x="979170" y="326288"/>
                  </a:lnTo>
                  <a:lnTo>
                    <a:pt x="979170" y="299085"/>
                  </a:lnTo>
                  <a:lnTo>
                    <a:pt x="1006373" y="299085"/>
                  </a:lnTo>
                  <a:lnTo>
                    <a:pt x="1033564" y="299085"/>
                  </a:lnTo>
                  <a:lnTo>
                    <a:pt x="1033564" y="271881"/>
                  </a:lnTo>
                  <a:lnTo>
                    <a:pt x="1006373" y="271881"/>
                  </a:lnTo>
                  <a:lnTo>
                    <a:pt x="1006373" y="244690"/>
                  </a:lnTo>
                  <a:lnTo>
                    <a:pt x="1033564" y="244690"/>
                  </a:lnTo>
                  <a:lnTo>
                    <a:pt x="1033564" y="271881"/>
                  </a:lnTo>
                  <a:lnTo>
                    <a:pt x="1060767" y="271881"/>
                  </a:lnTo>
                  <a:lnTo>
                    <a:pt x="1060767" y="244690"/>
                  </a:lnTo>
                  <a:lnTo>
                    <a:pt x="1087958" y="244690"/>
                  </a:lnTo>
                  <a:lnTo>
                    <a:pt x="1115161" y="244690"/>
                  </a:lnTo>
                  <a:lnTo>
                    <a:pt x="1115161" y="19028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2795" y="5977010"/>
              <a:ext cx="1088390" cy="462915"/>
            </a:xfrm>
            <a:custGeom>
              <a:avLst/>
              <a:gdLst/>
              <a:ahLst/>
              <a:cxnLst/>
              <a:rect l="l" t="t" r="r" b="b"/>
              <a:pathLst>
                <a:path w="1088390" h="462914">
                  <a:moveTo>
                    <a:pt x="108788" y="244792"/>
                  </a:moveTo>
                  <a:lnTo>
                    <a:pt x="81584" y="244792"/>
                  </a:lnTo>
                  <a:lnTo>
                    <a:pt x="81584" y="271995"/>
                  </a:lnTo>
                  <a:lnTo>
                    <a:pt x="108788" y="271995"/>
                  </a:lnTo>
                  <a:lnTo>
                    <a:pt x="108788" y="244792"/>
                  </a:lnTo>
                  <a:close/>
                </a:path>
                <a:path w="1088390" h="462914">
                  <a:moveTo>
                    <a:pt x="163182" y="135991"/>
                  </a:moveTo>
                  <a:lnTo>
                    <a:pt x="135991" y="135991"/>
                  </a:lnTo>
                  <a:lnTo>
                    <a:pt x="135991" y="108800"/>
                  </a:lnTo>
                  <a:lnTo>
                    <a:pt x="108788" y="108800"/>
                  </a:lnTo>
                  <a:lnTo>
                    <a:pt x="108788" y="135991"/>
                  </a:lnTo>
                  <a:lnTo>
                    <a:pt x="81584" y="135991"/>
                  </a:lnTo>
                  <a:lnTo>
                    <a:pt x="81584" y="163195"/>
                  </a:lnTo>
                  <a:lnTo>
                    <a:pt x="54394" y="163195"/>
                  </a:lnTo>
                  <a:lnTo>
                    <a:pt x="54394" y="135991"/>
                  </a:lnTo>
                  <a:lnTo>
                    <a:pt x="27190" y="135991"/>
                  </a:lnTo>
                  <a:lnTo>
                    <a:pt x="27190" y="163195"/>
                  </a:lnTo>
                  <a:lnTo>
                    <a:pt x="0" y="163195"/>
                  </a:lnTo>
                  <a:lnTo>
                    <a:pt x="0" y="190398"/>
                  </a:lnTo>
                  <a:lnTo>
                    <a:pt x="27190" y="190398"/>
                  </a:lnTo>
                  <a:lnTo>
                    <a:pt x="27190" y="217589"/>
                  </a:lnTo>
                  <a:lnTo>
                    <a:pt x="0" y="217589"/>
                  </a:lnTo>
                  <a:lnTo>
                    <a:pt x="0" y="244792"/>
                  </a:lnTo>
                  <a:lnTo>
                    <a:pt x="27190" y="244792"/>
                  </a:lnTo>
                  <a:lnTo>
                    <a:pt x="54394" y="244792"/>
                  </a:lnTo>
                  <a:lnTo>
                    <a:pt x="54394" y="190398"/>
                  </a:lnTo>
                  <a:lnTo>
                    <a:pt x="81584" y="190398"/>
                  </a:lnTo>
                  <a:lnTo>
                    <a:pt x="81584" y="217589"/>
                  </a:lnTo>
                  <a:lnTo>
                    <a:pt x="108788" y="217589"/>
                  </a:lnTo>
                  <a:lnTo>
                    <a:pt x="108788" y="244792"/>
                  </a:lnTo>
                  <a:lnTo>
                    <a:pt x="135991" y="244792"/>
                  </a:lnTo>
                  <a:lnTo>
                    <a:pt x="135991" y="217589"/>
                  </a:lnTo>
                  <a:lnTo>
                    <a:pt x="163182" y="217589"/>
                  </a:lnTo>
                  <a:lnTo>
                    <a:pt x="163182" y="190398"/>
                  </a:lnTo>
                  <a:lnTo>
                    <a:pt x="135991" y="190398"/>
                  </a:lnTo>
                  <a:lnTo>
                    <a:pt x="108788" y="190398"/>
                  </a:lnTo>
                  <a:lnTo>
                    <a:pt x="108788" y="163195"/>
                  </a:lnTo>
                  <a:lnTo>
                    <a:pt x="135991" y="163195"/>
                  </a:lnTo>
                  <a:lnTo>
                    <a:pt x="163182" y="163195"/>
                  </a:lnTo>
                  <a:lnTo>
                    <a:pt x="163182" y="135991"/>
                  </a:lnTo>
                  <a:close/>
                </a:path>
                <a:path w="1088390" h="462914">
                  <a:moveTo>
                    <a:pt x="299186" y="217589"/>
                  </a:moveTo>
                  <a:lnTo>
                    <a:pt x="271983" y="217589"/>
                  </a:lnTo>
                  <a:lnTo>
                    <a:pt x="271983" y="271995"/>
                  </a:lnTo>
                  <a:lnTo>
                    <a:pt x="244779" y="271995"/>
                  </a:lnTo>
                  <a:lnTo>
                    <a:pt x="217589" y="271995"/>
                  </a:lnTo>
                  <a:lnTo>
                    <a:pt x="190385" y="271995"/>
                  </a:lnTo>
                  <a:lnTo>
                    <a:pt x="190385" y="217589"/>
                  </a:lnTo>
                  <a:lnTo>
                    <a:pt x="163182" y="217589"/>
                  </a:lnTo>
                  <a:lnTo>
                    <a:pt x="163182" y="244792"/>
                  </a:lnTo>
                  <a:lnTo>
                    <a:pt x="135991" y="244792"/>
                  </a:lnTo>
                  <a:lnTo>
                    <a:pt x="135991" y="271995"/>
                  </a:lnTo>
                  <a:lnTo>
                    <a:pt x="163182" y="271995"/>
                  </a:lnTo>
                  <a:lnTo>
                    <a:pt x="163182" y="299186"/>
                  </a:lnTo>
                  <a:lnTo>
                    <a:pt x="135991" y="299186"/>
                  </a:lnTo>
                  <a:lnTo>
                    <a:pt x="135991" y="326390"/>
                  </a:lnTo>
                  <a:lnTo>
                    <a:pt x="163182" y="326390"/>
                  </a:lnTo>
                  <a:lnTo>
                    <a:pt x="190385" y="326390"/>
                  </a:lnTo>
                  <a:lnTo>
                    <a:pt x="190385" y="353593"/>
                  </a:lnTo>
                  <a:lnTo>
                    <a:pt x="217589" y="353593"/>
                  </a:lnTo>
                  <a:lnTo>
                    <a:pt x="244779" y="353593"/>
                  </a:lnTo>
                  <a:lnTo>
                    <a:pt x="244779" y="326390"/>
                  </a:lnTo>
                  <a:lnTo>
                    <a:pt x="271983" y="326390"/>
                  </a:lnTo>
                  <a:lnTo>
                    <a:pt x="271983" y="353593"/>
                  </a:lnTo>
                  <a:lnTo>
                    <a:pt x="299186" y="353593"/>
                  </a:lnTo>
                  <a:lnTo>
                    <a:pt x="299186" y="217589"/>
                  </a:lnTo>
                  <a:close/>
                </a:path>
                <a:path w="1088390" h="462914">
                  <a:moveTo>
                    <a:pt x="407974" y="217589"/>
                  </a:moveTo>
                  <a:lnTo>
                    <a:pt x="380784" y="217589"/>
                  </a:lnTo>
                  <a:lnTo>
                    <a:pt x="353580" y="217589"/>
                  </a:lnTo>
                  <a:lnTo>
                    <a:pt x="353580" y="244792"/>
                  </a:lnTo>
                  <a:lnTo>
                    <a:pt x="380784" y="244792"/>
                  </a:lnTo>
                  <a:lnTo>
                    <a:pt x="407974" y="244792"/>
                  </a:lnTo>
                  <a:lnTo>
                    <a:pt x="407974" y="217589"/>
                  </a:lnTo>
                  <a:close/>
                </a:path>
                <a:path w="1088390" h="462914">
                  <a:moveTo>
                    <a:pt x="543979" y="326390"/>
                  </a:moveTo>
                  <a:lnTo>
                    <a:pt x="516775" y="326390"/>
                  </a:lnTo>
                  <a:lnTo>
                    <a:pt x="516775" y="299186"/>
                  </a:lnTo>
                  <a:lnTo>
                    <a:pt x="489572" y="299186"/>
                  </a:lnTo>
                  <a:lnTo>
                    <a:pt x="489572" y="380784"/>
                  </a:lnTo>
                  <a:lnTo>
                    <a:pt x="516775" y="380784"/>
                  </a:lnTo>
                  <a:lnTo>
                    <a:pt x="516775" y="353593"/>
                  </a:lnTo>
                  <a:lnTo>
                    <a:pt x="543979" y="353593"/>
                  </a:lnTo>
                  <a:lnTo>
                    <a:pt x="543979" y="326390"/>
                  </a:lnTo>
                  <a:close/>
                </a:path>
                <a:path w="1088390" h="462914">
                  <a:moveTo>
                    <a:pt x="571169" y="271995"/>
                  </a:moveTo>
                  <a:lnTo>
                    <a:pt x="543979" y="271995"/>
                  </a:lnTo>
                  <a:lnTo>
                    <a:pt x="543979" y="299186"/>
                  </a:lnTo>
                  <a:lnTo>
                    <a:pt x="571169" y="299186"/>
                  </a:lnTo>
                  <a:lnTo>
                    <a:pt x="571169" y="271995"/>
                  </a:lnTo>
                  <a:close/>
                </a:path>
                <a:path w="1088390" h="462914">
                  <a:moveTo>
                    <a:pt x="598373" y="299186"/>
                  </a:moveTo>
                  <a:lnTo>
                    <a:pt x="571169" y="299186"/>
                  </a:lnTo>
                  <a:lnTo>
                    <a:pt x="571169" y="326390"/>
                  </a:lnTo>
                  <a:lnTo>
                    <a:pt x="598373" y="326390"/>
                  </a:lnTo>
                  <a:lnTo>
                    <a:pt x="598373" y="299186"/>
                  </a:lnTo>
                  <a:close/>
                </a:path>
                <a:path w="1088390" h="462914">
                  <a:moveTo>
                    <a:pt x="598373" y="244792"/>
                  </a:moveTo>
                  <a:lnTo>
                    <a:pt x="571169" y="244792"/>
                  </a:lnTo>
                  <a:lnTo>
                    <a:pt x="571169" y="271995"/>
                  </a:lnTo>
                  <a:lnTo>
                    <a:pt x="598373" y="271995"/>
                  </a:lnTo>
                  <a:lnTo>
                    <a:pt x="598373" y="244792"/>
                  </a:lnTo>
                  <a:close/>
                </a:path>
                <a:path w="1088390" h="462914">
                  <a:moveTo>
                    <a:pt x="625576" y="353593"/>
                  </a:moveTo>
                  <a:lnTo>
                    <a:pt x="598373" y="353593"/>
                  </a:lnTo>
                  <a:lnTo>
                    <a:pt x="598373" y="380784"/>
                  </a:lnTo>
                  <a:lnTo>
                    <a:pt x="625576" y="380784"/>
                  </a:lnTo>
                  <a:lnTo>
                    <a:pt x="625576" y="353593"/>
                  </a:lnTo>
                  <a:close/>
                </a:path>
                <a:path w="1088390" h="462914">
                  <a:moveTo>
                    <a:pt x="761568" y="0"/>
                  </a:moveTo>
                  <a:lnTo>
                    <a:pt x="734364" y="0"/>
                  </a:lnTo>
                  <a:lnTo>
                    <a:pt x="734364" y="27203"/>
                  </a:lnTo>
                  <a:lnTo>
                    <a:pt x="707174" y="27203"/>
                  </a:lnTo>
                  <a:lnTo>
                    <a:pt x="679970" y="27203"/>
                  </a:lnTo>
                  <a:lnTo>
                    <a:pt x="652767" y="27203"/>
                  </a:lnTo>
                  <a:lnTo>
                    <a:pt x="652767" y="54394"/>
                  </a:lnTo>
                  <a:lnTo>
                    <a:pt x="625576" y="54394"/>
                  </a:lnTo>
                  <a:lnTo>
                    <a:pt x="625576" y="0"/>
                  </a:lnTo>
                  <a:lnTo>
                    <a:pt x="598373" y="0"/>
                  </a:lnTo>
                  <a:lnTo>
                    <a:pt x="571169" y="0"/>
                  </a:lnTo>
                  <a:lnTo>
                    <a:pt x="571169" y="27203"/>
                  </a:lnTo>
                  <a:lnTo>
                    <a:pt x="598373" y="27203"/>
                  </a:lnTo>
                  <a:lnTo>
                    <a:pt x="598373" y="54394"/>
                  </a:lnTo>
                  <a:lnTo>
                    <a:pt x="571169" y="54394"/>
                  </a:lnTo>
                  <a:lnTo>
                    <a:pt x="543979" y="54394"/>
                  </a:lnTo>
                  <a:lnTo>
                    <a:pt x="543979" y="81597"/>
                  </a:lnTo>
                  <a:lnTo>
                    <a:pt x="516775" y="81597"/>
                  </a:lnTo>
                  <a:lnTo>
                    <a:pt x="516775" y="54394"/>
                  </a:lnTo>
                  <a:lnTo>
                    <a:pt x="489572" y="54394"/>
                  </a:lnTo>
                  <a:lnTo>
                    <a:pt x="489572" y="81597"/>
                  </a:lnTo>
                  <a:lnTo>
                    <a:pt x="462381" y="81597"/>
                  </a:lnTo>
                  <a:lnTo>
                    <a:pt x="462381" y="0"/>
                  </a:lnTo>
                  <a:lnTo>
                    <a:pt x="435178" y="0"/>
                  </a:lnTo>
                  <a:lnTo>
                    <a:pt x="407974" y="0"/>
                  </a:lnTo>
                  <a:lnTo>
                    <a:pt x="407974" y="27203"/>
                  </a:lnTo>
                  <a:lnTo>
                    <a:pt x="435178" y="27203"/>
                  </a:lnTo>
                  <a:lnTo>
                    <a:pt x="435178" y="108800"/>
                  </a:lnTo>
                  <a:lnTo>
                    <a:pt x="407974" y="108800"/>
                  </a:lnTo>
                  <a:lnTo>
                    <a:pt x="407974" y="135991"/>
                  </a:lnTo>
                  <a:lnTo>
                    <a:pt x="380784" y="135991"/>
                  </a:lnTo>
                  <a:lnTo>
                    <a:pt x="380784" y="163195"/>
                  </a:lnTo>
                  <a:lnTo>
                    <a:pt x="407974" y="163195"/>
                  </a:lnTo>
                  <a:lnTo>
                    <a:pt x="435178" y="163195"/>
                  </a:lnTo>
                  <a:lnTo>
                    <a:pt x="435178" y="217589"/>
                  </a:lnTo>
                  <a:lnTo>
                    <a:pt x="462381" y="217589"/>
                  </a:lnTo>
                  <a:lnTo>
                    <a:pt x="489572" y="217589"/>
                  </a:lnTo>
                  <a:lnTo>
                    <a:pt x="489572" y="244792"/>
                  </a:lnTo>
                  <a:lnTo>
                    <a:pt x="462381" y="244792"/>
                  </a:lnTo>
                  <a:lnTo>
                    <a:pt x="462381" y="271995"/>
                  </a:lnTo>
                  <a:lnTo>
                    <a:pt x="489572" y="271995"/>
                  </a:lnTo>
                  <a:lnTo>
                    <a:pt x="516775" y="271995"/>
                  </a:lnTo>
                  <a:lnTo>
                    <a:pt x="516775" y="244792"/>
                  </a:lnTo>
                  <a:lnTo>
                    <a:pt x="543979" y="244792"/>
                  </a:lnTo>
                  <a:lnTo>
                    <a:pt x="571169" y="244792"/>
                  </a:lnTo>
                  <a:lnTo>
                    <a:pt x="571169" y="217589"/>
                  </a:lnTo>
                  <a:lnTo>
                    <a:pt x="543979" y="217589"/>
                  </a:lnTo>
                  <a:lnTo>
                    <a:pt x="516775" y="217589"/>
                  </a:lnTo>
                  <a:lnTo>
                    <a:pt x="516775" y="190398"/>
                  </a:lnTo>
                  <a:lnTo>
                    <a:pt x="489572" y="190398"/>
                  </a:lnTo>
                  <a:lnTo>
                    <a:pt x="462381" y="190398"/>
                  </a:lnTo>
                  <a:lnTo>
                    <a:pt x="462381" y="135991"/>
                  </a:lnTo>
                  <a:lnTo>
                    <a:pt x="489572" y="135991"/>
                  </a:lnTo>
                  <a:lnTo>
                    <a:pt x="489572" y="108800"/>
                  </a:lnTo>
                  <a:lnTo>
                    <a:pt x="516775" y="108800"/>
                  </a:lnTo>
                  <a:lnTo>
                    <a:pt x="516775" y="135991"/>
                  </a:lnTo>
                  <a:lnTo>
                    <a:pt x="543979" y="135991"/>
                  </a:lnTo>
                  <a:lnTo>
                    <a:pt x="543979" y="108800"/>
                  </a:lnTo>
                  <a:lnTo>
                    <a:pt x="571169" y="108800"/>
                  </a:lnTo>
                  <a:lnTo>
                    <a:pt x="571169" y="163195"/>
                  </a:lnTo>
                  <a:lnTo>
                    <a:pt x="598373" y="163195"/>
                  </a:lnTo>
                  <a:lnTo>
                    <a:pt x="625576" y="163195"/>
                  </a:lnTo>
                  <a:lnTo>
                    <a:pt x="625576" y="135991"/>
                  </a:lnTo>
                  <a:lnTo>
                    <a:pt x="598373" y="135991"/>
                  </a:lnTo>
                  <a:lnTo>
                    <a:pt x="598373" y="81597"/>
                  </a:lnTo>
                  <a:lnTo>
                    <a:pt x="625576" y="81597"/>
                  </a:lnTo>
                  <a:lnTo>
                    <a:pt x="652767" y="81597"/>
                  </a:lnTo>
                  <a:lnTo>
                    <a:pt x="679970" y="81597"/>
                  </a:lnTo>
                  <a:lnTo>
                    <a:pt x="707174" y="81597"/>
                  </a:lnTo>
                  <a:lnTo>
                    <a:pt x="707174" y="54394"/>
                  </a:lnTo>
                  <a:lnTo>
                    <a:pt x="734364" y="54394"/>
                  </a:lnTo>
                  <a:lnTo>
                    <a:pt x="761568" y="54394"/>
                  </a:lnTo>
                  <a:lnTo>
                    <a:pt x="761568" y="0"/>
                  </a:lnTo>
                  <a:close/>
                </a:path>
                <a:path w="1088390" h="462914">
                  <a:moveTo>
                    <a:pt x="843165" y="380784"/>
                  </a:moveTo>
                  <a:lnTo>
                    <a:pt x="815962" y="380784"/>
                  </a:lnTo>
                  <a:lnTo>
                    <a:pt x="788771" y="380784"/>
                  </a:lnTo>
                  <a:lnTo>
                    <a:pt x="788771" y="299186"/>
                  </a:lnTo>
                  <a:lnTo>
                    <a:pt x="761568" y="299186"/>
                  </a:lnTo>
                  <a:lnTo>
                    <a:pt x="734364" y="299186"/>
                  </a:lnTo>
                  <a:lnTo>
                    <a:pt x="734364" y="353593"/>
                  </a:lnTo>
                  <a:lnTo>
                    <a:pt x="707174" y="353593"/>
                  </a:lnTo>
                  <a:lnTo>
                    <a:pt x="707174" y="435190"/>
                  </a:lnTo>
                  <a:lnTo>
                    <a:pt x="734364" y="435190"/>
                  </a:lnTo>
                  <a:lnTo>
                    <a:pt x="734364" y="407987"/>
                  </a:lnTo>
                  <a:lnTo>
                    <a:pt x="761568" y="407987"/>
                  </a:lnTo>
                  <a:lnTo>
                    <a:pt x="788771" y="407987"/>
                  </a:lnTo>
                  <a:lnTo>
                    <a:pt x="815962" y="407987"/>
                  </a:lnTo>
                  <a:lnTo>
                    <a:pt x="843165" y="407987"/>
                  </a:lnTo>
                  <a:lnTo>
                    <a:pt x="843165" y="380784"/>
                  </a:lnTo>
                  <a:close/>
                </a:path>
                <a:path w="1088390" h="462914">
                  <a:moveTo>
                    <a:pt x="1087958" y="299186"/>
                  </a:moveTo>
                  <a:lnTo>
                    <a:pt x="1060754" y="299186"/>
                  </a:lnTo>
                  <a:lnTo>
                    <a:pt x="1060754" y="326390"/>
                  </a:lnTo>
                  <a:lnTo>
                    <a:pt x="1033564" y="326390"/>
                  </a:lnTo>
                  <a:lnTo>
                    <a:pt x="1033564" y="353593"/>
                  </a:lnTo>
                  <a:lnTo>
                    <a:pt x="1060754" y="353593"/>
                  </a:lnTo>
                  <a:lnTo>
                    <a:pt x="1087958" y="353593"/>
                  </a:lnTo>
                  <a:lnTo>
                    <a:pt x="1087958" y="299186"/>
                  </a:lnTo>
                  <a:close/>
                </a:path>
                <a:path w="1088390" h="462914">
                  <a:moveTo>
                    <a:pt x="1087958" y="190398"/>
                  </a:moveTo>
                  <a:lnTo>
                    <a:pt x="1060754" y="190398"/>
                  </a:lnTo>
                  <a:lnTo>
                    <a:pt x="1060754" y="217589"/>
                  </a:lnTo>
                  <a:lnTo>
                    <a:pt x="1033564" y="217589"/>
                  </a:lnTo>
                  <a:lnTo>
                    <a:pt x="1033564" y="244792"/>
                  </a:lnTo>
                  <a:lnTo>
                    <a:pt x="1006360" y="244792"/>
                  </a:lnTo>
                  <a:lnTo>
                    <a:pt x="1006360" y="217589"/>
                  </a:lnTo>
                  <a:lnTo>
                    <a:pt x="1033564" y="217589"/>
                  </a:lnTo>
                  <a:lnTo>
                    <a:pt x="1033564" y="190398"/>
                  </a:lnTo>
                  <a:lnTo>
                    <a:pt x="1006360" y="190398"/>
                  </a:lnTo>
                  <a:lnTo>
                    <a:pt x="1006360" y="163195"/>
                  </a:lnTo>
                  <a:lnTo>
                    <a:pt x="979170" y="163195"/>
                  </a:lnTo>
                  <a:lnTo>
                    <a:pt x="951966" y="163195"/>
                  </a:lnTo>
                  <a:lnTo>
                    <a:pt x="951966" y="190398"/>
                  </a:lnTo>
                  <a:lnTo>
                    <a:pt x="979170" y="190398"/>
                  </a:lnTo>
                  <a:lnTo>
                    <a:pt x="979170" y="217589"/>
                  </a:lnTo>
                  <a:lnTo>
                    <a:pt x="951966" y="217589"/>
                  </a:lnTo>
                  <a:lnTo>
                    <a:pt x="951966" y="190398"/>
                  </a:lnTo>
                  <a:lnTo>
                    <a:pt x="924763" y="190398"/>
                  </a:lnTo>
                  <a:lnTo>
                    <a:pt x="924763" y="244792"/>
                  </a:lnTo>
                  <a:lnTo>
                    <a:pt x="897559" y="244792"/>
                  </a:lnTo>
                  <a:lnTo>
                    <a:pt x="897559" y="163195"/>
                  </a:lnTo>
                  <a:lnTo>
                    <a:pt x="870369" y="163195"/>
                  </a:lnTo>
                  <a:lnTo>
                    <a:pt x="870369" y="190398"/>
                  </a:lnTo>
                  <a:lnTo>
                    <a:pt x="870369" y="217589"/>
                  </a:lnTo>
                  <a:lnTo>
                    <a:pt x="843165" y="217589"/>
                  </a:lnTo>
                  <a:lnTo>
                    <a:pt x="843165" y="244792"/>
                  </a:lnTo>
                  <a:lnTo>
                    <a:pt x="870369" y="244792"/>
                  </a:lnTo>
                  <a:lnTo>
                    <a:pt x="870369" y="271995"/>
                  </a:lnTo>
                  <a:lnTo>
                    <a:pt x="843165" y="271995"/>
                  </a:lnTo>
                  <a:lnTo>
                    <a:pt x="843165" y="244792"/>
                  </a:lnTo>
                  <a:lnTo>
                    <a:pt x="815962" y="244792"/>
                  </a:lnTo>
                  <a:lnTo>
                    <a:pt x="815962" y="217589"/>
                  </a:lnTo>
                  <a:lnTo>
                    <a:pt x="843165" y="217589"/>
                  </a:lnTo>
                  <a:lnTo>
                    <a:pt x="843165" y="190398"/>
                  </a:lnTo>
                  <a:lnTo>
                    <a:pt x="870369" y="190398"/>
                  </a:lnTo>
                  <a:lnTo>
                    <a:pt x="870369" y="163195"/>
                  </a:lnTo>
                  <a:lnTo>
                    <a:pt x="870369" y="135991"/>
                  </a:lnTo>
                  <a:lnTo>
                    <a:pt x="843165" y="135991"/>
                  </a:lnTo>
                  <a:lnTo>
                    <a:pt x="843165" y="163195"/>
                  </a:lnTo>
                  <a:lnTo>
                    <a:pt x="815962" y="163195"/>
                  </a:lnTo>
                  <a:lnTo>
                    <a:pt x="788771" y="163195"/>
                  </a:lnTo>
                  <a:lnTo>
                    <a:pt x="788771" y="190398"/>
                  </a:lnTo>
                  <a:lnTo>
                    <a:pt x="761568" y="190398"/>
                  </a:lnTo>
                  <a:lnTo>
                    <a:pt x="734364" y="190398"/>
                  </a:lnTo>
                  <a:lnTo>
                    <a:pt x="734364" y="217589"/>
                  </a:lnTo>
                  <a:lnTo>
                    <a:pt x="761568" y="217589"/>
                  </a:lnTo>
                  <a:lnTo>
                    <a:pt x="788771" y="217589"/>
                  </a:lnTo>
                  <a:lnTo>
                    <a:pt x="788771" y="271995"/>
                  </a:lnTo>
                  <a:lnTo>
                    <a:pt x="815962" y="271995"/>
                  </a:lnTo>
                  <a:lnTo>
                    <a:pt x="815962" y="353593"/>
                  </a:lnTo>
                  <a:lnTo>
                    <a:pt x="843165" y="353593"/>
                  </a:lnTo>
                  <a:lnTo>
                    <a:pt x="843165" y="299186"/>
                  </a:lnTo>
                  <a:lnTo>
                    <a:pt x="870369" y="299186"/>
                  </a:lnTo>
                  <a:lnTo>
                    <a:pt x="897559" y="299186"/>
                  </a:lnTo>
                  <a:lnTo>
                    <a:pt x="924763" y="299186"/>
                  </a:lnTo>
                  <a:lnTo>
                    <a:pt x="924763" y="271995"/>
                  </a:lnTo>
                  <a:lnTo>
                    <a:pt x="951966" y="271995"/>
                  </a:lnTo>
                  <a:lnTo>
                    <a:pt x="979170" y="271995"/>
                  </a:lnTo>
                  <a:lnTo>
                    <a:pt x="979170" y="435190"/>
                  </a:lnTo>
                  <a:lnTo>
                    <a:pt x="1006360" y="435190"/>
                  </a:lnTo>
                  <a:lnTo>
                    <a:pt x="1006360" y="462381"/>
                  </a:lnTo>
                  <a:lnTo>
                    <a:pt x="1033564" y="462381"/>
                  </a:lnTo>
                  <a:lnTo>
                    <a:pt x="1033564" y="407987"/>
                  </a:lnTo>
                  <a:lnTo>
                    <a:pt x="1006360" y="407987"/>
                  </a:lnTo>
                  <a:lnTo>
                    <a:pt x="1006360" y="326390"/>
                  </a:lnTo>
                  <a:lnTo>
                    <a:pt x="1033564" y="326390"/>
                  </a:lnTo>
                  <a:lnTo>
                    <a:pt x="1033564" y="299186"/>
                  </a:lnTo>
                  <a:lnTo>
                    <a:pt x="1006360" y="299186"/>
                  </a:lnTo>
                  <a:lnTo>
                    <a:pt x="1006360" y="271995"/>
                  </a:lnTo>
                  <a:lnTo>
                    <a:pt x="1033564" y="271995"/>
                  </a:lnTo>
                  <a:lnTo>
                    <a:pt x="1060754" y="271995"/>
                  </a:lnTo>
                  <a:lnTo>
                    <a:pt x="1060754" y="244792"/>
                  </a:lnTo>
                  <a:lnTo>
                    <a:pt x="1087958" y="244792"/>
                  </a:lnTo>
                  <a:lnTo>
                    <a:pt x="1087958" y="1903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1" y="5406259"/>
              <a:ext cx="1115695" cy="1115060"/>
            </a:xfrm>
            <a:custGeom>
              <a:avLst/>
              <a:gdLst/>
              <a:ahLst/>
              <a:cxnLst/>
              <a:rect l="l" t="t" r="r" b="b"/>
              <a:pathLst>
                <a:path w="1115695" h="1115059">
                  <a:moveTo>
                    <a:pt x="190385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62560"/>
                  </a:lnTo>
                  <a:lnTo>
                    <a:pt x="0" y="190500"/>
                  </a:lnTo>
                  <a:lnTo>
                    <a:pt x="190385" y="190500"/>
                  </a:lnTo>
                  <a:lnTo>
                    <a:pt x="190385" y="162763"/>
                  </a:lnTo>
                  <a:lnTo>
                    <a:pt x="190385" y="162560"/>
                  </a:lnTo>
                  <a:lnTo>
                    <a:pt x="190385" y="26771"/>
                  </a:lnTo>
                  <a:lnTo>
                    <a:pt x="163195" y="26771"/>
                  </a:lnTo>
                  <a:lnTo>
                    <a:pt x="163195" y="162560"/>
                  </a:lnTo>
                  <a:lnTo>
                    <a:pt x="27203" y="162560"/>
                  </a:lnTo>
                  <a:lnTo>
                    <a:pt x="27203" y="26670"/>
                  </a:lnTo>
                  <a:lnTo>
                    <a:pt x="190385" y="26670"/>
                  </a:lnTo>
                  <a:lnTo>
                    <a:pt x="190385" y="0"/>
                  </a:lnTo>
                  <a:close/>
                </a:path>
                <a:path w="1115695" h="1115059">
                  <a:moveTo>
                    <a:pt x="271983" y="1005941"/>
                  </a:moveTo>
                  <a:lnTo>
                    <a:pt x="244792" y="1005941"/>
                  </a:lnTo>
                  <a:lnTo>
                    <a:pt x="244792" y="978738"/>
                  </a:lnTo>
                  <a:lnTo>
                    <a:pt x="217589" y="978738"/>
                  </a:lnTo>
                  <a:lnTo>
                    <a:pt x="217589" y="1060335"/>
                  </a:lnTo>
                  <a:lnTo>
                    <a:pt x="244792" y="1060335"/>
                  </a:lnTo>
                  <a:lnTo>
                    <a:pt x="244792" y="1033132"/>
                  </a:lnTo>
                  <a:lnTo>
                    <a:pt x="271983" y="1033132"/>
                  </a:lnTo>
                  <a:lnTo>
                    <a:pt x="271983" y="1005941"/>
                  </a:lnTo>
                  <a:close/>
                </a:path>
                <a:path w="1115695" h="1115059">
                  <a:moveTo>
                    <a:pt x="353580" y="1005941"/>
                  </a:moveTo>
                  <a:lnTo>
                    <a:pt x="326390" y="1005941"/>
                  </a:lnTo>
                  <a:lnTo>
                    <a:pt x="326390" y="1033132"/>
                  </a:lnTo>
                  <a:lnTo>
                    <a:pt x="353580" y="1033132"/>
                  </a:lnTo>
                  <a:lnTo>
                    <a:pt x="353580" y="1005941"/>
                  </a:lnTo>
                  <a:close/>
                </a:path>
                <a:path w="1115695" h="1115059">
                  <a:moveTo>
                    <a:pt x="489585" y="1087539"/>
                  </a:moveTo>
                  <a:lnTo>
                    <a:pt x="462381" y="1087539"/>
                  </a:lnTo>
                  <a:lnTo>
                    <a:pt x="435178" y="1087539"/>
                  </a:lnTo>
                  <a:lnTo>
                    <a:pt x="435178" y="1114729"/>
                  </a:lnTo>
                  <a:lnTo>
                    <a:pt x="462381" y="1114729"/>
                  </a:lnTo>
                  <a:lnTo>
                    <a:pt x="489585" y="1114729"/>
                  </a:lnTo>
                  <a:lnTo>
                    <a:pt x="489585" y="1087539"/>
                  </a:lnTo>
                  <a:close/>
                </a:path>
                <a:path w="1115695" h="1115059">
                  <a:moveTo>
                    <a:pt x="516775" y="1033132"/>
                  </a:moveTo>
                  <a:lnTo>
                    <a:pt x="489585" y="1033132"/>
                  </a:lnTo>
                  <a:lnTo>
                    <a:pt x="462381" y="1033132"/>
                  </a:lnTo>
                  <a:lnTo>
                    <a:pt x="435178" y="1033132"/>
                  </a:lnTo>
                  <a:lnTo>
                    <a:pt x="435178" y="1005941"/>
                  </a:lnTo>
                  <a:lnTo>
                    <a:pt x="462381" y="1005941"/>
                  </a:lnTo>
                  <a:lnTo>
                    <a:pt x="462381" y="978738"/>
                  </a:lnTo>
                  <a:lnTo>
                    <a:pt x="435178" y="978738"/>
                  </a:lnTo>
                  <a:lnTo>
                    <a:pt x="407987" y="978738"/>
                  </a:lnTo>
                  <a:lnTo>
                    <a:pt x="407987" y="951534"/>
                  </a:lnTo>
                  <a:lnTo>
                    <a:pt x="435178" y="951534"/>
                  </a:lnTo>
                  <a:lnTo>
                    <a:pt x="462381" y="951534"/>
                  </a:lnTo>
                  <a:lnTo>
                    <a:pt x="462381" y="924344"/>
                  </a:lnTo>
                  <a:lnTo>
                    <a:pt x="489585" y="924344"/>
                  </a:lnTo>
                  <a:lnTo>
                    <a:pt x="489585" y="842746"/>
                  </a:lnTo>
                  <a:lnTo>
                    <a:pt x="462381" y="842746"/>
                  </a:lnTo>
                  <a:lnTo>
                    <a:pt x="435178" y="842746"/>
                  </a:lnTo>
                  <a:lnTo>
                    <a:pt x="435178" y="869937"/>
                  </a:lnTo>
                  <a:lnTo>
                    <a:pt x="462381" y="869937"/>
                  </a:lnTo>
                  <a:lnTo>
                    <a:pt x="462381" y="897140"/>
                  </a:lnTo>
                  <a:lnTo>
                    <a:pt x="435178" y="897140"/>
                  </a:lnTo>
                  <a:lnTo>
                    <a:pt x="435178" y="869937"/>
                  </a:lnTo>
                  <a:lnTo>
                    <a:pt x="407987" y="869937"/>
                  </a:lnTo>
                  <a:lnTo>
                    <a:pt x="407987" y="842746"/>
                  </a:lnTo>
                  <a:lnTo>
                    <a:pt x="380784" y="842746"/>
                  </a:lnTo>
                  <a:lnTo>
                    <a:pt x="353580" y="842746"/>
                  </a:lnTo>
                  <a:lnTo>
                    <a:pt x="353580" y="897140"/>
                  </a:lnTo>
                  <a:lnTo>
                    <a:pt x="380784" y="897140"/>
                  </a:lnTo>
                  <a:lnTo>
                    <a:pt x="380784" y="951534"/>
                  </a:lnTo>
                  <a:lnTo>
                    <a:pt x="353580" y="951534"/>
                  </a:lnTo>
                  <a:lnTo>
                    <a:pt x="353580" y="924344"/>
                  </a:lnTo>
                  <a:lnTo>
                    <a:pt x="326390" y="924344"/>
                  </a:lnTo>
                  <a:lnTo>
                    <a:pt x="326390" y="951534"/>
                  </a:lnTo>
                  <a:lnTo>
                    <a:pt x="299186" y="951534"/>
                  </a:lnTo>
                  <a:lnTo>
                    <a:pt x="299186" y="978738"/>
                  </a:lnTo>
                  <a:lnTo>
                    <a:pt x="326390" y="978738"/>
                  </a:lnTo>
                  <a:lnTo>
                    <a:pt x="353580" y="978738"/>
                  </a:lnTo>
                  <a:lnTo>
                    <a:pt x="353580" y="1005941"/>
                  </a:lnTo>
                  <a:lnTo>
                    <a:pt x="380784" y="1005941"/>
                  </a:lnTo>
                  <a:lnTo>
                    <a:pt x="380784" y="1060335"/>
                  </a:lnTo>
                  <a:lnTo>
                    <a:pt x="353580" y="1060335"/>
                  </a:lnTo>
                  <a:lnTo>
                    <a:pt x="326390" y="1060335"/>
                  </a:lnTo>
                  <a:lnTo>
                    <a:pt x="326390" y="1033132"/>
                  </a:lnTo>
                  <a:lnTo>
                    <a:pt x="299186" y="1033132"/>
                  </a:lnTo>
                  <a:lnTo>
                    <a:pt x="299186" y="1060335"/>
                  </a:lnTo>
                  <a:lnTo>
                    <a:pt x="271983" y="1060335"/>
                  </a:lnTo>
                  <a:lnTo>
                    <a:pt x="271983" y="1087539"/>
                  </a:lnTo>
                  <a:lnTo>
                    <a:pt x="244792" y="1087539"/>
                  </a:lnTo>
                  <a:lnTo>
                    <a:pt x="244792" y="1114729"/>
                  </a:lnTo>
                  <a:lnTo>
                    <a:pt x="271983" y="1114729"/>
                  </a:lnTo>
                  <a:lnTo>
                    <a:pt x="299186" y="1114729"/>
                  </a:lnTo>
                  <a:lnTo>
                    <a:pt x="299186" y="1087539"/>
                  </a:lnTo>
                  <a:lnTo>
                    <a:pt x="326390" y="1087539"/>
                  </a:lnTo>
                  <a:lnTo>
                    <a:pt x="353580" y="1087539"/>
                  </a:lnTo>
                  <a:lnTo>
                    <a:pt x="380784" y="1087539"/>
                  </a:lnTo>
                  <a:lnTo>
                    <a:pt x="380784" y="1114729"/>
                  </a:lnTo>
                  <a:lnTo>
                    <a:pt x="407987" y="1114729"/>
                  </a:lnTo>
                  <a:lnTo>
                    <a:pt x="407987" y="1087539"/>
                  </a:lnTo>
                  <a:lnTo>
                    <a:pt x="435178" y="1087539"/>
                  </a:lnTo>
                  <a:lnTo>
                    <a:pt x="435178" y="1060335"/>
                  </a:lnTo>
                  <a:lnTo>
                    <a:pt x="462381" y="1060335"/>
                  </a:lnTo>
                  <a:lnTo>
                    <a:pt x="489585" y="1060335"/>
                  </a:lnTo>
                  <a:lnTo>
                    <a:pt x="516775" y="1060335"/>
                  </a:lnTo>
                  <a:lnTo>
                    <a:pt x="516775" y="1033132"/>
                  </a:lnTo>
                  <a:close/>
                </a:path>
                <a:path w="1115695" h="1115059">
                  <a:moveTo>
                    <a:pt x="516775" y="951534"/>
                  </a:moveTo>
                  <a:lnTo>
                    <a:pt x="489585" y="951534"/>
                  </a:lnTo>
                  <a:lnTo>
                    <a:pt x="489585" y="978738"/>
                  </a:lnTo>
                  <a:lnTo>
                    <a:pt x="516775" y="978738"/>
                  </a:lnTo>
                  <a:lnTo>
                    <a:pt x="516775" y="951534"/>
                  </a:lnTo>
                  <a:close/>
                </a:path>
                <a:path w="1115695" h="1115059">
                  <a:moveTo>
                    <a:pt x="679970" y="1087539"/>
                  </a:moveTo>
                  <a:lnTo>
                    <a:pt x="652780" y="1087539"/>
                  </a:lnTo>
                  <a:lnTo>
                    <a:pt x="625576" y="1087539"/>
                  </a:lnTo>
                  <a:lnTo>
                    <a:pt x="598373" y="1087539"/>
                  </a:lnTo>
                  <a:lnTo>
                    <a:pt x="598373" y="1114729"/>
                  </a:lnTo>
                  <a:lnTo>
                    <a:pt x="625576" y="1114729"/>
                  </a:lnTo>
                  <a:lnTo>
                    <a:pt x="652780" y="1114729"/>
                  </a:lnTo>
                  <a:lnTo>
                    <a:pt x="679970" y="1114729"/>
                  </a:lnTo>
                  <a:lnTo>
                    <a:pt x="679970" y="1087539"/>
                  </a:lnTo>
                  <a:close/>
                </a:path>
                <a:path w="1115695" h="1115059">
                  <a:moveTo>
                    <a:pt x="761568" y="1033132"/>
                  </a:moveTo>
                  <a:lnTo>
                    <a:pt x="734377" y="1033132"/>
                  </a:lnTo>
                  <a:lnTo>
                    <a:pt x="707174" y="1033132"/>
                  </a:lnTo>
                  <a:lnTo>
                    <a:pt x="679970" y="1033132"/>
                  </a:lnTo>
                  <a:lnTo>
                    <a:pt x="679970" y="1005941"/>
                  </a:lnTo>
                  <a:lnTo>
                    <a:pt x="652780" y="1005941"/>
                  </a:lnTo>
                  <a:lnTo>
                    <a:pt x="652780" y="1033132"/>
                  </a:lnTo>
                  <a:lnTo>
                    <a:pt x="625576" y="1033132"/>
                  </a:lnTo>
                  <a:lnTo>
                    <a:pt x="625576" y="1005941"/>
                  </a:lnTo>
                  <a:lnTo>
                    <a:pt x="652780" y="1005941"/>
                  </a:lnTo>
                  <a:lnTo>
                    <a:pt x="652780" y="978738"/>
                  </a:lnTo>
                  <a:lnTo>
                    <a:pt x="625576" y="978738"/>
                  </a:lnTo>
                  <a:lnTo>
                    <a:pt x="625576" y="951534"/>
                  </a:lnTo>
                  <a:lnTo>
                    <a:pt x="598373" y="951534"/>
                  </a:lnTo>
                  <a:lnTo>
                    <a:pt x="598373" y="924344"/>
                  </a:lnTo>
                  <a:lnTo>
                    <a:pt x="571182" y="924344"/>
                  </a:lnTo>
                  <a:lnTo>
                    <a:pt x="571182" y="951534"/>
                  </a:lnTo>
                  <a:lnTo>
                    <a:pt x="543979" y="951534"/>
                  </a:lnTo>
                  <a:lnTo>
                    <a:pt x="543979" y="1087539"/>
                  </a:lnTo>
                  <a:lnTo>
                    <a:pt x="571182" y="1087539"/>
                  </a:lnTo>
                  <a:lnTo>
                    <a:pt x="598373" y="1087539"/>
                  </a:lnTo>
                  <a:lnTo>
                    <a:pt x="598373" y="1060335"/>
                  </a:lnTo>
                  <a:lnTo>
                    <a:pt x="571182" y="1060335"/>
                  </a:lnTo>
                  <a:lnTo>
                    <a:pt x="571182" y="1033132"/>
                  </a:lnTo>
                  <a:lnTo>
                    <a:pt x="598373" y="1033132"/>
                  </a:lnTo>
                  <a:lnTo>
                    <a:pt x="598373" y="1060335"/>
                  </a:lnTo>
                  <a:lnTo>
                    <a:pt x="625576" y="1060335"/>
                  </a:lnTo>
                  <a:lnTo>
                    <a:pt x="652780" y="1060335"/>
                  </a:lnTo>
                  <a:lnTo>
                    <a:pt x="679970" y="1060335"/>
                  </a:lnTo>
                  <a:lnTo>
                    <a:pt x="679970" y="1087539"/>
                  </a:lnTo>
                  <a:lnTo>
                    <a:pt x="707174" y="1087539"/>
                  </a:lnTo>
                  <a:lnTo>
                    <a:pt x="707174" y="1060335"/>
                  </a:lnTo>
                  <a:lnTo>
                    <a:pt x="734377" y="1060335"/>
                  </a:lnTo>
                  <a:lnTo>
                    <a:pt x="761568" y="1060335"/>
                  </a:lnTo>
                  <a:lnTo>
                    <a:pt x="761568" y="1033132"/>
                  </a:lnTo>
                  <a:close/>
                </a:path>
                <a:path w="1115695" h="1115059">
                  <a:moveTo>
                    <a:pt x="788771" y="1060335"/>
                  </a:moveTo>
                  <a:lnTo>
                    <a:pt x="761568" y="1060335"/>
                  </a:lnTo>
                  <a:lnTo>
                    <a:pt x="761568" y="1087539"/>
                  </a:lnTo>
                  <a:lnTo>
                    <a:pt x="788771" y="1087539"/>
                  </a:lnTo>
                  <a:lnTo>
                    <a:pt x="788771" y="1060335"/>
                  </a:lnTo>
                  <a:close/>
                </a:path>
                <a:path w="1115695" h="1115059">
                  <a:moveTo>
                    <a:pt x="788771" y="1005941"/>
                  </a:moveTo>
                  <a:lnTo>
                    <a:pt x="761568" y="1005941"/>
                  </a:lnTo>
                  <a:lnTo>
                    <a:pt x="761568" y="1033132"/>
                  </a:lnTo>
                  <a:lnTo>
                    <a:pt x="788771" y="1033132"/>
                  </a:lnTo>
                  <a:lnTo>
                    <a:pt x="788771" y="1005941"/>
                  </a:lnTo>
                  <a:close/>
                </a:path>
                <a:path w="1115695" h="1115059">
                  <a:moveTo>
                    <a:pt x="788771" y="815543"/>
                  </a:moveTo>
                  <a:lnTo>
                    <a:pt x="761568" y="815543"/>
                  </a:lnTo>
                  <a:lnTo>
                    <a:pt x="761568" y="788339"/>
                  </a:lnTo>
                  <a:lnTo>
                    <a:pt x="734377" y="788339"/>
                  </a:lnTo>
                  <a:lnTo>
                    <a:pt x="734377" y="815543"/>
                  </a:lnTo>
                  <a:lnTo>
                    <a:pt x="734377" y="842746"/>
                  </a:lnTo>
                  <a:lnTo>
                    <a:pt x="707174" y="842746"/>
                  </a:lnTo>
                  <a:lnTo>
                    <a:pt x="707174" y="869937"/>
                  </a:lnTo>
                  <a:lnTo>
                    <a:pt x="679970" y="869937"/>
                  </a:lnTo>
                  <a:lnTo>
                    <a:pt x="679970" y="842746"/>
                  </a:lnTo>
                  <a:lnTo>
                    <a:pt x="707174" y="842746"/>
                  </a:lnTo>
                  <a:lnTo>
                    <a:pt x="707174" y="815543"/>
                  </a:lnTo>
                  <a:lnTo>
                    <a:pt x="734377" y="815543"/>
                  </a:lnTo>
                  <a:lnTo>
                    <a:pt x="734377" y="788339"/>
                  </a:lnTo>
                  <a:lnTo>
                    <a:pt x="734377" y="761149"/>
                  </a:lnTo>
                  <a:lnTo>
                    <a:pt x="707174" y="761149"/>
                  </a:lnTo>
                  <a:lnTo>
                    <a:pt x="707174" y="733945"/>
                  </a:lnTo>
                  <a:lnTo>
                    <a:pt x="679970" y="733945"/>
                  </a:lnTo>
                  <a:lnTo>
                    <a:pt x="679970" y="815543"/>
                  </a:lnTo>
                  <a:lnTo>
                    <a:pt x="652780" y="815543"/>
                  </a:lnTo>
                  <a:lnTo>
                    <a:pt x="652780" y="924344"/>
                  </a:lnTo>
                  <a:lnTo>
                    <a:pt x="625576" y="924344"/>
                  </a:lnTo>
                  <a:lnTo>
                    <a:pt x="625576" y="951534"/>
                  </a:lnTo>
                  <a:lnTo>
                    <a:pt x="652780" y="951534"/>
                  </a:lnTo>
                  <a:lnTo>
                    <a:pt x="679970" y="951534"/>
                  </a:lnTo>
                  <a:lnTo>
                    <a:pt x="679970" y="924344"/>
                  </a:lnTo>
                  <a:lnTo>
                    <a:pt x="707174" y="924344"/>
                  </a:lnTo>
                  <a:lnTo>
                    <a:pt x="734377" y="924344"/>
                  </a:lnTo>
                  <a:lnTo>
                    <a:pt x="734377" y="897140"/>
                  </a:lnTo>
                  <a:lnTo>
                    <a:pt x="761568" y="897140"/>
                  </a:lnTo>
                  <a:lnTo>
                    <a:pt x="761568" y="842746"/>
                  </a:lnTo>
                  <a:lnTo>
                    <a:pt x="788771" y="842746"/>
                  </a:lnTo>
                  <a:lnTo>
                    <a:pt x="788771" y="815543"/>
                  </a:lnTo>
                  <a:close/>
                </a:path>
                <a:path w="1115695" h="1115059">
                  <a:moveTo>
                    <a:pt x="815975" y="1087539"/>
                  </a:moveTo>
                  <a:lnTo>
                    <a:pt x="788771" y="1087539"/>
                  </a:lnTo>
                  <a:lnTo>
                    <a:pt x="788771" y="1114729"/>
                  </a:lnTo>
                  <a:lnTo>
                    <a:pt x="815975" y="1114729"/>
                  </a:lnTo>
                  <a:lnTo>
                    <a:pt x="815975" y="1087539"/>
                  </a:lnTo>
                  <a:close/>
                </a:path>
                <a:path w="1115695" h="1115059">
                  <a:moveTo>
                    <a:pt x="870369" y="1087539"/>
                  </a:moveTo>
                  <a:lnTo>
                    <a:pt x="843165" y="1087539"/>
                  </a:lnTo>
                  <a:lnTo>
                    <a:pt x="843165" y="1114729"/>
                  </a:lnTo>
                  <a:lnTo>
                    <a:pt x="870369" y="1114729"/>
                  </a:lnTo>
                  <a:lnTo>
                    <a:pt x="870369" y="1087539"/>
                  </a:lnTo>
                  <a:close/>
                </a:path>
                <a:path w="1115695" h="1115059">
                  <a:moveTo>
                    <a:pt x="1006373" y="897140"/>
                  </a:moveTo>
                  <a:lnTo>
                    <a:pt x="979170" y="897140"/>
                  </a:lnTo>
                  <a:lnTo>
                    <a:pt x="979170" y="978738"/>
                  </a:lnTo>
                  <a:lnTo>
                    <a:pt x="1006373" y="978738"/>
                  </a:lnTo>
                  <a:lnTo>
                    <a:pt x="1006373" y="897140"/>
                  </a:lnTo>
                  <a:close/>
                </a:path>
                <a:path w="1115695" h="1115059">
                  <a:moveTo>
                    <a:pt x="1006373" y="869950"/>
                  </a:moveTo>
                  <a:lnTo>
                    <a:pt x="870369" y="869950"/>
                  </a:lnTo>
                  <a:lnTo>
                    <a:pt x="870369" y="896620"/>
                  </a:lnTo>
                  <a:lnTo>
                    <a:pt x="870369" y="979170"/>
                  </a:lnTo>
                  <a:lnTo>
                    <a:pt x="870369" y="1005840"/>
                  </a:lnTo>
                  <a:lnTo>
                    <a:pt x="1006373" y="1005840"/>
                  </a:lnTo>
                  <a:lnTo>
                    <a:pt x="1006373" y="979170"/>
                  </a:lnTo>
                  <a:lnTo>
                    <a:pt x="897572" y="979170"/>
                  </a:lnTo>
                  <a:lnTo>
                    <a:pt x="897572" y="896620"/>
                  </a:lnTo>
                  <a:lnTo>
                    <a:pt x="1006373" y="896620"/>
                  </a:lnTo>
                  <a:lnTo>
                    <a:pt x="1006373" y="869950"/>
                  </a:lnTo>
                  <a:close/>
                </a:path>
                <a:path w="1115695" h="1115059">
                  <a:moveTo>
                    <a:pt x="1060767" y="1087539"/>
                  </a:moveTo>
                  <a:lnTo>
                    <a:pt x="1033564" y="1087539"/>
                  </a:lnTo>
                  <a:lnTo>
                    <a:pt x="1033564" y="1060335"/>
                  </a:lnTo>
                  <a:lnTo>
                    <a:pt x="1006373" y="1060335"/>
                  </a:lnTo>
                  <a:lnTo>
                    <a:pt x="1006373" y="1033132"/>
                  </a:lnTo>
                  <a:lnTo>
                    <a:pt x="979170" y="1033132"/>
                  </a:lnTo>
                  <a:lnTo>
                    <a:pt x="979170" y="1005941"/>
                  </a:lnTo>
                  <a:lnTo>
                    <a:pt x="951966" y="1005941"/>
                  </a:lnTo>
                  <a:lnTo>
                    <a:pt x="951966" y="1033132"/>
                  </a:lnTo>
                  <a:lnTo>
                    <a:pt x="924763" y="1033132"/>
                  </a:lnTo>
                  <a:lnTo>
                    <a:pt x="924763" y="1005941"/>
                  </a:lnTo>
                  <a:lnTo>
                    <a:pt x="897572" y="1005941"/>
                  </a:lnTo>
                  <a:lnTo>
                    <a:pt x="870369" y="1005941"/>
                  </a:lnTo>
                  <a:lnTo>
                    <a:pt x="843165" y="1005941"/>
                  </a:lnTo>
                  <a:lnTo>
                    <a:pt x="815975" y="1005941"/>
                  </a:lnTo>
                  <a:lnTo>
                    <a:pt x="815975" y="1033132"/>
                  </a:lnTo>
                  <a:lnTo>
                    <a:pt x="788771" y="1033132"/>
                  </a:lnTo>
                  <a:lnTo>
                    <a:pt x="788771" y="1060335"/>
                  </a:lnTo>
                  <a:lnTo>
                    <a:pt x="815975" y="1060335"/>
                  </a:lnTo>
                  <a:lnTo>
                    <a:pt x="843165" y="1060335"/>
                  </a:lnTo>
                  <a:lnTo>
                    <a:pt x="870369" y="1060335"/>
                  </a:lnTo>
                  <a:lnTo>
                    <a:pt x="870369" y="1087539"/>
                  </a:lnTo>
                  <a:lnTo>
                    <a:pt x="897572" y="1087539"/>
                  </a:lnTo>
                  <a:lnTo>
                    <a:pt x="897572" y="1060335"/>
                  </a:lnTo>
                  <a:lnTo>
                    <a:pt x="924763" y="1060335"/>
                  </a:lnTo>
                  <a:lnTo>
                    <a:pt x="951966" y="1060335"/>
                  </a:lnTo>
                  <a:lnTo>
                    <a:pt x="979170" y="1060335"/>
                  </a:lnTo>
                  <a:lnTo>
                    <a:pt x="979170" y="1087539"/>
                  </a:lnTo>
                  <a:lnTo>
                    <a:pt x="951966" y="1087539"/>
                  </a:lnTo>
                  <a:lnTo>
                    <a:pt x="951966" y="1114729"/>
                  </a:lnTo>
                  <a:lnTo>
                    <a:pt x="979170" y="1114729"/>
                  </a:lnTo>
                  <a:lnTo>
                    <a:pt x="1006373" y="1114729"/>
                  </a:lnTo>
                  <a:lnTo>
                    <a:pt x="1033564" y="1114729"/>
                  </a:lnTo>
                  <a:lnTo>
                    <a:pt x="1060767" y="1114729"/>
                  </a:lnTo>
                  <a:lnTo>
                    <a:pt x="1060767" y="1087539"/>
                  </a:lnTo>
                  <a:close/>
                </a:path>
                <a:path w="1115695" h="1115059">
                  <a:moveTo>
                    <a:pt x="1087958" y="1033132"/>
                  </a:moveTo>
                  <a:lnTo>
                    <a:pt x="1060767" y="1033132"/>
                  </a:lnTo>
                  <a:lnTo>
                    <a:pt x="1060767" y="1087539"/>
                  </a:lnTo>
                  <a:lnTo>
                    <a:pt x="1087958" y="1087539"/>
                  </a:lnTo>
                  <a:lnTo>
                    <a:pt x="1087958" y="1033132"/>
                  </a:lnTo>
                  <a:close/>
                </a:path>
                <a:path w="1115695" h="1115059">
                  <a:moveTo>
                    <a:pt x="1115161" y="951534"/>
                  </a:moveTo>
                  <a:lnTo>
                    <a:pt x="1087958" y="951534"/>
                  </a:lnTo>
                  <a:lnTo>
                    <a:pt x="1087958" y="1033132"/>
                  </a:lnTo>
                  <a:lnTo>
                    <a:pt x="1115161" y="1033132"/>
                  </a:lnTo>
                  <a:lnTo>
                    <a:pt x="1115161" y="951534"/>
                  </a:lnTo>
                  <a:close/>
                </a:path>
                <a:path w="1115695" h="1115059">
                  <a:moveTo>
                    <a:pt x="1115161" y="0"/>
                  </a:moveTo>
                  <a:lnTo>
                    <a:pt x="924763" y="0"/>
                  </a:lnTo>
                  <a:lnTo>
                    <a:pt x="924763" y="26670"/>
                  </a:lnTo>
                  <a:lnTo>
                    <a:pt x="924763" y="162560"/>
                  </a:lnTo>
                  <a:lnTo>
                    <a:pt x="924763" y="190500"/>
                  </a:lnTo>
                  <a:lnTo>
                    <a:pt x="1115161" y="190500"/>
                  </a:lnTo>
                  <a:lnTo>
                    <a:pt x="1115161" y="162763"/>
                  </a:lnTo>
                  <a:lnTo>
                    <a:pt x="1115161" y="162560"/>
                  </a:lnTo>
                  <a:lnTo>
                    <a:pt x="1115161" y="26771"/>
                  </a:lnTo>
                  <a:lnTo>
                    <a:pt x="1087958" y="26771"/>
                  </a:lnTo>
                  <a:lnTo>
                    <a:pt x="1087958" y="162560"/>
                  </a:lnTo>
                  <a:lnTo>
                    <a:pt x="951966" y="162560"/>
                  </a:lnTo>
                  <a:lnTo>
                    <a:pt x="951966" y="26670"/>
                  </a:lnTo>
                  <a:lnTo>
                    <a:pt x="1115161" y="26670"/>
                  </a:lnTo>
                  <a:lnTo>
                    <a:pt x="1115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1" y="5460234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4" h="1061084">
                  <a:moveTo>
                    <a:pt x="135991" y="924763"/>
                  </a:moveTo>
                  <a:lnTo>
                    <a:pt x="54394" y="924763"/>
                  </a:lnTo>
                  <a:lnTo>
                    <a:pt x="54394" y="1006360"/>
                  </a:lnTo>
                  <a:lnTo>
                    <a:pt x="135991" y="1006360"/>
                  </a:lnTo>
                  <a:lnTo>
                    <a:pt x="135991" y="924763"/>
                  </a:lnTo>
                  <a:close/>
                </a:path>
                <a:path w="1061084" h="1061084">
                  <a:moveTo>
                    <a:pt x="135991" y="0"/>
                  </a:moveTo>
                  <a:lnTo>
                    <a:pt x="54394" y="0"/>
                  </a:lnTo>
                  <a:lnTo>
                    <a:pt x="54394" y="81597"/>
                  </a:lnTo>
                  <a:lnTo>
                    <a:pt x="135991" y="81597"/>
                  </a:lnTo>
                  <a:lnTo>
                    <a:pt x="135991" y="0"/>
                  </a:lnTo>
                  <a:close/>
                </a:path>
                <a:path w="1061084" h="1061084">
                  <a:moveTo>
                    <a:pt x="190385" y="870585"/>
                  </a:moveTo>
                  <a:lnTo>
                    <a:pt x="0" y="870585"/>
                  </a:lnTo>
                  <a:lnTo>
                    <a:pt x="0" y="897255"/>
                  </a:lnTo>
                  <a:lnTo>
                    <a:pt x="0" y="1033145"/>
                  </a:lnTo>
                  <a:lnTo>
                    <a:pt x="0" y="1061085"/>
                  </a:lnTo>
                  <a:lnTo>
                    <a:pt x="190385" y="1061085"/>
                  </a:lnTo>
                  <a:lnTo>
                    <a:pt x="190385" y="1033564"/>
                  </a:lnTo>
                  <a:lnTo>
                    <a:pt x="190385" y="1033145"/>
                  </a:lnTo>
                  <a:lnTo>
                    <a:pt x="190385" y="897559"/>
                  </a:lnTo>
                  <a:lnTo>
                    <a:pt x="163195" y="897559"/>
                  </a:lnTo>
                  <a:lnTo>
                    <a:pt x="163195" y="1033145"/>
                  </a:lnTo>
                  <a:lnTo>
                    <a:pt x="27203" y="1033145"/>
                  </a:lnTo>
                  <a:lnTo>
                    <a:pt x="27203" y="897255"/>
                  </a:lnTo>
                  <a:lnTo>
                    <a:pt x="190385" y="897255"/>
                  </a:lnTo>
                  <a:lnTo>
                    <a:pt x="190385" y="870585"/>
                  </a:lnTo>
                  <a:close/>
                </a:path>
                <a:path w="1061084" h="1061084">
                  <a:moveTo>
                    <a:pt x="951966" y="870369"/>
                  </a:moveTo>
                  <a:lnTo>
                    <a:pt x="924763" y="870369"/>
                  </a:lnTo>
                  <a:lnTo>
                    <a:pt x="924763" y="897559"/>
                  </a:lnTo>
                  <a:lnTo>
                    <a:pt x="951966" y="897559"/>
                  </a:lnTo>
                  <a:lnTo>
                    <a:pt x="951966" y="870369"/>
                  </a:lnTo>
                  <a:close/>
                </a:path>
                <a:path w="1061084" h="1061084">
                  <a:moveTo>
                    <a:pt x="1006373" y="843165"/>
                  </a:moveTo>
                  <a:lnTo>
                    <a:pt x="979170" y="843165"/>
                  </a:lnTo>
                  <a:lnTo>
                    <a:pt x="979170" y="924763"/>
                  </a:lnTo>
                  <a:lnTo>
                    <a:pt x="1006373" y="924763"/>
                  </a:lnTo>
                  <a:lnTo>
                    <a:pt x="1006373" y="843165"/>
                  </a:lnTo>
                  <a:close/>
                </a:path>
                <a:path w="1061084" h="1061084">
                  <a:moveTo>
                    <a:pt x="1060767" y="0"/>
                  </a:moveTo>
                  <a:lnTo>
                    <a:pt x="979170" y="0"/>
                  </a:lnTo>
                  <a:lnTo>
                    <a:pt x="979170" y="81597"/>
                  </a:lnTo>
                  <a:lnTo>
                    <a:pt x="1060767" y="81597"/>
                  </a:lnTo>
                  <a:lnTo>
                    <a:pt x="10607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53145" y="949834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2816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768283" y="790822"/>
            <a:ext cx="9202420" cy="9812020"/>
            <a:chOff x="768283" y="790822"/>
            <a:chExt cx="9202420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66481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4633" y="1154476"/>
              <a:ext cx="7812405" cy="8459470"/>
            </a:xfrm>
            <a:custGeom>
              <a:avLst/>
              <a:gdLst/>
              <a:ahLst/>
              <a:cxnLst/>
              <a:rect l="l" t="t" r="r" b="b"/>
              <a:pathLst>
                <a:path w="7812405" h="8459470">
                  <a:moveTo>
                    <a:pt x="3813684" y="0"/>
                  </a:moveTo>
                  <a:lnTo>
                    <a:pt x="3862183" y="801"/>
                  </a:lnTo>
                  <a:lnTo>
                    <a:pt x="3910281" y="3188"/>
                  </a:lnTo>
                  <a:lnTo>
                    <a:pt x="3957951" y="7136"/>
                  </a:lnTo>
                  <a:lnTo>
                    <a:pt x="4005170" y="12619"/>
                  </a:lnTo>
                  <a:lnTo>
                    <a:pt x="4051912" y="19613"/>
                  </a:lnTo>
                  <a:lnTo>
                    <a:pt x="4098152" y="28092"/>
                  </a:lnTo>
                  <a:lnTo>
                    <a:pt x="4143864" y="38031"/>
                  </a:lnTo>
                  <a:lnTo>
                    <a:pt x="4189023" y="49404"/>
                  </a:lnTo>
                  <a:lnTo>
                    <a:pt x="4233605" y="62187"/>
                  </a:lnTo>
                  <a:lnTo>
                    <a:pt x="4277583" y="76354"/>
                  </a:lnTo>
                  <a:lnTo>
                    <a:pt x="4320933" y="91881"/>
                  </a:lnTo>
                  <a:lnTo>
                    <a:pt x="4363630" y="108741"/>
                  </a:lnTo>
                  <a:lnTo>
                    <a:pt x="4405647" y="126910"/>
                  </a:lnTo>
                  <a:lnTo>
                    <a:pt x="4446961" y="146362"/>
                  </a:lnTo>
                  <a:lnTo>
                    <a:pt x="4487546" y="167073"/>
                  </a:lnTo>
                  <a:lnTo>
                    <a:pt x="4527377" y="189017"/>
                  </a:lnTo>
                  <a:lnTo>
                    <a:pt x="4566428" y="212168"/>
                  </a:lnTo>
                  <a:lnTo>
                    <a:pt x="4604674" y="236503"/>
                  </a:lnTo>
                  <a:lnTo>
                    <a:pt x="4642090" y="261995"/>
                  </a:lnTo>
                  <a:lnTo>
                    <a:pt x="4678652" y="288619"/>
                  </a:lnTo>
                  <a:lnTo>
                    <a:pt x="4714332" y="316350"/>
                  </a:lnTo>
                  <a:lnTo>
                    <a:pt x="4749108" y="345163"/>
                  </a:lnTo>
                  <a:lnTo>
                    <a:pt x="4782953" y="375033"/>
                  </a:lnTo>
                  <a:lnTo>
                    <a:pt x="4815842" y="405935"/>
                  </a:lnTo>
                  <a:lnTo>
                    <a:pt x="4847749" y="437843"/>
                  </a:lnTo>
                  <a:lnTo>
                    <a:pt x="4878651" y="470731"/>
                  </a:lnTo>
                  <a:lnTo>
                    <a:pt x="4908521" y="504576"/>
                  </a:lnTo>
                  <a:lnTo>
                    <a:pt x="4937334" y="539351"/>
                  </a:lnTo>
                  <a:lnTo>
                    <a:pt x="4965065" y="575032"/>
                  </a:lnTo>
                  <a:lnTo>
                    <a:pt x="4991689" y="611594"/>
                  </a:lnTo>
                  <a:lnTo>
                    <a:pt x="5017181" y="649010"/>
                  </a:lnTo>
                  <a:lnTo>
                    <a:pt x="5041516" y="687256"/>
                  </a:lnTo>
                  <a:lnTo>
                    <a:pt x="5064667" y="726307"/>
                  </a:lnTo>
                  <a:lnTo>
                    <a:pt x="5086611" y="766138"/>
                  </a:lnTo>
                  <a:lnTo>
                    <a:pt x="5107322" y="806722"/>
                  </a:lnTo>
                  <a:lnTo>
                    <a:pt x="5126774" y="848036"/>
                  </a:lnTo>
                  <a:lnTo>
                    <a:pt x="5144943" y="890054"/>
                  </a:lnTo>
                  <a:lnTo>
                    <a:pt x="5161804" y="932750"/>
                  </a:lnTo>
                  <a:lnTo>
                    <a:pt x="5177330" y="976100"/>
                  </a:lnTo>
                  <a:lnTo>
                    <a:pt x="5191497" y="1020079"/>
                  </a:lnTo>
                  <a:lnTo>
                    <a:pt x="5204280" y="1064660"/>
                  </a:lnTo>
                  <a:lnTo>
                    <a:pt x="5215653" y="1109819"/>
                  </a:lnTo>
                  <a:lnTo>
                    <a:pt x="5225592" y="1155531"/>
                  </a:lnTo>
                  <a:lnTo>
                    <a:pt x="5234071" y="1201771"/>
                  </a:lnTo>
                  <a:lnTo>
                    <a:pt x="5241065" y="1248513"/>
                  </a:lnTo>
                  <a:lnTo>
                    <a:pt x="5246548" y="1295732"/>
                  </a:lnTo>
                  <a:lnTo>
                    <a:pt x="5250496" y="1343403"/>
                  </a:lnTo>
                  <a:lnTo>
                    <a:pt x="5252883" y="1391500"/>
                  </a:lnTo>
                  <a:lnTo>
                    <a:pt x="5253685" y="1439999"/>
                  </a:lnTo>
                  <a:lnTo>
                    <a:pt x="5252883" y="1488498"/>
                  </a:lnTo>
                  <a:lnTo>
                    <a:pt x="5250496" y="1536596"/>
                  </a:lnTo>
                  <a:lnTo>
                    <a:pt x="5246548" y="1584267"/>
                  </a:lnTo>
                  <a:lnTo>
                    <a:pt x="5241065" y="1631486"/>
                  </a:lnTo>
                  <a:lnTo>
                    <a:pt x="5234071" y="1678228"/>
                  </a:lnTo>
                  <a:lnTo>
                    <a:pt x="5225592" y="1724467"/>
                  </a:lnTo>
                  <a:lnTo>
                    <a:pt x="5215653" y="1770179"/>
                  </a:lnTo>
                  <a:lnTo>
                    <a:pt x="5204280" y="1815339"/>
                  </a:lnTo>
                  <a:lnTo>
                    <a:pt x="5191497" y="1859920"/>
                  </a:lnTo>
                  <a:lnTo>
                    <a:pt x="5177330" y="1903898"/>
                  </a:lnTo>
                  <a:lnTo>
                    <a:pt x="5161804" y="1947249"/>
                  </a:lnTo>
                  <a:lnTo>
                    <a:pt x="5144943" y="1989945"/>
                  </a:lnTo>
                  <a:lnTo>
                    <a:pt x="5126774" y="2031963"/>
                  </a:lnTo>
                  <a:lnTo>
                    <a:pt x="5107322" y="2073277"/>
                  </a:lnTo>
                  <a:lnTo>
                    <a:pt x="5086611" y="2113862"/>
                  </a:lnTo>
                  <a:lnTo>
                    <a:pt x="5064667" y="2153692"/>
                  </a:lnTo>
                  <a:lnTo>
                    <a:pt x="5041516" y="2192743"/>
                  </a:lnTo>
                  <a:lnTo>
                    <a:pt x="5017181" y="2230989"/>
                  </a:lnTo>
                  <a:lnTo>
                    <a:pt x="4991689" y="2268406"/>
                  </a:lnTo>
                  <a:lnTo>
                    <a:pt x="4965065" y="2304967"/>
                  </a:lnTo>
                  <a:lnTo>
                    <a:pt x="4937334" y="2340648"/>
                  </a:lnTo>
                  <a:lnTo>
                    <a:pt x="4908521" y="2375423"/>
                  </a:lnTo>
                  <a:lnTo>
                    <a:pt x="4878651" y="2409268"/>
                  </a:lnTo>
                  <a:lnTo>
                    <a:pt x="4847749" y="2442157"/>
                  </a:lnTo>
                  <a:lnTo>
                    <a:pt x="4815842" y="2474065"/>
                  </a:lnTo>
                  <a:lnTo>
                    <a:pt x="4782953" y="2504966"/>
                  </a:lnTo>
                  <a:lnTo>
                    <a:pt x="4749108" y="2534836"/>
                  </a:lnTo>
                  <a:lnTo>
                    <a:pt x="4714332" y="2563649"/>
                  </a:lnTo>
                  <a:lnTo>
                    <a:pt x="4678652" y="2591381"/>
                  </a:lnTo>
                  <a:lnTo>
                    <a:pt x="4642090" y="2618005"/>
                  </a:lnTo>
                  <a:lnTo>
                    <a:pt x="4604674" y="2643497"/>
                  </a:lnTo>
                  <a:lnTo>
                    <a:pt x="4566428" y="2667831"/>
                  </a:lnTo>
                  <a:lnTo>
                    <a:pt x="4527377" y="2690983"/>
                  </a:lnTo>
                  <a:lnTo>
                    <a:pt x="4487546" y="2712927"/>
                  </a:lnTo>
                  <a:lnTo>
                    <a:pt x="4446961" y="2733637"/>
                  </a:lnTo>
                  <a:lnTo>
                    <a:pt x="4405647" y="2753090"/>
                  </a:lnTo>
                  <a:lnTo>
                    <a:pt x="4363630" y="2771259"/>
                  </a:lnTo>
                  <a:lnTo>
                    <a:pt x="4320933" y="2788119"/>
                  </a:lnTo>
                  <a:lnTo>
                    <a:pt x="4277583" y="2803645"/>
                  </a:lnTo>
                  <a:lnTo>
                    <a:pt x="4233605" y="2817812"/>
                  </a:lnTo>
                  <a:lnTo>
                    <a:pt x="4189023" y="2830595"/>
                  </a:lnTo>
                  <a:lnTo>
                    <a:pt x="4143864" y="2841969"/>
                  </a:lnTo>
                  <a:lnTo>
                    <a:pt x="4098152" y="2851908"/>
                  </a:lnTo>
                  <a:lnTo>
                    <a:pt x="4051912" y="2860386"/>
                  </a:lnTo>
                  <a:lnTo>
                    <a:pt x="4005170" y="2867380"/>
                  </a:lnTo>
                  <a:lnTo>
                    <a:pt x="3957951" y="2872864"/>
                  </a:lnTo>
                  <a:lnTo>
                    <a:pt x="3910281" y="2876811"/>
                  </a:lnTo>
                  <a:lnTo>
                    <a:pt x="3862183" y="2879199"/>
                  </a:lnTo>
                  <a:lnTo>
                    <a:pt x="3813684" y="2880000"/>
                  </a:lnTo>
                  <a:lnTo>
                    <a:pt x="3765324" y="2879200"/>
                  </a:lnTo>
                  <a:lnTo>
                    <a:pt x="3717364" y="2876805"/>
                  </a:lnTo>
                  <a:lnTo>
                    <a:pt x="3669828" y="2872823"/>
                  </a:lnTo>
                  <a:lnTo>
                    <a:pt x="3622744" y="2867259"/>
                  </a:lnTo>
                  <a:lnTo>
                    <a:pt x="3576138" y="2860121"/>
                  </a:lnTo>
                  <a:lnTo>
                    <a:pt x="219693" y="2331104"/>
                  </a:lnTo>
                  <a:lnTo>
                    <a:pt x="219693" y="531105"/>
                  </a:lnTo>
                  <a:lnTo>
                    <a:pt x="3622160" y="11635"/>
                  </a:lnTo>
                  <a:lnTo>
                    <a:pt x="3669800" y="6699"/>
                  </a:lnTo>
                  <a:lnTo>
                    <a:pt x="3717540" y="3046"/>
                  </a:lnTo>
                  <a:lnTo>
                    <a:pt x="3765471" y="778"/>
                  </a:lnTo>
                  <a:lnTo>
                    <a:pt x="3813684" y="0"/>
                  </a:lnTo>
                </a:path>
                <a:path w="7812405" h="8459470">
                  <a:moveTo>
                    <a:pt x="928583" y="5389102"/>
                  </a:moveTo>
                  <a:lnTo>
                    <a:pt x="214095" y="4960472"/>
                  </a:lnTo>
                  <a:lnTo>
                    <a:pt x="5259962" y="3122143"/>
                  </a:lnTo>
                  <a:lnTo>
                    <a:pt x="4528807" y="5386716"/>
                  </a:lnTo>
                  <a:lnTo>
                    <a:pt x="928583" y="5389102"/>
                  </a:lnTo>
                  <a:close/>
                </a:path>
                <a:path w="7812405" h="8459470">
                  <a:moveTo>
                    <a:pt x="3370802" y="1446804"/>
                  </a:moveTo>
                  <a:lnTo>
                    <a:pt x="4228056" y="1446804"/>
                  </a:lnTo>
                </a:path>
                <a:path w="7812405" h="8459470">
                  <a:moveTo>
                    <a:pt x="2227802" y="1446804"/>
                  </a:moveTo>
                  <a:lnTo>
                    <a:pt x="3085056" y="1446804"/>
                  </a:lnTo>
                </a:path>
                <a:path w="7812405" h="8459470">
                  <a:moveTo>
                    <a:pt x="3153952" y="1446804"/>
                  </a:moveTo>
                  <a:lnTo>
                    <a:pt x="3301904" y="1446804"/>
                  </a:lnTo>
                </a:path>
                <a:path w="7812405" h="8459470">
                  <a:moveTo>
                    <a:pt x="1143000" y="1446804"/>
                  </a:moveTo>
                  <a:lnTo>
                    <a:pt x="2000253" y="1446804"/>
                  </a:lnTo>
                </a:path>
                <a:path w="7812405" h="8459470">
                  <a:moveTo>
                    <a:pt x="0" y="1446804"/>
                  </a:moveTo>
                  <a:lnTo>
                    <a:pt x="857253" y="1446804"/>
                  </a:lnTo>
                </a:path>
                <a:path w="7812405" h="8459470">
                  <a:moveTo>
                    <a:pt x="926150" y="1446804"/>
                  </a:moveTo>
                  <a:lnTo>
                    <a:pt x="1074102" y="1446804"/>
                  </a:lnTo>
                </a:path>
                <a:path w="7812405" h="8459470">
                  <a:moveTo>
                    <a:pt x="2046613" y="1446804"/>
                  </a:moveTo>
                  <a:lnTo>
                    <a:pt x="2194566" y="1446804"/>
                  </a:lnTo>
                </a:path>
                <a:path w="7812405" h="8459470">
                  <a:moveTo>
                    <a:pt x="4499517" y="1446804"/>
                  </a:moveTo>
                  <a:lnTo>
                    <a:pt x="5356771" y="1446804"/>
                  </a:lnTo>
                </a:path>
                <a:path w="7812405" h="8459470">
                  <a:moveTo>
                    <a:pt x="4282667" y="1446804"/>
                  </a:moveTo>
                  <a:lnTo>
                    <a:pt x="4430621" y="1446804"/>
                  </a:lnTo>
                </a:path>
                <a:path w="7812405" h="8459470">
                  <a:moveTo>
                    <a:pt x="5152928" y="6816693"/>
                  </a:moveTo>
                  <a:lnTo>
                    <a:pt x="6300730" y="6398928"/>
                  </a:lnTo>
                </a:path>
                <a:path w="7812405" h="8459470">
                  <a:moveTo>
                    <a:pt x="3622535" y="7373711"/>
                  </a:moveTo>
                  <a:lnTo>
                    <a:pt x="4770334" y="6955944"/>
                  </a:lnTo>
                </a:path>
                <a:path w="7812405" h="8459470">
                  <a:moveTo>
                    <a:pt x="4862584" y="6922372"/>
                  </a:moveTo>
                  <a:lnTo>
                    <a:pt x="5060682" y="6850270"/>
                  </a:lnTo>
                </a:path>
                <a:path w="7812405" h="8459470">
                  <a:moveTo>
                    <a:pt x="2170065" y="7902367"/>
                  </a:moveTo>
                  <a:lnTo>
                    <a:pt x="3317863" y="7484601"/>
                  </a:lnTo>
                </a:path>
                <a:path w="7812405" h="8459470">
                  <a:moveTo>
                    <a:pt x="639672" y="8459384"/>
                  </a:moveTo>
                  <a:lnTo>
                    <a:pt x="1787471" y="8041619"/>
                  </a:lnTo>
                </a:path>
                <a:path w="7812405" h="8459470">
                  <a:moveTo>
                    <a:pt x="1879718" y="8008045"/>
                  </a:moveTo>
                  <a:lnTo>
                    <a:pt x="2077819" y="7935944"/>
                  </a:lnTo>
                </a:path>
                <a:path w="7812405" h="8459470">
                  <a:moveTo>
                    <a:pt x="3379938" y="7462008"/>
                  </a:moveTo>
                  <a:lnTo>
                    <a:pt x="3578035" y="7389907"/>
                  </a:lnTo>
                </a:path>
                <a:path w="7812405" h="8459470">
                  <a:moveTo>
                    <a:pt x="6664196" y="6266638"/>
                  </a:moveTo>
                  <a:lnTo>
                    <a:pt x="7811996" y="5848873"/>
                  </a:lnTo>
                </a:path>
                <a:path w="7812405" h="8459470">
                  <a:moveTo>
                    <a:pt x="6373850" y="6372313"/>
                  </a:moveTo>
                  <a:lnTo>
                    <a:pt x="6571950" y="630021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701" y="2090105"/>
              <a:ext cx="0" cy="1028700"/>
            </a:xfrm>
            <a:custGeom>
              <a:avLst/>
              <a:gdLst/>
              <a:ahLst/>
              <a:cxnLst/>
              <a:rect l="l" t="t" r="r" b="b"/>
              <a:pathLst>
                <a:path h="1028700">
                  <a:moveTo>
                    <a:pt x="0" y="0"/>
                  </a:moveTo>
                  <a:lnTo>
                    <a:pt x="0" y="102870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1183" y="95544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4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4" h="607059">
                  <a:moveTo>
                    <a:pt x="866382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4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284" y="93583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0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7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0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29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5" y="500029"/>
                  </a:lnTo>
                </a:path>
                <a:path w="1807845" h="1021079">
                  <a:moveTo>
                    <a:pt x="1407513" y="500029"/>
                  </a:moveTo>
                  <a:lnTo>
                    <a:pt x="1174542" y="500029"/>
                  </a:lnTo>
                </a:path>
                <a:path w="1807845" h="1021079">
                  <a:moveTo>
                    <a:pt x="1533016" y="500029"/>
                  </a:moveTo>
                  <a:lnTo>
                    <a:pt x="1443023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69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8584" y="823023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494" y="1253598"/>
            <a:ext cx="3371850" cy="13341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153035" marR="149860" indent="-63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 opposite.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6072" y="2712812"/>
            <a:ext cx="243141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note: the auxiliary view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 the true size and shape of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9715" y="4264059"/>
            <a:ext cx="3498850" cy="100774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2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https://technologystudent.com/despro_3/auxil8.html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2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6934739" y="1290808"/>
            <a:ext cx="7930515" cy="8480425"/>
            <a:chOff x="6934739" y="1290808"/>
            <a:chExt cx="7930515" cy="8480425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8549" y="4281875"/>
              <a:ext cx="3638550" cy="542925"/>
            </a:xfrm>
            <a:custGeom>
              <a:avLst/>
              <a:gdLst/>
              <a:ahLst/>
              <a:cxnLst/>
              <a:rect l="l" t="t" r="r" b="b"/>
              <a:pathLst>
                <a:path w="3638550" h="542925">
                  <a:moveTo>
                    <a:pt x="0" y="0"/>
                  </a:moveTo>
                  <a:lnTo>
                    <a:pt x="3638552" y="0"/>
                  </a:lnTo>
                  <a:lnTo>
                    <a:pt x="3638552" y="542927"/>
                  </a:lnTo>
                  <a:lnTo>
                    <a:pt x="0" y="54292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2" y="5405828"/>
              <a:ext cx="897890" cy="462915"/>
            </a:xfrm>
            <a:custGeom>
              <a:avLst/>
              <a:gdLst/>
              <a:ahLst/>
              <a:cxnLst/>
              <a:rect l="l" t="t" r="r" b="b"/>
              <a:pathLst>
                <a:path w="897890" h="462914">
                  <a:moveTo>
                    <a:pt x="190385" y="326390"/>
                  </a:moveTo>
                  <a:lnTo>
                    <a:pt x="163195" y="326390"/>
                  </a:lnTo>
                  <a:lnTo>
                    <a:pt x="135991" y="326390"/>
                  </a:lnTo>
                  <a:lnTo>
                    <a:pt x="108788" y="326390"/>
                  </a:lnTo>
                  <a:lnTo>
                    <a:pt x="108788" y="271995"/>
                  </a:lnTo>
                  <a:lnTo>
                    <a:pt x="81597" y="271995"/>
                  </a:lnTo>
                  <a:lnTo>
                    <a:pt x="81597" y="244792"/>
                  </a:lnTo>
                  <a:lnTo>
                    <a:pt x="108788" y="244792"/>
                  </a:lnTo>
                  <a:lnTo>
                    <a:pt x="135991" y="244792"/>
                  </a:lnTo>
                  <a:lnTo>
                    <a:pt x="135991" y="217601"/>
                  </a:lnTo>
                  <a:lnTo>
                    <a:pt x="108788" y="217601"/>
                  </a:lnTo>
                  <a:lnTo>
                    <a:pt x="81597" y="217601"/>
                  </a:lnTo>
                  <a:lnTo>
                    <a:pt x="54394" y="217601"/>
                  </a:lnTo>
                  <a:lnTo>
                    <a:pt x="54394" y="244792"/>
                  </a:lnTo>
                  <a:lnTo>
                    <a:pt x="27203" y="244792"/>
                  </a:lnTo>
                  <a:lnTo>
                    <a:pt x="0" y="244792"/>
                  </a:lnTo>
                  <a:lnTo>
                    <a:pt x="0" y="353593"/>
                  </a:lnTo>
                  <a:lnTo>
                    <a:pt x="27203" y="353593"/>
                  </a:lnTo>
                  <a:lnTo>
                    <a:pt x="27203" y="326390"/>
                  </a:lnTo>
                  <a:lnTo>
                    <a:pt x="54394" y="326390"/>
                  </a:lnTo>
                  <a:lnTo>
                    <a:pt x="54394" y="299199"/>
                  </a:lnTo>
                  <a:lnTo>
                    <a:pt x="27203" y="299199"/>
                  </a:lnTo>
                  <a:lnTo>
                    <a:pt x="27203" y="271995"/>
                  </a:lnTo>
                  <a:lnTo>
                    <a:pt x="54394" y="271995"/>
                  </a:lnTo>
                  <a:lnTo>
                    <a:pt x="54394" y="299199"/>
                  </a:lnTo>
                  <a:lnTo>
                    <a:pt x="81597" y="299199"/>
                  </a:lnTo>
                  <a:lnTo>
                    <a:pt x="81597" y="326390"/>
                  </a:lnTo>
                  <a:lnTo>
                    <a:pt x="54394" y="326390"/>
                  </a:lnTo>
                  <a:lnTo>
                    <a:pt x="54394" y="353593"/>
                  </a:lnTo>
                  <a:lnTo>
                    <a:pt x="27203" y="353593"/>
                  </a:lnTo>
                  <a:lnTo>
                    <a:pt x="27203" y="380796"/>
                  </a:lnTo>
                  <a:lnTo>
                    <a:pt x="54394" y="380796"/>
                  </a:lnTo>
                  <a:lnTo>
                    <a:pt x="81597" y="380796"/>
                  </a:lnTo>
                  <a:lnTo>
                    <a:pt x="108788" y="380796"/>
                  </a:lnTo>
                  <a:lnTo>
                    <a:pt x="108788" y="353593"/>
                  </a:lnTo>
                  <a:lnTo>
                    <a:pt x="135991" y="353593"/>
                  </a:lnTo>
                  <a:lnTo>
                    <a:pt x="163195" y="353593"/>
                  </a:lnTo>
                  <a:lnTo>
                    <a:pt x="190385" y="353593"/>
                  </a:lnTo>
                  <a:lnTo>
                    <a:pt x="190385" y="326390"/>
                  </a:lnTo>
                  <a:close/>
                </a:path>
                <a:path w="897890" h="462914">
                  <a:moveTo>
                    <a:pt x="190385" y="217601"/>
                  </a:moveTo>
                  <a:lnTo>
                    <a:pt x="163195" y="217601"/>
                  </a:lnTo>
                  <a:lnTo>
                    <a:pt x="163195" y="244792"/>
                  </a:lnTo>
                  <a:lnTo>
                    <a:pt x="190385" y="244792"/>
                  </a:lnTo>
                  <a:lnTo>
                    <a:pt x="190385" y="217601"/>
                  </a:lnTo>
                  <a:close/>
                </a:path>
                <a:path w="897890" h="462914">
                  <a:moveTo>
                    <a:pt x="217589" y="271995"/>
                  </a:moveTo>
                  <a:lnTo>
                    <a:pt x="190385" y="271995"/>
                  </a:lnTo>
                  <a:lnTo>
                    <a:pt x="163195" y="271995"/>
                  </a:lnTo>
                  <a:lnTo>
                    <a:pt x="163195" y="299199"/>
                  </a:lnTo>
                  <a:lnTo>
                    <a:pt x="190385" y="299199"/>
                  </a:lnTo>
                  <a:lnTo>
                    <a:pt x="190385" y="326390"/>
                  </a:lnTo>
                  <a:lnTo>
                    <a:pt x="217589" y="326390"/>
                  </a:lnTo>
                  <a:lnTo>
                    <a:pt x="217589" y="271995"/>
                  </a:lnTo>
                  <a:close/>
                </a:path>
                <a:path w="897890" h="462914">
                  <a:moveTo>
                    <a:pt x="244792" y="0"/>
                  </a:moveTo>
                  <a:lnTo>
                    <a:pt x="217589" y="0"/>
                  </a:lnTo>
                  <a:lnTo>
                    <a:pt x="217589" y="81597"/>
                  </a:lnTo>
                  <a:lnTo>
                    <a:pt x="244792" y="81597"/>
                  </a:lnTo>
                  <a:lnTo>
                    <a:pt x="244792" y="0"/>
                  </a:lnTo>
                  <a:close/>
                </a:path>
                <a:path w="897890" h="462914">
                  <a:moveTo>
                    <a:pt x="271983" y="108800"/>
                  </a:moveTo>
                  <a:lnTo>
                    <a:pt x="244792" y="108800"/>
                  </a:lnTo>
                  <a:lnTo>
                    <a:pt x="244792" y="136004"/>
                  </a:lnTo>
                  <a:lnTo>
                    <a:pt x="217589" y="136004"/>
                  </a:lnTo>
                  <a:lnTo>
                    <a:pt x="217589" y="244792"/>
                  </a:lnTo>
                  <a:lnTo>
                    <a:pt x="244792" y="244792"/>
                  </a:lnTo>
                  <a:lnTo>
                    <a:pt x="244792" y="163195"/>
                  </a:lnTo>
                  <a:lnTo>
                    <a:pt x="271983" y="163195"/>
                  </a:lnTo>
                  <a:lnTo>
                    <a:pt x="271983" y="108800"/>
                  </a:lnTo>
                  <a:close/>
                </a:path>
                <a:path w="897890" h="462914">
                  <a:moveTo>
                    <a:pt x="299186" y="81597"/>
                  </a:moveTo>
                  <a:lnTo>
                    <a:pt x="271983" y="81597"/>
                  </a:lnTo>
                  <a:lnTo>
                    <a:pt x="271983" y="108800"/>
                  </a:lnTo>
                  <a:lnTo>
                    <a:pt x="299186" y="108800"/>
                  </a:lnTo>
                  <a:lnTo>
                    <a:pt x="299186" y="81597"/>
                  </a:lnTo>
                  <a:close/>
                </a:path>
                <a:path w="897890" h="462914">
                  <a:moveTo>
                    <a:pt x="326390" y="27203"/>
                  </a:moveTo>
                  <a:lnTo>
                    <a:pt x="299186" y="27203"/>
                  </a:lnTo>
                  <a:lnTo>
                    <a:pt x="299186" y="54406"/>
                  </a:lnTo>
                  <a:lnTo>
                    <a:pt x="326390" y="54406"/>
                  </a:lnTo>
                  <a:lnTo>
                    <a:pt x="326390" y="27203"/>
                  </a:lnTo>
                  <a:close/>
                </a:path>
                <a:path w="897890" h="462914">
                  <a:moveTo>
                    <a:pt x="353580" y="407987"/>
                  </a:moveTo>
                  <a:lnTo>
                    <a:pt x="326390" y="407987"/>
                  </a:lnTo>
                  <a:lnTo>
                    <a:pt x="326390" y="380796"/>
                  </a:lnTo>
                  <a:lnTo>
                    <a:pt x="299186" y="380796"/>
                  </a:lnTo>
                  <a:lnTo>
                    <a:pt x="299186" y="217601"/>
                  </a:lnTo>
                  <a:lnTo>
                    <a:pt x="326390" y="217601"/>
                  </a:lnTo>
                  <a:lnTo>
                    <a:pt x="326390" y="190398"/>
                  </a:lnTo>
                  <a:lnTo>
                    <a:pt x="299186" y="190398"/>
                  </a:lnTo>
                  <a:lnTo>
                    <a:pt x="299186" y="163195"/>
                  </a:lnTo>
                  <a:lnTo>
                    <a:pt x="271983" y="163195"/>
                  </a:lnTo>
                  <a:lnTo>
                    <a:pt x="271983" y="244792"/>
                  </a:lnTo>
                  <a:lnTo>
                    <a:pt x="244792" y="244792"/>
                  </a:lnTo>
                  <a:lnTo>
                    <a:pt x="244792" y="271995"/>
                  </a:lnTo>
                  <a:lnTo>
                    <a:pt x="271983" y="271995"/>
                  </a:lnTo>
                  <a:lnTo>
                    <a:pt x="271983" y="299199"/>
                  </a:lnTo>
                  <a:lnTo>
                    <a:pt x="244792" y="299199"/>
                  </a:lnTo>
                  <a:lnTo>
                    <a:pt x="244792" y="326390"/>
                  </a:lnTo>
                  <a:lnTo>
                    <a:pt x="271983" y="326390"/>
                  </a:lnTo>
                  <a:lnTo>
                    <a:pt x="271983" y="353593"/>
                  </a:lnTo>
                  <a:lnTo>
                    <a:pt x="244792" y="353593"/>
                  </a:lnTo>
                  <a:lnTo>
                    <a:pt x="244792" y="380796"/>
                  </a:lnTo>
                  <a:lnTo>
                    <a:pt x="271983" y="380796"/>
                  </a:lnTo>
                  <a:lnTo>
                    <a:pt x="271983" y="462381"/>
                  </a:lnTo>
                  <a:lnTo>
                    <a:pt x="299186" y="462381"/>
                  </a:lnTo>
                  <a:lnTo>
                    <a:pt x="299186" y="435190"/>
                  </a:lnTo>
                  <a:lnTo>
                    <a:pt x="326390" y="435190"/>
                  </a:lnTo>
                  <a:lnTo>
                    <a:pt x="326390" y="462381"/>
                  </a:lnTo>
                  <a:lnTo>
                    <a:pt x="353580" y="462381"/>
                  </a:lnTo>
                  <a:lnTo>
                    <a:pt x="353580" y="407987"/>
                  </a:lnTo>
                  <a:close/>
                </a:path>
                <a:path w="897890" h="462914">
                  <a:moveTo>
                    <a:pt x="380784" y="271995"/>
                  </a:moveTo>
                  <a:lnTo>
                    <a:pt x="353580" y="271995"/>
                  </a:lnTo>
                  <a:lnTo>
                    <a:pt x="353580" y="326390"/>
                  </a:lnTo>
                  <a:lnTo>
                    <a:pt x="380784" y="326390"/>
                  </a:lnTo>
                  <a:lnTo>
                    <a:pt x="380784" y="271995"/>
                  </a:lnTo>
                  <a:close/>
                </a:path>
                <a:path w="897890" h="462914">
                  <a:moveTo>
                    <a:pt x="380784" y="108800"/>
                  </a:moveTo>
                  <a:lnTo>
                    <a:pt x="353580" y="108800"/>
                  </a:lnTo>
                  <a:lnTo>
                    <a:pt x="326390" y="108800"/>
                  </a:lnTo>
                  <a:lnTo>
                    <a:pt x="326390" y="136004"/>
                  </a:lnTo>
                  <a:lnTo>
                    <a:pt x="299186" y="136004"/>
                  </a:lnTo>
                  <a:lnTo>
                    <a:pt x="299186" y="163195"/>
                  </a:lnTo>
                  <a:lnTo>
                    <a:pt x="326390" y="163195"/>
                  </a:lnTo>
                  <a:lnTo>
                    <a:pt x="326390" y="190398"/>
                  </a:lnTo>
                  <a:lnTo>
                    <a:pt x="353580" y="190398"/>
                  </a:lnTo>
                  <a:lnTo>
                    <a:pt x="353580" y="136004"/>
                  </a:lnTo>
                  <a:lnTo>
                    <a:pt x="380784" y="136004"/>
                  </a:lnTo>
                  <a:lnTo>
                    <a:pt x="380784" y="108800"/>
                  </a:lnTo>
                  <a:close/>
                </a:path>
                <a:path w="897890" h="462914">
                  <a:moveTo>
                    <a:pt x="407987" y="136004"/>
                  </a:moveTo>
                  <a:lnTo>
                    <a:pt x="380784" y="136004"/>
                  </a:lnTo>
                  <a:lnTo>
                    <a:pt x="380784" y="190398"/>
                  </a:lnTo>
                  <a:lnTo>
                    <a:pt x="407987" y="190398"/>
                  </a:lnTo>
                  <a:lnTo>
                    <a:pt x="407987" y="136004"/>
                  </a:lnTo>
                  <a:close/>
                </a:path>
                <a:path w="897890" h="462914">
                  <a:moveTo>
                    <a:pt x="435178" y="326390"/>
                  </a:moveTo>
                  <a:lnTo>
                    <a:pt x="407987" y="326390"/>
                  </a:lnTo>
                  <a:lnTo>
                    <a:pt x="380784" y="326390"/>
                  </a:lnTo>
                  <a:lnTo>
                    <a:pt x="380784" y="353593"/>
                  </a:lnTo>
                  <a:lnTo>
                    <a:pt x="353580" y="353593"/>
                  </a:lnTo>
                  <a:lnTo>
                    <a:pt x="353580" y="326390"/>
                  </a:lnTo>
                  <a:lnTo>
                    <a:pt x="326390" y="326390"/>
                  </a:lnTo>
                  <a:lnTo>
                    <a:pt x="326390" y="380796"/>
                  </a:lnTo>
                  <a:lnTo>
                    <a:pt x="353580" y="380796"/>
                  </a:lnTo>
                  <a:lnTo>
                    <a:pt x="353580" y="407987"/>
                  </a:lnTo>
                  <a:lnTo>
                    <a:pt x="380784" y="407987"/>
                  </a:lnTo>
                  <a:lnTo>
                    <a:pt x="380784" y="380796"/>
                  </a:lnTo>
                  <a:lnTo>
                    <a:pt x="407987" y="380796"/>
                  </a:lnTo>
                  <a:lnTo>
                    <a:pt x="407987" y="353593"/>
                  </a:lnTo>
                  <a:lnTo>
                    <a:pt x="435178" y="353593"/>
                  </a:lnTo>
                  <a:lnTo>
                    <a:pt x="435178" y="326390"/>
                  </a:lnTo>
                  <a:close/>
                </a:path>
                <a:path w="897890" h="462914">
                  <a:moveTo>
                    <a:pt x="435178" y="54406"/>
                  </a:moveTo>
                  <a:lnTo>
                    <a:pt x="407987" y="54406"/>
                  </a:lnTo>
                  <a:lnTo>
                    <a:pt x="407987" y="27203"/>
                  </a:lnTo>
                  <a:lnTo>
                    <a:pt x="380784" y="27203"/>
                  </a:lnTo>
                  <a:lnTo>
                    <a:pt x="353580" y="27203"/>
                  </a:lnTo>
                  <a:lnTo>
                    <a:pt x="353580" y="54406"/>
                  </a:lnTo>
                  <a:lnTo>
                    <a:pt x="326390" y="54406"/>
                  </a:lnTo>
                  <a:lnTo>
                    <a:pt x="326390" y="81597"/>
                  </a:lnTo>
                  <a:lnTo>
                    <a:pt x="353580" y="81597"/>
                  </a:lnTo>
                  <a:lnTo>
                    <a:pt x="380784" y="81597"/>
                  </a:lnTo>
                  <a:lnTo>
                    <a:pt x="407987" y="81597"/>
                  </a:lnTo>
                  <a:lnTo>
                    <a:pt x="407987" y="136004"/>
                  </a:lnTo>
                  <a:lnTo>
                    <a:pt x="435178" y="136004"/>
                  </a:lnTo>
                  <a:lnTo>
                    <a:pt x="435178" y="54406"/>
                  </a:lnTo>
                  <a:close/>
                </a:path>
                <a:path w="897890" h="462914">
                  <a:moveTo>
                    <a:pt x="489585" y="0"/>
                  </a:moveTo>
                  <a:lnTo>
                    <a:pt x="462381" y="0"/>
                  </a:lnTo>
                  <a:lnTo>
                    <a:pt x="435178" y="0"/>
                  </a:lnTo>
                  <a:lnTo>
                    <a:pt x="435178" y="27203"/>
                  </a:lnTo>
                  <a:lnTo>
                    <a:pt x="462381" y="27203"/>
                  </a:lnTo>
                  <a:lnTo>
                    <a:pt x="489585" y="27203"/>
                  </a:lnTo>
                  <a:lnTo>
                    <a:pt x="489585" y="0"/>
                  </a:lnTo>
                  <a:close/>
                </a:path>
                <a:path w="897890" h="462914">
                  <a:moveTo>
                    <a:pt x="516775" y="163195"/>
                  </a:moveTo>
                  <a:lnTo>
                    <a:pt x="489585" y="163195"/>
                  </a:lnTo>
                  <a:lnTo>
                    <a:pt x="489585" y="190398"/>
                  </a:lnTo>
                  <a:lnTo>
                    <a:pt x="516775" y="190398"/>
                  </a:lnTo>
                  <a:lnTo>
                    <a:pt x="516775" y="163195"/>
                  </a:lnTo>
                  <a:close/>
                </a:path>
                <a:path w="897890" h="462914">
                  <a:moveTo>
                    <a:pt x="543979" y="244792"/>
                  </a:moveTo>
                  <a:lnTo>
                    <a:pt x="516775" y="244792"/>
                  </a:lnTo>
                  <a:lnTo>
                    <a:pt x="489585" y="244792"/>
                  </a:lnTo>
                  <a:lnTo>
                    <a:pt x="489585" y="190398"/>
                  </a:lnTo>
                  <a:lnTo>
                    <a:pt x="462381" y="190398"/>
                  </a:lnTo>
                  <a:lnTo>
                    <a:pt x="462381" y="163195"/>
                  </a:lnTo>
                  <a:lnTo>
                    <a:pt x="435178" y="163195"/>
                  </a:lnTo>
                  <a:lnTo>
                    <a:pt x="435178" y="190398"/>
                  </a:lnTo>
                  <a:lnTo>
                    <a:pt x="407987" y="190398"/>
                  </a:lnTo>
                  <a:lnTo>
                    <a:pt x="407987" y="217601"/>
                  </a:lnTo>
                  <a:lnTo>
                    <a:pt x="380784" y="217601"/>
                  </a:lnTo>
                  <a:lnTo>
                    <a:pt x="380784" y="190398"/>
                  </a:lnTo>
                  <a:lnTo>
                    <a:pt x="353580" y="190398"/>
                  </a:lnTo>
                  <a:lnTo>
                    <a:pt x="353580" y="217601"/>
                  </a:lnTo>
                  <a:lnTo>
                    <a:pt x="326390" y="217601"/>
                  </a:lnTo>
                  <a:lnTo>
                    <a:pt x="326390" y="244792"/>
                  </a:lnTo>
                  <a:lnTo>
                    <a:pt x="353580" y="244792"/>
                  </a:lnTo>
                  <a:lnTo>
                    <a:pt x="380784" y="244792"/>
                  </a:lnTo>
                  <a:lnTo>
                    <a:pt x="407987" y="244792"/>
                  </a:lnTo>
                  <a:lnTo>
                    <a:pt x="407987" y="299199"/>
                  </a:lnTo>
                  <a:lnTo>
                    <a:pt x="435178" y="299199"/>
                  </a:lnTo>
                  <a:lnTo>
                    <a:pt x="435178" y="326390"/>
                  </a:lnTo>
                  <a:lnTo>
                    <a:pt x="462381" y="326390"/>
                  </a:lnTo>
                  <a:lnTo>
                    <a:pt x="462381" y="299199"/>
                  </a:lnTo>
                  <a:lnTo>
                    <a:pt x="489585" y="299199"/>
                  </a:lnTo>
                  <a:lnTo>
                    <a:pt x="489585" y="271995"/>
                  </a:lnTo>
                  <a:lnTo>
                    <a:pt x="516775" y="271995"/>
                  </a:lnTo>
                  <a:lnTo>
                    <a:pt x="543979" y="271995"/>
                  </a:lnTo>
                  <a:lnTo>
                    <a:pt x="543979" y="244792"/>
                  </a:lnTo>
                  <a:close/>
                </a:path>
                <a:path w="897890" h="462914">
                  <a:moveTo>
                    <a:pt x="598373" y="326390"/>
                  </a:moveTo>
                  <a:lnTo>
                    <a:pt x="571182" y="326390"/>
                  </a:lnTo>
                  <a:lnTo>
                    <a:pt x="543979" y="326390"/>
                  </a:lnTo>
                  <a:lnTo>
                    <a:pt x="543979" y="299199"/>
                  </a:lnTo>
                  <a:lnTo>
                    <a:pt x="516775" y="299199"/>
                  </a:lnTo>
                  <a:lnTo>
                    <a:pt x="489585" y="299199"/>
                  </a:lnTo>
                  <a:lnTo>
                    <a:pt x="489585" y="326390"/>
                  </a:lnTo>
                  <a:lnTo>
                    <a:pt x="462381" y="326390"/>
                  </a:lnTo>
                  <a:lnTo>
                    <a:pt x="462381" y="353593"/>
                  </a:lnTo>
                  <a:lnTo>
                    <a:pt x="489585" y="353593"/>
                  </a:lnTo>
                  <a:lnTo>
                    <a:pt x="489585" y="380796"/>
                  </a:lnTo>
                  <a:lnTo>
                    <a:pt x="516775" y="380796"/>
                  </a:lnTo>
                  <a:lnTo>
                    <a:pt x="516775" y="435190"/>
                  </a:lnTo>
                  <a:lnTo>
                    <a:pt x="543979" y="435190"/>
                  </a:lnTo>
                  <a:lnTo>
                    <a:pt x="543979" y="380796"/>
                  </a:lnTo>
                  <a:lnTo>
                    <a:pt x="571182" y="380796"/>
                  </a:lnTo>
                  <a:lnTo>
                    <a:pt x="571182" y="353593"/>
                  </a:lnTo>
                  <a:lnTo>
                    <a:pt x="598373" y="353593"/>
                  </a:lnTo>
                  <a:lnTo>
                    <a:pt x="598373" y="326390"/>
                  </a:lnTo>
                  <a:close/>
                </a:path>
                <a:path w="897890" h="462914">
                  <a:moveTo>
                    <a:pt x="625576" y="163195"/>
                  </a:moveTo>
                  <a:lnTo>
                    <a:pt x="598373" y="163195"/>
                  </a:lnTo>
                  <a:lnTo>
                    <a:pt x="598373" y="190398"/>
                  </a:lnTo>
                  <a:lnTo>
                    <a:pt x="625576" y="190398"/>
                  </a:lnTo>
                  <a:lnTo>
                    <a:pt x="625576" y="163195"/>
                  </a:lnTo>
                  <a:close/>
                </a:path>
                <a:path w="897890" h="462914">
                  <a:moveTo>
                    <a:pt x="679970" y="163195"/>
                  </a:moveTo>
                  <a:lnTo>
                    <a:pt x="652780" y="163195"/>
                  </a:lnTo>
                  <a:lnTo>
                    <a:pt x="652780" y="190398"/>
                  </a:lnTo>
                  <a:lnTo>
                    <a:pt x="679970" y="190398"/>
                  </a:lnTo>
                  <a:lnTo>
                    <a:pt x="679970" y="163195"/>
                  </a:lnTo>
                  <a:close/>
                </a:path>
                <a:path w="897890" h="462914">
                  <a:moveTo>
                    <a:pt x="679970" y="27203"/>
                  </a:moveTo>
                  <a:lnTo>
                    <a:pt x="652780" y="27203"/>
                  </a:lnTo>
                  <a:lnTo>
                    <a:pt x="652780" y="54406"/>
                  </a:lnTo>
                  <a:lnTo>
                    <a:pt x="679970" y="54406"/>
                  </a:lnTo>
                  <a:lnTo>
                    <a:pt x="679970" y="27203"/>
                  </a:lnTo>
                  <a:close/>
                </a:path>
                <a:path w="897890" h="462914">
                  <a:moveTo>
                    <a:pt x="788771" y="299199"/>
                  </a:moveTo>
                  <a:lnTo>
                    <a:pt x="761568" y="299199"/>
                  </a:lnTo>
                  <a:lnTo>
                    <a:pt x="761568" y="326390"/>
                  </a:lnTo>
                  <a:lnTo>
                    <a:pt x="788771" y="326390"/>
                  </a:lnTo>
                  <a:lnTo>
                    <a:pt x="788771" y="299199"/>
                  </a:lnTo>
                  <a:close/>
                </a:path>
                <a:path w="897890" h="462914">
                  <a:moveTo>
                    <a:pt x="788771" y="108800"/>
                  </a:moveTo>
                  <a:lnTo>
                    <a:pt x="761568" y="108800"/>
                  </a:lnTo>
                  <a:lnTo>
                    <a:pt x="761568" y="136004"/>
                  </a:lnTo>
                  <a:lnTo>
                    <a:pt x="734377" y="136004"/>
                  </a:lnTo>
                  <a:lnTo>
                    <a:pt x="734377" y="108800"/>
                  </a:lnTo>
                  <a:lnTo>
                    <a:pt x="707174" y="108800"/>
                  </a:lnTo>
                  <a:lnTo>
                    <a:pt x="679970" y="108800"/>
                  </a:lnTo>
                  <a:lnTo>
                    <a:pt x="652780" y="108800"/>
                  </a:lnTo>
                  <a:lnTo>
                    <a:pt x="652780" y="136004"/>
                  </a:lnTo>
                  <a:lnTo>
                    <a:pt x="679970" y="136004"/>
                  </a:lnTo>
                  <a:lnTo>
                    <a:pt x="707174" y="136004"/>
                  </a:lnTo>
                  <a:lnTo>
                    <a:pt x="707174" y="190398"/>
                  </a:lnTo>
                  <a:lnTo>
                    <a:pt x="734377" y="190398"/>
                  </a:lnTo>
                  <a:lnTo>
                    <a:pt x="734377" y="163195"/>
                  </a:lnTo>
                  <a:lnTo>
                    <a:pt x="761568" y="163195"/>
                  </a:lnTo>
                  <a:lnTo>
                    <a:pt x="761568" y="217601"/>
                  </a:lnTo>
                  <a:lnTo>
                    <a:pt x="788771" y="217601"/>
                  </a:lnTo>
                  <a:lnTo>
                    <a:pt x="788771" y="108800"/>
                  </a:lnTo>
                  <a:close/>
                </a:path>
                <a:path w="897890" h="462914">
                  <a:moveTo>
                    <a:pt x="843165" y="163195"/>
                  </a:moveTo>
                  <a:lnTo>
                    <a:pt x="815975" y="163195"/>
                  </a:lnTo>
                  <a:lnTo>
                    <a:pt x="815975" y="217601"/>
                  </a:lnTo>
                  <a:lnTo>
                    <a:pt x="843165" y="217601"/>
                  </a:lnTo>
                  <a:lnTo>
                    <a:pt x="843165" y="163195"/>
                  </a:lnTo>
                  <a:close/>
                </a:path>
                <a:path w="897890" h="462914">
                  <a:moveTo>
                    <a:pt x="870369" y="0"/>
                  </a:moveTo>
                  <a:lnTo>
                    <a:pt x="843165" y="0"/>
                  </a:lnTo>
                  <a:lnTo>
                    <a:pt x="815975" y="0"/>
                  </a:lnTo>
                  <a:lnTo>
                    <a:pt x="788771" y="0"/>
                  </a:lnTo>
                  <a:lnTo>
                    <a:pt x="761568" y="0"/>
                  </a:lnTo>
                  <a:lnTo>
                    <a:pt x="761568" y="27203"/>
                  </a:lnTo>
                  <a:lnTo>
                    <a:pt x="734377" y="27203"/>
                  </a:lnTo>
                  <a:lnTo>
                    <a:pt x="734377" y="54406"/>
                  </a:lnTo>
                  <a:lnTo>
                    <a:pt x="707174" y="54406"/>
                  </a:lnTo>
                  <a:lnTo>
                    <a:pt x="707174" y="81597"/>
                  </a:lnTo>
                  <a:lnTo>
                    <a:pt x="734377" y="81597"/>
                  </a:lnTo>
                  <a:lnTo>
                    <a:pt x="761568" y="81597"/>
                  </a:lnTo>
                  <a:lnTo>
                    <a:pt x="761568" y="54406"/>
                  </a:lnTo>
                  <a:lnTo>
                    <a:pt x="788771" y="54406"/>
                  </a:lnTo>
                  <a:lnTo>
                    <a:pt x="788771" y="81597"/>
                  </a:lnTo>
                  <a:lnTo>
                    <a:pt x="815975" y="81597"/>
                  </a:lnTo>
                  <a:lnTo>
                    <a:pt x="843165" y="81597"/>
                  </a:lnTo>
                  <a:lnTo>
                    <a:pt x="870369" y="81597"/>
                  </a:lnTo>
                  <a:lnTo>
                    <a:pt x="870369" y="54406"/>
                  </a:lnTo>
                  <a:lnTo>
                    <a:pt x="843165" y="54406"/>
                  </a:lnTo>
                  <a:lnTo>
                    <a:pt x="815975" y="54406"/>
                  </a:lnTo>
                  <a:lnTo>
                    <a:pt x="815975" y="27203"/>
                  </a:lnTo>
                  <a:lnTo>
                    <a:pt x="843165" y="27203"/>
                  </a:lnTo>
                  <a:lnTo>
                    <a:pt x="870369" y="27203"/>
                  </a:lnTo>
                  <a:lnTo>
                    <a:pt x="870369" y="0"/>
                  </a:lnTo>
                  <a:close/>
                </a:path>
                <a:path w="897890" h="462914">
                  <a:moveTo>
                    <a:pt x="897572" y="27203"/>
                  </a:moveTo>
                  <a:lnTo>
                    <a:pt x="870369" y="27203"/>
                  </a:lnTo>
                  <a:lnTo>
                    <a:pt x="870369" y="54406"/>
                  </a:lnTo>
                  <a:lnTo>
                    <a:pt x="897572" y="54406"/>
                  </a:lnTo>
                  <a:lnTo>
                    <a:pt x="897572" y="2720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4778" y="5405828"/>
              <a:ext cx="516890" cy="408305"/>
            </a:xfrm>
            <a:custGeom>
              <a:avLst/>
              <a:gdLst/>
              <a:ahLst/>
              <a:cxnLst/>
              <a:rect l="l" t="t" r="r" b="b"/>
              <a:pathLst>
                <a:path w="516890" h="408304">
                  <a:moveTo>
                    <a:pt x="27203" y="190398"/>
                  </a:moveTo>
                  <a:lnTo>
                    <a:pt x="0" y="190398"/>
                  </a:lnTo>
                  <a:lnTo>
                    <a:pt x="0" y="217601"/>
                  </a:lnTo>
                  <a:lnTo>
                    <a:pt x="27203" y="217601"/>
                  </a:lnTo>
                  <a:lnTo>
                    <a:pt x="27203" y="190398"/>
                  </a:lnTo>
                  <a:close/>
                </a:path>
                <a:path w="516890" h="408304">
                  <a:moveTo>
                    <a:pt x="462381" y="271995"/>
                  </a:moveTo>
                  <a:lnTo>
                    <a:pt x="435190" y="271995"/>
                  </a:lnTo>
                  <a:lnTo>
                    <a:pt x="435190" y="244792"/>
                  </a:lnTo>
                  <a:lnTo>
                    <a:pt x="407987" y="244792"/>
                  </a:lnTo>
                  <a:lnTo>
                    <a:pt x="407987" y="271995"/>
                  </a:lnTo>
                  <a:lnTo>
                    <a:pt x="380784" y="271995"/>
                  </a:lnTo>
                  <a:lnTo>
                    <a:pt x="380784" y="244792"/>
                  </a:lnTo>
                  <a:lnTo>
                    <a:pt x="407987" y="244792"/>
                  </a:lnTo>
                  <a:lnTo>
                    <a:pt x="407987" y="217601"/>
                  </a:lnTo>
                  <a:lnTo>
                    <a:pt x="380784" y="217601"/>
                  </a:lnTo>
                  <a:lnTo>
                    <a:pt x="353593" y="217601"/>
                  </a:lnTo>
                  <a:lnTo>
                    <a:pt x="353593" y="271995"/>
                  </a:lnTo>
                  <a:lnTo>
                    <a:pt x="326390" y="271995"/>
                  </a:lnTo>
                  <a:lnTo>
                    <a:pt x="326390" y="244792"/>
                  </a:lnTo>
                  <a:lnTo>
                    <a:pt x="299186" y="244792"/>
                  </a:lnTo>
                  <a:lnTo>
                    <a:pt x="299186" y="190398"/>
                  </a:lnTo>
                  <a:lnTo>
                    <a:pt x="271995" y="190398"/>
                  </a:lnTo>
                  <a:lnTo>
                    <a:pt x="271995" y="163195"/>
                  </a:lnTo>
                  <a:lnTo>
                    <a:pt x="299186" y="163195"/>
                  </a:lnTo>
                  <a:lnTo>
                    <a:pt x="299186" y="136004"/>
                  </a:lnTo>
                  <a:lnTo>
                    <a:pt x="326390" y="136004"/>
                  </a:lnTo>
                  <a:lnTo>
                    <a:pt x="326390" y="108800"/>
                  </a:lnTo>
                  <a:lnTo>
                    <a:pt x="353593" y="108800"/>
                  </a:lnTo>
                  <a:lnTo>
                    <a:pt x="353593" y="54406"/>
                  </a:lnTo>
                  <a:lnTo>
                    <a:pt x="326390" y="54406"/>
                  </a:lnTo>
                  <a:lnTo>
                    <a:pt x="326390" y="27203"/>
                  </a:lnTo>
                  <a:lnTo>
                    <a:pt x="299186" y="27203"/>
                  </a:lnTo>
                  <a:lnTo>
                    <a:pt x="299186" y="81597"/>
                  </a:lnTo>
                  <a:lnTo>
                    <a:pt x="271995" y="81597"/>
                  </a:lnTo>
                  <a:lnTo>
                    <a:pt x="271995" y="136004"/>
                  </a:lnTo>
                  <a:lnTo>
                    <a:pt x="244792" y="136004"/>
                  </a:lnTo>
                  <a:lnTo>
                    <a:pt x="244792" y="108800"/>
                  </a:lnTo>
                  <a:lnTo>
                    <a:pt x="217589" y="108800"/>
                  </a:lnTo>
                  <a:lnTo>
                    <a:pt x="217589" y="81597"/>
                  </a:lnTo>
                  <a:lnTo>
                    <a:pt x="244792" y="81597"/>
                  </a:lnTo>
                  <a:lnTo>
                    <a:pt x="244792" y="54406"/>
                  </a:lnTo>
                  <a:lnTo>
                    <a:pt x="271995" y="54406"/>
                  </a:lnTo>
                  <a:lnTo>
                    <a:pt x="271995" y="27203"/>
                  </a:lnTo>
                  <a:lnTo>
                    <a:pt x="299186" y="27203"/>
                  </a:lnTo>
                  <a:lnTo>
                    <a:pt x="299186" y="0"/>
                  </a:lnTo>
                  <a:lnTo>
                    <a:pt x="271995" y="0"/>
                  </a:lnTo>
                  <a:lnTo>
                    <a:pt x="244792" y="0"/>
                  </a:lnTo>
                  <a:lnTo>
                    <a:pt x="244792" y="27203"/>
                  </a:lnTo>
                  <a:lnTo>
                    <a:pt x="217589" y="27203"/>
                  </a:lnTo>
                  <a:lnTo>
                    <a:pt x="217589" y="54406"/>
                  </a:lnTo>
                  <a:lnTo>
                    <a:pt x="190398" y="54406"/>
                  </a:lnTo>
                  <a:lnTo>
                    <a:pt x="190398" y="81597"/>
                  </a:lnTo>
                  <a:lnTo>
                    <a:pt x="163195" y="81597"/>
                  </a:lnTo>
                  <a:lnTo>
                    <a:pt x="163195" y="163195"/>
                  </a:lnTo>
                  <a:lnTo>
                    <a:pt x="190398" y="163195"/>
                  </a:lnTo>
                  <a:lnTo>
                    <a:pt x="190398" y="136004"/>
                  </a:lnTo>
                  <a:lnTo>
                    <a:pt x="217589" y="136004"/>
                  </a:lnTo>
                  <a:lnTo>
                    <a:pt x="217589" y="163195"/>
                  </a:lnTo>
                  <a:lnTo>
                    <a:pt x="244792" y="163195"/>
                  </a:lnTo>
                  <a:lnTo>
                    <a:pt x="244792" y="244792"/>
                  </a:lnTo>
                  <a:lnTo>
                    <a:pt x="271995" y="244792"/>
                  </a:lnTo>
                  <a:lnTo>
                    <a:pt x="271995" y="271995"/>
                  </a:lnTo>
                  <a:lnTo>
                    <a:pt x="299186" y="271995"/>
                  </a:lnTo>
                  <a:lnTo>
                    <a:pt x="299186" y="299199"/>
                  </a:lnTo>
                  <a:lnTo>
                    <a:pt x="326390" y="299199"/>
                  </a:lnTo>
                  <a:lnTo>
                    <a:pt x="326390" y="353593"/>
                  </a:lnTo>
                  <a:lnTo>
                    <a:pt x="299186" y="353593"/>
                  </a:lnTo>
                  <a:lnTo>
                    <a:pt x="299186" y="380796"/>
                  </a:lnTo>
                  <a:lnTo>
                    <a:pt x="326390" y="380796"/>
                  </a:lnTo>
                  <a:lnTo>
                    <a:pt x="353593" y="380796"/>
                  </a:lnTo>
                  <a:lnTo>
                    <a:pt x="353593" y="407987"/>
                  </a:lnTo>
                  <a:lnTo>
                    <a:pt x="380784" y="407987"/>
                  </a:lnTo>
                  <a:lnTo>
                    <a:pt x="407987" y="407987"/>
                  </a:lnTo>
                  <a:lnTo>
                    <a:pt x="407987" y="380796"/>
                  </a:lnTo>
                  <a:lnTo>
                    <a:pt x="380784" y="380796"/>
                  </a:lnTo>
                  <a:lnTo>
                    <a:pt x="380784" y="353593"/>
                  </a:lnTo>
                  <a:lnTo>
                    <a:pt x="407987" y="353593"/>
                  </a:lnTo>
                  <a:lnTo>
                    <a:pt x="407987" y="326390"/>
                  </a:lnTo>
                  <a:lnTo>
                    <a:pt x="380784" y="326390"/>
                  </a:lnTo>
                  <a:lnTo>
                    <a:pt x="353593" y="326390"/>
                  </a:lnTo>
                  <a:lnTo>
                    <a:pt x="353593" y="299199"/>
                  </a:lnTo>
                  <a:lnTo>
                    <a:pt x="380784" y="299199"/>
                  </a:lnTo>
                  <a:lnTo>
                    <a:pt x="407987" y="299199"/>
                  </a:lnTo>
                  <a:lnTo>
                    <a:pt x="435190" y="299199"/>
                  </a:lnTo>
                  <a:lnTo>
                    <a:pt x="462381" y="299199"/>
                  </a:lnTo>
                  <a:lnTo>
                    <a:pt x="462381" y="271995"/>
                  </a:lnTo>
                  <a:close/>
                </a:path>
                <a:path w="516890" h="408304">
                  <a:moveTo>
                    <a:pt x="516788" y="326390"/>
                  </a:moveTo>
                  <a:lnTo>
                    <a:pt x="489585" y="326390"/>
                  </a:lnTo>
                  <a:lnTo>
                    <a:pt x="489585" y="353593"/>
                  </a:lnTo>
                  <a:lnTo>
                    <a:pt x="462381" y="353593"/>
                  </a:lnTo>
                  <a:lnTo>
                    <a:pt x="435190" y="353593"/>
                  </a:lnTo>
                  <a:lnTo>
                    <a:pt x="407987" y="353593"/>
                  </a:lnTo>
                  <a:lnTo>
                    <a:pt x="407987" y="380796"/>
                  </a:lnTo>
                  <a:lnTo>
                    <a:pt x="435190" y="380796"/>
                  </a:lnTo>
                  <a:lnTo>
                    <a:pt x="462381" y="380796"/>
                  </a:lnTo>
                  <a:lnTo>
                    <a:pt x="489585" y="380796"/>
                  </a:lnTo>
                  <a:lnTo>
                    <a:pt x="489585" y="407987"/>
                  </a:lnTo>
                  <a:lnTo>
                    <a:pt x="516788" y="407987"/>
                  </a:lnTo>
                  <a:lnTo>
                    <a:pt x="516788" y="3263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65595" y="5786615"/>
              <a:ext cx="81597" cy="81593"/>
            </a:xfrm>
            <a:prstGeom prst="rect">
              <a:avLst/>
            </a:prstGeom>
          </p:spPr>
        </p:pic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2" y="5514628"/>
              <a:ext cx="1115695" cy="489584"/>
            </a:xfrm>
            <a:custGeom>
              <a:avLst/>
              <a:gdLst/>
              <a:ahLst/>
              <a:cxnLst/>
              <a:rect l="l" t="t" r="r" b="b"/>
              <a:pathLst>
                <a:path w="1115695" h="489585">
                  <a:moveTo>
                    <a:pt x="27203" y="462381"/>
                  </a:moveTo>
                  <a:lnTo>
                    <a:pt x="0" y="462381"/>
                  </a:lnTo>
                  <a:lnTo>
                    <a:pt x="0" y="489585"/>
                  </a:lnTo>
                  <a:lnTo>
                    <a:pt x="27203" y="489585"/>
                  </a:lnTo>
                  <a:lnTo>
                    <a:pt x="27203" y="462381"/>
                  </a:lnTo>
                  <a:close/>
                </a:path>
                <a:path w="1115695" h="489585">
                  <a:moveTo>
                    <a:pt x="135991" y="271995"/>
                  </a:moveTo>
                  <a:lnTo>
                    <a:pt x="108788" y="271995"/>
                  </a:lnTo>
                  <a:lnTo>
                    <a:pt x="108788" y="299186"/>
                  </a:lnTo>
                  <a:lnTo>
                    <a:pt x="135991" y="299186"/>
                  </a:lnTo>
                  <a:lnTo>
                    <a:pt x="135991" y="271995"/>
                  </a:lnTo>
                  <a:close/>
                </a:path>
                <a:path w="1115695" h="489585">
                  <a:moveTo>
                    <a:pt x="326390" y="462381"/>
                  </a:moveTo>
                  <a:lnTo>
                    <a:pt x="299186" y="462381"/>
                  </a:lnTo>
                  <a:lnTo>
                    <a:pt x="299186" y="489585"/>
                  </a:lnTo>
                  <a:lnTo>
                    <a:pt x="326390" y="489585"/>
                  </a:lnTo>
                  <a:lnTo>
                    <a:pt x="326390" y="462381"/>
                  </a:lnTo>
                  <a:close/>
                </a:path>
                <a:path w="1115695" h="489585">
                  <a:moveTo>
                    <a:pt x="407987" y="299186"/>
                  </a:moveTo>
                  <a:lnTo>
                    <a:pt x="380784" y="299186"/>
                  </a:lnTo>
                  <a:lnTo>
                    <a:pt x="380784" y="326390"/>
                  </a:lnTo>
                  <a:lnTo>
                    <a:pt x="407987" y="326390"/>
                  </a:lnTo>
                  <a:lnTo>
                    <a:pt x="407987" y="299186"/>
                  </a:lnTo>
                  <a:close/>
                </a:path>
                <a:path w="1115695" h="489585">
                  <a:moveTo>
                    <a:pt x="435178" y="407987"/>
                  </a:moveTo>
                  <a:lnTo>
                    <a:pt x="407987" y="407987"/>
                  </a:lnTo>
                  <a:lnTo>
                    <a:pt x="380784" y="407987"/>
                  </a:lnTo>
                  <a:lnTo>
                    <a:pt x="380784" y="380784"/>
                  </a:lnTo>
                  <a:lnTo>
                    <a:pt x="353580" y="380784"/>
                  </a:lnTo>
                  <a:lnTo>
                    <a:pt x="353580" y="462381"/>
                  </a:lnTo>
                  <a:lnTo>
                    <a:pt x="380784" y="462381"/>
                  </a:lnTo>
                  <a:lnTo>
                    <a:pt x="407987" y="462381"/>
                  </a:lnTo>
                  <a:lnTo>
                    <a:pt x="407987" y="435178"/>
                  </a:lnTo>
                  <a:lnTo>
                    <a:pt x="435178" y="435178"/>
                  </a:lnTo>
                  <a:lnTo>
                    <a:pt x="435178" y="407987"/>
                  </a:lnTo>
                  <a:close/>
                </a:path>
                <a:path w="1115695" h="489585">
                  <a:moveTo>
                    <a:pt x="516775" y="435178"/>
                  </a:moveTo>
                  <a:lnTo>
                    <a:pt x="489585" y="435178"/>
                  </a:lnTo>
                  <a:lnTo>
                    <a:pt x="489585" y="462381"/>
                  </a:lnTo>
                  <a:lnTo>
                    <a:pt x="516775" y="462381"/>
                  </a:lnTo>
                  <a:lnTo>
                    <a:pt x="516775" y="435178"/>
                  </a:lnTo>
                  <a:close/>
                </a:path>
                <a:path w="1115695" h="489585">
                  <a:moveTo>
                    <a:pt x="516775" y="326390"/>
                  </a:moveTo>
                  <a:lnTo>
                    <a:pt x="489585" y="326390"/>
                  </a:lnTo>
                  <a:lnTo>
                    <a:pt x="489585" y="353580"/>
                  </a:lnTo>
                  <a:lnTo>
                    <a:pt x="516775" y="353580"/>
                  </a:lnTo>
                  <a:lnTo>
                    <a:pt x="516775" y="326390"/>
                  </a:lnTo>
                  <a:close/>
                </a:path>
                <a:path w="1115695" h="489585">
                  <a:moveTo>
                    <a:pt x="543979" y="353580"/>
                  </a:moveTo>
                  <a:lnTo>
                    <a:pt x="516775" y="353580"/>
                  </a:lnTo>
                  <a:lnTo>
                    <a:pt x="516775" y="380784"/>
                  </a:lnTo>
                  <a:lnTo>
                    <a:pt x="489585" y="380784"/>
                  </a:lnTo>
                  <a:lnTo>
                    <a:pt x="489585" y="353580"/>
                  </a:lnTo>
                  <a:lnTo>
                    <a:pt x="462381" y="353580"/>
                  </a:lnTo>
                  <a:lnTo>
                    <a:pt x="462381" y="326390"/>
                  </a:lnTo>
                  <a:lnTo>
                    <a:pt x="489585" y="326390"/>
                  </a:lnTo>
                  <a:lnTo>
                    <a:pt x="489585" y="271995"/>
                  </a:lnTo>
                  <a:lnTo>
                    <a:pt x="462381" y="271995"/>
                  </a:lnTo>
                  <a:lnTo>
                    <a:pt x="435178" y="271995"/>
                  </a:lnTo>
                  <a:lnTo>
                    <a:pt x="407987" y="271995"/>
                  </a:lnTo>
                  <a:lnTo>
                    <a:pt x="407987" y="299186"/>
                  </a:lnTo>
                  <a:lnTo>
                    <a:pt x="435178" y="299186"/>
                  </a:lnTo>
                  <a:lnTo>
                    <a:pt x="435178" y="353580"/>
                  </a:lnTo>
                  <a:lnTo>
                    <a:pt x="407987" y="353580"/>
                  </a:lnTo>
                  <a:lnTo>
                    <a:pt x="380784" y="353580"/>
                  </a:lnTo>
                  <a:lnTo>
                    <a:pt x="380784" y="380784"/>
                  </a:lnTo>
                  <a:lnTo>
                    <a:pt x="407987" y="380784"/>
                  </a:lnTo>
                  <a:lnTo>
                    <a:pt x="435178" y="380784"/>
                  </a:lnTo>
                  <a:lnTo>
                    <a:pt x="462381" y="380784"/>
                  </a:lnTo>
                  <a:lnTo>
                    <a:pt x="462381" y="435178"/>
                  </a:lnTo>
                  <a:lnTo>
                    <a:pt x="489585" y="435178"/>
                  </a:lnTo>
                  <a:lnTo>
                    <a:pt x="489585" y="407987"/>
                  </a:lnTo>
                  <a:lnTo>
                    <a:pt x="516775" y="407987"/>
                  </a:lnTo>
                  <a:lnTo>
                    <a:pt x="543979" y="407987"/>
                  </a:lnTo>
                  <a:lnTo>
                    <a:pt x="543979" y="353580"/>
                  </a:lnTo>
                  <a:close/>
                </a:path>
                <a:path w="1115695" h="489585">
                  <a:moveTo>
                    <a:pt x="598373" y="407987"/>
                  </a:moveTo>
                  <a:lnTo>
                    <a:pt x="571182" y="407987"/>
                  </a:lnTo>
                  <a:lnTo>
                    <a:pt x="543979" y="407987"/>
                  </a:lnTo>
                  <a:lnTo>
                    <a:pt x="543979" y="435178"/>
                  </a:lnTo>
                  <a:lnTo>
                    <a:pt x="571182" y="435178"/>
                  </a:lnTo>
                  <a:lnTo>
                    <a:pt x="598373" y="435178"/>
                  </a:lnTo>
                  <a:lnTo>
                    <a:pt x="598373" y="407987"/>
                  </a:lnTo>
                  <a:close/>
                </a:path>
                <a:path w="1115695" h="489585">
                  <a:moveTo>
                    <a:pt x="625576" y="299186"/>
                  </a:moveTo>
                  <a:lnTo>
                    <a:pt x="598373" y="299186"/>
                  </a:lnTo>
                  <a:lnTo>
                    <a:pt x="598373" y="326390"/>
                  </a:lnTo>
                  <a:lnTo>
                    <a:pt x="625576" y="326390"/>
                  </a:lnTo>
                  <a:lnTo>
                    <a:pt x="625576" y="299186"/>
                  </a:lnTo>
                  <a:close/>
                </a:path>
                <a:path w="1115695" h="489585">
                  <a:moveTo>
                    <a:pt x="652780" y="380784"/>
                  </a:moveTo>
                  <a:lnTo>
                    <a:pt x="625576" y="380784"/>
                  </a:lnTo>
                  <a:lnTo>
                    <a:pt x="625576" y="353580"/>
                  </a:lnTo>
                  <a:lnTo>
                    <a:pt x="598373" y="353580"/>
                  </a:lnTo>
                  <a:lnTo>
                    <a:pt x="598373" y="326390"/>
                  </a:lnTo>
                  <a:lnTo>
                    <a:pt x="571182" y="326390"/>
                  </a:lnTo>
                  <a:lnTo>
                    <a:pt x="543979" y="326390"/>
                  </a:lnTo>
                  <a:lnTo>
                    <a:pt x="543979" y="353580"/>
                  </a:lnTo>
                  <a:lnTo>
                    <a:pt x="571182" y="353580"/>
                  </a:lnTo>
                  <a:lnTo>
                    <a:pt x="571182" y="380784"/>
                  </a:lnTo>
                  <a:lnTo>
                    <a:pt x="598373" y="380784"/>
                  </a:lnTo>
                  <a:lnTo>
                    <a:pt x="598373" y="407987"/>
                  </a:lnTo>
                  <a:lnTo>
                    <a:pt x="625576" y="407987"/>
                  </a:lnTo>
                  <a:lnTo>
                    <a:pt x="652780" y="407987"/>
                  </a:lnTo>
                  <a:lnTo>
                    <a:pt x="652780" y="380784"/>
                  </a:lnTo>
                  <a:close/>
                </a:path>
                <a:path w="1115695" h="489585">
                  <a:moveTo>
                    <a:pt x="707174" y="353580"/>
                  </a:moveTo>
                  <a:lnTo>
                    <a:pt x="679970" y="353580"/>
                  </a:lnTo>
                  <a:lnTo>
                    <a:pt x="679970" y="380784"/>
                  </a:lnTo>
                  <a:lnTo>
                    <a:pt x="707174" y="380784"/>
                  </a:lnTo>
                  <a:lnTo>
                    <a:pt x="707174" y="353580"/>
                  </a:lnTo>
                  <a:close/>
                </a:path>
                <a:path w="1115695" h="489585">
                  <a:moveTo>
                    <a:pt x="734377" y="299186"/>
                  </a:moveTo>
                  <a:lnTo>
                    <a:pt x="707174" y="299186"/>
                  </a:lnTo>
                  <a:lnTo>
                    <a:pt x="707174" y="353580"/>
                  </a:lnTo>
                  <a:lnTo>
                    <a:pt x="734377" y="353580"/>
                  </a:lnTo>
                  <a:lnTo>
                    <a:pt x="734377" y="299186"/>
                  </a:lnTo>
                  <a:close/>
                </a:path>
                <a:path w="1115695" h="489585">
                  <a:moveTo>
                    <a:pt x="761568" y="380784"/>
                  </a:moveTo>
                  <a:lnTo>
                    <a:pt x="734377" y="380784"/>
                  </a:lnTo>
                  <a:lnTo>
                    <a:pt x="734377" y="407987"/>
                  </a:lnTo>
                  <a:lnTo>
                    <a:pt x="707174" y="407987"/>
                  </a:lnTo>
                  <a:lnTo>
                    <a:pt x="679970" y="407987"/>
                  </a:lnTo>
                  <a:lnTo>
                    <a:pt x="652780" y="407987"/>
                  </a:lnTo>
                  <a:lnTo>
                    <a:pt x="652780" y="435178"/>
                  </a:lnTo>
                  <a:lnTo>
                    <a:pt x="679970" y="435178"/>
                  </a:lnTo>
                  <a:lnTo>
                    <a:pt x="707174" y="435178"/>
                  </a:lnTo>
                  <a:lnTo>
                    <a:pt x="707174" y="462381"/>
                  </a:lnTo>
                  <a:lnTo>
                    <a:pt x="734377" y="462381"/>
                  </a:lnTo>
                  <a:lnTo>
                    <a:pt x="734377" y="435178"/>
                  </a:lnTo>
                  <a:lnTo>
                    <a:pt x="761568" y="435178"/>
                  </a:lnTo>
                  <a:lnTo>
                    <a:pt x="761568" y="380784"/>
                  </a:lnTo>
                  <a:close/>
                </a:path>
                <a:path w="1115695" h="489585">
                  <a:moveTo>
                    <a:pt x="788771" y="353580"/>
                  </a:moveTo>
                  <a:lnTo>
                    <a:pt x="761568" y="353580"/>
                  </a:lnTo>
                  <a:lnTo>
                    <a:pt x="761568" y="380784"/>
                  </a:lnTo>
                  <a:lnTo>
                    <a:pt x="788771" y="380784"/>
                  </a:lnTo>
                  <a:lnTo>
                    <a:pt x="788771" y="353580"/>
                  </a:lnTo>
                  <a:close/>
                </a:path>
                <a:path w="1115695" h="489585">
                  <a:moveTo>
                    <a:pt x="788771" y="299186"/>
                  </a:moveTo>
                  <a:lnTo>
                    <a:pt x="761568" y="299186"/>
                  </a:lnTo>
                  <a:lnTo>
                    <a:pt x="761568" y="326390"/>
                  </a:lnTo>
                  <a:lnTo>
                    <a:pt x="788771" y="326390"/>
                  </a:lnTo>
                  <a:lnTo>
                    <a:pt x="788771" y="299186"/>
                  </a:lnTo>
                  <a:close/>
                </a:path>
                <a:path w="1115695" h="489585">
                  <a:moveTo>
                    <a:pt x="815975" y="326390"/>
                  </a:moveTo>
                  <a:lnTo>
                    <a:pt x="788771" y="326390"/>
                  </a:lnTo>
                  <a:lnTo>
                    <a:pt x="788771" y="353580"/>
                  </a:lnTo>
                  <a:lnTo>
                    <a:pt x="815975" y="353580"/>
                  </a:lnTo>
                  <a:lnTo>
                    <a:pt x="815975" y="326390"/>
                  </a:lnTo>
                  <a:close/>
                </a:path>
                <a:path w="1115695" h="489585">
                  <a:moveTo>
                    <a:pt x="870369" y="353580"/>
                  </a:moveTo>
                  <a:lnTo>
                    <a:pt x="843165" y="353580"/>
                  </a:lnTo>
                  <a:lnTo>
                    <a:pt x="815975" y="353580"/>
                  </a:lnTo>
                  <a:lnTo>
                    <a:pt x="815975" y="407987"/>
                  </a:lnTo>
                  <a:lnTo>
                    <a:pt x="843165" y="407987"/>
                  </a:lnTo>
                  <a:lnTo>
                    <a:pt x="843165" y="380784"/>
                  </a:lnTo>
                  <a:lnTo>
                    <a:pt x="870369" y="380784"/>
                  </a:lnTo>
                  <a:lnTo>
                    <a:pt x="870369" y="353580"/>
                  </a:lnTo>
                  <a:close/>
                </a:path>
                <a:path w="1115695" h="489585">
                  <a:moveTo>
                    <a:pt x="924763" y="407987"/>
                  </a:moveTo>
                  <a:lnTo>
                    <a:pt x="897572" y="407987"/>
                  </a:lnTo>
                  <a:lnTo>
                    <a:pt x="897572" y="380784"/>
                  </a:lnTo>
                  <a:lnTo>
                    <a:pt x="870369" y="380784"/>
                  </a:lnTo>
                  <a:lnTo>
                    <a:pt x="870369" y="407987"/>
                  </a:lnTo>
                  <a:lnTo>
                    <a:pt x="843165" y="407987"/>
                  </a:lnTo>
                  <a:lnTo>
                    <a:pt x="843165" y="435178"/>
                  </a:lnTo>
                  <a:lnTo>
                    <a:pt x="815975" y="435178"/>
                  </a:lnTo>
                  <a:lnTo>
                    <a:pt x="815975" y="462381"/>
                  </a:lnTo>
                  <a:lnTo>
                    <a:pt x="843165" y="462381"/>
                  </a:lnTo>
                  <a:lnTo>
                    <a:pt x="843165" y="489585"/>
                  </a:lnTo>
                  <a:lnTo>
                    <a:pt x="870369" y="489585"/>
                  </a:lnTo>
                  <a:lnTo>
                    <a:pt x="897572" y="489585"/>
                  </a:lnTo>
                  <a:lnTo>
                    <a:pt x="897572" y="462381"/>
                  </a:lnTo>
                  <a:lnTo>
                    <a:pt x="870369" y="462381"/>
                  </a:lnTo>
                  <a:lnTo>
                    <a:pt x="870369" y="435178"/>
                  </a:lnTo>
                  <a:lnTo>
                    <a:pt x="897572" y="435178"/>
                  </a:lnTo>
                  <a:lnTo>
                    <a:pt x="924763" y="435178"/>
                  </a:lnTo>
                  <a:lnTo>
                    <a:pt x="924763" y="407987"/>
                  </a:lnTo>
                  <a:close/>
                </a:path>
                <a:path w="1115695" h="489585">
                  <a:moveTo>
                    <a:pt x="924763" y="326390"/>
                  </a:moveTo>
                  <a:lnTo>
                    <a:pt x="897572" y="326390"/>
                  </a:lnTo>
                  <a:lnTo>
                    <a:pt x="870369" y="326390"/>
                  </a:lnTo>
                  <a:lnTo>
                    <a:pt x="870369" y="353580"/>
                  </a:lnTo>
                  <a:lnTo>
                    <a:pt x="897572" y="353580"/>
                  </a:lnTo>
                  <a:lnTo>
                    <a:pt x="924763" y="353580"/>
                  </a:lnTo>
                  <a:lnTo>
                    <a:pt x="924763" y="326390"/>
                  </a:lnTo>
                  <a:close/>
                </a:path>
                <a:path w="1115695" h="489585">
                  <a:moveTo>
                    <a:pt x="1033564" y="353580"/>
                  </a:moveTo>
                  <a:lnTo>
                    <a:pt x="1006373" y="353580"/>
                  </a:lnTo>
                  <a:lnTo>
                    <a:pt x="979170" y="353580"/>
                  </a:lnTo>
                  <a:lnTo>
                    <a:pt x="979170" y="326390"/>
                  </a:lnTo>
                  <a:lnTo>
                    <a:pt x="951966" y="326390"/>
                  </a:lnTo>
                  <a:lnTo>
                    <a:pt x="951966" y="353580"/>
                  </a:lnTo>
                  <a:lnTo>
                    <a:pt x="924763" y="353580"/>
                  </a:lnTo>
                  <a:lnTo>
                    <a:pt x="924763" y="380784"/>
                  </a:lnTo>
                  <a:lnTo>
                    <a:pt x="951966" y="380784"/>
                  </a:lnTo>
                  <a:lnTo>
                    <a:pt x="979170" y="380784"/>
                  </a:lnTo>
                  <a:lnTo>
                    <a:pt x="979170" y="435178"/>
                  </a:lnTo>
                  <a:lnTo>
                    <a:pt x="1006373" y="435178"/>
                  </a:lnTo>
                  <a:lnTo>
                    <a:pt x="1033564" y="435178"/>
                  </a:lnTo>
                  <a:lnTo>
                    <a:pt x="1033564" y="407987"/>
                  </a:lnTo>
                  <a:lnTo>
                    <a:pt x="1006373" y="407987"/>
                  </a:lnTo>
                  <a:lnTo>
                    <a:pt x="1006373" y="380784"/>
                  </a:lnTo>
                  <a:lnTo>
                    <a:pt x="1033564" y="380784"/>
                  </a:lnTo>
                  <a:lnTo>
                    <a:pt x="1033564" y="353580"/>
                  </a:lnTo>
                  <a:close/>
                </a:path>
                <a:path w="1115695" h="489585">
                  <a:moveTo>
                    <a:pt x="1060767" y="326390"/>
                  </a:moveTo>
                  <a:lnTo>
                    <a:pt x="1033564" y="326390"/>
                  </a:lnTo>
                  <a:lnTo>
                    <a:pt x="1033564" y="353580"/>
                  </a:lnTo>
                  <a:lnTo>
                    <a:pt x="1060767" y="353580"/>
                  </a:lnTo>
                  <a:lnTo>
                    <a:pt x="1060767" y="326390"/>
                  </a:lnTo>
                  <a:close/>
                </a:path>
                <a:path w="1115695" h="489585">
                  <a:moveTo>
                    <a:pt x="1087958" y="407987"/>
                  </a:moveTo>
                  <a:lnTo>
                    <a:pt x="1060767" y="407987"/>
                  </a:lnTo>
                  <a:lnTo>
                    <a:pt x="1060767" y="435178"/>
                  </a:lnTo>
                  <a:lnTo>
                    <a:pt x="1087958" y="435178"/>
                  </a:lnTo>
                  <a:lnTo>
                    <a:pt x="1087958" y="407987"/>
                  </a:lnTo>
                  <a:close/>
                </a:path>
                <a:path w="1115695" h="489585">
                  <a:moveTo>
                    <a:pt x="1115161" y="299186"/>
                  </a:moveTo>
                  <a:lnTo>
                    <a:pt x="1087958" y="299186"/>
                  </a:lnTo>
                  <a:lnTo>
                    <a:pt x="1087958" y="353580"/>
                  </a:lnTo>
                  <a:lnTo>
                    <a:pt x="1060767" y="353580"/>
                  </a:lnTo>
                  <a:lnTo>
                    <a:pt x="1060767" y="380784"/>
                  </a:lnTo>
                  <a:lnTo>
                    <a:pt x="1087958" y="380784"/>
                  </a:lnTo>
                  <a:lnTo>
                    <a:pt x="1115161" y="380784"/>
                  </a:lnTo>
                  <a:lnTo>
                    <a:pt x="1115161" y="299186"/>
                  </a:lnTo>
                  <a:close/>
                </a:path>
                <a:path w="1115695" h="489585">
                  <a:moveTo>
                    <a:pt x="1115161" y="109220"/>
                  </a:moveTo>
                  <a:lnTo>
                    <a:pt x="1087958" y="109220"/>
                  </a:lnTo>
                  <a:lnTo>
                    <a:pt x="1060767" y="109220"/>
                  </a:lnTo>
                  <a:lnTo>
                    <a:pt x="1033564" y="109220"/>
                  </a:lnTo>
                  <a:lnTo>
                    <a:pt x="1033564" y="163830"/>
                  </a:lnTo>
                  <a:lnTo>
                    <a:pt x="1060767" y="163830"/>
                  </a:lnTo>
                  <a:lnTo>
                    <a:pt x="1060767" y="218440"/>
                  </a:lnTo>
                  <a:lnTo>
                    <a:pt x="1033564" y="218440"/>
                  </a:lnTo>
                  <a:lnTo>
                    <a:pt x="1033564" y="190500"/>
                  </a:lnTo>
                  <a:lnTo>
                    <a:pt x="1006373" y="190500"/>
                  </a:lnTo>
                  <a:lnTo>
                    <a:pt x="1006373" y="137160"/>
                  </a:lnTo>
                  <a:lnTo>
                    <a:pt x="979170" y="137160"/>
                  </a:lnTo>
                  <a:lnTo>
                    <a:pt x="979170" y="109220"/>
                  </a:lnTo>
                  <a:lnTo>
                    <a:pt x="951966" y="109220"/>
                  </a:lnTo>
                  <a:lnTo>
                    <a:pt x="924763" y="109220"/>
                  </a:lnTo>
                  <a:lnTo>
                    <a:pt x="897572" y="109220"/>
                  </a:lnTo>
                  <a:lnTo>
                    <a:pt x="897572" y="0"/>
                  </a:lnTo>
                  <a:lnTo>
                    <a:pt x="870369" y="0"/>
                  </a:lnTo>
                  <a:lnTo>
                    <a:pt x="843165" y="0"/>
                  </a:lnTo>
                  <a:lnTo>
                    <a:pt x="815975" y="0"/>
                  </a:lnTo>
                  <a:lnTo>
                    <a:pt x="815975" y="27940"/>
                  </a:lnTo>
                  <a:lnTo>
                    <a:pt x="843165" y="27940"/>
                  </a:lnTo>
                  <a:lnTo>
                    <a:pt x="870369" y="27940"/>
                  </a:lnTo>
                  <a:lnTo>
                    <a:pt x="870369" y="137160"/>
                  </a:lnTo>
                  <a:lnTo>
                    <a:pt x="843165" y="137160"/>
                  </a:lnTo>
                  <a:lnTo>
                    <a:pt x="815975" y="137160"/>
                  </a:lnTo>
                  <a:lnTo>
                    <a:pt x="815975" y="109220"/>
                  </a:lnTo>
                  <a:lnTo>
                    <a:pt x="788771" y="109220"/>
                  </a:lnTo>
                  <a:lnTo>
                    <a:pt x="788771" y="137160"/>
                  </a:lnTo>
                  <a:lnTo>
                    <a:pt x="761568" y="137160"/>
                  </a:lnTo>
                  <a:lnTo>
                    <a:pt x="761568" y="163830"/>
                  </a:lnTo>
                  <a:lnTo>
                    <a:pt x="788771" y="163830"/>
                  </a:lnTo>
                  <a:lnTo>
                    <a:pt x="788771" y="190500"/>
                  </a:lnTo>
                  <a:lnTo>
                    <a:pt x="815975" y="190500"/>
                  </a:lnTo>
                  <a:lnTo>
                    <a:pt x="815975" y="163830"/>
                  </a:lnTo>
                  <a:lnTo>
                    <a:pt x="843165" y="163830"/>
                  </a:lnTo>
                  <a:lnTo>
                    <a:pt x="870369" y="163830"/>
                  </a:lnTo>
                  <a:lnTo>
                    <a:pt x="870369" y="190500"/>
                  </a:lnTo>
                  <a:lnTo>
                    <a:pt x="843165" y="190500"/>
                  </a:lnTo>
                  <a:lnTo>
                    <a:pt x="815975" y="190500"/>
                  </a:lnTo>
                  <a:lnTo>
                    <a:pt x="815975" y="218440"/>
                  </a:lnTo>
                  <a:lnTo>
                    <a:pt x="843165" y="218440"/>
                  </a:lnTo>
                  <a:lnTo>
                    <a:pt x="843165" y="245110"/>
                  </a:lnTo>
                  <a:lnTo>
                    <a:pt x="870369" y="245110"/>
                  </a:lnTo>
                  <a:lnTo>
                    <a:pt x="897572" y="245110"/>
                  </a:lnTo>
                  <a:lnTo>
                    <a:pt x="897572" y="137160"/>
                  </a:lnTo>
                  <a:lnTo>
                    <a:pt x="924763" y="137160"/>
                  </a:lnTo>
                  <a:lnTo>
                    <a:pt x="924763" y="190500"/>
                  </a:lnTo>
                  <a:lnTo>
                    <a:pt x="951966" y="190500"/>
                  </a:lnTo>
                  <a:lnTo>
                    <a:pt x="951966" y="163830"/>
                  </a:lnTo>
                  <a:lnTo>
                    <a:pt x="979170" y="163830"/>
                  </a:lnTo>
                  <a:lnTo>
                    <a:pt x="979170" y="218440"/>
                  </a:lnTo>
                  <a:lnTo>
                    <a:pt x="1006373" y="218440"/>
                  </a:lnTo>
                  <a:lnTo>
                    <a:pt x="1006373" y="245110"/>
                  </a:lnTo>
                  <a:lnTo>
                    <a:pt x="979170" y="245110"/>
                  </a:lnTo>
                  <a:lnTo>
                    <a:pt x="979170" y="218440"/>
                  </a:lnTo>
                  <a:lnTo>
                    <a:pt x="951966" y="218440"/>
                  </a:lnTo>
                  <a:lnTo>
                    <a:pt x="951966" y="245110"/>
                  </a:lnTo>
                  <a:lnTo>
                    <a:pt x="951966" y="273050"/>
                  </a:lnTo>
                  <a:lnTo>
                    <a:pt x="951966" y="299186"/>
                  </a:lnTo>
                  <a:lnTo>
                    <a:pt x="924763" y="299186"/>
                  </a:lnTo>
                  <a:lnTo>
                    <a:pt x="924763" y="273050"/>
                  </a:lnTo>
                  <a:lnTo>
                    <a:pt x="951966" y="273050"/>
                  </a:lnTo>
                  <a:lnTo>
                    <a:pt x="951966" y="245110"/>
                  </a:lnTo>
                  <a:lnTo>
                    <a:pt x="924763" y="245110"/>
                  </a:lnTo>
                  <a:lnTo>
                    <a:pt x="897572" y="245110"/>
                  </a:lnTo>
                  <a:lnTo>
                    <a:pt x="897572" y="273050"/>
                  </a:lnTo>
                  <a:lnTo>
                    <a:pt x="870369" y="273050"/>
                  </a:lnTo>
                  <a:lnTo>
                    <a:pt x="870369" y="299720"/>
                  </a:lnTo>
                  <a:lnTo>
                    <a:pt x="897572" y="299720"/>
                  </a:lnTo>
                  <a:lnTo>
                    <a:pt x="924763" y="299720"/>
                  </a:lnTo>
                  <a:lnTo>
                    <a:pt x="924763" y="326390"/>
                  </a:lnTo>
                  <a:lnTo>
                    <a:pt x="951966" y="326390"/>
                  </a:lnTo>
                  <a:lnTo>
                    <a:pt x="951966" y="299720"/>
                  </a:lnTo>
                  <a:lnTo>
                    <a:pt x="979170" y="299720"/>
                  </a:lnTo>
                  <a:lnTo>
                    <a:pt x="979170" y="273050"/>
                  </a:lnTo>
                  <a:lnTo>
                    <a:pt x="1006373" y="273050"/>
                  </a:lnTo>
                  <a:lnTo>
                    <a:pt x="1006373" y="299720"/>
                  </a:lnTo>
                  <a:lnTo>
                    <a:pt x="979170" y="299720"/>
                  </a:lnTo>
                  <a:lnTo>
                    <a:pt x="979170" y="326390"/>
                  </a:lnTo>
                  <a:lnTo>
                    <a:pt x="1006373" y="326390"/>
                  </a:lnTo>
                  <a:lnTo>
                    <a:pt x="1033564" y="326390"/>
                  </a:lnTo>
                  <a:lnTo>
                    <a:pt x="1033564" y="299720"/>
                  </a:lnTo>
                  <a:lnTo>
                    <a:pt x="1060767" y="299720"/>
                  </a:lnTo>
                  <a:lnTo>
                    <a:pt x="1060767" y="273050"/>
                  </a:lnTo>
                  <a:lnTo>
                    <a:pt x="1087958" y="273050"/>
                  </a:lnTo>
                  <a:lnTo>
                    <a:pt x="1115161" y="273050"/>
                  </a:lnTo>
                  <a:lnTo>
                    <a:pt x="1115161" y="218440"/>
                  </a:lnTo>
                  <a:lnTo>
                    <a:pt x="1087958" y="218440"/>
                  </a:lnTo>
                  <a:lnTo>
                    <a:pt x="1087958" y="163830"/>
                  </a:lnTo>
                  <a:lnTo>
                    <a:pt x="1115161" y="163830"/>
                  </a:lnTo>
                  <a:lnTo>
                    <a:pt x="1115161" y="1092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2" y="5759522"/>
              <a:ext cx="1115695" cy="544195"/>
            </a:xfrm>
            <a:custGeom>
              <a:avLst/>
              <a:gdLst/>
              <a:ahLst/>
              <a:cxnLst/>
              <a:rect l="l" t="t" r="r" b="b"/>
              <a:pathLst>
                <a:path w="1115695" h="544195">
                  <a:moveTo>
                    <a:pt x="27203" y="435076"/>
                  </a:moveTo>
                  <a:lnTo>
                    <a:pt x="0" y="435076"/>
                  </a:lnTo>
                  <a:lnTo>
                    <a:pt x="0" y="543877"/>
                  </a:lnTo>
                  <a:lnTo>
                    <a:pt x="27203" y="543877"/>
                  </a:lnTo>
                  <a:lnTo>
                    <a:pt x="27203" y="435076"/>
                  </a:lnTo>
                  <a:close/>
                </a:path>
                <a:path w="1115695" h="544195">
                  <a:moveTo>
                    <a:pt x="27203" y="326288"/>
                  </a:moveTo>
                  <a:lnTo>
                    <a:pt x="0" y="326288"/>
                  </a:lnTo>
                  <a:lnTo>
                    <a:pt x="0" y="380682"/>
                  </a:lnTo>
                  <a:lnTo>
                    <a:pt x="27203" y="380682"/>
                  </a:lnTo>
                  <a:lnTo>
                    <a:pt x="27203" y="326288"/>
                  </a:lnTo>
                  <a:close/>
                </a:path>
                <a:path w="1115695" h="544195">
                  <a:moveTo>
                    <a:pt x="54394" y="299085"/>
                  </a:moveTo>
                  <a:lnTo>
                    <a:pt x="27203" y="299085"/>
                  </a:lnTo>
                  <a:lnTo>
                    <a:pt x="27203" y="326288"/>
                  </a:lnTo>
                  <a:lnTo>
                    <a:pt x="54394" y="326288"/>
                  </a:lnTo>
                  <a:lnTo>
                    <a:pt x="54394" y="299085"/>
                  </a:lnTo>
                  <a:close/>
                </a:path>
                <a:path w="1115695" h="544195">
                  <a:moveTo>
                    <a:pt x="81597" y="271881"/>
                  </a:moveTo>
                  <a:lnTo>
                    <a:pt x="54394" y="271881"/>
                  </a:lnTo>
                  <a:lnTo>
                    <a:pt x="54394" y="299085"/>
                  </a:lnTo>
                  <a:lnTo>
                    <a:pt x="81597" y="299085"/>
                  </a:lnTo>
                  <a:lnTo>
                    <a:pt x="81597" y="271881"/>
                  </a:lnTo>
                  <a:close/>
                </a:path>
                <a:path w="1115695" h="544195">
                  <a:moveTo>
                    <a:pt x="108788" y="326288"/>
                  </a:moveTo>
                  <a:lnTo>
                    <a:pt x="81597" y="326288"/>
                  </a:lnTo>
                  <a:lnTo>
                    <a:pt x="81597" y="353479"/>
                  </a:lnTo>
                  <a:lnTo>
                    <a:pt x="108788" y="353479"/>
                  </a:lnTo>
                  <a:lnTo>
                    <a:pt x="108788" y="326288"/>
                  </a:lnTo>
                  <a:close/>
                </a:path>
                <a:path w="1115695" h="544195">
                  <a:moveTo>
                    <a:pt x="135991" y="462280"/>
                  </a:moveTo>
                  <a:lnTo>
                    <a:pt x="108788" y="462280"/>
                  </a:lnTo>
                  <a:lnTo>
                    <a:pt x="108788" y="435076"/>
                  </a:lnTo>
                  <a:lnTo>
                    <a:pt x="81597" y="435076"/>
                  </a:lnTo>
                  <a:lnTo>
                    <a:pt x="81597" y="489483"/>
                  </a:lnTo>
                  <a:lnTo>
                    <a:pt x="108788" y="489483"/>
                  </a:lnTo>
                  <a:lnTo>
                    <a:pt x="135991" y="489483"/>
                  </a:lnTo>
                  <a:lnTo>
                    <a:pt x="135991" y="462280"/>
                  </a:lnTo>
                  <a:close/>
                </a:path>
                <a:path w="1115695" h="544195">
                  <a:moveTo>
                    <a:pt x="135991" y="299085"/>
                  </a:moveTo>
                  <a:lnTo>
                    <a:pt x="108788" y="299085"/>
                  </a:lnTo>
                  <a:lnTo>
                    <a:pt x="108788" y="326288"/>
                  </a:lnTo>
                  <a:lnTo>
                    <a:pt x="135991" y="326288"/>
                  </a:lnTo>
                  <a:lnTo>
                    <a:pt x="135991" y="299085"/>
                  </a:lnTo>
                  <a:close/>
                </a:path>
                <a:path w="1115695" h="544195">
                  <a:moveTo>
                    <a:pt x="190385" y="299085"/>
                  </a:moveTo>
                  <a:lnTo>
                    <a:pt x="163195" y="299085"/>
                  </a:lnTo>
                  <a:lnTo>
                    <a:pt x="163195" y="326288"/>
                  </a:lnTo>
                  <a:lnTo>
                    <a:pt x="190385" y="326288"/>
                  </a:lnTo>
                  <a:lnTo>
                    <a:pt x="190385" y="299085"/>
                  </a:lnTo>
                  <a:close/>
                </a:path>
                <a:path w="1115695" h="544195">
                  <a:moveTo>
                    <a:pt x="326390" y="217487"/>
                  </a:moveTo>
                  <a:lnTo>
                    <a:pt x="299186" y="217487"/>
                  </a:lnTo>
                  <a:lnTo>
                    <a:pt x="299186" y="244690"/>
                  </a:lnTo>
                  <a:lnTo>
                    <a:pt x="326390" y="244690"/>
                  </a:lnTo>
                  <a:lnTo>
                    <a:pt x="326390" y="217487"/>
                  </a:lnTo>
                  <a:close/>
                </a:path>
                <a:path w="1115695" h="544195">
                  <a:moveTo>
                    <a:pt x="326390" y="137160"/>
                  </a:moveTo>
                  <a:lnTo>
                    <a:pt x="299186" y="137160"/>
                  </a:lnTo>
                  <a:lnTo>
                    <a:pt x="299186" y="163830"/>
                  </a:lnTo>
                  <a:lnTo>
                    <a:pt x="271983" y="163830"/>
                  </a:lnTo>
                  <a:lnTo>
                    <a:pt x="244792" y="163830"/>
                  </a:lnTo>
                  <a:lnTo>
                    <a:pt x="244792" y="137160"/>
                  </a:lnTo>
                  <a:lnTo>
                    <a:pt x="271983" y="137160"/>
                  </a:lnTo>
                  <a:lnTo>
                    <a:pt x="271983" y="109220"/>
                  </a:lnTo>
                  <a:lnTo>
                    <a:pt x="244792" y="109220"/>
                  </a:lnTo>
                  <a:lnTo>
                    <a:pt x="244792" y="27940"/>
                  </a:lnTo>
                  <a:lnTo>
                    <a:pt x="217589" y="27940"/>
                  </a:lnTo>
                  <a:lnTo>
                    <a:pt x="217589" y="0"/>
                  </a:lnTo>
                  <a:lnTo>
                    <a:pt x="190385" y="0"/>
                  </a:lnTo>
                  <a:lnTo>
                    <a:pt x="190385" y="27940"/>
                  </a:lnTo>
                  <a:lnTo>
                    <a:pt x="163195" y="27940"/>
                  </a:lnTo>
                  <a:lnTo>
                    <a:pt x="163195" y="54610"/>
                  </a:lnTo>
                  <a:lnTo>
                    <a:pt x="190385" y="54610"/>
                  </a:lnTo>
                  <a:lnTo>
                    <a:pt x="190385" y="82550"/>
                  </a:lnTo>
                  <a:lnTo>
                    <a:pt x="217589" y="82550"/>
                  </a:lnTo>
                  <a:lnTo>
                    <a:pt x="217589" y="137160"/>
                  </a:lnTo>
                  <a:lnTo>
                    <a:pt x="190385" y="137160"/>
                  </a:lnTo>
                  <a:lnTo>
                    <a:pt x="190385" y="163830"/>
                  </a:lnTo>
                  <a:lnTo>
                    <a:pt x="190385" y="190500"/>
                  </a:lnTo>
                  <a:lnTo>
                    <a:pt x="163195" y="190500"/>
                  </a:lnTo>
                  <a:lnTo>
                    <a:pt x="163195" y="163830"/>
                  </a:lnTo>
                  <a:lnTo>
                    <a:pt x="190385" y="163830"/>
                  </a:lnTo>
                  <a:lnTo>
                    <a:pt x="190385" y="137160"/>
                  </a:lnTo>
                  <a:lnTo>
                    <a:pt x="163195" y="137160"/>
                  </a:lnTo>
                  <a:lnTo>
                    <a:pt x="135991" y="137160"/>
                  </a:lnTo>
                  <a:lnTo>
                    <a:pt x="135991" y="109220"/>
                  </a:lnTo>
                  <a:lnTo>
                    <a:pt x="163195" y="109220"/>
                  </a:lnTo>
                  <a:lnTo>
                    <a:pt x="190385" y="109220"/>
                  </a:lnTo>
                  <a:lnTo>
                    <a:pt x="190385" y="82550"/>
                  </a:lnTo>
                  <a:lnTo>
                    <a:pt x="163195" y="82550"/>
                  </a:lnTo>
                  <a:lnTo>
                    <a:pt x="163195" y="54610"/>
                  </a:lnTo>
                  <a:lnTo>
                    <a:pt x="135991" y="54610"/>
                  </a:lnTo>
                  <a:lnTo>
                    <a:pt x="135991" y="82550"/>
                  </a:lnTo>
                  <a:lnTo>
                    <a:pt x="108788" y="82550"/>
                  </a:lnTo>
                  <a:lnTo>
                    <a:pt x="108788" y="137160"/>
                  </a:lnTo>
                  <a:lnTo>
                    <a:pt x="81597" y="137160"/>
                  </a:lnTo>
                  <a:lnTo>
                    <a:pt x="54394" y="137160"/>
                  </a:lnTo>
                  <a:lnTo>
                    <a:pt x="27203" y="137160"/>
                  </a:lnTo>
                  <a:lnTo>
                    <a:pt x="27203" y="163830"/>
                  </a:lnTo>
                  <a:lnTo>
                    <a:pt x="0" y="163830"/>
                  </a:lnTo>
                  <a:lnTo>
                    <a:pt x="0" y="190500"/>
                  </a:lnTo>
                  <a:lnTo>
                    <a:pt x="27203" y="190500"/>
                  </a:lnTo>
                  <a:lnTo>
                    <a:pt x="27203" y="218440"/>
                  </a:lnTo>
                  <a:lnTo>
                    <a:pt x="54394" y="218440"/>
                  </a:lnTo>
                  <a:lnTo>
                    <a:pt x="54394" y="245110"/>
                  </a:lnTo>
                  <a:lnTo>
                    <a:pt x="81597" y="245110"/>
                  </a:lnTo>
                  <a:lnTo>
                    <a:pt x="81597" y="190500"/>
                  </a:lnTo>
                  <a:lnTo>
                    <a:pt x="108788" y="190500"/>
                  </a:lnTo>
                  <a:lnTo>
                    <a:pt x="108788" y="163830"/>
                  </a:lnTo>
                  <a:lnTo>
                    <a:pt x="135991" y="163830"/>
                  </a:lnTo>
                  <a:lnTo>
                    <a:pt x="135991" y="218440"/>
                  </a:lnTo>
                  <a:lnTo>
                    <a:pt x="163195" y="218440"/>
                  </a:lnTo>
                  <a:lnTo>
                    <a:pt x="190385" y="218440"/>
                  </a:lnTo>
                  <a:lnTo>
                    <a:pt x="190385" y="245110"/>
                  </a:lnTo>
                  <a:lnTo>
                    <a:pt x="163195" y="245110"/>
                  </a:lnTo>
                  <a:lnTo>
                    <a:pt x="135991" y="245110"/>
                  </a:lnTo>
                  <a:lnTo>
                    <a:pt x="135991" y="218440"/>
                  </a:lnTo>
                  <a:lnTo>
                    <a:pt x="108788" y="218440"/>
                  </a:lnTo>
                  <a:lnTo>
                    <a:pt x="108788" y="273050"/>
                  </a:lnTo>
                  <a:lnTo>
                    <a:pt x="135991" y="273050"/>
                  </a:lnTo>
                  <a:lnTo>
                    <a:pt x="163195" y="273050"/>
                  </a:lnTo>
                  <a:lnTo>
                    <a:pt x="190385" y="273050"/>
                  </a:lnTo>
                  <a:lnTo>
                    <a:pt x="217589" y="273050"/>
                  </a:lnTo>
                  <a:lnTo>
                    <a:pt x="217589" y="354330"/>
                  </a:lnTo>
                  <a:lnTo>
                    <a:pt x="244792" y="354330"/>
                  </a:lnTo>
                  <a:lnTo>
                    <a:pt x="244792" y="381000"/>
                  </a:lnTo>
                  <a:lnTo>
                    <a:pt x="217589" y="381000"/>
                  </a:lnTo>
                  <a:lnTo>
                    <a:pt x="217589" y="435610"/>
                  </a:lnTo>
                  <a:lnTo>
                    <a:pt x="244792" y="435610"/>
                  </a:lnTo>
                  <a:lnTo>
                    <a:pt x="244792" y="462280"/>
                  </a:lnTo>
                  <a:lnTo>
                    <a:pt x="271983" y="462280"/>
                  </a:lnTo>
                  <a:lnTo>
                    <a:pt x="271983" y="381000"/>
                  </a:lnTo>
                  <a:lnTo>
                    <a:pt x="299186" y="381000"/>
                  </a:lnTo>
                  <a:lnTo>
                    <a:pt x="299186" y="299720"/>
                  </a:lnTo>
                  <a:lnTo>
                    <a:pt x="271983" y="299720"/>
                  </a:lnTo>
                  <a:lnTo>
                    <a:pt x="244792" y="299720"/>
                  </a:lnTo>
                  <a:lnTo>
                    <a:pt x="244792" y="273050"/>
                  </a:lnTo>
                  <a:lnTo>
                    <a:pt x="271983" y="273050"/>
                  </a:lnTo>
                  <a:lnTo>
                    <a:pt x="299186" y="273050"/>
                  </a:lnTo>
                  <a:lnTo>
                    <a:pt x="299186" y="245110"/>
                  </a:lnTo>
                  <a:lnTo>
                    <a:pt x="271983" y="245110"/>
                  </a:lnTo>
                  <a:lnTo>
                    <a:pt x="244792" y="245110"/>
                  </a:lnTo>
                  <a:lnTo>
                    <a:pt x="217589" y="245110"/>
                  </a:lnTo>
                  <a:lnTo>
                    <a:pt x="217589" y="218440"/>
                  </a:lnTo>
                  <a:lnTo>
                    <a:pt x="244792" y="218440"/>
                  </a:lnTo>
                  <a:lnTo>
                    <a:pt x="244792" y="190500"/>
                  </a:lnTo>
                  <a:lnTo>
                    <a:pt x="271983" y="190500"/>
                  </a:lnTo>
                  <a:lnTo>
                    <a:pt x="299186" y="190500"/>
                  </a:lnTo>
                  <a:lnTo>
                    <a:pt x="326390" y="190500"/>
                  </a:lnTo>
                  <a:lnTo>
                    <a:pt x="326390" y="137160"/>
                  </a:lnTo>
                  <a:close/>
                </a:path>
                <a:path w="1115695" h="544195">
                  <a:moveTo>
                    <a:pt x="435178" y="244690"/>
                  </a:moveTo>
                  <a:lnTo>
                    <a:pt x="407987" y="244690"/>
                  </a:lnTo>
                  <a:lnTo>
                    <a:pt x="380784" y="244690"/>
                  </a:lnTo>
                  <a:lnTo>
                    <a:pt x="353580" y="244690"/>
                  </a:lnTo>
                  <a:lnTo>
                    <a:pt x="353580" y="271881"/>
                  </a:lnTo>
                  <a:lnTo>
                    <a:pt x="326390" y="271881"/>
                  </a:lnTo>
                  <a:lnTo>
                    <a:pt x="326390" y="299085"/>
                  </a:lnTo>
                  <a:lnTo>
                    <a:pt x="353580" y="299085"/>
                  </a:lnTo>
                  <a:lnTo>
                    <a:pt x="353580" y="380682"/>
                  </a:lnTo>
                  <a:lnTo>
                    <a:pt x="326390" y="380682"/>
                  </a:lnTo>
                  <a:lnTo>
                    <a:pt x="326390" y="407885"/>
                  </a:lnTo>
                  <a:lnTo>
                    <a:pt x="353580" y="407885"/>
                  </a:lnTo>
                  <a:lnTo>
                    <a:pt x="380784" y="407885"/>
                  </a:lnTo>
                  <a:lnTo>
                    <a:pt x="407987" y="407885"/>
                  </a:lnTo>
                  <a:lnTo>
                    <a:pt x="407987" y="380682"/>
                  </a:lnTo>
                  <a:lnTo>
                    <a:pt x="380784" y="380682"/>
                  </a:lnTo>
                  <a:lnTo>
                    <a:pt x="380784" y="353479"/>
                  </a:lnTo>
                  <a:lnTo>
                    <a:pt x="407987" y="353479"/>
                  </a:lnTo>
                  <a:lnTo>
                    <a:pt x="407987" y="326288"/>
                  </a:lnTo>
                  <a:lnTo>
                    <a:pt x="435178" y="326288"/>
                  </a:lnTo>
                  <a:lnTo>
                    <a:pt x="435178" y="244690"/>
                  </a:lnTo>
                  <a:close/>
                </a:path>
                <a:path w="1115695" h="544195">
                  <a:moveTo>
                    <a:pt x="571182" y="380682"/>
                  </a:moveTo>
                  <a:lnTo>
                    <a:pt x="543979" y="380682"/>
                  </a:lnTo>
                  <a:lnTo>
                    <a:pt x="543979" y="407885"/>
                  </a:lnTo>
                  <a:lnTo>
                    <a:pt x="571182" y="407885"/>
                  </a:lnTo>
                  <a:lnTo>
                    <a:pt x="571182" y="380682"/>
                  </a:lnTo>
                  <a:close/>
                </a:path>
                <a:path w="1115695" h="544195">
                  <a:moveTo>
                    <a:pt x="571182" y="244690"/>
                  </a:moveTo>
                  <a:lnTo>
                    <a:pt x="543979" y="244690"/>
                  </a:lnTo>
                  <a:lnTo>
                    <a:pt x="543979" y="271881"/>
                  </a:lnTo>
                  <a:lnTo>
                    <a:pt x="571182" y="271881"/>
                  </a:lnTo>
                  <a:lnTo>
                    <a:pt x="571182" y="244690"/>
                  </a:lnTo>
                  <a:close/>
                </a:path>
                <a:path w="1115695" h="544195">
                  <a:moveTo>
                    <a:pt x="652780" y="407885"/>
                  </a:moveTo>
                  <a:lnTo>
                    <a:pt x="625576" y="407885"/>
                  </a:lnTo>
                  <a:lnTo>
                    <a:pt x="598373" y="407885"/>
                  </a:lnTo>
                  <a:lnTo>
                    <a:pt x="598373" y="435076"/>
                  </a:lnTo>
                  <a:lnTo>
                    <a:pt x="625576" y="435076"/>
                  </a:lnTo>
                  <a:lnTo>
                    <a:pt x="625576" y="462280"/>
                  </a:lnTo>
                  <a:lnTo>
                    <a:pt x="652780" y="462280"/>
                  </a:lnTo>
                  <a:lnTo>
                    <a:pt x="652780" y="407885"/>
                  </a:lnTo>
                  <a:close/>
                </a:path>
                <a:path w="1115695" h="544195">
                  <a:moveTo>
                    <a:pt x="679970" y="326288"/>
                  </a:moveTo>
                  <a:lnTo>
                    <a:pt x="652780" y="326288"/>
                  </a:lnTo>
                  <a:lnTo>
                    <a:pt x="652780" y="353479"/>
                  </a:lnTo>
                  <a:lnTo>
                    <a:pt x="679970" y="353479"/>
                  </a:lnTo>
                  <a:lnTo>
                    <a:pt x="679970" y="326288"/>
                  </a:lnTo>
                  <a:close/>
                </a:path>
                <a:path w="1115695" h="544195">
                  <a:moveTo>
                    <a:pt x="761568" y="353479"/>
                  </a:moveTo>
                  <a:lnTo>
                    <a:pt x="734377" y="353479"/>
                  </a:lnTo>
                  <a:lnTo>
                    <a:pt x="707174" y="353479"/>
                  </a:lnTo>
                  <a:lnTo>
                    <a:pt x="707174" y="380682"/>
                  </a:lnTo>
                  <a:lnTo>
                    <a:pt x="734377" y="380682"/>
                  </a:lnTo>
                  <a:lnTo>
                    <a:pt x="734377" y="407885"/>
                  </a:lnTo>
                  <a:lnTo>
                    <a:pt x="761568" y="407885"/>
                  </a:lnTo>
                  <a:lnTo>
                    <a:pt x="761568" y="353479"/>
                  </a:lnTo>
                  <a:close/>
                </a:path>
                <a:path w="1115695" h="544195">
                  <a:moveTo>
                    <a:pt x="761568" y="299085"/>
                  </a:moveTo>
                  <a:lnTo>
                    <a:pt x="734377" y="299085"/>
                  </a:lnTo>
                  <a:lnTo>
                    <a:pt x="734377" y="326288"/>
                  </a:lnTo>
                  <a:lnTo>
                    <a:pt x="761568" y="326288"/>
                  </a:lnTo>
                  <a:lnTo>
                    <a:pt x="761568" y="299085"/>
                  </a:lnTo>
                  <a:close/>
                </a:path>
                <a:path w="1115695" h="544195">
                  <a:moveTo>
                    <a:pt x="788771" y="326288"/>
                  </a:moveTo>
                  <a:lnTo>
                    <a:pt x="761568" y="326288"/>
                  </a:lnTo>
                  <a:lnTo>
                    <a:pt x="761568" y="353479"/>
                  </a:lnTo>
                  <a:lnTo>
                    <a:pt x="788771" y="353479"/>
                  </a:lnTo>
                  <a:lnTo>
                    <a:pt x="788771" y="326288"/>
                  </a:lnTo>
                  <a:close/>
                </a:path>
                <a:path w="1115695" h="544195">
                  <a:moveTo>
                    <a:pt x="815975" y="299085"/>
                  </a:moveTo>
                  <a:lnTo>
                    <a:pt x="788771" y="299085"/>
                  </a:lnTo>
                  <a:lnTo>
                    <a:pt x="788771" y="326288"/>
                  </a:lnTo>
                  <a:lnTo>
                    <a:pt x="815975" y="326288"/>
                  </a:lnTo>
                  <a:lnTo>
                    <a:pt x="815975" y="299085"/>
                  </a:lnTo>
                  <a:close/>
                </a:path>
                <a:path w="1115695" h="544195">
                  <a:moveTo>
                    <a:pt x="870369" y="326288"/>
                  </a:moveTo>
                  <a:lnTo>
                    <a:pt x="843165" y="326288"/>
                  </a:lnTo>
                  <a:lnTo>
                    <a:pt x="815975" y="326288"/>
                  </a:lnTo>
                  <a:lnTo>
                    <a:pt x="815975" y="353479"/>
                  </a:lnTo>
                  <a:lnTo>
                    <a:pt x="843165" y="353479"/>
                  </a:lnTo>
                  <a:lnTo>
                    <a:pt x="870369" y="353479"/>
                  </a:lnTo>
                  <a:lnTo>
                    <a:pt x="870369" y="326288"/>
                  </a:lnTo>
                  <a:close/>
                </a:path>
                <a:path w="1115695" h="544195">
                  <a:moveTo>
                    <a:pt x="1087958" y="353479"/>
                  </a:moveTo>
                  <a:lnTo>
                    <a:pt x="1060767" y="353479"/>
                  </a:lnTo>
                  <a:lnTo>
                    <a:pt x="1060767" y="407885"/>
                  </a:lnTo>
                  <a:lnTo>
                    <a:pt x="1087958" y="407885"/>
                  </a:lnTo>
                  <a:lnTo>
                    <a:pt x="1087958" y="353479"/>
                  </a:lnTo>
                  <a:close/>
                </a:path>
                <a:path w="1115695" h="544195">
                  <a:moveTo>
                    <a:pt x="1115161" y="326288"/>
                  </a:moveTo>
                  <a:lnTo>
                    <a:pt x="1087958" y="326288"/>
                  </a:lnTo>
                  <a:lnTo>
                    <a:pt x="1087958" y="353479"/>
                  </a:lnTo>
                  <a:lnTo>
                    <a:pt x="1115161" y="353479"/>
                  </a:lnTo>
                  <a:lnTo>
                    <a:pt x="1115161" y="326288"/>
                  </a:lnTo>
                  <a:close/>
                </a:path>
                <a:path w="1115695" h="544195">
                  <a:moveTo>
                    <a:pt x="1115161" y="271881"/>
                  </a:moveTo>
                  <a:lnTo>
                    <a:pt x="1087958" y="271881"/>
                  </a:lnTo>
                  <a:lnTo>
                    <a:pt x="1060767" y="271881"/>
                  </a:lnTo>
                  <a:lnTo>
                    <a:pt x="1060767" y="299085"/>
                  </a:lnTo>
                  <a:lnTo>
                    <a:pt x="1033564" y="299085"/>
                  </a:lnTo>
                  <a:lnTo>
                    <a:pt x="1033564" y="326288"/>
                  </a:lnTo>
                  <a:lnTo>
                    <a:pt x="1060767" y="326288"/>
                  </a:lnTo>
                  <a:lnTo>
                    <a:pt x="1087958" y="326288"/>
                  </a:lnTo>
                  <a:lnTo>
                    <a:pt x="1087958" y="299085"/>
                  </a:lnTo>
                  <a:lnTo>
                    <a:pt x="1115161" y="299085"/>
                  </a:lnTo>
                  <a:lnTo>
                    <a:pt x="1115161" y="271881"/>
                  </a:lnTo>
                  <a:close/>
                </a:path>
                <a:path w="1115695" h="544195">
                  <a:moveTo>
                    <a:pt x="1115161" y="190284"/>
                  </a:moveTo>
                  <a:lnTo>
                    <a:pt x="1087958" y="190284"/>
                  </a:lnTo>
                  <a:lnTo>
                    <a:pt x="1087958" y="217487"/>
                  </a:lnTo>
                  <a:lnTo>
                    <a:pt x="1060767" y="217487"/>
                  </a:lnTo>
                  <a:lnTo>
                    <a:pt x="1060767" y="190284"/>
                  </a:lnTo>
                  <a:lnTo>
                    <a:pt x="1033564" y="190284"/>
                  </a:lnTo>
                  <a:lnTo>
                    <a:pt x="1033564" y="217487"/>
                  </a:lnTo>
                  <a:lnTo>
                    <a:pt x="1006373" y="217487"/>
                  </a:lnTo>
                  <a:lnTo>
                    <a:pt x="979170" y="217487"/>
                  </a:lnTo>
                  <a:lnTo>
                    <a:pt x="951966" y="217487"/>
                  </a:lnTo>
                  <a:lnTo>
                    <a:pt x="924763" y="217487"/>
                  </a:lnTo>
                  <a:lnTo>
                    <a:pt x="924763" y="244690"/>
                  </a:lnTo>
                  <a:lnTo>
                    <a:pt x="951966" y="244690"/>
                  </a:lnTo>
                  <a:lnTo>
                    <a:pt x="979170" y="244690"/>
                  </a:lnTo>
                  <a:lnTo>
                    <a:pt x="979170" y="271881"/>
                  </a:lnTo>
                  <a:lnTo>
                    <a:pt x="951966" y="271881"/>
                  </a:lnTo>
                  <a:lnTo>
                    <a:pt x="924763" y="271881"/>
                  </a:lnTo>
                  <a:lnTo>
                    <a:pt x="924763" y="244690"/>
                  </a:lnTo>
                  <a:lnTo>
                    <a:pt x="897572" y="244690"/>
                  </a:lnTo>
                  <a:lnTo>
                    <a:pt x="897572" y="271881"/>
                  </a:lnTo>
                  <a:lnTo>
                    <a:pt x="870369" y="271881"/>
                  </a:lnTo>
                  <a:lnTo>
                    <a:pt x="870369" y="299085"/>
                  </a:lnTo>
                  <a:lnTo>
                    <a:pt x="897572" y="299085"/>
                  </a:lnTo>
                  <a:lnTo>
                    <a:pt x="924763" y="299085"/>
                  </a:lnTo>
                  <a:lnTo>
                    <a:pt x="951966" y="299085"/>
                  </a:lnTo>
                  <a:lnTo>
                    <a:pt x="951966" y="326288"/>
                  </a:lnTo>
                  <a:lnTo>
                    <a:pt x="924763" y="326288"/>
                  </a:lnTo>
                  <a:lnTo>
                    <a:pt x="897572" y="326288"/>
                  </a:lnTo>
                  <a:lnTo>
                    <a:pt x="897572" y="353479"/>
                  </a:lnTo>
                  <a:lnTo>
                    <a:pt x="924763" y="353479"/>
                  </a:lnTo>
                  <a:lnTo>
                    <a:pt x="924763" y="380682"/>
                  </a:lnTo>
                  <a:lnTo>
                    <a:pt x="951966" y="380682"/>
                  </a:lnTo>
                  <a:lnTo>
                    <a:pt x="979170" y="380682"/>
                  </a:lnTo>
                  <a:lnTo>
                    <a:pt x="979170" y="353479"/>
                  </a:lnTo>
                  <a:lnTo>
                    <a:pt x="1006373" y="353479"/>
                  </a:lnTo>
                  <a:lnTo>
                    <a:pt x="1033564" y="353479"/>
                  </a:lnTo>
                  <a:lnTo>
                    <a:pt x="1033564" y="326288"/>
                  </a:lnTo>
                  <a:lnTo>
                    <a:pt x="1006373" y="326288"/>
                  </a:lnTo>
                  <a:lnTo>
                    <a:pt x="979170" y="326288"/>
                  </a:lnTo>
                  <a:lnTo>
                    <a:pt x="979170" y="299085"/>
                  </a:lnTo>
                  <a:lnTo>
                    <a:pt x="1006373" y="299085"/>
                  </a:lnTo>
                  <a:lnTo>
                    <a:pt x="1033564" y="299085"/>
                  </a:lnTo>
                  <a:lnTo>
                    <a:pt x="1033564" y="271881"/>
                  </a:lnTo>
                  <a:lnTo>
                    <a:pt x="1006373" y="271881"/>
                  </a:lnTo>
                  <a:lnTo>
                    <a:pt x="1006373" y="244690"/>
                  </a:lnTo>
                  <a:lnTo>
                    <a:pt x="1033564" y="244690"/>
                  </a:lnTo>
                  <a:lnTo>
                    <a:pt x="1033564" y="271881"/>
                  </a:lnTo>
                  <a:lnTo>
                    <a:pt x="1060767" y="271881"/>
                  </a:lnTo>
                  <a:lnTo>
                    <a:pt x="1060767" y="244690"/>
                  </a:lnTo>
                  <a:lnTo>
                    <a:pt x="1087958" y="244690"/>
                  </a:lnTo>
                  <a:lnTo>
                    <a:pt x="1115161" y="244690"/>
                  </a:lnTo>
                  <a:lnTo>
                    <a:pt x="1115161" y="19028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2795" y="5977010"/>
              <a:ext cx="1088390" cy="462915"/>
            </a:xfrm>
            <a:custGeom>
              <a:avLst/>
              <a:gdLst/>
              <a:ahLst/>
              <a:cxnLst/>
              <a:rect l="l" t="t" r="r" b="b"/>
              <a:pathLst>
                <a:path w="1088390" h="462914">
                  <a:moveTo>
                    <a:pt x="108788" y="244792"/>
                  </a:moveTo>
                  <a:lnTo>
                    <a:pt x="81584" y="244792"/>
                  </a:lnTo>
                  <a:lnTo>
                    <a:pt x="81584" y="271995"/>
                  </a:lnTo>
                  <a:lnTo>
                    <a:pt x="108788" y="271995"/>
                  </a:lnTo>
                  <a:lnTo>
                    <a:pt x="108788" y="244792"/>
                  </a:lnTo>
                  <a:close/>
                </a:path>
                <a:path w="1088390" h="462914">
                  <a:moveTo>
                    <a:pt x="163182" y="135991"/>
                  </a:moveTo>
                  <a:lnTo>
                    <a:pt x="135991" y="135991"/>
                  </a:lnTo>
                  <a:lnTo>
                    <a:pt x="135991" y="108800"/>
                  </a:lnTo>
                  <a:lnTo>
                    <a:pt x="108788" y="108800"/>
                  </a:lnTo>
                  <a:lnTo>
                    <a:pt x="108788" y="135991"/>
                  </a:lnTo>
                  <a:lnTo>
                    <a:pt x="81584" y="135991"/>
                  </a:lnTo>
                  <a:lnTo>
                    <a:pt x="81584" y="163195"/>
                  </a:lnTo>
                  <a:lnTo>
                    <a:pt x="54394" y="163195"/>
                  </a:lnTo>
                  <a:lnTo>
                    <a:pt x="54394" y="135991"/>
                  </a:lnTo>
                  <a:lnTo>
                    <a:pt x="27190" y="135991"/>
                  </a:lnTo>
                  <a:lnTo>
                    <a:pt x="27190" y="163195"/>
                  </a:lnTo>
                  <a:lnTo>
                    <a:pt x="0" y="163195"/>
                  </a:lnTo>
                  <a:lnTo>
                    <a:pt x="0" y="190398"/>
                  </a:lnTo>
                  <a:lnTo>
                    <a:pt x="27190" y="190398"/>
                  </a:lnTo>
                  <a:lnTo>
                    <a:pt x="27190" y="217589"/>
                  </a:lnTo>
                  <a:lnTo>
                    <a:pt x="0" y="217589"/>
                  </a:lnTo>
                  <a:lnTo>
                    <a:pt x="0" y="244792"/>
                  </a:lnTo>
                  <a:lnTo>
                    <a:pt x="27190" y="244792"/>
                  </a:lnTo>
                  <a:lnTo>
                    <a:pt x="54394" y="244792"/>
                  </a:lnTo>
                  <a:lnTo>
                    <a:pt x="54394" y="190398"/>
                  </a:lnTo>
                  <a:lnTo>
                    <a:pt x="81584" y="190398"/>
                  </a:lnTo>
                  <a:lnTo>
                    <a:pt x="81584" y="217589"/>
                  </a:lnTo>
                  <a:lnTo>
                    <a:pt x="108788" y="217589"/>
                  </a:lnTo>
                  <a:lnTo>
                    <a:pt x="108788" y="244792"/>
                  </a:lnTo>
                  <a:lnTo>
                    <a:pt x="135991" y="244792"/>
                  </a:lnTo>
                  <a:lnTo>
                    <a:pt x="135991" y="217589"/>
                  </a:lnTo>
                  <a:lnTo>
                    <a:pt x="163182" y="217589"/>
                  </a:lnTo>
                  <a:lnTo>
                    <a:pt x="163182" y="190398"/>
                  </a:lnTo>
                  <a:lnTo>
                    <a:pt x="135991" y="190398"/>
                  </a:lnTo>
                  <a:lnTo>
                    <a:pt x="108788" y="190398"/>
                  </a:lnTo>
                  <a:lnTo>
                    <a:pt x="108788" y="163195"/>
                  </a:lnTo>
                  <a:lnTo>
                    <a:pt x="135991" y="163195"/>
                  </a:lnTo>
                  <a:lnTo>
                    <a:pt x="163182" y="163195"/>
                  </a:lnTo>
                  <a:lnTo>
                    <a:pt x="163182" y="135991"/>
                  </a:lnTo>
                  <a:close/>
                </a:path>
                <a:path w="1088390" h="462914">
                  <a:moveTo>
                    <a:pt x="299186" y="217589"/>
                  </a:moveTo>
                  <a:lnTo>
                    <a:pt x="271983" y="217589"/>
                  </a:lnTo>
                  <a:lnTo>
                    <a:pt x="271983" y="271995"/>
                  </a:lnTo>
                  <a:lnTo>
                    <a:pt x="244779" y="271995"/>
                  </a:lnTo>
                  <a:lnTo>
                    <a:pt x="217589" y="271995"/>
                  </a:lnTo>
                  <a:lnTo>
                    <a:pt x="190385" y="271995"/>
                  </a:lnTo>
                  <a:lnTo>
                    <a:pt x="190385" y="217589"/>
                  </a:lnTo>
                  <a:lnTo>
                    <a:pt x="163182" y="217589"/>
                  </a:lnTo>
                  <a:lnTo>
                    <a:pt x="163182" y="244792"/>
                  </a:lnTo>
                  <a:lnTo>
                    <a:pt x="135991" y="244792"/>
                  </a:lnTo>
                  <a:lnTo>
                    <a:pt x="135991" y="271995"/>
                  </a:lnTo>
                  <a:lnTo>
                    <a:pt x="163182" y="271995"/>
                  </a:lnTo>
                  <a:lnTo>
                    <a:pt x="163182" y="299186"/>
                  </a:lnTo>
                  <a:lnTo>
                    <a:pt x="135991" y="299186"/>
                  </a:lnTo>
                  <a:lnTo>
                    <a:pt x="135991" y="326390"/>
                  </a:lnTo>
                  <a:lnTo>
                    <a:pt x="163182" y="326390"/>
                  </a:lnTo>
                  <a:lnTo>
                    <a:pt x="190385" y="326390"/>
                  </a:lnTo>
                  <a:lnTo>
                    <a:pt x="190385" y="353593"/>
                  </a:lnTo>
                  <a:lnTo>
                    <a:pt x="217589" y="353593"/>
                  </a:lnTo>
                  <a:lnTo>
                    <a:pt x="244779" y="353593"/>
                  </a:lnTo>
                  <a:lnTo>
                    <a:pt x="244779" y="326390"/>
                  </a:lnTo>
                  <a:lnTo>
                    <a:pt x="271983" y="326390"/>
                  </a:lnTo>
                  <a:lnTo>
                    <a:pt x="271983" y="353593"/>
                  </a:lnTo>
                  <a:lnTo>
                    <a:pt x="299186" y="353593"/>
                  </a:lnTo>
                  <a:lnTo>
                    <a:pt x="299186" y="217589"/>
                  </a:lnTo>
                  <a:close/>
                </a:path>
                <a:path w="1088390" h="462914">
                  <a:moveTo>
                    <a:pt x="407974" y="217589"/>
                  </a:moveTo>
                  <a:lnTo>
                    <a:pt x="380784" y="217589"/>
                  </a:lnTo>
                  <a:lnTo>
                    <a:pt x="353580" y="217589"/>
                  </a:lnTo>
                  <a:lnTo>
                    <a:pt x="353580" y="244792"/>
                  </a:lnTo>
                  <a:lnTo>
                    <a:pt x="380784" y="244792"/>
                  </a:lnTo>
                  <a:lnTo>
                    <a:pt x="407974" y="244792"/>
                  </a:lnTo>
                  <a:lnTo>
                    <a:pt x="407974" y="217589"/>
                  </a:lnTo>
                  <a:close/>
                </a:path>
                <a:path w="1088390" h="462914">
                  <a:moveTo>
                    <a:pt x="543979" y="326390"/>
                  </a:moveTo>
                  <a:lnTo>
                    <a:pt x="516775" y="326390"/>
                  </a:lnTo>
                  <a:lnTo>
                    <a:pt x="516775" y="299186"/>
                  </a:lnTo>
                  <a:lnTo>
                    <a:pt x="489572" y="299186"/>
                  </a:lnTo>
                  <a:lnTo>
                    <a:pt x="489572" y="380784"/>
                  </a:lnTo>
                  <a:lnTo>
                    <a:pt x="516775" y="380784"/>
                  </a:lnTo>
                  <a:lnTo>
                    <a:pt x="516775" y="353593"/>
                  </a:lnTo>
                  <a:lnTo>
                    <a:pt x="543979" y="353593"/>
                  </a:lnTo>
                  <a:lnTo>
                    <a:pt x="543979" y="326390"/>
                  </a:lnTo>
                  <a:close/>
                </a:path>
                <a:path w="1088390" h="462914">
                  <a:moveTo>
                    <a:pt x="571169" y="271995"/>
                  </a:moveTo>
                  <a:lnTo>
                    <a:pt x="543979" y="271995"/>
                  </a:lnTo>
                  <a:lnTo>
                    <a:pt x="543979" y="299186"/>
                  </a:lnTo>
                  <a:lnTo>
                    <a:pt x="571169" y="299186"/>
                  </a:lnTo>
                  <a:lnTo>
                    <a:pt x="571169" y="271995"/>
                  </a:lnTo>
                  <a:close/>
                </a:path>
                <a:path w="1088390" h="462914">
                  <a:moveTo>
                    <a:pt x="598373" y="299186"/>
                  </a:moveTo>
                  <a:lnTo>
                    <a:pt x="571169" y="299186"/>
                  </a:lnTo>
                  <a:lnTo>
                    <a:pt x="571169" y="326390"/>
                  </a:lnTo>
                  <a:lnTo>
                    <a:pt x="598373" y="326390"/>
                  </a:lnTo>
                  <a:lnTo>
                    <a:pt x="598373" y="299186"/>
                  </a:lnTo>
                  <a:close/>
                </a:path>
                <a:path w="1088390" h="462914">
                  <a:moveTo>
                    <a:pt x="598373" y="244792"/>
                  </a:moveTo>
                  <a:lnTo>
                    <a:pt x="571169" y="244792"/>
                  </a:lnTo>
                  <a:lnTo>
                    <a:pt x="571169" y="271995"/>
                  </a:lnTo>
                  <a:lnTo>
                    <a:pt x="598373" y="271995"/>
                  </a:lnTo>
                  <a:lnTo>
                    <a:pt x="598373" y="244792"/>
                  </a:lnTo>
                  <a:close/>
                </a:path>
                <a:path w="1088390" h="462914">
                  <a:moveTo>
                    <a:pt x="625576" y="353593"/>
                  </a:moveTo>
                  <a:lnTo>
                    <a:pt x="598373" y="353593"/>
                  </a:lnTo>
                  <a:lnTo>
                    <a:pt x="598373" y="380784"/>
                  </a:lnTo>
                  <a:lnTo>
                    <a:pt x="625576" y="380784"/>
                  </a:lnTo>
                  <a:lnTo>
                    <a:pt x="625576" y="353593"/>
                  </a:lnTo>
                  <a:close/>
                </a:path>
                <a:path w="1088390" h="462914">
                  <a:moveTo>
                    <a:pt x="761568" y="0"/>
                  </a:moveTo>
                  <a:lnTo>
                    <a:pt x="734364" y="0"/>
                  </a:lnTo>
                  <a:lnTo>
                    <a:pt x="734364" y="27203"/>
                  </a:lnTo>
                  <a:lnTo>
                    <a:pt x="707174" y="27203"/>
                  </a:lnTo>
                  <a:lnTo>
                    <a:pt x="679970" y="27203"/>
                  </a:lnTo>
                  <a:lnTo>
                    <a:pt x="652767" y="27203"/>
                  </a:lnTo>
                  <a:lnTo>
                    <a:pt x="652767" y="54394"/>
                  </a:lnTo>
                  <a:lnTo>
                    <a:pt x="625576" y="54394"/>
                  </a:lnTo>
                  <a:lnTo>
                    <a:pt x="625576" y="0"/>
                  </a:lnTo>
                  <a:lnTo>
                    <a:pt x="598373" y="0"/>
                  </a:lnTo>
                  <a:lnTo>
                    <a:pt x="571169" y="0"/>
                  </a:lnTo>
                  <a:lnTo>
                    <a:pt x="571169" y="27203"/>
                  </a:lnTo>
                  <a:lnTo>
                    <a:pt x="598373" y="27203"/>
                  </a:lnTo>
                  <a:lnTo>
                    <a:pt x="598373" y="54394"/>
                  </a:lnTo>
                  <a:lnTo>
                    <a:pt x="571169" y="54394"/>
                  </a:lnTo>
                  <a:lnTo>
                    <a:pt x="543979" y="54394"/>
                  </a:lnTo>
                  <a:lnTo>
                    <a:pt x="543979" y="81597"/>
                  </a:lnTo>
                  <a:lnTo>
                    <a:pt x="516775" y="81597"/>
                  </a:lnTo>
                  <a:lnTo>
                    <a:pt x="516775" y="54394"/>
                  </a:lnTo>
                  <a:lnTo>
                    <a:pt x="489572" y="54394"/>
                  </a:lnTo>
                  <a:lnTo>
                    <a:pt x="489572" y="81597"/>
                  </a:lnTo>
                  <a:lnTo>
                    <a:pt x="462381" y="81597"/>
                  </a:lnTo>
                  <a:lnTo>
                    <a:pt x="462381" y="0"/>
                  </a:lnTo>
                  <a:lnTo>
                    <a:pt x="435178" y="0"/>
                  </a:lnTo>
                  <a:lnTo>
                    <a:pt x="407974" y="0"/>
                  </a:lnTo>
                  <a:lnTo>
                    <a:pt x="407974" y="27203"/>
                  </a:lnTo>
                  <a:lnTo>
                    <a:pt x="435178" y="27203"/>
                  </a:lnTo>
                  <a:lnTo>
                    <a:pt x="435178" y="108800"/>
                  </a:lnTo>
                  <a:lnTo>
                    <a:pt x="407974" y="108800"/>
                  </a:lnTo>
                  <a:lnTo>
                    <a:pt x="407974" y="135991"/>
                  </a:lnTo>
                  <a:lnTo>
                    <a:pt x="380784" y="135991"/>
                  </a:lnTo>
                  <a:lnTo>
                    <a:pt x="380784" y="163195"/>
                  </a:lnTo>
                  <a:lnTo>
                    <a:pt x="407974" y="163195"/>
                  </a:lnTo>
                  <a:lnTo>
                    <a:pt x="435178" y="163195"/>
                  </a:lnTo>
                  <a:lnTo>
                    <a:pt x="435178" y="217589"/>
                  </a:lnTo>
                  <a:lnTo>
                    <a:pt x="462381" y="217589"/>
                  </a:lnTo>
                  <a:lnTo>
                    <a:pt x="489572" y="217589"/>
                  </a:lnTo>
                  <a:lnTo>
                    <a:pt x="489572" y="244792"/>
                  </a:lnTo>
                  <a:lnTo>
                    <a:pt x="462381" y="244792"/>
                  </a:lnTo>
                  <a:lnTo>
                    <a:pt x="462381" y="271995"/>
                  </a:lnTo>
                  <a:lnTo>
                    <a:pt x="489572" y="271995"/>
                  </a:lnTo>
                  <a:lnTo>
                    <a:pt x="516775" y="271995"/>
                  </a:lnTo>
                  <a:lnTo>
                    <a:pt x="516775" y="244792"/>
                  </a:lnTo>
                  <a:lnTo>
                    <a:pt x="543979" y="244792"/>
                  </a:lnTo>
                  <a:lnTo>
                    <a:pt x="571169" y="244792"/>
                  </a:lnTo>
                  <a:lnTo>
                    <a:pt x="571169" y="217589"/>
                  </a:lnTo>
                  <a:lnTo>
                    <a:pt x="543979" y="217589"/>
                  </a:lnTo>
                  <a:lnTo>
                    <a:pt x="516775" y="217589"/>
                  </a:lnTo>
                  <a:lnTo>
                    <a:pt x="516775" y="190398"/>
                  </a:lnTo>
                  <a:lnTo>
                    <a:pt x="489572" y="190398"/>
                  </a:lnTo>
                  <a:lnTo>
                    <a:pt x="462381" y="190398"/>
                  </a:lnTo>
                  <a:lnTo>
                    <a:pt x="462381" y="135991"/>
                  </a:lnTo>
                  <a:lnTo>
                    <a:pt x="489572" y="135991"/>
                  </a:lnTo>
                  <a:lnTo>
                    <a:pt x="489572" y="108800"/>
                  </a:lnTo>
                  <a:lnTo>
                    <a:pt x="516775" y="108800"/>
                  </a:lnTo>
                  <a:lnTo>
                    <a:pt x="516775" y="135991"/>
                  </a:lnTo>
                  <a:lnTo>
                    <a:pt x="543979" y="135991"/>
                  </a:lnTo>
                  <a:lnTo>
                    <a:pt x="543979" y="108800"/>
                  </a:lnTo>
                  <a:lnTo>
                    <a:pt x="571169" y="108800"/>
                  </a:lnTo>
                  <a:lnTo>
                    <a:pt x="571169" y="163195"/>
                  </a:lnTo>
                  <a:lnTo>
                    <a:pt x="598373" y="163195"/>
                  </a:lnTo>
                  <a:lnTo>
                    <a:pt x="625576" y="163195"/>
                  </a:lnTo>
                  <a:lnTo>
                    <a:pt x="625576" y="135991"/>
                  </a:lnTo>
                  <a:lnTo>
                    <a:pt x="598373" y="135991"/>
                  </a:lnTo>
                  <a:lnTo>
                    <a:pt x="598373" y="81597"/>
                  </a:lnTo>
                  <a:lnTo>
                    <a:pt x="625576" y="81597"/>
                  </a:lnTo>
                  <a:lnTo>
                    <a:pt x="652767" y="81597"/>
                  </a:lnTo>
                  <a:lnTo>
                    <a:pt x="679970" y="81597"/>
                  </a:lnTo>
                  <a:lnTo>
                    <a:pt x="707174" y="81597"/>
                  </a:lnTo>
                  <a:lnTo>
                    <a:pt x="707174" y="54394"/>
                  </a:lnTo>
                  <a:lnTo>
                    <a:pt x="734364" y="54394"/>
                  </a:lnTo>
                  <a:lnTo>
                    <a:pt x="761568" y="54394"/>
                  </a:lnTo>
                  <a:lnTo>
                    <a:pt x="761568" y="0"/>
                  </a:lnTo>
                  <a:close/>
                </a:path>
                <a:path w="1088390" h="462914">
                  <a:moveTo>
                    <a:pt x="843165" y="380784"/>
                  </a:moveTo>
                  <a:lnTo>
                    <a:pt x="815962" y="380784"/>
                  </a:lnTo>
                  <a:lnTo>
                    <a:pt x="788771" y="380784"/>
                  </a:lnTo>
                  <a:lnTo>
                    <a:pt x="788771" y="299186"/>
                  </a:lnTo>
                  <a:lnTo>
                    <a:pt x="761568" y="299186"/>
                  </a:lnTo>
                  <a:lnTo>
                    <a:pt x="734364" y="299186"/>
                  </a:lnTo>
                  <a:lnTo>
                    <a:pt x="734364" y="353593"/>
                  </a:lnTo>
                  <a:lnTo>
                    <a:pt x="707174" y="353593"/>
                  </a:lnTo>
                  <a:lnTo>
                    <a:pt x="707174" y="435190"/>
                  </a:lnTo>
                  <a:lnTo>
                    <a:pt x="734364" y="435190"/>
                  </a:lnTo>
                  <a:lnTo>
                    <a:pt x="734364" y="407987"/>
                  </a:lnTo>
                  <a:lnTo>
                    <a:pt x="761568" y="407987"/>
                  </a:lnTo>
                  <a:lnTo>
                    <a:pt x="788771" y="407987"/>
                  </a:lnTo>
                  <a:lnTo>
                    <a:pt x="815962" y="407987"/>
                  </a:lnTo>
                  <a:lnTo>
                    <a:pt x="843165" y="407987"/>
                  </a:lnTo>
                  <a:lnTo>
                    <a:pt x="843165" y="380784"/>
                  </a:lnTo>
                  <a:close/>
                </a:path>
                <a:path w="1088390" h="462914">
                  <a:moveTo>
                    <a:pt x="1087958" y="299186"/>
                  </a:moveTo>
                  <a:lnTo>
                    <a:pt x="1060754" y="299186"/>
                  </a:lnTo>
                  <a:lnTo>
                    <a:pt x="1060754" y="326390"/>
                  </a:lnTo>
                  <a:lnTo>
                    <a:pt x="1033564" y="326390"/>
                  </a:lnTo>
                  <a:lnTo>
                    <a:pt x="1033564" y="353593"/>
                  </a:lnTo>
                  <a:lnTo>
                    <a:pt x="1060754" y="353593"/>
                  </a:lnTo>
                  <a:lnTo>
                    <a:pt x="1087958" y="353593"/>
                  </a:lnTo>
                  <a:lnTo>
                    <a:pt x="1087958" y="299186"/>
                  </a:lnTo>
                  <a:close/>
                </a:path>
                <a:path w="1088390" h="462914">
                  <a:moveTo>
                    <a:pt x="1087958" y="190398"/>
                  </a:moveTo>
                  <a:lnTo>
                    <a:pt x="1060754" y="190398"/>
                  </a:lnTo>
                  <a:lnTo>
                    <a:pt x="1060754" y="217589"/>
                  </a:lnTo>
                  <a:lnTo>
                    <a:pt x="1033564" y="217589"/>
                  </a:lnTo>
                  <a:lnTo>
                    <a:pt x="1033564" y="244792"/>
                  </a:lnTo>
                  <a:lnTo>
                    <a:pt x="1006360" y="244792"/>
                  </a:lnTo>
                  <a:lnTo>
                    <a:pt x="1006360" y="217589"/>
                  </a:lnTo>
                  <a:lnTo>
                    <a:pt x="1033564" y="217589"/>
                  </a:lnTo>
                  <a:lnTo>
                    <a:pt x="1033564" y="190398"/>
                  </a:lnTo>
                  <a:lnTo>
                    <a:pt x="1006360" y="190398"/>
                  </a:lnTo>
                  <a:lnTo>
                    <a:pt x="1006360" y="163195"/>
                  </a:lnTo>
                  <a:lnTo>
                    <a:pt x="979170" y="163195"/>
                  </a:lnTo>
                  <a:lnTo>
                    <a:pt x="951966" y="163195"/>
                  </a:lnTo>
                  <a:lnTo>
                    <a:pt x="951966" y="190398"/>
                  </a:lnTo>
                  <a:lnTo>
                    <a:pt x="979170" y="190398"/>
                  </a:lnTo>
                  <a:lnTo>
                    <a:pt x="979170" y="217589"/>
                  </a:lnTo>
                  <a:lnTo>
                    <a:pt x="951966" y="217589"/>
                  </a:lnTo>
                  <a:lnTo>
                    <a:pt x="951966" y="190398"/>
                  </a:lnTo>
                  <a:lnTo>
                    <a:pt x="924763" y="190398"/>
                  </a:lnTo>
                  <a:lnTo>
                    <a:pt x="924763" y="244792"/>
                  </a:lnTo>
                  <a:lnTo>
                    <a:pt x="897559" y="244792"/>
                  </a:lnTo>
                  <a:lnTo>
                    <a:pt x="897559" y="163195"/>
                  </a:lnTo>
                  <a:lnTo>
                    <a:pt x="870369" y="163195"/>
                  </a:lnTo>
                  <a:lnTo>
                    <a:pt x="870369" y="190398"/>
                  </a:lnTo>
                  <a:lnTo>
                    <a:pt x="870369" y="217589"/>
                  </a:lnTo>
                  <a:lnTo>
                    <a:pt x="843165" y="217589"/>
                  </a:lnTo>
                  <a:lnTo>
                    <a:pt x="843165" y="244792"/>
                  </a:lnTo>
                  <a:lnTo>
                    <a:pt x="870369" y="244792"/>
                  </a:lnTo>
                  <a:lnTo>
                    <a:pt x="870369" y="271995"/>
                  </a:lnTo>
                  <a:lnTo>
                    <a:pt x="843165" y="271995"/>
                  </a:lnTo>
                  <a:lnTo>
                    <a:pt x="843165" y="244792"/>
                  </a:lnTo>
                  <a:lnTo>
                    <a:pt x="815962" y="244792"/>
                  </a:lnTo>
                  <a:lnTo>
                    <a:pt x="815962" y="217589"/>
                  </a:lnTo>
                  <a:lnTo>
                    <a:pt x="843165" y="217589"/>
                  </a:lnTo>
                  <a:lnTo>
                    <a:pt x="843165" y="190398"/>
                  </a:lnTo>
                  <a:lnTo>
                    <a:pt x="870369" y="190398"/>
                  </a:lnTo>
                  <a:lnTo>
                    <a:pt x="870369" y="163195"/>
                  </a:lnTo>
                  <a:lnTo>
                    <a:pt x="870369" y="135991"/>
                  </a:lnTo>
                  <a:lnTo>
                    <a:pt x="843165" y="135991"/>
                  </a:lnTo>
                  <a:lnTo>
                    <a:pt x="843165" y="163195"/>
                  </a:lnTo>
                  <a:lnTo>
                    <a:pt x="815962" y="163195"/>
                  </a:lnTo>
                  <a:lnTo>
                    <a:pt x="788771" y="163195"/>
                  </a:lnTo>
                  <a:lnTo>
                    <a:pt x="788771" y="190398"/>
                  </a:lnTo>
                  <a:lnTo>
                    <a:pt x="761568" y="190398"/>
                  </a:lnTo>
                  <a:lnTo>
                    <a:pt x="734364" y="190398"/>
                  </a:lnTo>
                  <a:lnTo>
                    <a:pt x="734364" y="217589"/>
                  </a:lnTo>
                  <a:lnTo>
                    <a:pt x="761568" y="217589"/>
                  </a:lnTo>
                  <a:lnTo>
                    <a:pt x="788771" y="217589"/>
                  </a:lnTo>
                  <a:lnTo>
                    <a:pt x="788771" y="271995"/>
                  </a:lnTo>
                  <a:lnTo>
                    <a:pt x="815962" y="271995"/>
                  </a:lnTo>
                  <a:lnTo>
                    <a:pt x="815962" y="353593"/>
                  </a:lnTo>
                  <a:lnTo>
                    <a:pt x="843165" y="353593"/>
                  </a:lnTo>
                  <a:lnTo>
                    <a:pt x="843165" y="299186"/>
                  </a:lnTo>
                  <a:lnTo>
                    <a:pt x="870369" y="299186"/>
                  </a:lnTo>
                  <a:lnTo>
                    <a:pt x="897559" y="299186"/>
                  </a:lnTo>
                  <a:lnTo>
                    <a:pt x="924763" y="299186"/>
                  </a:lnTo>
                  <a:lnTo>
                    <a:pt x="924763" y="271995"/>
                  </a:lnTo>
                  <a:lnTo>
                    <a:pt x="951966" y="271995"/>
                  </a:lnTo>
                  <a:lnTo>
                    <a:pt x="979170" y="271995"/>
                  </a:lnTo>
                  <a:lnTo>
                    <a:pt x="979170" y="435190"/>
                  </a:lnTo>
                  <a:lnTo>
                    <a:pt x="1006360" y="435190"/>
                  </a:lnTo>
                  <a:lnTo>
                    <a:pt x="1006360" y="462381"/>
                  </a:lnTo>
                  <a:lnTo>
                    <a:pt x="1033564" y="462381"/>
                  </a:lnTo>
                  <a:lnTo>
                    <a:pt x="1033564" y="407987"/>
                  </a:lnTo>
                  <a:lnTo>
                    <a:pt x="1006360" y="407987"/>
                  </a:lnTo>
                  <a:lnTo>
                    <a:pt x="1006360" y="326390"/>
                  </a:lnTo>
                  <a:lnTo>
                    <a:pt x="1033564" y="326390"/>
                  </a:lnTo>
                  <a:lnTo>
                    <a:pt x="1033564" y="299186"/>
                  </a:lnTo>
                  <a:lnTo>
                    <a:pt x="1006360" y="299186"/>
                  </a:lnTo>
                  <a:lnTo>
                    <a:pt x="1006360" y="271995"/>
                  </a:lnTo>
                  <a:lnTo>
                    <a:pt x="1033564" y="271995"/>
                  </a:lnTo>
                  <a:lnTo>
                    <a:pt x="1060754" y="271995"/>
                  </a:lnTo>
                  <a:lnTo>
                    <a:pt x="1060754" y="244792"/>
                  </a:lnTo>
                  <a:lnTo>
                    <a:pt x="1087958" y="244792"/>
                  </a:lnTo>
                  <a:lnTo>
                    <a:pt x="1087958" y="1903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2" y="5406260"/>
              <a:ext cx="1115695" cy="1115060"/>
            </a:xfrm>
            <a:custGeom>
              <a:avLst/>
              <a:gdLst/>
              <a:ahLst/>
              <a:cxnLst/>
              <a:rect l="l" t="t" r="r" b="b"/>
              <a:pathLst>
                <a:path w="1115695" h="1115059">
                  <a:moveTo>
                    <a:pt x="190385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62560"/>
                  </a:lnTo>
                  <a:lnTo>
                    <a:pt x="0" y="190500"/>
                  </a:lnTo>
                  <a:lnTo>
                    <a:pt x="190385" y="190500"/>
                  </a:lnTo>
                  <a:lnTo>
                    <a:pt x="190385" y="162763"/>
                  </a:lnTo>
                  <a:lnTo>
                    <a:pt x="190385" y="162560"/>
                  </a:lnTo>
                  <a:lnTo>
                    <a:pt x="190385" y="26771"/>
                  </a:lnTo>
                  <a:lnTo>
                    <a:pt x="163195" y="26771"/>
                  </a:lnTo>
                  <a:lnTo>
                    <a:pt x="163195" y="162560"/>
                  </a:lnTo>
                  <a:lnTo>
                    <a:pt x="27203" y="162560"/>
                  </a:lnTo>
                  <a:lnTo>
                    <a:pt x="27203" y="26670"/>
                  </a:lnTo>
                  <a:lnTo>
                    <a:pt x="190385" y="26670"/>
                  </a:lnTo>
                  <a:lnTo>
                    <a:pt x="190385" y="0"/>
                  </a:lnTo>
                  <a:close/>
                </a:path>
                <a:path w="1115695" h="1115059">
                  <a:moveTo>
                    <a:pt x="271983" y="1005941"/>
                  </a:moveTo>
                  <a:lnTo>
                    <a:pt x="244792" y="1005941"/>
                  </a:lnTo>
                  <a:lnTo>
                    <a:pt x="244792" y="978738"/>
                  </a:lnTo>
                  <a:lnTo>
                    <a:pt x="217589" y="978738"/>
                  </a:lnTo>
                  <a:lnTo>
                    <a:pt x="217589" y="1060335"/>
                  </a:lnTo>
                  <a:lnTo>
                    <a:pt x="244792" y="1060335"/>
                  </a:lnTo>
                  <a:lnTo>
                    <a:pt x="244792" y="1033132"/>
                  </a:lnTo>
                  <a:lnTo>
                    <a:pt x="271983" y="1033132"/>
                  </a:lnTo>
                  <a:lnTo>
                    <a:pt x="271983" y="1005941"/>
                  </a:lnTo>
                  <a:close/>
                </a:path>
                <a:path w="1115695" h="1115059">
                  <a:moveTo>
                    <a:pt x="353580" y="1005941"/>
                  </a:moveTo>
                  <a:lnTo>
                    <a:pt x="326390" y="1005941"/>
                  </a:lnTo>
                  <a:lnTo>
                    <a:pt x="326390" y="1033132"/>
                  </a:lnTo>
                  <a:lnTo>
                    <a:pt x="353580" y="1033132"/>
                  </a:lnTo>
                  <a:lnTo>
                    <a:pt x="353580" y="1005941"/>
                  </a:lnTo>
                  <a:close/>
                </a:path>
                <a:path w="1115695" h="1115059">
                  <a:moveTo>
                    <a:pt x="489585" y="1087539"/>
                  </a:moveTo>
                  <a:lnTo>
                    <a:pt x="462381" y="1087539"/>
                  </a:lnTo>
                  <a:lnTo>
                    <a:pt x="435178" y="1087539"/>
                  </a:lnTo>
                  <a:lnTo>
                    <a:pt x="435178" y="1114729"/>
                  </a:lnTo>
                  <a:lnTo>
                    <a:pt x="462381" y="1114729"/>
                  </a:lnTo>
                  <a:lnTo>
                    <a:pt x="489585" y="1114729"/>
                  </a:lnTo>
                  <a:lnTo>
                    <a:pt x="489585" y="1087539"/>
                  </a:lnTo>
                  <a:close/>
                </a:path>
                <a:path w="1115695" h="1115059">
                  <a:moveTo>
                    <a:pt x="516775" y="1033132"/>
                  </a:moveTo>
                  <a:lnTo>
                    <a:pt x="489585" y="1033132"/>
                  </a:lnTo>
                  <a:lnTo>
                    <a:pt x="462381" y="1033132"/>
                  </a:lnTo>
                  <a:lnTo>
                    <a:pt x="435178" y="1033132"/>
                  </a:lnTo>
                  <a:lnTo>
                    <a:pt x="435178" y="1005941"/>
                  </a:lnTo>
                  <a:lnTo>
                    <a:pt x="462381" y="1005941"/>
                  </a:lnTo>
                  <a:lnTo>
                    <a:pt x="462381" y="978738"/>
                  </a:lnTo>
                  <a:lnTo>
                    <a:pt x="435178" y="978738"/>
                  </a:lnTo>
                  <a:lnTo>
                    <a:pt x="407987" y="978738"/>
                  </a:lnTo>
                  <a:lnTo>
                    <a:pt x="407987" y="951534"/>
                  </a:lnTo>
                  <a:lnTo>
                    <a:pt x="435178" y="951534"/>
                  </a:lnTo>
                  <a:lnTo>
                    <a:pt x="462381" y="951534"/>
                  </a:lnTo>
                  <a:lnTo>
                    <a:pt x="462381" y="924344"/>
                  </a:lnTo>
                  <a:lnTo>
                    <a:pt x="489585" y="924344"/>
                  </a:lnTo>
                  <a:lnTo>
                    <a:pt x="489585" y="842746"/>
                  </a:lnTo>
                  <a:lnTo>
                    <a:pt x="462381" y="842746"/>
                  </a:lnTo>
                  <a:lnTo>
                    <a:pt x="435178" y="842746"/>
                  </a:lnTo>
                  <a:lnTo>
                    <a:pt x="435178" y="869937"/>
                  </a:lnTo>
                  <a:lnTo>
                    <a:pt x="462381" y="869937"/>
                  </a:lnTo>
                  <a:lnTo>
                    <a:pt x="462381" y="897140"/>
                  </a:lnTo>
                  <a:lnTo>
                    <a:pt x="435178" y="897140"/>
                  </a:lnTo>
                  <a:lnTo>
                    <a:pt x="435178" y="869937"/>
                  </a:lnTo>
                  <a:lnTo>
                    <a:pt x="407987" y="869937"/>
                  </a:lnTo>
                  <a:lnTo>
                    <a:pt x="407987" y="842746"/>
                  </a:lnTo>
                  <a:lnTo>
                    <a:pt x="380784" y="842746"/>
                  </a:lnTo>
                  <a:lnTo>
                    <a:pt x="353580" y="842746"/>
                  </a:lnTo>
                  <a:lnTo>
                    <a:pt x="353580" y="897140"/>
                  </a:lnTo>
                  <a:lnTo>
                    <a:pt x="380784" y="897140"/>
                  </a:lnTo>
                  <a:lnTo>
                    <a:pt x="380784" y="951534"/>
                  </a:lnTo>
                  <a:lnTo>
                    <a:pt x="353580" y="951534"/>
                  </a:lnTo>
                  <a:lnTo>
                    <a:pt x="353580" y="924344"/>
                  </a:lnTo>
                  <a:lnTo>
                    <a:pt x="326390" y="924344"/>
                  </a:lnTo>
                  <a:lnTo>
                    <a:pt x="326390" y="951534"/>
                  </a:lnTo>
                  <a:lnTo>
                    <a:pt x="299186" y="951534"/>
                  </a:lnTo>
                  <a:lnTo>
                    <a:pt x="299186" y="978738"/>
                  </a:lnTo>
                  <a:lnTo>
                    <a:pt x="326390" y="978738"/>
                  </a:lnTo>
                  <a:lnTo>
                    <a:pt x="353580" y="978738"/>
                  </a:lnTo>
                  <a:lnTo>
                    <a:pt x="353580" y="1005941"/>
                  </a:lnTo>
                  <a:lnTo>
                    <a:pt x="380784" y="1005941"/>
                  </a:lnTo>
                  <a:lnTo>
                    <a:pt x="380784" y="1060335"/>
                  </a:lnTo>
                  <a:lnTo>
                    <a:pt x="353580" y="1060335"/>
                  </a:lnTo>
                  <a:lnTo>
                    <a:pt x="326390" y="1060335"/>
                  </a:lnTo>
                  <a:lnTo>
                    <a:pt x="326390" y="1033132"/>
                  </a:lnTo>
                  <a:lnTo>
                    <a:pt x="299186" y="1033132"/>
                  </a:lnTo>
                  <a:lnTo>
                    <a:pt x="299186" y="1060335"/>
                  </a:lnTo>
                  <a:lnTo>
                    <a:pt x="271983" y="1060335"/>
                  </a:lnTo>
                  <a:lnTo>
                    <a:pt x="271983" y="1087539"/>
                  </a:lnTo>
                  <a:lnTo>
                    <a:pt x="244792" y="1087539"/>
                  </a:lnTo>
                  <a:lnTo>
                    <a:pt x="244792" y="1114729"/>
                  </a:lnTo>
                  <a:lnTo>
                    <a:pt x="271983" y="1114729"/>
                  </a:lnTo>
                  <a:lnTo>
                    <a:pt x="299186" y="1114729"/>
                  </a:lnTo>
                  <a:lnTo>
                    <a:pt x="299186" y="1087539"/>
                  </a:lnTo>
                  <a:lnTo>
                    <a:pt x="326390" y="1087539"/>
                  </a:lnTo>
                  <a:lnTo>
                    <a:pt x="353580" y="1087539"/>
                  </a:lnTo>
                  <a:lnTo>
                    <a:pt x="380784" y="1087539"/>
                  </a:lnTo>
                  <a:lnTo>
                    <a:pt x="380784" y="1114729"/>
                  </a:lnTo>
                  <a:lnTo>
                    <a:pt x="407987" y="1114729"/>
                  </a:lnTo>
                  <a:lnTo>
                    <a:pt x="407987" y="1087539"/>
                  </a:lnTo>
                  <a:lnTo>
                    <a:pt x="435178" y="1087539"/>
                  </a:lnTo>
                  <a:lnTo>
                    <a:pt x="435178" y="1060335"/>
                  </a:lnTo>
                  <a:lnTo>
                    <a:pt x="462381" y="1060335"/>
                  </a:lnTo>
                  <a:lnTo>
                    <a:pt x="489585" y="1060335"/>
                  </a:lnTo>
                  <a:lnTo>
                    <a:pt x="516775" y="1060335"/>
                  </a:lnTo>
                  <a:lnTo>
                    <a:pt x="516775" y="1033132"/>
                  </a:lnTo>
                  <a:close/>
                </a:path>
                <a:path w="1115695" h="1115059">
                  <a:moveTo>
                    <a:pt x="516775" y="951534"/>
                  </a:moveTo>
                  <a:lnTo>
                    <a:pt x="489585" y="951534"/>
                  </a:lnTo>
                  <a:lnTo>
                    <a:pt x="489585" y="978738"/>
                  </a:lnTo>
                  <a:lnTo>
                    <a:pt x="516775" y="978738"/>
                  </a:lnTo>
                  <a:lnTo>
                    <a:pt x="516775" y="951534"/>
                  </a:lnTo>
                  <a:close/>
                </a:path>
                <a:path w="1115695" h="1115059">
                  <a:moveTo>
                    <a:pt x="679970" y="1087539"/>
                  </a:moveTo>
                  <a:lnTo>
                    <a:pt x="652780" y="1087539"/>
                  </a:lnTo>
                  <a:lnTo>
                    <a:pt x="625576" y="1087539"/>
                  </a:lnTo>
                  <a:lnTo>
                    <a:pt x="598373" y="1087539"/>
                  </a:lnTo>
                  <a:lnTo>
                    <a:pt x="598373" y="1114729"/>
                  </a:lnTo>
                  <a:lnTo>
                    <a:pt x="625576" y="1114729"/>
                  </a:lnTo>
                  <a:lnTo>
                    <a:pt x="652780" y="1114729"/>
                  </a:lnTo>
                  <a:lnTo>
                    <a:pt x="679970" y="1114729"/>
                  </a:lnTo>
                  <a:lnTo>
                    <a:pt x="679970" y="1087539"/>
                  </a:lnTo>
                  <a:close/>
                </a:path>
                <a:path w="1115695" h="1115059">
                  <a:moveTo>
                    <a:pt x="761568" y="1033132"/>
                  </a:moveTo>
                  <a:lnTo>
                    <a:pt x="734377" y="1033132"/>
                  </a:lnTo>
                  <a:lnTo>
                    <a:pt x="707174" y="1033132"/>
                  </a:lnTo>
                  <a:lnTo>
                    <a:pt x="679970" y="1033132"/>
                  </a:lnTo>
                  <a:lnTo>
                    <a:pt x="679970" y="1005941"/>
                  </a:lnTo>
                  <a:lnTo>
                    <a:pt x="652780" y="1005941"/>
                  </a:lnTo>
                  <a:lnTo>
                    <a:pt x="652780" y="1033132"/>
                  </a:lnTo>
                  <a:lnTo>
                    <a:pt x="625576" y="1033132"/>
                  </a:lnTo>
                  <a:lnTo>
                    <a:pt x="625576" y="1005941"/>
                  </a:lnTo>
                  <a:lnTo>
                    <a:pt x="652780" y="1005941"/>
                  </a:lnTo>
                  <a:lnTo>
                    <a:pt x="652780" y="978738"/>
                  </a:lnTo>
                  <a:lnTo>
                    <a:pt x="625576" y="978738"/>
                  </a:lnTo>
                  <a:lnTo>
                    <a:pt x="625576" y="951534"/>
                  </a:lnTo>
                  <a:lnTo>
                    <a:pt x="598373" y="951534"/>
                  </a:lnTo>
                  <a:lnTo>
                    <a:pt x="598373" y="924344"/>
                  </a:lnTo>
                  <a:lnTo>
                    <a:pt x="571182" y="924344"/>
                  </a:lnTo>
                  <a:lnTo>
                    <a:pt x="571182" y="951534"/>
                  </a:lnTo>
                  <a:lnTo>
                    <a:pt x="543979" y="951534"/>
                  </a:lnTo>
                  <a:lnTo>
                    <a:pt x="543979" y="1087539"/>
                  </a:lnTo>
                  <a:lnTo>
                    <a:pt x="571182" y="1087539"/>
                  </a:lnTo>
                  <a:lnTo>
                    <a:pt x="598373" y="1087539"/>
                  </a:lnTo>
                  <a:lnTo>
                    <a:pt x="598373" y="1060335"/>
                  </a:lnTo>
                  <a:lnTo>
                    <a:pt x="571182" y="1060335"/>
                  </a:lnTo>
                  <a:lnTo>
                    <a:pt x="571182" y="1033132"/>
                  </a:lnTo>
                  <a:lnTo>
                    <a:pt x="598373" y="1033132"/>
                  </a:lnTo>
                  <a:lnTo>
                    <a:pt x="598373" y="1060335"/>
                  </a:lnTo>
                  <a:lnTo>
                    <a:pt x="625576" y="1060335"/>
                  </a:lnTo>
                  <a:lnTo>
                    <a:pt x="652780" y="1060335"/>
                  </a:lnTo>
                  <a:lnTo>
                    <a:pt x="679970" y="1060335"/>
                  </a:lnTo>
                  <a:lnTo>
                    <a:pt x="679970" y="1087539"/>
                  </a:lnTo>
                  <a:lnTo>
                    <a:pt x="707174" y="1087539"/>
                  </a:lnTo>
                  <a:lnTo>
                    <a:pt x="707174" y="1060335"/>
                  </a:lnTo>
                  <a:lnTo>
                    <a:pt x="734377" y="1060335"/>
                  </a:lnTo>
                  <a:lnTo>
                    <a:pt x="761568" y="1060335"/>
                  </a:lnTo>
                  <a:lnTo>
                    <a:pt x="761568" y="1033132"/>
                  </a:lnTo>
                  <a:close/>
                </a:path>
                <a:path w="1115695" h="1115059">
                  <a:moveTo>
                    <a:pt x="788771" y="1060335"/>
                  </a:moveTo>
                  <a:lnTo>
                    <a:pt x="761568" y="1060335"/>
                  </a:lnTo>
                  <a:lnTo>
                    <a:pt x="761568" y="1087539"/>
                  </a:lnTo>
                  <a:lnTo>
                    <a:pt x="788771" y="1087539"/>
                  </a:lnTo>
                  <a:lnTo>
                    <a:pt x="788771" y="1060335"/>
                  </a:lnTo>
                  <a:close/>
                </a:path>
                <a:path w="1115695" h="1115059">
                  <a:moveTo>
                    <a:pt x="788771" y="1005941"/>
                  </a:moveTo>
                  <a:lnTo>
                    <a:pt x="761568" y="1005941"/>
                  </a:lnTo>
                  <a:lnTo>
                    <a:pt x="761568" y="1033132"/>
                  </a:lnTo>
                  <a:lnTo>
                    <a:pt x="788771" y="1033132"/>
                  </a:lnTo>
                  <a:lnTo>
                    <a:pt x="788771" y="1005941"/>
                  </a:lnTo>
                  <a:close/>
                </a:path>
                <a:path w="1115695" h="1115059">
                  <a:moveTo>
                    <a:pt x="788771" y="815543"/>
                  </a:moveTo>
                  <a:lnTo>
                    <a:pt x="761568" y="815543"/>
                  </a:lnTo>
                  <a:lnTo>
                    <a:pt x="761568" y="788339"/>
                  </a:lnTo>
                  <a:lnTo>
                    <a:pt x="734377" y="788339"/>
                  </a:lnTo>
                  <a:lnTo>
                    <a:pt x="734377" y="815543"/>
                  </a:lnTo>
                  <a:lnTo>
                    <a:pt x="734377" y="842746"/>
                  </a:lnTo>
                  <a:lnTo>
                    <a:pt x="707174" y="842746"/>
                  </a:lnTo>
                  <a:lnTo>
                    <a:pt x="707174" y="869937"/>
                  </a:lnTo>
                  <a:lnTo>
                    <a:pt x="679970" y="869937"/>
                  </a:lnTo>
                  <a:lnTo>
                    <a:pt x="679970" y="842746"/>
                  </a:lnTo>
                  <a:lnTo>
                    <a:pt x="707174" y="842746"/>
                  </a:lnTo>
                  <a:lnTo>
                    <a:pt x="707174" y="815543"/>
                  </a:lnTo>
                  <a:lnTo>
                    <a:pt x="734377" y="815543"/>
                  </a:lnTo>
                  <a:lnTo>
                    <a:pt x="734377" y="788339"/>
                  </a:lnTo>
                  <a:lnTo>
                    <a:pt x="734377" y="761149"/>
                  </a:lnTo>
                  <a:lnTo>
                    <a:pt x="707174" y="761149"/>
                  </a:lnTo>
                  <a:lnTo>
                    <a:pt x="707174" y="733945"/>
                  </a:lnTo>
                  <a:lnTo>
                    <a:pt x="679970" y="733945"/>
                  </a:lnTo>
                  <a:lnTo>
                    <a:pt x="679970" y="815543"/>
                  </a:lnTo>
                  <a:lnTo>
                    <a:pt x="652780" y="815543"/>
                  </a:lnTo>
                  <a:lnTo>
                    <a:pt x="652780" y="924344"/>
                  </a:lnTo>
                  <a:lnTo>
                    <a:pt x="625576" y="924344"/>
                  </a:lnTo>
                  <a:lnTo>
                    <a:pt x="625576" y="951534"/>
                  </a:lnTo>
                  <a:lnTo>
                    <a:pt x="652780" y="951534"/>
                  </a:lnTo>
                  <a:lnTo>
                    <a:pt x="679970" y="951534"/>
                  </a:lnTo>
                  <a:lnTo>
                    <a:pt x="679970" y="924344"/>
                  </a:lnTo>
                  <a:lnTo>
                    <a:pt x="707174" y="924344"/>
                  </a:lnTo>
                  <a:lnTo>
                    <a:pt x="734377" y="924344"/>
                  </a:lnTo>
                  <a:lnTo>
                    <a:pt x="734377" y="897140"/>
                  </a:lnTo>
                  <a:lnTo>
                    <a:pt x="761568" y="897140"/>
                  </a:lnTo>
                  <a:lnTo>
                    <a:pt x="761568" y="842746"/>
                  </a:lnTo>
                  <a:lnTo>
                    <a:pt x="788771" y="842746"/>
                  </a:lnTo>
                  <a:lnTo>
                    <a:pt x="788771" y="815543"/>
                  </a:lnTo>
                  <a:close/>
                </a:path>
                <a:path w="1115695" h="1115059">
                  <a:moveTo>
                    <a:pt x="815975" y="1087539"/>
                  </a:moveTo>
                  <a:lnTo>
                    <a:pt x="788771" y="1087539"/>
                  </a:lnTo>
                  <a:lnTo>
                    <a:pt x="788771" y="1114729"/>
                  </a:lnTo>
                  <a:lnTo>
                    <a:pt x="815975" y="1114729"/>
                  </a:lnTo>
                  <a:lnTo>
                    <a:pt x="815975" y="1087539"/>
                  </a:lnTo>
                  <a:close/>
                </a:path>
                <a:path w="1115695" h="1115059">
                  <a:moveTo>
                    <a:pt x="870369" y="1087539"/>
                  </a:moveTo>
                  <a:lnTo>
                    <a:pt x="843165" y="1087539"/>
                  </a:lnTo>
                  <a:lnTo>
                    <a:pt x="843165" y="1114729"/>
                  </a:lnTo>
                  <a:lnTo>
                    <a:pt x="870369" y="1114729"/>
                  </a:lnTo>
                  <a:lnTo>
                    <a:pt x="870369" y="1087539"/>
                  </a:lnTo>
                  <a:close/>
                </a:path>
                <a:path w="1115695" h="1115059">
                  <a:moveTo>
                    <a:pt x="1006373" y="897140"/>
                  </a:moveTo>
                  <a:lnTo>
                    <a:pt x="979170" y="897140"/>
                  </a:lnTo>
                  <a:lnTo>
                    <a:pt x="979170" y="978738"/>
                  </a:lnTo>
                  <a:lnTo>
                    <a:pt x="1006373" y="978738"/>
                  </a:lnTo>
                  <a:lnTo>
                    <a:pt x="1006373" y="897140"/>
                  </a:lnTo>
                  <a:close/>
                </a:path>
                <a:path w="1115695" h="1115059">
                  <a:moveTo>
                    <a:pt x="1006373" y="869950"/>
                  </a:moveTo>
                  <a:lnTo>
                    <a:pt x="870369" y="869950"/>
                  </a:lnTo>
                  <a:lnTo>
                    <a:pt x="870369" y="896620"/>
                  </a:lnTo>
                  <a:lnTo>
                    <a:pt x="870369" y="979170"/>
                  </a:lnTo>
                  <a:lnTo>
                    <a:pt x="870369" y="1005840"/>
                  </a:lnTo>
                  <a:lnTo>
                    <a:pt x="1006373" y="1005840"/>
                  </a:lnTo>
                  <a:lnTo>
                    <a:pt x="1006373" y="979170"/>
                  </a:lnTo>
                  <a:lnTo>
                    <a:pt x="897572" y="979170"/>
                  </a:lnTo>
                  <a:lnTo>
                    <a:pt x="897572" y="896620"/>
                  </a:lnTo>
                  <a:lnTo>
                    <a:pt x="1006373" y="896620"/>
                  </a:lnTo>
                  <a:lnTo>
                    <a:pt x="1006373" y="869950"/>
                  </a:lnTo>
                  <a:close/>
                </a:path>
                <a:path w="1115695" h="1115059">
                  <a:moveTo>
                    <a:pt x="1060767" y="1087539"/>
                  </a:moveTo>
                  <a:lnTo>
                    <a:pt x="1033564" y="1087539"/>
                  </a:lnTo>
                  <a:lnTo>
                    <a:pt x="1033564" y="1060335"/>
                  </a:lnTo>
                  <a:lnTo>
                    <a:pt x="1006373" y="1060335"/>
                  </a:lnTo>
                  <a:lnTo>
                    <a:pt x="1006373" y="1033132"/>
                  </a:lnTo>
                  <a:lnTo>
                    <a:pt x="979170" y="1033132"/>
                  </a:lnTo>
                  <a:lnTo>
                    <a:pt x="979170" y="1005941"/>
                  </a:lnTo>
                  <a:lnTo>
                    <a:pt x="951966" y="1005941"/>
                  </a:lnTo>
                  <a:lnTo>
                    <a:pt x="951966" y="1033132"/>
                  </a:lnTo>
                  <a:lnTo>
                    <a:pt x="924763" y="1033132"/>
                  </a:lnTo>
                  <a:lnTo>
                    <a:pt x="924763" y="1005941"/>
                  </a:lnTo>
                  <a:lnTo>
                    <a:pt x="897572" y="1005941"/>
                  </a:lnTo>
                  <a:lnTo>
                    <a:pt x="870369" y="1005941"/>
                  </a:lnTo>
                  <a:lnTo>
                    <a:pt x="843165" y="1005941"/>
                  </a:lnTo>
                  <a:lnTo>
                    <a:pt x="815975" y="1005941"/>
                  </a:lnTo>
                  <a:lnTo>
                    <a:pt x="815975" y="1033132"/>
                  </a:lnTo>
                  <a:lnTo>
                    <a:pt x="788771" y="1033132"/>
                  </a:lnTo>
                  <a:lnTo>
                    <a:pt x="788771" y="1060335"/>
                  </a:lnTo>
                  <a:lnTo>
                    <a:pt x="815975" y="1060335"/>
                  </a:lnTo>
                  <a:lnTo>
                    <a:pt x="843165" y="1060335"/>
                  </a:lnTo>
                  <a:lnTo>
                    <a:pt x="870369" y="1060335"/>
                  </a:lnTo>
                  <a:lnTo>
                    <a:pt x="870369" y="1087539"/>
                  </a:lnTo>
                  <a:lnTo>
                    <a:pt x="897572" y="1087539"/>
                  </a:lnTo>
                  <a:lnTo>
                    <a:pt x="897572" y="1060335"/>
                  </a:lnTo>
                  <a:lnTo>
                    <a:pt x="924763" y="1060335"/>
                  </a:lnTo>
                  <a:lnTo>
                    <a:pt x="951966" y="1060335"/>
                  </a:lnTo>
                  <a:lnTo>
                    <a:pt x="979170" y="1060335"/>
                  </a:lnTo>
                  <a:lnTo>
                    <a:pt x="979170" y="1087539"/>
                  </a:lnTo>
                  <a:lnTo>
                    <a:pt x="951966" y="1087539"/>
                  </a:lnTo>
                  <a:lnTo>
                    <a:pt x="951966" y="1114729"/>
                  </a:lnTo>
                  <a:lnTo>
                    <a:pt x="979170" y="1114729"/>
                  </a:lnTo>
                  <a:lnTo>
                    <a:pt x="1006373" y="1114729"/>
                  </a:lnTo>
                  <a:lnTo>
                    <a:pt x="1033564" y="1114729"/>
                  </a:lnTo>
                  <a:lnTo>
                    <a:pt x="1060767" y="1114729"/>
                  </a:lnTo>
                  <a:lnTo>
                    <a:pt x="1060767" y="1087539"/>
                  </a:lnTo>
                  <a:close/>
                </a:path>
                <a:path w="1115695" h="1115059">
                  <a:moveTo>
                    <a:pt x="1087958" y="1033132"/>
                  </a:moveTo>
                  <a:lnTo>
                    <a:pt x="1060767" y="1033132"/>
                  </a:lnTo>
                  <a:lnTo>
                    <a:pt x="1060767" y="1087539"/>
                  </a:lnTo>
                  <a:lnTo>
                    <a:pt x="1087958" y="1087539"/>
                  </a:lnTo>
                  <a:lnTo>
                    <a:pt x="1087958" y="1033132"/>
                  </a:lnTo>
                  <a:close/>
                </a:path>
                <a:path w="1115695" h="1115059">
                  <a:moveTo>
                    <a:pt x="1115161" y="951534"/>
                  </a:moveTo>
                  <a:lnTo>
                    <a:pt x="1087958" y="951534"/>
                  </a:lnTo>
                  <a:lnTo>
                    <a:pt x="1087958" y="1033132"/>
                  </a:lnTo>
                  <a:lnTo>
                    <a:pt x="1115161" y="1033132"/>
                  </a:lnTo>
                  <a:lnTo>
                    <a:pt x="1115161" y="951534"/>
                  </a:lnTo>
                  <a:close/>
                </a:path>
                <a:path w="1115695" h="1115059">
                  <a:moveTo>
                    <a:pt x="1115161" y="0"/>
                  </a:moveTo>
                  <a:lnTo>
                    <a:pt x="924763" y="0"/>
                  </a:lnTo>
                  <a:lnTo>
                    <a:pt x="924763" y="26670"/>
                  </a:lnTo>
                  <a:lnTo>
                    <a:pt x="924763" y="162560"/>
                  </a:lnTo>
                  <a:lnTo>
                    <a:pt x="924763" y="190500"/>
                  </a:lnTo>
                  <a:lnTo>
                    <a:pt x="1115161" y="190500"/>
                  </a:lnTo>
                  <a:lnTo>
                    <a:pt x="1115161" y="162763"/>
                  </a:lnTo>
                  <a:lnTo>
                    <a:pt x="1115161" y="162560"/>
                  </a:lnTo>
                  <a:lnTo>
                    <a:pt x="1115161" y="26771"/>
                  </a:lnTo>
                  <a:lnTo>
                    <a:pt x="1087958" y="26771"/>
                  </a:lnTo>
                  <a:lnTo>
                    <a:pt x="1087958" y="162560"/>
                  </a:lnTo>
                  <a:lnTo>
                    <a:pt x="951966" y="162560"/>
                  </a:lnTo>
                  <a:lnTo>
                    <a:pt x="951966" y="26670"/>
                  </a:lnTo>
                  <a:lnTo>
                    <a:pt x="1115161" y="26670"/>
                  </a:lnTo>
                  <a:lnTo>
                    <a:pt x="1115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5592" y="5460235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4" h="1061084">
                  <a:moveTo>
                    <a:pt x="135991" y="924763"/>
                  </a:moveTo>
                  <a:lnTo>
                    <a:pt x="54394" y="924763"/>
                  </a:lnTo>
                  <a:lnTo>
                    <a:pt x="54394" y="1006360"/>
                  </a:lnTo>
                  <a:lnTo>
                    <a:pt x="135991" y="1006360"/>
                  </a:lnTo>
                  <a:lnTo>
                    <a:pt x="135991" y="924763"/>
                  </a:lnTo>
                  <a:close/>
                </a:path>
                <a:path w="1061084" h="1061084">
                  <a:moveTo>
                    <a:pt x="135991" y="0"/>
                  </a:moveTo>
                  <a:lnTo>
                    <a:pt x="54394" y="0"/>
                  </a:lnTo>
                  <a:lnTo>
                    <a:pt x="54394" y="81597"/>
                  </a:lnTo>
                  <a:lnTo>
                    <a:pt x="135991" y="81597"/>
                  </a:lnTo>
                  <a:lnTo>
                    <a:pt x="135991" y="0"/>
                  </a:lnTo>
                  <a:close/>
                </a:path>
                <a:path w="1061084" h="1061084">
                  <a:moveTo>
                    <a:pt x="190385" y="870585"/>
                  </a:moveTo>
                  <a:lnTo>
                    <a:pt x="0" y="870585"/>
                  </a:lnTo>
                  <a:lnTo>
                    <a:pt x="0" y="897255"/>
                  </a:lnTo>
                  <a:lnTo>
                    <a:pt x="0" y="1033145"/>
                  </a:lnTo>
                  <a:lnTo>
                    <a:pt x="0" y="1061085"/>
                  </a:lnTo>
                  <a:lnTo>
                    <a:pt x="190385" y="1061085"/>
                  </a:lnTo>
                  <a:lnTo>
                    <a:pt x="190385" y="1033564"/>
                  </a:lnTo>
                  <a:lnTo>
                    <a:pt x="190385" y="1033145"/>
                  </a:lnTo>
                  <a:lnTo>
                    <a:pt x="190385" y="897559"/>
                  </a:lnTo>
                  <a:lnTo>
                    <a:pt x="163195" y="897559"/>
                  </a:lnTo>
                  <a:lnTo>
                    <a:pt x="163195" y="1033145"/>
                  </a:lnTo>
                  <a:lnTo>
                    <a:pt x="27203" y="1033145"/>
                  </a:lnTo>
                  <a:lnTo>
                    <a:pt x="27203" y="897255"/>
                  </a:lnTo>
                  <a:lnTo>
                    <a:pt x="190385" y="897255"/>
                  </a:lnTo>
                  <a:lnTo>
                    <a:pt x="190385" y="870585"/>
                  </a:lnTo>
                  <a:close/>
                </a:path>
                <a:path w="1061084" h="1061084">
                  <a:moveTo>
                    <a:pt x="951966" y="870369"/>
                  </a:moveTo>
                  <a:lnTo>
                    <a:pt x="924763" y="870369"/>
                  </a:lnTo>
                  <a:lnTo>
                    <a:pt x="924763" y="897559"/>
                  </a:lnTo>
                  <a:lnTo>
                    <a:pt x="951966" y="897559"/>
                  </a:lnTo>
                  <a:lnTo>
                    <a:pt x="951966" y="870369"/>
                  </a:lnTo>
                  <a:close/>
                </a:path>
                <a:path w="1061084" h="1061084">
                  <a:moveTo>
                    <a:pt x="1006373" y="843165"/>
                  </a:moveTo>
                  <a:lnTo>
                    <a:pt x="979170" y="843165"/>
                  </a:lnTo>
                  <a:lnTo>
                    <a:pt x="979170" y="924763"/>
                  </a:lnTo>
                  <a:lnTo>
                    <a:pt x="1006373" y="924763"/>
                  </a:lnTo>
                  <a:lnTo>
                    <a:pt x="1006373" y="843165"/>
                  </a:lnTo>
                  <a:close/>
                </a:path>
                <a:path w="1061084" h="1061084">
                  <a:moveTo>
                    <a:pt x="1060767" y="0"/>
                  </a:moveTo>
                  <a:lnTo>
                    <a:pt x="979170" y="0"/>
                  </a:lnTo>
                  <a:lnTo>
                    <a:pt x="979170" y="81597"/>
                  </a:lnTo>
                  <a:lnTo>
                    <a:pt x="1060767" y="81597"/>
                  </a:lnTo>
                  <a:lnTo>
                    <a:pt x="10607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4173" y="1290808"/>
              <a:ext cx="3377565" cy="2553970"/>
            </a:xfrm>
            <a:custGeom>
              <a:avLst/>
              <a:gdLst/>
              <a:ahLst/>
              <a:cxnLst/>
              <a:rect l="l" t="t" r="r" b="b"/>
              <a:pathLst>
                <a:path w="3377565" h="2553970">
                  <a:moveTo>
                    <a:pt x="2187396" y="0"/>
                  </a:moveTo>
                  <a:lnTo>
                    <a:pt x="2134518" y="1143"/>
                  </a:lnTo>
                  <a:lnTo>
                    <a:pt x="2081485" y="4161"/>
                  </a:lnTo>
                  <a:lnTo>
                    <a:pt x="2028563" y="8994"/>
                  </a:lnTo>
                  <a:lnTo>
                    <a:pt x="1976018" y="15583"/>
                  </a:lnTo>
                  <a:lnTo>
                    <a:pt x="1924115" y="23870"/>
                  </a:lnTo>
                  <a:lnTo>
                    <a:pt x="1873122" y="33795"/>
                  </a:lnTo>
                  <a:lnTo>
                    <a:pt x="1823302" y="45300"/>
                  </a:lnTo>
                  <a:lnTo>
                    <a:pt x="1774923" y="58326"/>
                  </a:lnTo>
                  <a:lnTo>
                    <a:pt x="1728249" y="72813"/>
                  </a:lnTo>
                  <a:lnTo>
                    <a:pt x="1683548" y="88704"/>
                  </a:lnTo>
                  <a:lnTo>
                    <a:pt x="1641083" y="105939"/>
                  </a:lnTo>
                  <a:lnTo>
                    <a:pt x="1601122" y="124460"/>
                  </a:lnTo>
                  <a:lnTo>
                    <a:pt x="1563930" y="144207"/>
                  </a:lnTo>
                  <a:lnTo>
                    <a:pt x="1529773" y="165122"/>
                  </a:lnTo>
                  <a:lnTo>
                    <a:pt x="1465117" y="212691"/>
                  </a:lnTo>
                  <a:lnTo>
                    <a:pt x="1416075" y="261005"/>
                  </a:lnTo>
                  <a:lnTo>
                    <a:pt x="0" y="1980259"/>
                  </a:lnTo>
                  <a:lnTo>
                    <a:pt x="1011927" y="2553477"/>
                  </a:lnTo>
                  <a:lnTo>
                    <a:pt x="2972984" y="1227341"/>
                  </a:lnTo>
                  <a:lnTo>
                    <a:pt x="3100500" y="1146110"/>
                  </a:lnTo>
                  <a:lnTo>
                    <a:pt x="3150862" y="1111962"/>
                  </a:lnTo>
                  <a:lnTo>
                    <a:pt x="3196376" y="1076762"/>
                  </a:lnTo>
                  <a:lnTo>
                    <a:pt x="3236972" y="1040545"/>
                  </a:lnTo>
                  <a:lnTo>
                    <a:pt x="3272580" y="1003346"/>
                  </a:lnTo>
                  <a:lnTo>
                    <a:pt x="3303130" y="965199"/>
                  </a:lnTo>
                  <a:lnTo>
                    <a:pt x="3328552" y="926139"/>
                  </a:lnTo>
                  <a:lnTo>
                    <a:pt x="3348776" y="886202"/>
                  </a:lnTo>
                  <a:lnTo>
                    <a:pt x="3363730" y="845422"/>
                  </a:lnTo>
                  <a:lnTo>
                    <a:pt x="3373346" y="803834"/>
                  </a:lnTo>
                  <a:lnTo>
                    <a:pt x="3377553" y="761473"/>
                  </a:lnTo>
                  <a:lnTo>
                    <a:pt x="3376281" y="718373"/>
                  </a:lnTo>
                  <a:lnTo>
                    <a:pt x="3370188" y="675928"/>
                  </a:lnTo>
                  <a:lnTo>
                    <a:pt x="3360039" y="634645"/>
                  </a:lnTo>
                  <a:lnTo>
                    <a:pt x="3346044" y="594538"/>
                  </a:lnTo>
                  <a:lnTo>
                    <a:pt x="3328410" y="555619"/>
                  </a:lnTo>
                  <a:lnTo>
                    <a:pt x="3307347" y="517901"/>
                  </a:lnTo>
                  <a:lnTo>
                    <a:pt x="3283063" y="481397"/>
                  </a:lnTo>
                  <a:lnTo>
                    <a:pt x="3255768" y="446120"/>
                  </a:lnTo>
                  <a:lnTo>
                    <a:pt x="3225669" y="412083"/>
                  </a:lnTo>
                  <a:lnTo>
                    <a:pt x="3192975" y="379297"/>
                  </a:lnTo>
                  <a:lnTo>
                    <a:pt x="3157896" y="347777"/>
                  </a:lnTo>
                  <a:lnTo>
                    <a:pt x="3120640" y="317535"/>
                  </a:lnTo>
                  <a:lnTo>
                    <a:pt x="3081416" y="288583"/>
                  </a:lnTo>
                  <a:lnTo>
                    <a:pt x="3040432" y="260935"/>
                  </a:lnTo>
                  <a:lnTo>
                    <a:pt x="2997898" y="234604"/>
                  </a:lnTo>
                  <a:lnTo>
                    <a:pt x="2954022" y="209601"/>
                  </a:lnTo>
                  <a:lnTo>
                    <a:pt x="2909012" y="185941"/>
                  </a:lnTo>
                  <a:lnTo>
                    <a:pt x="2863079" y="163635"/>
                  </a:lnTo>
                  <a:lnTo>
                    <a:pt x="2816429" y="142697"/>
                  </a:lnTo>
                  <a:lnTo>
                    <a:pt x="2769273" y="123140"/>
                  </a:lnTo>
                  <a:lnTo>
                    <a:pt x="2721819" y="104976"/>
                  </a:lnTo>
                  <a:lnTo>
                    <a:pt x="2674276" y="88218"/>
                  </a:lnTo>
                  <a:lnTo>
                    <a:pt x="2626852" y="72878"/>
                  </a:lnTo>
                  <a:lnTo>
                    <a:pt x="2579756" y="58971"/>
                  </a:lnTo>
                  <a:lnTo>
                    <a:pt x="2533197" y="46508"/>
                  </a:lnTo>
                  <a:lnTo>
                    <a:pt x="2487383" y="35502"/>
                  </a:lnTo>
                  <a:lnTo>
                    <a:pt x="2442525" y="25966"/>
                  </a:lnTo>
                  <a:lnTo>
                    <a:pt x="2398829" y="17914"/>
                  </a:lnTo>
                  <a:lnTo>
                    <a:pt x="2356505" y="11357"/>
                  </a:lnTo>
                  <a:lnTo>
                    <a:pt x="2315763" y="6308"/>
                  </a:lnTo>
                  <a:lnTo>
                    <a:pt x="2276809" y="2781"/>
                  </a:lnTo>
                  <a:lnTo>
                    <a:pt x="2239854" y="789"/>
                  </a:lnTo>
                  <a:lnTo>
                    <a:pt x="218739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9544" y="3277966"/>
              <a:ext cx="1339215" cy="1221740"/>
            </a:xfrm>
            <a:custGeom>
              <a:avLst/>
              <a:gdLst/>
              <a:ahLst/>
              <a:cxnLst/>
              <a:rect l="l" t="t" r="r" b="b"/>
              <a:pathLst>
                <a:path w="1339215" h="1221739">
                  <a:moveTo>
                    <a:pt x="0" y="0"/>
                  </a:moveTo>
                  <a:lnTo>
                    <a:pt x="675054" y="846265"/>
                  </a:lnTo>
                  <a:lnTo>
                    <a:pt x="1338840" y="1221446"/>
                  </a:lnTo>
                  <a:lnTo>
                    <a:pt x="1006506" y="566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6122" y="2462957"/>
              <a:ext cx="2045970" cy="2035810"/>
            </a:xfrm>
            <a:custGeom>
              <a:avLst/>
              <a:gdLst/>
              <a:ahLst/>
              <a:cxnLst/>
              <a:rect l="l" t="t" r="r" b="b"/>
              <a:pathLst>
                <a:path w="2045969" h="2035810">
                  <a:moveTo>
                    <a:pt x="2045401" y="0"/>
                  </a:moveTo>
                  <a:lnTo>
                    <a:pt x="0" y="1381392"/>
                  </a:lnTo>
                  <a:lnTo>
                    <a:pt x="331815" y="2035713"/>
                  </a:lnTo>
                  <a:lnTo>
                    <a:pt x="1583636" y="1516971"/>
                  </a:lnTo>
                  <a:lnTo>
                    <a:pt x="204540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13444" y="2126214"/>
              <a:ext cx="777175" cy="1855965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12378" y="8257312"/>
              <a:ext cx="4146550" cy="1509395"/>
            </a:xfrm>
            <a:custGeom>
              <a:avLst/>
              <a:gdLst/>
              <a:ahLst/>
              <a:cxnLst/>
              <a:rect l="l" t="t" r="r" b="b"/>
              <a:pathLst>
                <a:path w="4146550" h="1509395">
                  <a:moveTo>
                    <a:pt x="0" y="1509095"/>
                  </a:moveTo>
                  <a:lnTo>
                    <a:pt x="414605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1764" y="8221279"/>
              <a:ext cx="3428365" cy="1540510"/>
            </a:xfrm>
            <a:custGeom>
              <a:avLst/>
              <a:gdLst/>
              <a:ahLst/>
              <a:cxnLst/>
              <a:rect l="l" t="t" r="r" b="b"/>
              <a:pathLst>
                <a:path w="3428365" h="1540509">
                  <a:moveTo>
                    <a:pt x="485387" y="1540055"/>
                  </a:moveTo>
                  <a:lnTo>
                    <a:pt x="0" y="1248865"/>
                  </a:lnTo>
                  <a:lnTo>
                    <a:pt x="3427901" y="0"/>
                  </a:lnTo>
                  <a:lnTo>
                    <a:pt x="2931191" y="1538434"/>
                  </a:lnTo>
                  <a:lnTo>
                    <a:pt x="485387" y="154005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06511" y="9766800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4">
                  <a:moveTo>
                    <a:pt x="4654692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83825" y="9591432"/>
            <a:ext cx="23939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0</a:t>
            </a:r>
            <a:r>
              <a:rPr sz="375" spc="-22" baseline="133333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375" baseline="133333">
              <a:latin typeface="Arial"/>
              <a:cs typeface="Arial"/>
            </a:endParaRPr>
          </a:p>
        </p:txBody>
      </p:sp>
      <p:pic>
        <p:nvPicPr>
          <p:cNvPr id="36" name="object 3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822302" y="9540976"/>
            <a:ext cx="126921" cy="224142"/>
          </a:xfrm>
          <a:prstGeom prst="rect">
            <a:avLst/>
          </a:prstGeom>
        </p:spPr>
      </p:pic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45990" y="9825730"/>
            <a:ext cx="44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1021733" y="9531953"/>
            <a:ext cx="2946400" cy="616585"/>
            <a:chOff x="11021733" y="9531953"/>
            <a:chExt cx="2946400" cy="616585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0626" y="9779462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511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607" y="9965376"/>
              <a:ext cx="2442210" cy="76835"/>
            </a:xfrm>
            <a:custGeom>
              <a:avLst/>
              <a:gdLst/>
              <a:ahLst/>
              <a:cxnLst/>
              <a:rect l="l" t="t" r="r" b="b"/>
              <a:pathLst>
                <a:path w="244220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442209" h="76834">
                  <a:moveTo>
                    <a:pt x="2352154" y="0"/>
                  </a:moveTo>
                  <a:lnTo>
                    <a:pt x="2361718" y="40806"/>
                  </a:lnTo>
                  <a:lnTo>
                    <a:pt x="2361604" y="43207"/>
                  </a:lnTo>
                  <a:lnTo>
                    <a:pt x="2352154" y="76809"/>
                  </a:lnTo>
                  <a:lnTo>
                    <a:pt x="2433364" y="42005"/>
                  </a:lnTo>
                  <a:lnTo>
                    <a:pt x="2396728" y="42005"/>
                  </a:lnTo>
                  <a:lnTo>
                    <a:pt x="2396728" y="34804"/>
                  </a:lnTo>
                  <a:lnTo>
                    <a:pt x="2433364" y="34804"/>
                  </a:lnTo>
                  <a:lnTo>
                    <a:pt x="2352154" y="0"/>
                  </a:lnTo>
                  <a:close/>
                </a:path>
                <a:path w="2442209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442209" h="76834">
                  <a:moveTo>
                    <a:pt x="2361661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361661" y="42005"/>
                  </a:lnTo>
                  <a:lnTo>
                    <a:pt x="2361661" y="34804"/>
                  </a:lnTo>
                  <a:close/>
                </a:path>
                <a:path w="2442209" h="76834">
                  <a:moveTo>
                    <a:pt x="2433364" y="34804"/>
                  </a:moveTo>
                  <a:lnTo>
                    <a:pt x="2396728" y="34804"/>
                  </a:lnTo>
                  <a:lnTo>
                    <a:pt x="2396728" y="42005"/>
                  </a:lnTo>
                  <a:lnTo>
                    <a:pt x="2433364" y="42005"/>
                  </a:lnTo>
                  <a:lnTo>
                    <a:pt x="2441765" y="38404"/>
                  </a:lnTo>
                  <a:lnTo>
                    <a:pt x="243336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25543" y="9535763"/>
              <a:ext cx="2938780" cy="608965"/>
            </a:xfrm>
            <a:custGeom>
              <a:avLst/>
              <a:gdLst/>
              <a:ahLst/>
              <a:cxnLst/>
              <a:rect l="l" t="t" r="r" b="b"/>
              <a:pathLst>
                <a:path w="2938780" h="608965">
                  <a:moveTo>
                    <a:pt x="2938467" y="243699"/>
                  </a:moveTo>
                  <a:lnTo>
                    <a:pt x="2938467" y="608813"/>
                  </a:lnTo>
                </a:path>
                <a:path w="2938780" h="608965">
                  <a:moveTo>
                    <a:pt x="0" y="0"/>
                  </a:moveTo>
                  <a:lnTo>
                    <a:pt x="0" y="60881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0656" y="9965376"/>
              <a:ext cx="494030" cy="76835"/>
            </a:xfrm>
            <a:custGeom>
              <a:avLst/>
              <a:gdLst/>
              <a:ahLst/>
              <a:cxnLst/>
              <a:rect l="l" t="t" r="r" b="b"/>
              <a:pathLst>
                <a:path w="49402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494029" h="76834">
                  <a:moveTo>
                    <a:pt x="404096" y="0"/>
                  </a:moveTo>
                  <a:lnTo>
                    <a:pt x="413660" y="40806"/>
                  </a:lnTo>
                  <a:lnTo>
                    <a:pt x="413546" y="43207"/>
                  </a:lnTo>
                  <a:lnTo>
                    <a:pt x="404096" y="76809"/>
                  </a:lnTo>
                  <a:lnTo>
                    <a:pt x="485306" y="42005"/>
                  </a:lnTo>
                  <a:lnTo>
                    <a:pt x="448670" y="42005"/>
                  </a:lnTo>
                  <a:lnTo>
                    <a:pt x="448670" y="34804"/>
                  </a:lnTo>
                  <a:lnTo>
                    <a:pt x="485306" y="34804"/>
                  </a:lnTo>
                  <a:lnTo>
                    <a:pt x="404096" y="0"/>
                  </a:lnTo>
                  <a:close/>
                </a:path>
                <a:path w="494029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94029" h="76834">
                  <a:moveTo>
                    <a:pt x="41360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13603" y="42005"/>
                  </a:lnTo>
                  <a:lnTo>
                    <a:pt x="413603" y="34804"/>
                  </a:lnTo>
                  <a:close/>
                </a:path>
                <a:path w="494029" h="76834">
                  <a:moveTo>
                    <a:pt x="485306" y="34804"/>
                  </a:moveTo>
                  <a:lnTo>
                    <a:pt x="448670" y="34804"/>
                  </a:lnTo>
                  <a:lnTo>
                    <a:pt x="448670" y="42005"/>
                  </a:lnTo>
                  <a:lnTo>
                    <a:pt x="485306" y="42005"/>
                  </a:lnTo>
                  <a:lnTo>
                    <a:pt x="493707" y="38404"/>
                  </a:lnTo>
                  <a:lnTo>
                    <a:pt x="48530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96133" y="9824204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3969370" y="8372220"/>
            <a:ext cx="487680" cy="1776730"/>
            <a:chOff x="13969370" y="8372220"/>
            <a:chExt cx="487680" cy="1776730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52677" y="8376030"/>
              <a:ext cx="0" cy="1769110"/>
            </a:xfrm>
            <a:custGeom>
              <a:avLst/>
              <a:gdLst/>
              <a:ahLst/>
              <a:cxnLst/>
              <a:rect l="l" t="t" r="r" b="b"/>
              <a:pathLst>
                <a:path h="1769109">
                  <a:moveTo>
                    <a:pt x="0" y="0"/>
                  </a:moveTo>
                  <a:lnTo>
                    <a:pt x="0" y="176854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69370" y="9965376"/>
              <a:ext cx="487045" cy="76835"/>
            </a:xfrm>
            <a:custGeom>
              <a:avLst/>
              <a:gdLst/>
              <a:ahLst/>
              <a:cxnLst/>
              <a:rect l="l" t="t" r="r" b="b"/>
              <a:pathLst>
                <a:path w="48704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487044" h="76834">
                  <a:moveTo>
                    <a:pt x="397383" y="0"/>
                  </a:moveTo>
                  <a:lnTo>
                    <a:pt x="406947" y="40806"/>
                  </a:lnTo>
                  <a:lnTo>
                    <a:pt x="406833" y="43207"/>
                  </a:lnTo>
                  <a:lnTo>
                    <a:pt x="397383" y="76809"/>
                  </a:lnTo>
                  <a:lnTo>
                    <a:pt x="478593" y="42005"/>
                  </a:lnTo>
                  <a:lnTo>
                    <a:pt x="441957" y="42005"/>
                  </a:lnTo>
                  <a:lnTo>
                    <a:pt x="441957" y="34804"/>
                  </a:lnTo>
                  <a:lnTo>
                    <a:pt x="478593" y="34804"/>
                  </a:lnTo>
                  <a:lnTo>
                    <a:pt x="397383" y="0"/>
                  </a:lnTo>
                  <a:close/>
                </a:path>
                <a:path w="48704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87044" h="76834">
                  <a:moveTo>
                    <a:pt x="406890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06890" y="42005"/>
                  </a:lnTo>
                  <a:lnTo>
                    <a:pt x="406890" y="34804"/>
                  </a:lnTo>
                  <a:close/>
                </a:path>
                <a:path w="487044" h="76834">
                  <a:moveTo>
                    <a:pt x="478593" y="34804"/>
                  </a:moveTo>
                  <a:lnTo>
                    <a:pt x="441957" y="34804"/>
                  </a:lnTo>
                  <a:lnTo>
                    <a:pt x="441957" y="42005"/>
                  </a:lnTo>
                  <a:lnTo>
                    <a:pt x="478593" y="42005"/>
                  </a:lnTo>
                  <a:lnTo>
                    <a:pt x="486994" y="38404"/>
                  </a:lnTo>
                  <a:lnTo>
                    <a:pt x="47859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33786" y="9824204"/>
            <a:ext cx="3740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4482737" y="8215695"/>
            <a:ext cx="459740" cy="1557020"/>
            <a:chOff x="14482737" y="8215695"/>
            <a:chExt cx="459740" cy="155702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6547" y="8219505"/>
              <a:ext cx="452120" cy="1549400"/>
            </a:xfrm>
            <a:custGeom>
              <a:avLst/>
              <a:gdLst/>
              <a:ahLst/>
              <a:cxnLst/>
              <a:rect l="l" t="t" r="r" b="b"/>
              <a:pathLst>
                <a:path w="452119" h="1549400">
                  <a:moveTo>
                    <a:pt x="451631" y="0"/>
                  </a:moveTo>
                  <a:lnTo>
                    <a:pt x="0" y="0"/>
                  </a:lnTo>
                </a:path>
                <a:path w="452119" h="1549400">
                  <a:moveTo>
                    <a:pt x="451631" y="1548878"/>
                  </a:moveTo>
                  <a:lnTo>
                    <a:pt x="83329" y="154887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846" y="8226773"/>
              <a:ext cx="76835" cy="1537970"/>
            </a:xfrm>
            <a:custGeom>
              <a:avLst/>
              <a:gdLst/>
              <a:ahLst/>
              <a:cxnLst/>
              <a:rect l="l" t="t" r="r" b="b"/>
              <a:pathLst>
                <a:path w="76834" h="1537970">
                  <a:moveTo>
                    <a:pt x="0" y="1447815"/>
                  </a:moveTo>
                  <a:lnTo>
                    <a:pt x="38404" y="1537426"/>
                  </a:lnTo>
                  <a:lnTo>
                    <a:pt x="57705" y="1492390"/>
                  </a:lnTo>
                  <a:lnTo>
                    <a:pt x="34804" y="1492390"/>
                  </a:lnTo>
                  <a:lnTo>
                    <a:pt x="34803" y="1457323"/>
                  </a:lnTo>
                  <a:lnTo>
                    <a:pt x="2401" y="1448978"/>
                  </a:lnTo>
                  <a:lnTo>
                    <a:pt x="0" y="1447815"/>
                  </a:lnTo>
                  <a:close/>
                </a:path>
                <a:path w="76834" h="1537970">
                  <a:moveTo>
                    <a:pt x="34804" y="1457323"/>
                  </a:moveTo>
                  <a:lnTo>
                    <a:pt x="34804" y="1492390"/>
                  </a:lnTo>
                  <a:lnTo>
                    <a:pt x="42005" y="1492390"/>
                  </a:lnTo>
                  <a:lnTo>
                    <a:pt x="42005" y="1457416"/>
                  </a:lnTo>
                  <a:lnTo>
                    <a:pt x="38404" y="1457416"/>
                  </a:lnTo>
                  <a:lnTo>
                    <a:pt x="36003" y="1457380"/>
                  </a:lnTo>
                  <a:lnTo>
                    <a:pt x="34804" y="1457323"/>
                  </a:lnTo>
                  <a:close/>
                </a:path>
                <a:path w="76834" h="1537970">
                  <a:moveTo>
                    <a:pt x="76809" y="1447815"/>
                  </a:moveTo>
                  <a:lnTo>
                    <a:pt x="42005" y="1457323"/>
                  </a:lnTo>
                  <a:lnTo>
                    <a:pt x="42005" y="1492390"/>
                  </a:lnTo>
                  <a:lnTo>
                    <a:pt x="57705" y="1492390"/>
                  </a:lnTo>
                  <a:lnTo>
                    <a:pt x="76809" y="1447815"/>
                  </a:lnTo>
                  <a:close/>
                </a:path>
                <a:path w="76834" h="153797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1457323"/>
                  </a:lnTo>
                  <a:lnTo>
                    <a:pt x="36003" y="1457380"/>
                  </a:lnTo>
                  <a:lnTo>
                    <a:pt x="38404" y="1457416"/>
                  </a:lnTo>
                  <a:lnTo>
                    <a:pt x="40806" y="1457380"/>
                  </a:lnTo>
                  <a:lnTo>
                    <a:pt x="42003" y="145732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537970">
                  <a:moveTo>
                    <a:pt x="42005" y="1457323"/>
                  </a:moveTo>
                  <a:lnTo>
                    <a:pt x="40806" y="1457380"/>
                  </a:lnTo>
                  <a:lnTo>
                    <a:pt x="38404" y="1457416"/>
                  </a:lnTo>
                  <a:lnTo>
                    <a:pt x="42005" y="1457416"/>
                  </a:lnTo>
                  <a:close/>
                </a:path>
                <a:path w="76834" h="153797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53797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53797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537970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45149" y="8758015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63mm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35565" y="5955922"/>
            <a:ext cx="3420110" cy="1957070"/>
          </a:xfrm>
          <a:custGeom>
            <a:avLst/>
            <a:gdLst/>
            <a:ahLst/>
            <a:cxnLst/>
            <a:rect l="l" t="t" r="r" b="b"/>
            <a:pathLst>
              <a:path w="3420109" h="1957070">
                <a:moveTo>
                  <a:pt x="2441573" y="0"/>
                </a:moveTo>
                <a:lnTo>
                  <a:pt x="2490399" y="1197"/>
                </a:lnTo>
                <a:lnTo>
                  <a:pt x="2538604" y="4751"/>
                </a:lnTo>
                <a:lnTo>
                  <a:pt x="2586134" y="10606"/>
                </a:lnTo>
                <a:lnTo>
                  <a:pt x="2632932" y="18707"/>
                </a:lnTo>
                <a:lnTo>
                  <a:pt x="2678943" y="28996"/>
                </a:lnTo>
                <a:lnTo>
                  <a:pt x="2724109" y="41418"/>
                </a:lnTo>
                <a:lnTo>
                  <a:pt x="2768376" y="55917"/>
                </a:lnTo>
                <a:lnTo>
                  <a:pt x="2811686" y="72437"/>
                </a:lnTo>
                <a:lnTo>
                  <a:pt x="2853985" y="90921"/>
                </a:lnTo>
                <a:lnTo>
                  <a:pt x="2895216" y="111314"/>
                </a:lnTo>
                <a:lnTo>
                  <a:pt x="2935322" y="133560"/>
                </a:lnTo>
                <a:lnTo>
                  <a:pt x="2974249" y="157603"/>
                </a:lnTo>
                <a:lnTo>
                  <a:pt x="3011939" y="183386"/>
                </a:lnTo>
                <a:lnTo>
                  <a:pt x="3048337" y="210853"/>
                </a:lnTo>
                <a:lnTo>
                  <a:pt x="3083387" y="239950"/>
                </a:lnTo>
                <a:lnTo>
                  <a:pt x="3117032" y="270618"/>
                </a:lnTo>
                <a:lnTo>
                  <a:pt x="3149217" y="302803"/>
                </a:lnTo>
                <a:lnTo>
                  <a:pt x="3179886" y="336448"/>
                </a:lnTo>
                <a:lnTo>
                  <a:pt x="3208982" y="371498"/>
                </a:lnTo>
                <a:lnTo>
                  <a:pt x="3236450" y="407896"/>
                </a:lnTo>
                <a:lnTo>
                  <a:pt x="3262233" y="445586"/>
                </a:lnTo>
                <a:lnTo>
                  <a:pt x="3286276" y="484512"/>
                </a:lnTo>
                <a:lnTo>
                  <a:pt x="3308522" y="524619"/>
                </a:lnTo>
                <a:lnTo>
                  <a:pt x="3328915" y="565849"/>
                </a:lnTo>
                <a:lnTo>
                  <a:pt x="3347400" y="608148"/>
                </a:lnTo>
                <a:lnTo>
                  <a:pt x="3363920" y="651458"/>
                </a:lnTo>
                <a:lnTo>
                  <a:pt x="3378419" y="695725"/>
                </a:lnTo>
                <a:lnTo>
                  <a:pt x="3390841" y="740891"/>
                </a:lnTo>
                <a:lnTo>
                  <a:pt x="3401130" y="786901"/>
                </a:lnTo>
                <a:lnTo>
                  <a:pt x="3409231" y="833699"/>
                </a:lnTo>
                <a:lnTo>
                  <a:pt x="3415086" y="881229"/>
                </a:lnTo>
                <a:lnTo>
                  <a:pt x="3418640" y="929435"/>
                </a:lnTo>
                <a:lnTo>
                  <a:pt x="3419838" y="978260"/>
                </a:lnTo>
                <a:lnTo>
                  <a:pt x="3418640" y="1027086"/>
                </a:lnTo>
                <a:lnTo>
                  <a:pt x="3415086" y="1075292"/>
                </a:lnTo>
                <a:lnTo>
                  <a:pt x="3409231" y="1122822"/>
                </a:lnTo>
                <a:lnTo>
                  <a:pt x="3401130" y="1169620"/>
                </a:lnTo>
                <a:lnTo>
                  <a:pt x="3390841" y="1215631"/>
                </a:lnTo>
                <a:lnTo>
                  <a:pt x="3378419" y="1260797"/>
                </a:lnTo>
                <a:lnTo>
                  <a:pt x="3363920" y="1305064"/>
                </a:lnTo>
                <a:lnTo>
                  <a:pt x="3347400" y="1348375"/>
                </a:lnTo>
                <a:lnTo>
                  <a:pt x="3328915" y="1390674"/>
                </a:lnTo>
                <a:lnTo>
                  <a:pt x="3308522" y="1431904"/>
                </a:lnTo>
                <a:lnTo>
                  <a:pt x="3286276" y="1472011"/>
                </a:lnTo>
                <a:lnTo>
                  <a:pt x="3262233" y="1510937"/>
                </a:lnTo>
                <a:lnTo>
                  <a:pt x="3236450" y="1548627"/>
                </a:lnTo>
                <a:lnTo>
                  <a:pt x="3208982" y="1585025"/>
                </a:lnTo>
                <a:lnTo>
                  <a:pt x="3179886" y="1620075"/>
                </a:lnTo>
                <a:lnTo>
                  <a:pt x="3149217" y="1653721"/>
                </a:lnTo>
                <a:lnTo>
                  <a:pt x="3117032" y="1685906"/>
                </a:lnTo>
                <a:lnTo>
                  <a:pt x="3083387" y="1716574"/>
                </a:lnTo>
                <a:lnTo>
                  <a:pt x="3048337" y="1745670"/>
                </a:lnTo>
                <a:lnTo>
                  <a:pt x="3011939" y="1773138"/>
                </a:lnTo>
                <a:lnTo>
                  <a:pt x="2974249" y="1798921"/>
                </a:lnTo>
                <a:lnTo>
                  <a:pt x="2935322" y="1822964"/>
                </a:lnTo>
                <a:lnTo>
                  <a:pt x="2895216" y="1845210"/>
                </a:lnTo>
                <a:lnTo>
                  <a:pt x="2853985" y="1865603"/>
                </a:lnTo>
                <a:lnTo>
                  <a:pt x="2811686" y="1884088"/>
                </a:lnTo>
                <a:lnTo>
                  <a:pt x="2768376" y="1900607"/>
                </a:lnTo>
                <a:lnTo>
                  <a:pt x="2724109" y="1915106"/>
                </a:lnTo>
                <a:lnTo>
                  <a:pt x="2678943" y="1927528"/>
                </a:lnTo>
                <a:lnTo>
                  <a:pt x="2632932" y="1937818"/>
                </a:lnTo>
                <a:lnTo>
                  <a:pt x="2586134" y="1945918"/>
                </a:lnTo>
                <a:lnTo>
                  <a:pt x="2538604" y="1951773"/>
                </a:lnTo>
                <a:lnTo>
                  <a:pt x="2490399" y="1955327"/>
                </a:lnTo>
                <a:lnTo>
                  <a:pt x="2441573" y="1956525"/>
                </a:lnTo>
                <a:lnTo>
                  <a:pt x="2400548" y="1955676"/>
                </a:lnTo>
                <a:lnTo>
                  <a:pt x="2359954" y="1953135"/>
                </a:lnTo>
                <a:lnTo>
                  <a:pt x="2319825" y="1948912"/>
                </a:lnTo>
                <a:lnTo>
                  <a:pt x="2280197" y="1943017"/>
                </a:lnTo>
                <a:lnTo>
                  <a:pt x="0" y="1583632"/>
                </a:lnTo>
                <a:lnTo>
                  <a:pt x="0" y="360807"/>
                </a:lnTo>
                <a:lnTo>
                  <a:pt x="2311462" y="7905"/>
                </a:lnTo>
                <a:lnTo>
                  <a:pt x="2376258" y="2069"/>
                </a:lnTo>
                <a:lnTo>
                  <a:pt x="2441573" y="0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63388" y="8073677"/>
            <a:ext cx="44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57508" y="7642468"/>
            <a:ext cx="0" cy="680720"/>
          </a:xfrm>
          <a:custGeom>
            <a:avLst/>
            <a:gdLst/>
            <a:ahLst/>
            <a:cxnLst/>
            <a:rect l="l" t="t" r="r" b="b"/>
            <a:pathLst>
              <a:path h="680720">
                <a:moveTo>
                  <a:pt x="0" y="0"/>
                </a:moveTo>
                <a:lnTo>
                  <a:pt x="0" y="680587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475800" y="7269343"/>
            <a:ext cx="0" cy="1068070"/>
          </a:xfrm>
          <a:custGeom>
            <a:avLst/>
            <a:gdLst/>
            <a:ahLst/>
            <a:cxnLst/>
            <a:rect l="l" t="t" r="r" b="b"/>
            <a:pathLst>
              <a:path h="1068070">
                <a:moveTo>
                  <a:pt x="0" y="0"/>
                </a:moveTo>
                <a:lnTo>
                  <a:pt x="0" y="1067666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11056496" y="5982820"/>
            <a:ext cx="3707765" cy="2292985"/>
            <a:chOff x="11056496" y="5982820"/>
            <a:chExt cx="3707765" cy="229298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6496" y="8198923"/>
              <a:ext cx="2422525" cy="76835"/>
            </a:xfrm>
            <a:custGeom>
              <a:avLst/>
              <a:gdLst/>
              <a:ahLst/>
              <a:cxnLst/>
              <a:rect l="l" t="t" r="r" b="b"/>
              <a:pathLst>
                <a:path w="24225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422525" h="76834">
                  <a:moveTo>
                    <a:pt x="2332662" y="0"/>
                  </a:moveTo>
                  <a:lnTo>
                    <a:pt x="2342227" y="40806"/>
                  </a:lnTo>
                  <a:lnTo>
                    <a:pt x="2342112" y="43207"/>
                  </a:lnTo>
                  <a:lnTo>
                    <a:pt x="2332662" y="76809"/>
                  </a:lnTo>
                  <a:lnTo>
                    <a:pt x="2413872" y="42005"/>
                  </a:lnTo>
                  <a:lnTo>
                    <a:pt x="2377238" y="42005"/>
                  </a:lnTo>
                  <a:lnTo>
                    <a:pt x="2377238" y="34805"/>
                  </a:lnTo>
                  <a:lnTo>
                    <a:pt x="2413875" y="34805"/>
                  </a:lnTo>
                  <a:lnTo>
                    <a:pt x="2332662" y="0"/>
                  </a:lnTo>
                  <a:close/>
                </a:path>
                <a:path w="2422525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422525" h="76834">
                  <a:moveTo>
                    <a:pt x="234217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342170" y="42005"/>
                  </a:lnTo>
                  <a:lnTo>
                    <a:pt x="2342170" y="34805"/>
                  </a:lnTo>
                  <a:close/>
                </a:path>
                <a:path w="2422525" h="76834">
                  <a:moveTo>
                    <a:pt x="2413875" y="34805"/>
                  </a:moveTo>
                  <a:lnTo>
                    <a:pt x="2377238" y="34805"/>
                  </a:lnTo>
                  <a:lnTo>
                    <a:pt x="2377238" y="42005"/>
                  </a:lnTo>
                  <a:lnTo>
                    <a:pt x="2413872" y="42005"/>
                  </a:lnTo>
                  <a:lnTo>
                    <a:pt x="2422273" y="38404"/>
                  </a:lnTo>
                  <a:lnTo>
                    <a:pt x="241387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6994" y="5986630"/>
              <a:ext cx="1513205" cy="1186180"/>
            </a:xfrm>
            <a:custGeom>
              <a:avLst/>
              <a:gdLst/>
              <a:ahLst/>
              <a:cxnLst/>
              <a:rect l="l" t="t" r="r" b="b"/>
              <a:pathLst>
                <a:path w="1513205" h="1186179">
                  <a:moveTo>
                    <a:pt x="234951" y="715971"/>
                  </a:moveTo>
                  <a:lnTo>
                    <a:pt x="234951" y="1185872"/>
                  </a:lnTo>
                </a:path>
                <a:path w="1513205" h="1186179">
                  <a:moveTo>
                    <a:pt x="0" y="950921"/>
                  </a:moveTo>
                  <a:lnTo>
                    <a:pt x="469901" y="950921"/>
                  </a:lnTo>
                </a:path>
                <a:path w="1513205" h="1186179">
                  <a:moveTo>
                    <a:pt x="234951" y="949323"/>
                  </a:moveTo>
                  <a:lnTo>
                    <a:pt x="1033462" y="0"/>
                  </a:lnTo>
                  <a:lnTo>
                    <a:pt x="151289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39157" y="6186660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5" h="78104">
                  <a:moveTo>
                    <a:pt x="71438" y="0"/>
                  </a:moveTo>
                  <a:lnTo>
                    <a:pt x="0" y="38098"/>
                  </a:lnTo>
                  <a:lnTo>
                    <a:pt x="39686" y="77788"/>
                  </a:lnTo>
                  <a:lnTo>
                    <a:pt x="714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84599" y="5826288"/>
            <a:ext cx="469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R40mm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10616362" y="6314597"/>
            <a:ext cx="3902075" cy="1229995"/>
            <a:chOff x="10616362" y="6314597"/>
            <a:chExt cx="3902075" cy="1229995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218" y="6938529"/>
              <a:ext cx="3672840" cy="0"/>
            </a:xfrm>
            <a:custGeom>
              <a:avLst/>
              <a:gdLst/>
              <a:ahLst/>
              <a:cxnLst/>
              <a:rect l="l" t="t" r="r" b="b"/>
              <a:pathLst>
                <a:path w="3672840">
                  <a:moveTo>
                    <a:pt x="2310965" y="0"/>
                  </a:moveTo>
                  <a:lnTo>
                    <a:pt x="2898683" y="0"/>
                  </a:lnTo>
                </a:path>
                <a:path w="3672840">
                  <a:moveTo>
                    <a:pt x="1527342" y="0"/>
                  </a:moveTo>
                  <a:lnTo>
                    <a:pt x="2115060" y="0"/>
                  </a:lnTo>
                </a:path>
                <a:path w="3672840">
                  <a:moveTo>
                    <a:pt x="2162296" y="0"/>
                  </a:moveTo>
                  <a:lnTo>
                    <a:pt x="2263730" y="0"/>
                  </a:lnTo>
                </a:path>
                <a:path w="3672840">
                  <a:moveTo>
                    <a:pt x="783621" y="0"/>
                  </a:moveTo>
                  <a:lnTo>
                    <a:pt x="1371340" y="0"/>
                  </a:lnTo>
                </a:path>
                <a:path w="3672840">
                  <a:moveTo>
                    <a:pt x="0" y="0"/>
                  </a:moveTo>
                  <a:lnTo>
                    <a:pt x="587717" y="0"/>
                  </a:lnTo>
                </a:path>
                <a:path w="3672840">
                  <a:moveTo>
                    <a:pt x="634953" y="0"/>
                  </a:moveTo>
                  <a:lnTo>
                    <a:pt x="736386" y="0"/>
                  </a:lnTo>
                </a:path>
                <a:path w="3672840">
                  <a:moveTo>
                    <a:pt x="1403125" y="0"/>
                  </a:moveTo>
                  <a:lnTo>
                    <a:pt x="1504558" y="0"/>
                  </a:lnTo>
                </a:path>
                <a:path w="3672840">
                  <a:moveTo>
                    <a:pt x="3084793" y="0"/>
                  </a:moveTo>
                  <a:lnTo>
                    <a:pt x="3672511" y="0"/>
                  </a:lnTo>
                </a:path>
                <a:path w="3672840">
                  <a:moveTo>
                    <a:pt x="2936123" y="0"/>
                  </a:moveTo>
                  <a:lnTo>
                    <a:pt x="303755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0172" y="6318407"/>
              <a:ext cx="368300" cy="1222375"/>
            </a:xfrm>
            <a:custGeom>
              <a:avLst/>
              <a:gdLst/>
              <a:ahLst/>
              <a:cxnLst/>
              <a:rect l="l" t="t" r="r" b="b"/>
              <a:pathLst>
                <a:path w="368300" h="1222375">
                  <a:moveTo>
                    <a:pt x="368301" y="0"/>
                  </a:moveTo>
                  <a:lnTo>
                    <a:pt x="0" y="0"/>
                  </a:lnTo>
                </a:path>
                <a:path w="368300" h="1222375">
                  <a:moveTo>
                    <a:pt x="368301" y="1222376"/>
                  </a:moveTo>
                  <a:lnTo>
                    <a:pt x="0" y="122237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867" y="6316019"/>
              <a:ext cx="76835" cy="1222375"/>
            </a:xfrm>
            <a:custGeom>
              <a:avLst/>
              <a:gdLst/>
              <a:ahLst/>
              <a:cxnLst/>
              <a:rect l="l" t="t" r="r" b="b"/>
              <a:pathLst>
                <a:path w="76834" h="1222375">
                  <a:moveTo>
                    <a:pt x="0" y="1132768"/>
                  </a:moveTo>
                  <a:lnTo>
                    <a:pt x="38404" y="1222380"/>
                  </a:lnTo>
                  <a:lnTo>
                    <a:pt x="57705" y="1177344"/>
                  </a:lnTo>
                  <a:lnTo>
                    <a:pt x="34804" y="1177344"/>
                  </a:lnTo>
                  <a:lnTo>
                    <a:pt x="34802" y="1142276"/>
                  </a:lnTo>
                  <a:lnTo>
                    <a:pt x="2400" y="1133932"/>
                  </a:lnTo>
                  <a:lnTo>
                    <a:pt x="0" y="1132768"/>
                  </a:lnTo>
                  <a:close/>
                </a:path>
                <a:path w="76834" h="1222375">
                  <a:moveTo>
                    <a:pt x="34804" y="1142276"/>
                  </a:moveTo>
                  <a:lnTo>
                    <a:pt x="34804" y="1177344"/>
                  </a:lnTo>
                  <a:lnTo>
                    <a:pt x="42003" y="1177344"/>
                  </a:lnTo>
                  <a:lnTo>
                    <a:pt x="42003" y="1142370"/>
                  </a:lnTo>
                  <a:lnTo>
                    <a:pt x="38404" y="1142370"/>
                  </a:lnTo>
                  <a:lnTo>
                    <a:pt x="36003" y="1142334"/>
                  </a:lnTo>
                  <a:lnTo>
                    <a:pt x="34804" y="1142276"/>
                  </a:lnTo>
                  <a:close/>
                </a:path>
                <a:path w="76834" h="1222375">
                  <a:moveTo>
                    <a:pt x="76809" y="1132768"/>
                  </a:moveTo>
                  <a:lnTo>
                    <a:pt x="42003" y="1142276"/>
                  </a:lnTo>
                  <a:lnTo>
                    <a:pt x="42003" y="1177344"/>
                  </a:lnTo>
                  <a:lnTo>
                    <a:pt x="57705" y="1177344"/>
                  </a:lnTo>
                  <a:lnTo>
                    <a:pt x="76809" y="1132768"/>
                  </a:lnTo>
                  <a:close/>
                </a:path>
                <a:path w="76834" h="1222375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4"/>
                  </a:lnTo>
                  <a:lnTo>
                    <a:pt x="34804" y="1142276"/>
                  </a:lnTo>
                  <a:lnTo>
                    <a:pt x="36003" y="1142334"/>
                  </a:lnTo>
                  <a:lnTo>
                    <a:pt x="38404" y="1142370"/>
                  </a:lnTo>
                  <a:lnTo>
                    <a:pt x="40805" y="1142334"/>
                  </a:lnTo>
                  <a:lnTo>
                    <a:pt x="42002" y="1142276"/>
                  </a:lnTo>
                  <a:lnTo>
                    <a:pt x="42002" y="80104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1222375">
                  <a:moveTo>
                    <a:pt x="42003" y="1142276"/>
                  </a:moveTo>
                  <a:lnTo>
                    <a:pt x="40805" y="1142334"/>
                  </a:lnTo>
                  <a:lnTo>
                    <a:pt x="38404" y="1142370"/>
                  </a:lnTo>
                  <a:lnTo>
                    <a:pt x="42003" y="1142370"/>
                  </a:lnTo>
                  <a:close/>
                </a:path>
                <a:path w="76834" h="1222375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4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222375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4"/>
                  </a:lnTo>
                  <a:lnTo>
                    <a:pt x="43202" y="80162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222375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4"/>
                  </a:lnTo>
                  <a:close/>
                </a:path>
                <a:path w="76834" h="1222375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4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81146" y="6672766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5061" y="5535634"/>
            <a:ext cx="115189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15459" y="940688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62113" y="1820012"/>
            <a:ext cx="1095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92708" y="2037496"/>
            <a:ext cx="708660" cy="581025"/>
          </a:xfrm>
          <a:custGeom>
            <a:avLst/>
            <a:gdLst/>
            <a:ahLst/>
            <a:cxnLst/>
            <a:rect l="l" t="t" r="r" b="b"/>
            <a:pathLst>
              <a:path w="708659" h="581025">
                <a:moveTo>
                  <a:pt x="638811" y="541285"/>
                </a:moveTo>
                <a:lnTo>
                  <a:pt x="612183" y="565631"/>
                </a:lnTo>
                <a:lnTo>
                  <a:pt x="708454" y="581025"/>
                </a:lnTo>
                <a:lnTo>
                  <a:pt x="694005" y="560015"/>
                </a:lnTo>
                <a:lnTo>
                  <a:pt x="668458" y="560015"/>
                </a:lnTo>
                <a:lnTo>
                  <a:pt x="638811" y="541285"/>
                </a:lnTo>
                <a:close/>
              </a:path>
              <a:path w="708659" h="581025">
                <a:moveTo>
                  <a:pt x="642653" y="535200"/>
                </a:moveTo>
                <a:lnTo>
                  <a:pt x="642063" y="536240"/>
                </a:lnTo>
                <a:lnTo>
                  <a:pt x="640810" y="538293"/>
                </a:lnTo>
                <a:lnTo>
                  <a:pt x="639499" y="540302"/>
                </a:lnTo>
                <a:lnTo>
                  <a:pt x="638811" y="541285"/>
                </a:lnTo>
                <a:lnTo>
                  <a:pt x="668458" y="560015"/>
                </a:lnTo>
                <a:lnTo>
                  <a:pt x="672303" y="553932"/>
                </a:lnTo>
                <a:lnTo>
                  <a:pt x="642653" y="535200"/>
                </a:lnTo>
                <a:close/>
              </a:path>
              <a:path w="708659" h="581025">
                <a:moveTo>
                  <a:pt x="653209" y="500694"/>
                </a:moveTo>
                <a:lnTo>
                  <a:pt x="642653" y="535200"/>
                </a:lnTo>
                <a:lnTo>
                  <a:pt x="672303" y="553932"/>
                </a:lnTo>
                <a:lnTo>
                  <a:pt x="668458" y="560015"/>
                </a:lnTo>
                <a:lnTo>
                  <a:pt x="694005" y="560015"/>
                </a:lnTo>
                <a:lnTo>
                  <a:pt x="653209" y="500694"/>
                </a:lnTo>
                <a:close/>
              </a:path>
              <a:path w="708659" h="581025">
                <a:moveTo>
                  <a:pt x="7199" y="133748"/>
                </a:moveTo>
                <a:lnTo>
                  <a:pt x="7199" y="135729"/>
                </a:lnTo>
                <a:lnTo>
                  <a:pt x="1677" y="138772"/>
                </a:lnTo>
                <a:lnTo>
                  <a:pt x="638811" y="541285"/>
                </a:lnTo>
                <a:lnTo>
                  <a:pt x="639499" y="540302"/>
                </a:lnTo>
                <a:lnTo>
                  <a:pt x="640810" y="538293"/>
                </a:lnTo>
                <a:lnTo>
                  <a:pt x="642063" y="536240"/>
                </a:lnTo>
                <a:lnTo>
                  <a:pt x="642653" y="535200"/>
                </a:lnTo>
                <a:lnTo>
                  <a:pt x="7199" y="133748"/>
                </a:lnTo>
                <a:close/>
              </a:path>
              <a:path w="708659" h="581025">
                <a:moveTo>
                  <a:pt x="0" y="135729"/>
                </a:moveTo>
                <a:lnTo>
                  <a:pt x="0" y="137713"/>
                </a:lnTo>
                <a:lnTo>
                  <a:pt x="1677" y="138772"/>
                </a:lnTo>
                <a:lnTo>
                  <a:pt x="0" y="135729"/>
                </a:lnTo>
                <a:close/>
              </a:path>
              <a:path w="708659" h="581025">
                <a:moveTo>
                  <a:pt x="7199" y="0"/>
                </a:moveTo>
                <a:lnTo>
                  <a:pt x="0" y="0"/>
                </a:lnTo>
                <a:lnTo>
                  <a:pt x="0" y="135729"/>
                </a:lnTo>
                <a:lnTo>
                  <a:pt x="1677" y="138772"/>
                </a:lnTo>
                <a:lnTo>
                  <a:pt x="5521" y="132688"/>
                </a:lnTo>
                <a:lnTo>
                  <a:pt x="7199" y="132688"/>
                </a:lnTo>
                <a:lnTo>
                  <a:pt x="7199" y="0"/>
                </a:lnTo>
                <a:close/>
              </a:path>
              <a:path w="708659" h="581025">
                <a:moveTo>
                  <a:pt x="5521" y="132688"/>
                </a:moveTo>
                <a:lnTo>
                  <a:pt x="1677" y="138772"/>
                </a:lnTo>
                <a:lnTo>
                  <a:pt x="7199" y="135729"/>
                </a:lnTo>
                <a:lnTo>
                  <a:pt x="7199" y="133748"/>
                </a:lnTo>
                <a:lnTo>
                  <a:pt x="5521" y="132688"/>
                </a:lnTo>
                <a:close/>
              </a:path>
              <a:path w="708659" h="581025">
                <a:moveTo>
                  <a:pt x="7199" y="132688"/>
                </a:moveTo>
                <a:lnTo>
                  <a:pt x="5521" y="132688"/>
                </a:lnTo>
                <a:lnTo>
                  <a:pt x="7199" y="133748"/>
                </a:lnTo>
                <a:lnTo>
                  <a:pt x="7199" y="13268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53145" y="949834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2816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4" y="89356"/>
            <a:ext cx="8211820" cy="687070"/>
            <a:chOff x="91894" y="89356"/>
            <a:chExt cx="8211820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8204371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8204834" cy="679450"/>
            </a:xfrm>
            <a:custGeom>
              <a:avLst/>
              <a:gdLst/>
              <a:ahLst/>
              <a:cxnLst/>
              <a:rect l="l" t="t" r="r" b="b"/>
              <a:pathLst>
                <a:path w="8204834" h="679450">
                  <a:moveTo>
                    <a:pt x="0" y="0"/>
                  </a:moveTo>
                  <a:lnTo>
                    <a:pt x="8204371" y="0"/>
                  </a:lnTo>
                  <a:lnTo>
                    <a:pt x="8204371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92548" y="153220"/>
            <a:ext cx="7520940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550" dirty="0"/>
              <a:t>AUXILIARY</a:t>
            </a:r>
            <a:r>
              <a:rPr sz="2550" spc="-70" dirty="0"/>
              <a:t> </a:t>
            </a:r>
            <a:r>
              <a:rPr sz="2550" dirty="0"/>
              <a:t>VIEWS</a:t>
            </a:r>
            <a:r>
              <a:rPr sz="2550" spc="-25" dirty="0"/>
              <a:t> </a:t>
            </a:r>
            <a:r>
              <a:rPr sz="2550" dirty="0"/>
              <a:t>-</a:t>
            </a:r>
            <a:r>
              <a:rPr sz="2550" spc="-25" dirty="0"/>
              <a:t> </a:t>
            </a:r>
            <a:r>
              <a:rPr sz="2550" dirty="0"/>
              <a:t>ORTHOGRAPHIC</a:t>
            </a:r>
            <a:r>
              <a:rPr sz="2550" spc="-20" dirty="0"/>
              <a:t> </a:t>
            </a:r>
            <a:r>
              <a:rPr sz="2550" spc="-10" dirty="0"/>
              <a:t>DRAWING</a:t>
            </a:r>
            <a:endParaRPr sz="2550"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901" y="558685"/>
            <a:ext cx="519811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820035" algn="l"/>
              </a:tabLst>
            </a:pP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5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5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5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5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00510" y="541520"/>
            <a:ext cx="238950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1712595" algn="l"/>
              </a:tabLst>
            </a:pP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7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7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368250" y="3585523"/>
            <a:ext cx="14324965" cy="6776084"/>
            <a:chOff x="368250" y="3585523"/>
            <a:chExt cx="14324965" cy="6776084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9981" y="4170348"/>
              <a:ext cx="3371850" cy="2886075"/>
            </a:xfrm>
            <a:custGeom>
              <a:avLst/>
              <a:gdLst/>
              <a:ahLst/>
              <a:cxnLst/>
              <a:rect l="l" t="t" r="r" b="b"/>
              <a:pathLst>
                <a:path w="3371850" h="2886075">
                  <a:moveTo>
                    <a:pt x="3371842" y="0"/>
                  </a:moveTo>
                  <a:lnTo>
                    <a:pt x="1666876" y="0"/>
                  </a:lnTo>
                  <a:lnTo>
                    <a:pt x="0" y="2886076"/>
                  </a:lnTo>
                  <a:lnTo>
                    <a:pt x="3371842" y="2886076"/>
                  </a:lnTo>
                  <a:lnTo>
                    <a:pt x="337184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9981" y="4170348"/>
              <a:ext cx="3371850" cy="2886075"/>
            </a:xfrm>
            <a:custGeom>
              <a:avLst/>
              <a:gdLst/>
              <a:ahLst/>
              <a:cxnLst/>
              <a:rect l="l" t="t" r="r" b="b"/>
              <a:pathLst>
                <a:path w="3371850" h="2886075">
                  <a:moveTo>
                    <a:pt x="1666876" y="0"/>
                  </a:moveTo>
                  <a:lnTo>
                    <a:pt x="3371842" y="0"/>
                  </a:lnTo>
                  <a:lnTo>
                    <a:pt x="3371842" y="2886076"/>
                  </a:lnTo>
                  <a:lnTo>
                    <a:pt x="0" y="2886076"/>
                  </a:lnTo>
                  <a:lnTo>
                    <a:pt x="166687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89022" y="6325387"/>
              <a:ext cx="3150870" cy="370205"/>
            </a:xfrm>
            <a:custGeom>
              <a:avLst/>
              <a:gdLst/>
              <a:ahLst/>
              <a:cxnLst/>
              <a:rect l="l" t="t" r="r" b="b"/>
              <a:pathLst>
                <a:path w="3150870" h="370204">
                  <a:moveTo>
                    <a:pt x="200027" y="0"/>
                  </a:moveTo>
                  <a:lnTo>
                    <a:pt x="3143253" y="0"/>
                  </a:lnTo>
                </a:path>
                <a:path w="3150870" h="370204">
                  <a:moveTo>
                    <a:pt x="0" y="369676"/>
                  </a:moveTo>
                  <a:lnTo>
                    <a:pt x="3150382" y="369676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8451" y="7229418"/>
              <a:ext cx="1192530" cy="1237615"/>
            </a:xfrm>
            <a:custGeom>
              <a:avLst/>
              <a:gdLst/>
              <a:ahLst/>
              <a:cxnLst/>
              <a:rect l="l" t="t" r="r" b="b"/>
              <a:pathLst>
                <a:path w="1192529" h="1237615">
                  <a:moveTo>
                    <a:pt x="1018001" y="1237267"/>
                  </a:moveTo>
                  <a:lnTo>
                    <a:pt x="1042424" y="1198429"/>
                  </a:lnTo>
                  <a:lnTo>
                    <a:pt x="1065209" y="1158509"/>
                  </a:lnTo>
                  <a:lnTo>
                    <a:pt x="1086302" y="1117620"/>
                  </a:lnTo>
                  <a:lnTo>
                    <a:pt x="1105650" y="1075878"/>
                  </a:lnTo>
                  <a:lnTo>
                    <a:pt x="1123200" y="1033395"/>
                  </a:lnTo>
                  <a:lnTo>
                    <a:pt x="1138898" y="990285"/>
                  </a:lnTo>
                  <a:lnTo>
                    <a:pt x="1152692" y="946663"/>
                  </a:lnTo>
                  <a:lnTo>
                    <a:pt x="1164528" y="902642"/>
                  </a:lnTo>
                  <a:lnTo>
                    <a:pt x="1174352" y="858335"/>
                  </a:lnTo>
                  <a:lnTo>
                    <a:pt x="1182112" y="813858"/>
                  </a:lnTo>
                  <a:lnTo>
                    <a:pt x="1187755" y="769323"/>
                  </a:lnTo>
                  <a:lnTo>
                    <a:pt x="1191225" y="724845"/>
                  </a:lnTo>
                  <a:lnTo>
                    <a:pt x="1192472" y="680537"/>
                  </a:lnTo>
                  <a:lnTo>
                    <a:pt x="1191441" y="636513"/>
                  </a:lnTo>
                  <a:lnTo>
                    <a:pt x="1188078" y="592887"/>
                  </a:lnTo>
                  <a:lnTo>
                    <a:pt x="1182332" y="549773"/>
                  </a:lnTo>
                  <a:lnTo>
                    <a:pt x="1174148" y="507284"/>
                  </a:lnTo>
                  <a:lnTo>
                    <a:pt x="1163473" y="465535"/>
                  </a:lnTo>
                  <a:lnTo>
                    <a:pt x="1150254" y="424639"/>
                  </a:lnTo>
                  <a:lnTo>
                    <a:pt x="1134437" y="384710"/>
                  </a:lnTo>
                  <a:lnTo>
                    <a:pt x="1115970" y="345862"/>
                  </a:lnTo>
                  <a:lnTo>
                    <a:pt x="1094799" y="308209"/>
                  </a:lnTo>
                  <a:lnTo>
                    <a:pt x="1070870" y="271864"/>
                  </a:lnTo>
                  <a:lnTo>
                    <a:pt x="1044131" y="236942"/>
                  </a:lnTo>
                  <a:lnTo>
                    <a:pt x="1014528" y="203556"/>
                  </a:lnTo>
                  <a:lnTo>
                    <a:pt x="982008" y="171820"/>
                  </a:lnTo>
                  <a:lnTo>
                    <a:pt x="946517" y="141848"/>
                  </a:lnTo>
                  <a:lnTo>
                    <a:pt x="908003" y="113753"/>
                  </a:lnTo>
                  <a:lnTo>
                    <a:pt x="866411" y="87651"/>
                  </a:lnTo>
                  <a:lnTo>
                    <a:pt x="820382" y="63530"/>
                  </a:lnTo>
                  <a:lnTo>
                    <a:pt x="774116" y="43477"/>
                  </a:lnTo>
                  <a:lnTo>
                    <a:pt x="727700" y="27372"/>
                  </a:lnTo>
                  <a:lnTo>
                    <a:pt x="681220" y="15092"/>
                  </a:lnTo>
                  <a:lnTo>
                    <a:pt x="634765" y="6518"/>
                  </a:lnTo>
                  <a:lnTo>
                    <a:pt x="588420" y="1527"/>
                  </a:lnTo>
                  <a:lnTo>
                    <a:pt x="542274" y="0"/>
                  </a:lnTo>
                  <a:lnTo>
                    <a:pt x="496413" y="1813"/>
                  </a:lnTo>
                  <a:lnTo>
                    <a:pt x="450924" y="6848"/>
                  </a:lnTo>
                  <a:lnTo>
                    <a:pt x="405894" y="14982"/>
                  </a:lnTo>
                  <a:lnTo>
                    <a:pt x="361410" y="26095"/>
                  </a:lnTo>
                  <a:lnTo>
                    <a:pt x="317560" y="40064"/>
                  </a:lnTo>
                  <a:lnTo>
                    <a:pt x="274430" y="56770"/>
                  </a:lnTo>
                  <a:lnTo>
                    <a:pt x="232107" y="76091"/>
                  </a:lnTo>
                  <a:lnTo>
                    <a:pt x="190679" y="97906"/>
                  </a:lnTo>
                  <a:lnTo>
                    <a:pt x="150232" y="122094"/>
                  </a:lnTo>
                  <a:lnTo>
                    <a:pt x="110853" y="148534"/>
                  </a:lnTo>
                  <a:lnTo>
                    <a:pt x="72631" y="177105"/>
                  </a:lnTo>
                  <a:lnTo>
                    <a:pt x="35650" y="207685"/>
                  </a:lnTo>
                  <a:lnTo>
                    <a:pt x="0" y="240154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9981" y="4170348"/>
              <a:ext cx="3371850" cy="2886075"/>
            </a:xfrm>
            <a:custGeom>
              <a:avLst/>
              <a:gdLst/>
              <a:ahLst/>
              <a:cxnLst/>
              <a:rect l="l" t="t" r="r" b="b"/>
              <a:pathLst>
                <a:path w="3371850" h="2886075">
                  <a:moveTo>
                    <a:pt x="3371842" y="0"/>
                  </a:moveTo>
                  <a:lnTo>
                    <a:pt x="1666876" y="0"/>
                  </a:lnTo>
                  <a:lnTo>
                    <a:pt x="0" y="2886076"/>
                  </a:lnTo>
                  <a:lnTo>
                    <a:pt x="3371842" y="2886076"/>
                  </a:lnTo>
                  <a:lnTo>
                    <a:pt x="337184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9981" y="4170348"/>
              <a:ext cx="3371850" cy="2886075"/>
            </a:xfrm>
            <a:custGeom>
              <a:avLst/>
              <a:gdLst/>
              <a:ahLst/>
              <a:cxnLst/>
              <a:rect l="l" t="t" r="r" b="b"/>
              <a:pathLst>
                <a:path w="3371850" h="2886075">
                  <a:moveTo>
                    <a:pt x="1666876" y="0"/>
                  </a:moveTo>
                  <a:lnTo>
                    <a:pt x="3371842" y="0"/>
                  </a:lnTo>
                  <a:lnTo>
                    <a:pt x="3371842" y="2886076"/>
                  </a:lnTo>
                  <a:lnTo>
                    <a:pt x="0" y="2886076"/>
                  </a:lnTo>
                  <a:lnTo>
                    <a:pt x="166687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89022" y="6325387"/>
              <a:ext cx="3150870" cy="370205"/>
            </a:xfrm>
            <a:custGeom>
              <a:avLst/>
              <a:gdLst/>
              <a:ahLst/>
              <a:cxnLst/>
              <a:rect l="l" t="t" r="r" b="b"/>
              <a:pathLst>
                <a:path w="3150870" h="370204">
                  <a:moveTo>
                    <a:pt x="200027" y="0"/>
                  </a:moveTo>
                  <a:lnTo>
                    <a:pt x="3143253" y="0"/>
                  </a:lnTo>
                </a:path>
                <a:path w="3150870" h="370204">
                  <a:moveTo>
                    <a:pt x="0" y="369676"/>
                  </a:moveTo>
                  <a:lnTo>
                    <a:pt x="3150382" y="369676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2007" y="4167817"/>
              <a:ext cx="540385" cy="1076325"/>
            </a:xfrm>
            <a:custGeom>
              <a:avLst/>
              <a:gdLst/>
              <a:ahLst/>
              <a:cxnLst/>
              <a:rect l="l" t="t" r="r" b="b"/>
              <a:pathLst>
                <a:path w="540384" h="1076325">
                  <a:moveTo>
                    <a:pt x="0" y="1076285"/>
                  </a:moveTo>
                  <a:lnTo>
                    <a:pt x="0" y="0"/>
                  </a:lnTo>
                  <a:lnTo>
                    <a:pt x="54000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9068" y="4168119"/>
              <a:ext cx="1783714" cy="1074420"/>
            </a:xfrm>
            <a:custGeom>
              <a:avLst/>
              <a:gdLst/>
              <a:ahLst/>
              <a:cxnLst/>
              <a:rect l="l" t="t" r="r" b="b"/>
              <a:pathLst>
                <a:path w="1783715" h="1074420">
                  <a:moveTo>
                    <a:pt x="619123" y="0"/>
                  </a:moveTo>
                  <a:lnTo>
                    <a:pt x="0" y="1073945"/>
                  </a:lnTo>
                  <a:lnTo>
                    <a:pt x="1783558" y="1073945"/>
                  </a:lnTo>
                  <a:lnTo>
                    <a:pt x="1783558" y="4763"/>
                  </a:lnTo>
                  <a:lnTo>
                    <a:pt x="61912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9068" y="4168119"/>
              <a:ext cx="1783714" cy="1074420"/>
            </a:xfrm>
            <a:custGeom>
              <a:avLst/>
              <a:gdLst/>
              <a:ahLst/>
              <a:cxnLst/>
              <a:rect l="l" t="t" r="r" b="b"/>
              <a:pathLst>
                <a:path w="1783715" h="1074420">
                  <a:moveTo>
                    <a:pt x="1783558" y="4763"/>
                  </a:moveTo>
                  <a:lnTo>
                    <a:pt x="1783558" y="1073945"/>
                  </a:lnTo>
                  <a:lnTo>
                    <a:pt x="0" y="1073945"/>
                  </a:lnTo>
                  <a:lnTo>
                    <a:pt x="619123" y="0"/>
                  </a:lnTo>
                  <a:lnTo>
                    <a:pt x="1783558" y="47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1670" y="5243555"/>
              <a:ext cx="1784985" cy="0"/>
            </a:xfrm>
            <a:custGeom>
              <a:avLst/>
              <a:gdLst/>
              <a:ahLst/>
              <a:cxnLst/>
              <a:rect l="l" t="t" r="r" b="b"/>
              <a:pathLst>
                <a:path w="1784984">
                  <a:moveTo>
                    <a:pt x="1784757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29966" y="7114867"/>
              <a:ext cx="3180715" cy="1836420"/>
            </a:xfrm>
            <a:custGeom>
              <a:avLst/>
              <a:gdLst/>
              <a:ahLst/>
              <a:cxnLst/>
              <a:rect l="l" t="t" r="r" b="b"/>
              <a:pathLst>
                <a:path w="3180715" h="1836420">
                  <a:moveTo>
                    <a:pt x="2001351" y="1155481"/>
                  </a:moveTo>
                  <a:lnTo>
                    <a:pt x="2510330" y="1449337"/>
                  </a:lnTo>
                </a:path>
                <a:path w="3180715" h="1836420">
                  <a:moveTo>
                    <a:pt x="1322715" y="763671"/>
                  </a:moveTo>
                  <a:lnTo>
                    <a:pt x="1831694" y="1057528"/>
                  </a:lnTo>
                </a:path>
                <a:path w="3180715" h="1836420">
                  <a:moveTo>
                    <a:pt x="1872601" y="1081144"/>
                  </a:moveTo>
                  <a:lnTo>
                    <a:pt x="1960444" y="1131862"/>
                  </a:lnTo>
                </a:path>
                <a:path w="3180715" h="1836420">
                  <a:moveTo>
                    <a:pt x="678635" y="391808"/>
                  </a:moveTo>
                  <a:lnTo>
                    <a:pt x="1187615" y="685666"/>
                  </a:lnTo>
                </a:path>
                <a:path w="3180715" h="1836420">
                  <a:moveTo>
                    <a:pt x="0" y="0"/>
                  </a:moveTo>
                  <a:lnTo>
                    <a:pt x="508979" y="293857"/>
                  </a:lnTo>
                </a:path>
                <a:path w="3180715" h="1836420">
                  <a:moveTo>
                    <a:pt x="549885" y="317473"/>
                  </a:moveTo>
                  <a:lnTo>
                    <a:pt x="637729" y="368189"/>
                  </a:lnTo>
                </a:path>
                <a:path w="3180715" h="1836420">
                  <a:moveTo>
                    <a:pt x="1215139" y="701560"/>
                  </a:moveTo>
                  <a:lnTo>
                    <a:pt x="1302984" y="752278"/>
                  </a:lnTo>
                </a:path>
                <a:path w="3180715" h="1836420">
                  <a:moveTo>
                    <a:pt x="2671505" y="1542394"/>
                  </a:moveTo>
                  <a:lnTo>
                    <a:pt x="3180485" y="1836252"/>
                  </a:lnTo>
                </a:path>
                <a:path w="3180715" h="1836420">
                  <a:moveTo>
                    <a:pt x="2542755" y="1468061"/>
                  </a:moveTo>
                  <a:lnTo>
                    <a:pt x="2630599" y="1518779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633" y="4173998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60" h="2880359">
                  <a:moveTo>
                    <a:pt x="2156680" y="0"/>
                  </a:moveTo>
                  <a:lnTo>
                    <a:pt x="0" y="0"/>
                  </a:lnTo>
                  <a:lnTo>
                    <a:pt x="0" y="2880000"/>
                  </a:lnTo>
                  <a:lnTo>
                    <a:pt x="719999" y="2880000"/>
                  </a:lnTo>
                  <a:lnTo>
                    <a:pt x="719999" y="2520262"/>
                  </a:lnTo>
                  <a:lnTo>
                    <a:pt x="2159999" y="2520262"/>
                  </a:lnTo>
                  <a:lnTo>
                    <a:pt x="2159999" y="2880000"/>
                  </a:lnTo>
                  <a:lnTo>
                    <a:pt x="2879999" y="2880000"/>
                  </a:lnTo>
                  <a:lnTo>
                    <a:pt x="2879999" y="1079835"/>
                  </a:lnTo>
                  <a:lnTo>
                    <a:pt x="215668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633" y="4173998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60" h="2880359">
                  <a:moveTo>
                    <a:pt x="0" y="0"/>
                  </a:moveTo>
                  <a:lnTo>
                    <a:pt x="2156680" y="0"/>
                  </a:lnTo>
                  <a:lnTo>
                    <a:pt x="2879999" y="1079835"/>
                  </a:lnTo>
                  <a:lnTo>
                    <a:pt x="2879999" y="2880000"/>
                  </a:lnTo>
                  <a:lnTo>
                    <a:pt x="2159999" y="2880000"/>
                  </a:lnTo>
                  <a:lnTo>
                    <a:pt x="2159999" y="2520262"/>
                  </a:lnTo>
                  <a:lnTo>
                    <a:pt x="719999" y="2520262"/>
                  </a:lnTo>
                  <a:lnTo>
                    <a:pt x="719999" y="2880000"/>
                  </a:lnTo>
                  <a:lnTo>
                    <a:pt x="0" y="288000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530" y="4885805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80" h="1440179">
                  <a:moveTo>
                    <a:pt x="719999" y="0"/>
                  </a:moveTo>
                  <a:lnTo>
                    <a:pt x="672659" y="1531"/>
                  </a:lnTo>
                  <a:lnTo>
                    <a:pt x="626136" y="6062"/>
                  </a:lnTo>
                  <a:lnTo>
                    <a:pt x="580526" y="13498"/>
                  </a:lnTo>
                  <a:lnTo>
                    <a:pt x="535923" y="23744"/>
                  </a:lnTo>
                  <a:lnTo>
                    <a:pt x="492422" y="36705"/>
                  </a:lnTo>
                  <a:lnTo>
                    <a:pt x="450119" y="52287"/>
                  </a:lnTo>
                  <a:lnTo>
                    <a:pt x="409108" y="70393"/>
                  </a:lnTo>
                  <a:lnTo>
                    <a:pt x="369484" y="90930"/>
                  </a:lnTo>
                  <a:lnTo>
                    <a:pt x="331341" y="113803"/>
                  </a:lnTo>
                  <a:lnTo>
                    <a:pt x="294775" y="138917"/>
                  </a:lnTo>
                  <a:lnTo>
                    <a:pt x="259881" y="166176"/>
                  </a:lnTo>
                  <a:lnTo>
                    <a:pt x="226753" y="195487"/>
                  </a:lnTo>
                  <a:lnTo>
                    <a:pt x="195487" y="226753"/>
                  </a:lnTo>
                  <a:lnTo>
                    <a:pt x="166176" y="259881"/>
                  </a:lnTo>
                  <a:lnTo>
                    <a:pt x="138917" y="294775"/>
                  </a:lnTo>
                  <a:lnTo>
                    <a:pt x="113803" y="331341"/>
                  </a:lnTo>
                  <a:lnTo>
                    <a:pt x="90930" y="369484"/>
                  </a:lnTo>
                  <a:lnTo>
                    <a:pt x="70393" y="409108"/>
                  </a:lnTo>
                  <a:lnTo>
                    <a:pt x="52287" y="450119"/>
                  </a:lnTo>
                  <a:lnTo>
                    <a:pt x="36705" y="492422"/>
                  </a:lnTo>
                  <a:lnTo>
                    <a:pt x="23744" y="535923"/>
                  </a:lnTo>
                  <a:lnTo>
                    <a:pt x="13498" y="580526"/>
                  </a:lnTo>
                  <a:lnTo>
                    <a:pt x="6062" y="626136"/>
                  </a:lnTo>
                  <a:lnTo>
                    <a:pt x="1531" y="672659"/>
                  </a:lnTo>
                  <a:lnTo>
                    <a:pt x="0" y="719999"/>
                  </a:lnTo>
                  <a:lnTo>
                    <a:pt x="1531" y="767340"/>
                  </a:lnTo>
                  <a:lnTo>
                    <a:pt x="6062" y="813863"/>
                  </a:lnTo>
                  <a:lnTo>
                    <a:pt x="13498" y="859473"/>
                  </a:lnTo>
                  <a:lnTo>
                    <a:pt x="23744" y="904076"/>
                  </a:lnTo>
                  <a:lnTo>
                    <a:pt x="36705" y="947576"/>
                  </a:lnTo>
                  <a:lnTo>
                    <a:pt x="52287" y="989880"/>
                  </a:lnTo>
                  <a:lnTo>
                    <a:pt x="70393" y="1030891"/>
                  </a:lnTo>
                  <a:lnTo>
                    <a:pt x="90930" y="1070515"/>
                  </a:lnTo>
                  <a:lnTo>
                    <a:pt x="113803" y="1108658"/>
                  </a:lnTo>
                  <a:lnTo>
                    <a:pt x="138917" y="1145223"/>
                  </a:lnTo>
                  <a:lnTo>
                    <a:pt x="166176" y="1180118"/>
                  </a:lnTo>
                  <a:lnTo>
                    <a:pt x="195487" y="1213246"/>
                  </a:lnTo>
                  <a:lnTo>
                    <a:pt x="226753" y="1244512"/>
                  </a:lnTo>
                  <a:lnTo>
                    <a:pt x="259881" y="1273823"/>
                  </a:lnTo>
                  <a:lnTo>
                    <a:pt x="294775" y="1301082"/>
                  </a:lnTo>
                  <a:lnTo>
                    <a:pt x="331341" y="1326196"/>
                  </a:lnTo>
                  <a:lnTo>
                    <a:pt x="369484" y="1349068"/>
                  </a:lnTo>
                  <a:lnTo>
                    <a:pt x="409108" y="1369605"/>
                  </a:lnTo>
                  <a:lnTo>
                    <a:pt x="450119" y="1387712"/>
                  </a:lnTo>
                  <a:lnTo>
                    <a:pt x="492422" y="1403293"/>
                  </a:lnTo>
                  <a:lnTo>
                    <a:pt x="535923" y="1416255"/>
                  </a:lnTo>
                  <a:lnTo>
                    <a:pt x="580526" y="1426500"/>
                  </a:lnTo>
                  <a:lnTo>
                    <a:pt x="626136" y="1433937"/>
                  </a:lnTo>
                  <a:lnTo>
                    <a:pt x="672659" y="1438468"/>
                  </a:lnTo>
                  <a:lnTo>
                    <a:pt x="719999" y="1439999"/>
                  </a:lnTo>
                  <a:lnTo>
                    <a:pt x="767340" y="1438468"/>
                  </a:lnTo>
                  <a:lnTo>
                    <a:pt x="813863" y="1433937"/>
                  </a:lnTo>
                  <a:lnTo>
                    <a:pt x="859473" y="1426500"/>
                  </a:lnTo>
                  <a:lnTo>
                    <a:pt x="904076" y="1416255"/>
                  </a:lnTo>
                  <a:lnTo>
                    <a:pt x="947576" y="1403293"/>
                  </a:lnTo>
                  <a:lnTo>
                    <a:pt x="989880" y="1387712"/>
                  </a:lnTo>
                  <a:lnTo>
                    <a:pt x="1030891" y="1369605"/>
                  </a:lnTo>
                  <a:lnTo>
                    <a:pt x="1070515" y="1349068"/>
                  </a:lnTo>
                  <a:lnTo>
                    <a:pt x="1108658" y="1326196"/>
                  </a:lnTo>
                  <a:lnTo>
                    <a:pt x="1145223" y="1301082"/>
                  </a:lnTo>
                  <a:lnTo>
                    <a:pt x="1180118" y="1273823"/>
                  </a:lnTo>
                  <a:lnTo>
                    <a:pt x="1213246" y="1244512"/>
                  </a:lnTo>
                  <a:lnTo>
                    <a:pt x="1244512" y="1213246"/>
                  </a:lnTo>
                  <a:lnTo>
                    <a:pt x="1273823" y="1180118"/>
                  </a:lnTo>
                  <a:lnTo>
                    <a:pt x="1301082" y="1145223"/>
                  </a:lnTo>
                  <a:lnTo>
                    <a:pt x="1326196" y="1108658"/>
                  </a:lnTo>
                  <a:lnTo>
                    <a:pt x="1349068" y="1070515"/>
                  </a:lnTo>
                  <a:lnTo>
                    <a:pt x="1369605" y="1030891"/>
                  </a:lnTo>
                  <a:lnTo>
                    <a:pt x="1387712" y="989880"/>
                  </a:lnTo>
                  <a:lnTo>
                    <a:pt x="1403293" y="947576"/>
                  </a:lnTo>
                  <a:lnTo>
                    <a:pt x="1416255" y="904076"/>
                  </a:lnTo>
                  <a:lnTo>
                    <a:pt x="1426500" y="859473"/>
                  </a:lnTo>
                  <a:lnTo>
                    <a:pt x="1433937" y="813863"/>
                  </a:lnTo>
                  <a:lnTo>
                    <a:pt x="1438468" y="767340"/>
                  </a:lnTo>
                  <a:lnTo>
                    <a:pt x="1439999" y="719999"/>
                  </a:lnTo>
                  <a:lnTo>
                    <a:pt x="1438468" y="672659"/>
                  </a:lnTo>
                  <a:lnTo>
                    <a:pt x="1433937" y="626136"/>
                  </a:lnTo>
                  <a:lnTo>
                    <a:pt x="1426500" y="580526"/>
                  </a:lnTo>
                  <a:lnTo>
                    <a:pt x="1416255" y="535923"/>
                  </a:lnTo>
                  <a:lnTo>
                    <a:pt x="1403293" y="492422"/>
                  </a:lnTo>
                  <a:lnTo>
                    <a:pt x="1387712" y="450119"/>
                  </a:lnTo>
                  <a:lnTo>
                    <a:pt x="1369605" y="409108"/>
                  </a:lnTo>
                  <a:lnTo>
                    <a:pt x="1349068" y="369484"/>
                  </a:lnTo>
                  <a:lnTo>
                    <a:pt x="1326196" y="331341"/>
                  </a:lnTo>
                  <a:lnTo>
                    <a:pt x="1301082" y="294775"/>
                  </a:lnTo>
                  <a:lnTo>
                    <a:pt x="1273823" y="259881"/>
                  </a:lnTo>
                  <a:lnTo>
                    <a:pt x="1244512" y="226753"/>
                  </a:lnTo>
                  <a:lnTo>
                    <a:pt x="1213246" y="195487"/>
                  </a:lnTo>
                  <a:lnTo>
                    <a:pt x="1180118" y="166176"/>
                  </a:lnTo>
                  <a:lnTo>
                    <a:pt x="1145223" y="138917"/>
                  </a:lnTo>
                  <a:lnTo>
                    <a:pt x="1108658" y="113803"/>
                  </a:lnTo>
                  <a:lnTo>
                    <a:pt x="1070515" y="90930"/>
                  </a:lnTo>
                  <a:lnTo>
                    <a:pt x="1030891" y="70393"/>
                  </a:lnTo>
                  <a:lnTo>
                    <a:pt x="989880" y="52287"/>
                  </a:lnTo>
                  <a:lnTo>
                    <a:pt x="947576" y="36705"/>
                  </a:lnTo>
                  <a:lnTo>
                    <a:pt x="904076" y="23744"/>
                  </a:lnTo>
                  <a:lnTo>
                    <a:pt x="859473" y="13498"/>
                  </a:lnTo>
                  <a:lnTo>
                    <a:pt x="813863" y="6062"/>
                  </a:lnTo>
                  <a:lnTo>
                    <a:pt x="767340" y="1531"/>
                  </a:lnTo>
                  <a:lnTo>
                    <a:pt x="719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530" y="4885805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80" h="1440179">
                  <a:moveTo>
                    <a:pt x="719999" y="0"/>
                  </a:moveTo>
                  <a:lnTo>
                    <a:pt x="767340" y="1531"/>
                  </a:lnTo>
                  <a:lnTo>
                    <a:pt x="813863" y="6062"/>
                  </a:lnTo>
                  <a:lnTo>
                    <a:pt x="859473" y="13498"/>
                  </a:lnTo>
                  <a:lnTo>
                    <a:pt x="904076" y="23744"/>
                  </a:lnTo>
                  <a:lnTo>
                    <a:pt x="947576" y="36705"/>
                  </a:lnTo>
                  <a:lnTo>
                    <a:pt x="989880" y="52287"/>
                  </a:lnTo>
                  <a:lnTo>
                    <a:pt x="1030891" y="70393"/>
                  </a:lnTo>
                  <a:lnTo>
                    <a:pt x="1070515" y="90930"/>
                  </a:lnTo>
                  <a:lnTo>
                    <a:pt x="1108658" y="113803"/>
                  </a:lnTo>
                  <a:lnTo>
                    <a:pt x="1145223" y="138917"/>
                  </a:lnTo>
                  <a:lnTo>
                    <a:pt x="1180118" y="166176"/>
                  </a:lnTo>
                  <a:lnTo>
                    <a:pt x="1213246" y="195487"/>
                  </a:lnTo>
                  <a:lnTo>
                    <a:pt x="1244512" y="226753"/>
                  </a:lnTo>
                  <a:lnTo>
                    <a:pt x="1273823" y="259881"/>
                  </a:lnTo>
                  <a:lnTo>
                    <a:pt x="1301082" y="294775"/>
                  </a:lnTo>
                  <a:lnTo>
                    <a:pt x="1326196" y="331341"/>
                  </a:lnTo>
                  <a:lnTo>
                    <a:pt x="1349068" y="369484"/>
                  </a:lnTo>
                  <a:lnTo>
                    <a:pt x="1369605" y="409108"/>
                  </a:lnTo>
                  <a:lnTo>
                    <a:pt x="1387712" y="450119"/>
                  </a:lnTo>
                  <a:lnTo>
                    <a:pt x="1403293" y="492422"/>
                  </a:lnTo>
                  <a:lnTo>
                    <a:pt x="1416255" y="535923"/>
                  </a:lnTo>
                  <a:lnTo>
                    <a:pt x="1426500" y="580526"/>
                  </a:lnTo>
                  <a:lnTo>
                    <a:pt x="1433937" y="626136"/>
                  </a:lnTo>
                  <a:lnTo>
                    <a:pt x="1438468" y="672659"/>
                  </a:lnTo>
                  <a:lnTo>
                    <a:pt x="1439999" y="719999"/>
                  </a:lnTo>
                  <a:lnTo>
                    <a:pt x="1438468" y="767340"/>
                  </a:lnTo>
                  <a:lnTo>
                    <a:pt x="1433937" y="813863"/>
                  </a:lnTo>
                  <a:lnTo>
                    <a:pt x="1426500" y="859473"/>
                  </a:lnTo>
                  <a:lnTo>
                    <a:pt x="1416255" y="904076"/>
                  </a:lnTo>
                  <a:lnTo>
                    <a:pt x="1403293" y="947576"/>
                  </a:lnTo>
                  <a:lnTo>
                    <a:pt x="1387712" y="989880"/>
                  </a:lnTo>
                  <a:lnTo>
                    <a:pt x="1369605" y="1030891"/>
                  </a:lnTo>
                  <a:lnTo>
                    <a:pt x="1349068" y="1070515"/>
                  </a:lnTo>
                  <a:lnTo>
                    <a:pt x="1326196" y="1108658"/>
                  </a:lnTo>
                  <a:lnTo>
                    <a:pt x="1301082" y="1145223"/>
                  </a:lnTo>
                  <a:lnTo>
                    <a:pt x="1273823" y="1180118"/>
                  </a:lnTo>
                  <a:lnTo>
                    <a:pt x="1244512" y="1213246"/>
                  </a:lnTo>
                  <a:lnTo>
                    <a:pt x="1213246" y="1244512"/>
                  </a:lnTo>
                  <a:lnTo>
                    <a:pt x="1180118" y="1273823"/>
                  </a:lnTo>
                  <a:lnTo>
                    <a:pt x="1145223" y="1301082"/>
                  </a:lnTo>
                  <a:lnTo>
                    <a:pt x="1108658" y="1326196"/>
                  </a:lnTo>
                  <a:lnTo>
                    <a:pt x="1070515" y="1349068"/>
                  </a:lnTo>
                  <a:lnTo>
                    <a:pt x="1030891" y="1369605"/>
                  </a:lnTo>
                  <a:lnTo>
                    <a:pt x="989880" y="1387712"/>
                  </a:lnTo>
                  <a:lnTo>
                    <a:pt x="947576" y="1403293"/>
                  </a:lnTo>
                  <a:lnTo>
                    <a:pt x="904076" y="1416255"/>
                  </a:lnTo>
                  <a:lnTo>
                    <a:pt x="859473" y="1426500"/>
                  </a:lnTo>
                  <a:lnTo>
                    <a:pt x="813863" y="1433937"/>
                  </a:lnTo>
                  <a:lnTo>
                    <a:pt x="767340" y="1438468"/>
                  </a:lnTo>
                  <a:lnTo>
                    <a:pt x="719999" y="1439999"/>
                  </a:lnTo>
                  <a:lnTo>
                    <a:pt x="672659" y="1438468"/>
                  </a:lnTo>
                  <a:lnTo>
                    <a:pt x="626136" y="1433937"/>
                  </a:lnTo>
                  <a:lnTo>
                    <a:pt x="580526" y="1426500"/>
                  </a:lnTo>
                  <a:lnTo>
                    <a:pt x="535923" y="1416255"/>
                  </a:lnTo>
                  <a:lnTo>
                    <a:pt x="492422" y="1403293"/>
                  </a:lnTo>
                  <a:lnTo>
                    <a:pt x="450119" y="1387712"/>
                  </a:lnTo>
                  <a:lnTo>
                    <a:pt x="409108" y="1369605"/>
                  </a:lnTo>
                  <a:lnTo>
                    <a:pt x="369484" y="1349068"/>
                  </a:lnTo>
                  <a:lnTo>
                    <a:pt x="331341" y="1326196"/>
                  </a:lnTo>
                  <a:lnTo>
                    <a:pt x="294775" y="1301082"/>
                  </a:lnTo>
                  <a:lnTo>
                    <a:pt x="259881" y="1273823"/>
                  </a:lnTo>
                  <a:lnTo>
                    <a:pt x="226753" y="1244512"/>
                  </a:lnTo>
                  <a:lnTo>
                    <a:pt x="195487" y="1213246"/>
                  </a:lnTo>
                  <a:lnTo>
                    <a:pt x="166176" y="1180118"/>
                  </a:lnTo>
                  <a:lnTo>
                    <a:pt x="138917" y="1145223"/>
                  </a:lnTo>
                  <a:lnTo>
                    <a:pt x="113803" y="1108658"/>
                  </a:lnTo>
                  <a:lnTo>
                    <a:pt x="90930" y="1070515"/>
                  </a:lnTo>
                  <a:lnTo>
                    <a:pt x="70393" y="1030891"/>
                  </a:lnTo>
                  <a:lnTo>
                    <a:pt x="52287" y="989880"/>
                  </a:lnTo>
                  <a:lnTo>
                    <a:pt x="36705" y="947576"/>
                  </a:lnTo>
                  <a:lnTo>
                    <a:pt x="23744" y="904076"/>
                  </a:lnTo>
                  <a:lnTo>
                    <a:pt x="13498" y="859473"/>
                  </a:lnTo>
                  <a:lnTo>
                    <a:pt x="6062" y="813863"/>
                  </a:lnTo>
                  <a:lnTo>
                    <a:pt x="1531" y="767340"/>
                  </a:lnTo>
                  <a:lnTo>
                    <a:pt x="0" y="719999"/>
                  </a:lnTo>
                  <a:lnTo>
                    <a:pt x="1531" y="672659"/>
                  </a:lnTo>
                  <a:lnTo>
                    <a:pt x="6062" y="626136"/>
                  </a:lnTo>
                  <a:lnTo>
                    <a:pt x="13498" y="580526"/>
                  </a:lnTo>
                  <a:lnTo>
                    <a:pt x="23744" y="535923"/>
                  </a:lnTo>
                  <a:lnTo>
                    <a:pt x="36705" y="492422"/>
                  </a:lnTo>
                  <a:lnTo>
                    <a:pt x="52287" y="450119"/>
                  </a:lnTo>
                  <a:lnTo>
                    <a:pt x="70393" y="409108"/>
                  </a:lnTo>
                  <a:lnTo>
                    <a:pt x="90930" y="369484"/>
                  </a:lnTo>
                  <a:lnTo>
                    <a:pt x="113803" y="331341"/>
                  </a:lnTo>
                  <a:lnTo>
                    <a:pt x="138917" y="294775"/>
                  </a:lnTo>
                  <a:lnTo>
                    <a:pt x="166176" y="259881"/>
                  </a:lnTo>
                  <a:lnTo>
                    <a:pt x="195487" y="226753"/>
                  </a:lnTo>
                  <a:lnTo>
                    <a:pt x="226753" y="195487"/>
                  </a:lnTo>
                  <a:lnTo>
                    <a:pt x="259881" y="166176"/>
                  </a:lnTo>
                  <a:lnTo>
                    <a:pt x="294775" y="138917"/>
                  </a:lnTo>
                  <a:lnTo>
                    <a:pt x="331341" y="113803"/>
                  </a:lnTo>
                  <a:lnTo>
                    <a:pt x="369484" y="90930"/>
                  </a:lnTo>
                  <a:lnTo>
                    <a:pt x="409108" y="70393"/>
                  </a:lnTo>
                  <a:lnTo>
                    <a:pt x="450119" y="52287"/>
                  </a:lnTo>
                  <a:lnTo>
                    <a:pt x="492422" y="36705"/>
                  </a:lnTo>
                  <a:lnTo>
                    <a:pt x="535923" y="23744"/>
                  </a:lnTo>
                  <a:lnTo>
                    <a:pt x="580526" y="13498"/>
                  </a:lnTo>
                  <a:lnTo>
                    <a:pt x="626136" y="6062"/>
                  </a:lnTo>
                  <a:lnTo>
                    <a:pt x="672659" y="1531"/>
                  </a:lnTo>
                  <a:lnTo>
                    <a:pt x="71999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406" y="5078625"/>
              <a:ext cx="1398270" cy="314960"/>
            </a:xfrm>
            <a:custGeom>
              <a:avLst/>
              <a:gdLst/>
              <a:ahLst/>
              <a:cxnLst/>
              <a:rect l="l" t="t" r="r" b="b"/>
              <a:pathLst>
                <a:path w="1398270" h="314960">
                  <a:moveTo>
                    <a:pt x="63855" y="280276"/>
                  </a:moveTo>
                  <a:lnTo>
                    <a:pt x="35356" y="292227"/>
                  </a:lnTo>
                  <a:lnTo>
                    <a:pt x="34594" y="288429"/>
                  </a:lnTo>
                  <a:lnTo>
                    <a:pt x="30734" y="282714"/>
                  </a:lnTo>
                  <a:lnTo>
                    <a:pt x="25006" y="278853"/>
                  </a:lnTo>
                  <a:lnTo>
                    <a:pt x="18008" y="277444"/>
                  </a:lnTo>
                  <a:lnTo>
                    <a:pt x="10998" y="278853"/>
                  </a:lnTo>
                  <a:lnTo>
                    <a:pt x="5283" y="282714"/>
                  </a:lnTo>
                  <a:lnTo>
                    <a:pt x="1422" y="288429"/>
                  </a:lnTo>
                  <a:lnTo>
                    <a:pt x="0" y="295440"/>
                  </a:lnTo>
                  <a:lnTo>
                    <a:pt x="1422" y="302450"/>
                  </a:lnTo>
                  <a:lnTo>
                    <a:pt x="5283" y="308165"/>
                  </a:lnTo>
                  <a:lnTo>
                    <a:pt x="10998" y="312026"/>
                  </a:lnTo>
                  <a:lnTo>
                    <a:pt x="18008" y="313436"/>
                  </a:lnTo>
                  <a:lnTo>
                    <a:pt x="25006" y="312026"/>
                  </a:lnTo>
                  <a:lnTo>
                    <a:pt x="30734" y="308165"/>
                  </a:lnTo>
                  <a:lnTo>
                    <a:pt x="34594" y="302450"/>
                  </a:lnTo>
                  <a:lnTo>
                    <a:pt x="34645" y="302145"/>
                  </a:lnTo>
                  <a:lnTo>
                    <a:pt x="63855" y="314807"/>
                  </a:lnTo>
                  <a:lnTo>
                    <a:pt x="63855" y="280276"/>
                  </a:lnTo>
                  <a:close/>
                </a:path>
                <a:path w="1398270" h="314960">
                  <a:moveTo>
                    <a:pt x="234708" y="1676"/>
                  </a:moveTo>
                  <a:lnTo>
                    <a:pt x="202145" y="15328"/>
                  </a:lnTo>
                  <a:lnTo>
                    <a:pt x="201282" y="10985"/>
                  </a:lnTo>
                  <a:lnTo>
                    <a:pt x="197421" y="5270"/>
                  </a:lnTo>
                  <a:lnTo>
                    <a:pt x="191693" y="1409"/>
                  </a:lnTo>
                  <a:lnTo>
                    <a:pt x="184696" y="0"/>
                  </a:lnTo>
                  <a:lnTo>
                    <a:pt x="177685" y="1409"/>
                  </a:lnTo>
                  <a:lnTo>
                    <a:pt x="171970" y="5270"/>
                  </a:lnTo>
                  <a:lnTo>
                    <a:pt x="168109" y="10985"/>
                  </a:lnTo>
                  <a:lnTo>
                    <a:pt x="166687" y="17995"/>
                  </a:lnTo>
                  <a:lnTo>
                    <a:pt x="168109" y="25006"/>
                  </a:lnTo>
                  <a:lnTo>
                    <a:pt x="171970" y="30721"/>
                  </a:lnTo>
                  <a:lnTo>
                    <a:pt x="177685" y="34582"/>
                  </a:lnTo>
                  <a:lnTo>
                    <a:pt x="184696" y="35991"/>
                  </a:lnTo>
                  <a:lnTo>
                    <a:pt x="191693" y="34582"/>
                  </a:lnTo>
                  <a:lnTo>
                    <a:pt x="197421" y="30721"/>
                  </a:lnTo>
                  <a:lnTo>
                    <a:pt x="201282" y="25006"/>
                  </a:lnTo>
                  <a:lnTo>
                    <a:pt x="201891" y="21971"/>
                  </a:lnTo>
                  <a:lnTo>
                    <a:pt x="234708" y="36207"/>
                  </a:lnTo>
                  <a:lnTo>
                    <a:pt x="234708" y="1676"/>
                  </a:lnTo>
                  <a:close/>
                </a:path>
                <a:path w="1398270" h="314960">
                  <a:moveTo>
                    <a:pt x="1231392" y="17995"/>
                  </a:moveTo>
                  <a:lnTo>
                    <a:pt x="1229982" y="10985"/>
                  </a:lnTo>
                  <a:lnTo>
                    <a:pt x="1226121" y="5270"/>
                  </a:lnTo>
                  <a:lnTo>
                    <a:pt x="1220393" y="1409"/>
                  </a:lnTo>
                  <a:lnTo>
                    <a:pt x="1213396" y="0"/>
                  </a:lnTo>
                  <a:lnTo>
                    <a:pt x="1206385" y="1409"/>
                  </a:lnTo>
                  <a:lnTo>
                    <a:pt x="1200670" y="5270"/>
                  </a:lnTo>
                  <a:lnTo>
                    <a:pt x="1196809" y="10985"/>
                  </a:lnTo>
                  <a:lnTo>
                    <a:pt x="1195920" y="15316"/>
                  </a:lnTo>
                  <a:lnTo>
                    <a:pt x="1163408" y="1676"/>
                  </a:lnTo>
                  <a:lnTo>
                    <a:pt x="1163408" y="36207"/>
                  </a:lnTo>
                  <a:lnTo>
                    <a:pt x="1196187" y="21983"/>
                  </a:lnTo>
                  <a:lnTo>
                    <a:pt x="1196809" y="25006"/>
                  </a:lnTo>
                  <a:lnTo>
                    <a:pt x="1200670" y="30721"/>
                  </a:lnTo>
                  <a:lnTo>
                    <a:pt x="1206385" y="34582"/>
                  </a:lnTo>
                  <a:lnTo>
                    <a:pt x="1213396" y="35991"/>
                  </a:lnTo>
                  <a:lnTo>
                    <a:pt x="1220393" y="34582"/>
                  </a:lnTo>
                  <a:lnTo>
                    <a:pt x="1226121" y="30721"/>
                  </a:lnTo>
                  <a:lnTo>
                    <a:pt x="1229982" y="25006"/>
                  </a:lnTo>
                  <a:lnTo>
                    <a:pt x="1231392" y="17995"/>
                  </a:lnTo>
                  <a:close/>
                </a:path>
                <a:path w="1398270" h="314960">
                  <a:moveTo>
                    <a:pt x="1398079" y="295440"/>
                  </a:moveTo>
                  <a:lnTo>
                    <a:pt x="1396669" y="288429"/>
                  </a:lnTo>
                  <a:lnTo>
                    <a:pt x="1392809" y="282714"/>
                  </a:lnTo>
                  <a:lnTo>
                    <a:pt x="1387094" y="278853"/>
                  </a:lnTo>
                  <a:lnTo>
                    <a:pt x="1380083" y="277444"/>
                  </a:lnTo>
                  <a:lnTo>
                    <a:pt x="1373073" y="278853"/>
                  </a:lnTo>
                  <a:lnTo>
                    <a:pt x="1367358" y="282714"/>
                  </a:lnTo>
                  <a:lnTo>
                    <a:pt x="1363497" y="288429"/>
                  </a:lnTo>
                  <a:lnTo>
                    <a:pt x="1362824" y="291757"/>
                  </a:lnTo>
                  <a:lnTo>
                    <a:pt x="1335455" y="280276"/>
                  </a:lnTo>
                  <a:lnTo>
                    <a:pt x="1335455" y="314807"/>
                  </a:lnTo>
                  <a:lnTo>
                    <a:pt x="1363586" y="302602"/>
                  </a:lnTo>
                  <a:lnTo>
                    <a:pt x="1367358" y="308165"/>
                  </a:lnTo>
                  <a:lnTo>
                    <a:pt x="1373073" y="312026"/>
                  </a:lnTo>
                  <a:lnTo>
                    <a:pt x="1380083" y="313436"/>
                  </a:lnTo>
                  <a:lnTo>
                    <a:pt x="1387094" y="312026"/>
                  </a:lnTo>
                  <a:lnTo>
                    <a:pt x="1392809" y="308165"/>
                  </a:lnTo>
                  <a:lnTo>
                    <a:pt x="1396669" y="302450"/>
                  </a:lnTo>
                  <a:lnTo>
                    <a:pt x="1398079" y="29544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85455" y="4173772"/>
              <a:ext cx="721995" cy="1069975"/>
            </a:xfrm>
            <a:custGeom>
              <a:avLst/>
              <a:gdLst/>
              <a:ahLst/>
              <a:cxnLst/>
              <a:rect l="l" t="t" r="r" b="b"/>
              <a:pathLst>
                <a:path w="721995" h="1069975">
                  <a:moveTo>
                    <a:pt x="721771" y="0"/>
                  </a:moveTo>
                  <a:lnTo>
                    <a:pt x="0" y="0"/>
                  </a:lnTo>
                  <a:lnTo>
                    <a:pt x="721771" y="1069779"/>
                  </a:lnTo>
                  <a:lnTo>
                    <a:pt x="72177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85455" y="4173772"/>
              <a:ext cx="721995" cy="1069975"/>
            </a:xfrm>
            <a:custGeom>
              <a:avLst/>
              <a:gdLst/>
              <a:ahLst/>
              <a:cxnLst/>
              <a:rect l="l" t="t" r="r" b="b"/>
              <a:pathLst>
                <a:path w="721995" h="1069975">
                  <a:moveTo>
                    <a:pt x="721771" y="1069779"/>
                  </a:moveTo>
                  <a:lnTo>
                    <a:pt x="0" y="0"/>
                  </a:lnTo>
                  <a:lnTo>
                    <a:pt x="721771" y="0"/>
                  </a:lnTo>
                  <a:lnTo>
                    <a:pt x="721771" y="106977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7552" y="3589333"/>
              <a:ext cx="2358390" cy="4084320"/>
            </a:xfrm>
            <a:custGeom>
              <a:avLst/>
              <a:gdLst/>
              <a:ahLst/>
              <a:cxnLst/>
              <a:rect l="l" t="t" r="r" b="b"/>
              <a:pathLst>
                <a:path w="2358390" h="4084320">
                  <a:moveTo>
                    <a:pt x="0" y="4084063"/>
                  </a:moveTo>
                  <a:lnTo>
                    <a:pt x="235793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0881" y="9057078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5"/>
                  </a:lnTo>
                  <a:lnTo>
                    <a:pt x="482318" y="58505"/>
                  </a:lnTo>
                  <a:lnTo>
                    <a:pt x="517651" y="88813"/>
                  </a:lnTo>
                  <a:lnTo>
                    <a:pt x="547960" y="124145"/>
                  </a:lnTo>
                  <a:lnTo>
                    <a:pt x="572620" y="163878"/>
                  </a:lnTo>
                  <a:lnTo>
                    <a:pt x="591007" y="207386"/>
                  </a:lnTo>
                  <a:lnTo>
                    <a:pt x="602498" y="254045"/>
                  </a:lnTo>
                  <a:lnTo>
                    <a:pt x="606466" y="303231"/>
                  </a:lnTo>
                  <a:lnTo>
                    <a:pt x="602498" y="352417"/>
                  </a:lnTo>
                  <a:lnTo>
                    <a:pt x="591007" y="399077"/>
                  </a:lnTo>
                  <a:lnTo>
                    <a:pt x="572620" y="442585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5"/>
                  </a:lnTo>
                  <a:lnTo>
                    <a:pt x="15458" y="399077"/>
                  </a:lnTo>
                  <a:lnTo>
                    <a:pt x="3968" y="352417"/>
                  </a:lnTo>
                  <a:lnTo>
                    <a:pt x="0" y="303231"/>
                  </a:lnTo>
                  <a:lnTo>
                    <a:pt x="3968" y="254045"/>
                  </a:lnTo>
                  <a:lnTo>
                    <a:pt x="15458" y="207386"/>
                  </a:lnTo>
                  <a:lnTo>
                    <a:pt x="33845" y="163878"/>
                  </a:lnTo>
                  <a:lnTo>
                    <a:pt x="58505" y="124145"/>
                  </a:lnTo>
                  <a:lnTo>
                    <a:pt x="88813" y="88813"/>
                  </a:lnTo>
                  <a:lnTo>
                    <a:pt x="124145" y="58505"/>
                  </a:lnTo>
                  <a:lnTo>
                    <a:pt x="163878" y="33845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3" y="108295"/>
                  </a:moveTo>
                  <a:lnTo>
                    <a:pt x="1550833" y="17318"/>
                  </a:lnTo>
                  <a:lnTo>
                    <a:pt x="1550833" y="597797"/>
                  </a:lnTo>
                  <a:lnTo>
                    <a:pt x="866383" y="502494"/>
                  </a:lnTo>
                  <a:lnTo>
                    <a:pt x="866383" y="108295"/>
                  </a:lnTo>
                  <a:close/>
                </a:path>
                <a:path w="1551305" h="607059">
                  <a:moveTo>
                    <a:pt x="303231" y="86640"/>
                  </a:moveTo>
                  <a:lnTo>
                    <a:pt x="352894" y="92361"/>
                  </a:lnTo>
                  <a:lnTo>
                    <a:pt x="398483" y="108655"/>
                  </a:lnTo>
                  <a:lnTo>
                    <a:pt x="438698" y="134223"/>
                  </a:lnTo>
                  <a:lnTo>
                    <a:pt x="472240" y="167765"/>
                  </a:lnTo>
                  <a:lnTo>
                    <a:pt x="497808" y="207981"/>
                  </a:lnTo>
                  <a:lnTo>
                    <a:pt x="514102" y="253569"/>
                  </a:lnTo>
                  <a:lnTo>
                    <a:pt x="519822" y="303231"/>
                  </a:lnTo>
                  <a:lnTo>
                    <a:pt x="514102" y="352893"/>
                  </a:lnTo>
                  <a:lnTo>
                    <a:pt x="497808" y="398482"/>
                  </a:lnTo>
                  <a:lnTo>
                    <a:pt x="472240" y="438698"/>
                  </a:lnTo>
                  <a:lnTo>
                    <a:pt x="438698" y="472239"/>
                  </a:lnTo>
                  <a:lnTo>
                    <a:pt x="398483" y="497807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7"/>
                  </a:lnTo>
                  <a:lnTo>
                    <a:pt x="167767" y="472239"/>
                  </a:lnTo>
                  <a:lnTo>
                    <a:pt x="134226" y="438698"/>
                  </a:lnTo>
                  <a:lnTo>
                    <a:pt x="108658" y="398482"/>
                  </a:lnTo>
                  <a:lnTo>
                    <a:pt x="92364" y="352893"/>
                  </a:lnTo>
                  <a:lnTo>
                    <a:pt x="86644" y="303231"/>
                  </a:lnTo>
                  <a:lnTo>
                    <a:pt x="92364" y="253569"/>
                  </a:lnTo>
                  <a:lnTo>
                    <a:pt x="108658" y="207981"/>
                  </a:lnTo>
                  <a:lnTo>
                    <a:pt x="134226" y="167765"/>
                  </a:lnTo>
                  <a:lnTo>
                    <a:pt x="167767" y="134223"/>
                  </a:lnTo>
                  <a:lnTo>
                    <a:pt x="207982" y="108655"/>
                  </a:lnTo>
                  <a:lnTo>
                    <a:pt x="253570" y="92361"/>
                  </a:lnTo>
                  <a:lnTo>
                    <a:pt x="303231" y="86640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982" y="8860943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0" y="500028"/>
                  </a:moveTo>
                  <a:lnTo>
                    <a:pt x="0" y="500028"/>
                  </a:lnTo>
                </a:path>
                <a:path w="1807845" h="1021079">
                  <a:moveTo>
                    <a:pt x="344587" y="500028"/>
                  </a:moveTo>
                  <a:lnTo>
                    <a:pt x="254595" y="500028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0" y="500025"/>
                  </a:lnTo>
                </a:path>
                <a:path w="1807845" h="1021079">
                  <a:moveTo>
                    <a:pt x="1019801" y="500028"/>
                  </a:moveTo>
                  <a:lnTo>
                    <a:pt x="786829" y="500028"/>
                  </a:lnTo>
                </a:path>
                <a:path w="1807845" h="1021079">
                  <a:moveTo>
                    <a:pt x="1131418" y="500028"/>
                  </a:moveTo>
                  <a:lnTo>
                    <a:pt x="1041425" y="500028"/>
                  </a:lnTo>
                </a:path>
                <a:path w="1807845" h="1021079">
                  <a:moveTo>
                    <a:pt x="1407513" y="500028"/>
                  </a:moveTo>
                  <a:lnTo>
                    <a:pt x="1174542" y="500028"/>
                  </a:lnTo>
                </a:path>
                <a:path w="1807845" h="1021079">
                  <a:moveTo>
                    <a:pt x="1533017" y="500028"/>
                  </a:moveTo>
                  <a:lnTo>
                    <a:pt x="1443023" y="500028"/>
                  </a:lnTo>
                </a:path>
                <a:path w="1807845" h="1021079">
                  <a:moveTo>
                    <a:pt x="1807841" y="500028"/>
                  </a:moveTo>
                  <a:lnTo>
                    <a:pt x="1574869" y="500028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4"/>
                  </a:moveTo>
                  <a:lnTo>
                    <a:pt x="500702" y="766414"/>
                  </a:lnTo>
                </a:path>
                <a:path w="1807845" h="1021079">
                  <a:moveTo>
                    <a:pt x="500702" y="400326"/>
                  </a:moveTo>
                  <a:lnTo>
                    <a:pt x="500702" y="633300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6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916" y="3982654"/>
              <a:ext cx="1603375" cy="2803525"/>
            </a:xfrm>
            <a:custGeom>
              <a:avLst/>
              <a:gdLst/>
              <a:ahLst/>
              <a:cxnLst/>
              <a:rect l="l" t="t" r="r" b="b"/>
              <a:pathLst>
                <a:path w="1603375" h="2803525">
                  <a:moveTo>
                    <a:pt x="269448" y="0"/>
                  </a:moveTo>
                  <a:lnTo>
                    <a:pt x="764503" y="285955"/>
                  </a:lnTo>
                  <a:lnTo>
                    <a:pt x="1592106" y="739598"/>
                  </a:lnTo>
                  <a:lnTo>
                    <a:pt x="1592187" y="789899"/>
                  </a:lnTo>
                  <a:lnTo>
                    <a:pt x="1592284" y="840197"/>
                  </a:lnTo>
                  <a:lnTo>
                    <a:pt x="1592395" y="890493"/>
                  </a:lnTo>
                  <a:lnTo>
                    <a:pt x="1592520" y="940787"/>
                  </a:lnTo>
                  <a:lnTo>
                    <a:pt x="1592658" y="991078"/>
                  </a:lnTo>
                  <a:lnTo>
                    <a:pt x="1592810" y="1041368"/>
                  </a:lnTo>
                  <a:lnTo>
                    <a:pt x="1592976" y="1091656"/>
                  </a:lnTo>
                  <a:lnTo>
                    <a:pt x="1593154" y="1141942"/>
                  </a:lnTo>
                  <a:lnTo>
                    <a:pt x="1593344" y="1192227"/>
                  </a:lnTo>
                  <a:lnTo>
                    <a:pt x="1593546" y="1242510"/>
                  </a:lnTo>
                  <a:lnTo>
                    <a:pt x="1593761" y="1292792"/>
                  </a:lnTo>
                  <a:lnTo>
                    <a:pt x="1593986" y="1343072"/>
                  </a:lnTo>
                  <a:lnTo>
                    <a:pt x="1594223" y="1393352"/>
                  </a:lnTo>
                  <a:lnTo>
                    <a:pt x="1594471" y="1443631"/>
                  </a:lnTo>
                  <a:lnTo>
                    <a:pt x="1594729" y="1493909"/>
                  </a:lnTo>
                  <a:lnTo>
                    <a:pt x="1594997" y="1544186"/>
                  </a:lnTo>
                  <a:lnTo>
                    <a:pt x="1595275" y="1594463"/>
                  </a:lnTo>
                  <a:lnTo>
                    <a:pt x="1595562" y="1644740"/>
                  </a:lnTo>
                  <a:lnTo>
                    <a:pt x="1595858" y="1695016"/>
                  </a:lnTo>
                  <a:lnTo>
                    <a:pt x="1596164" y="1745292"/>
                  </a:lnTo>
                  <a:lnTo>
                    <a:pt x="1596477" y="1795568"/>
                  </a:lnTo>
                  <a:lnTo>
                    <a:pt x="1596799" y="1845845"/>
                  </a:lnTo>
                  <a:lnTo>
                    <a:pt x="1597129" y="1896121"/>
                  </a:lnTo>
                  <a:lnTo>
                    <a:pt x="1597466" y="1946398"/>
                  </a:lnTo>
                  <a:lnTo>
                    <a:pt x="1597810" y="1996676"/>
                  </a:lnTo>
                  <a:lnTo>
                    <a:pt x="1598161" y="2046955"/>
                  </a:lnTo>
                  <a:lnTo>
                    <a:pt x="1598519" y="2097234"/>
                  </a:lnTo>
                  <a:lnTo>
                    <a:pt x="1598882" y="2147514"/>
                  </a:lnTo>
                  <a:lnTo>
                    <a:pt x="1599252" y="2197795"/>
                  </a:lnTo>
                  <a:lnTo>
                    <a:pt x="1599627" y="2248078"/>
                  </a:lnTo>
                  <a:lnTo>
                    <a:pt x="1600007" y="2298362"/>
                  </a:lnTo>
                  <a:lnTo>
                    <a:pt x="1600392" y="2348647"/>
                  </a:lnTo>
                  <a:lnTo>
                    <a:pt x="1600781" y="2398935"/>
                  </a:lnTo>
                  <a:lnTo>
                    <a:pt x="1601175" y="2449223"/>
                  </a:lnTo>
                  <a:lnTo>
                    <a:pt x="1601572" y="2499514"/>
                  </a:lnTo>
                  <a:lnTo>
                    <a:pt x="1601973" y="2549807"/>
                  </a:lnTo>
                  <a:lnTo>
                    <a:pt x="1602377" y="2600102"/>
                  </a:lnTo>
                  <a:lnTo>
                    <a:pt x="1602784" y="2650399"/>
                  </a:lnTo>
                  <a:lnTo>
                    <a:pt x="1561282" y="2626796"/>
                  </a:lnTo>
                  <a:lnTo>
                    <a:pt x="1519781" y="2603194"/>
                  </a:lnTo>
                  <a:lnTo>
                    <a:pt x="1478281" y="2579591"/>
                  </a:lnTo>
                  <a:lnTo>
                    <a:pt x="1436781" y="2555987"/>
                  </a:lnTo>
                  <a:lnTo>
                    <a:pt x="1395281" y="2532381"/>
                  </a:lnTo>
                  <a:lnTo>
                    <a:pt x="1353781" y="2508772"/>
                  </a:lnTo>
                  <a:lnTo>
                    <a:pt x="1312281" y="2485160"/>
                  </a:lnTo>
                  <a:lnTo>
                    <a:pt x="1270781" y="2461543"/>
                  </a:lnTo>
                  <a:lnTo>
                    <a:pt x="1270491" y="2413915"/>
                  </a:lnTo>
                  <a:lnTo>
                    <a:pt x="1270202" y="2366288"/>
                  </a:lnTo>
                  <a:lnTo>
                    <a:pt x="1269912" y="2318661"/>
                  </a:lnTo>
                  <a:lnTo>
                    <a:pt x="1269621" y="2271034"/>
                  </a:lnTo>
                  <a:lnTo>
                    <a:pt x="1269330" y="2223406"/>
                  </a:lnTo>
                  <a:lnTo>
                    <a:pt x="1227786" y="2199721"/>
                  </a:lnTo>
                  <a:lnTo>
                    <a:pt x="1186233" y="2176028"/>
                  </a:lnTo>
                  <a:lnTo>
                    <a:pt x="1144674" y="2152332"/>
                  </a:lnTo>
                  <a:lnTo>
                    <a:pt x="1103112" y="2128632"/>
                  </a:lnTo>
                  <a:lnTo>
                    <a:pt x="1061549" y="2104933"/>
                  </a:lnTo>
                  <a:lnTo>
                    <a:pt x="1019988" y="2081235"/>
                  </a:lnTo>
                  <a:lnTo>
                    <a:pt x="978431" y="2057541"/>
                  </a:lnTo>
                  <a:lnTo>
                    <a:pt x="936881" y="2033852"/>
                  </a:lnTo>
                  <a:lnTo>
                    <a:pt x="895246" y="2010118"/>
                  </a:lnTo>
                  <a:lnTo>
                    <a:pt x="853607" y="1986382"/>
                  </a:lnTo>
                  <a:lnTo>
                    <a:pt x="811963" y="1962644"/>
                  </a:lnTo>
                  <a:lnTo>
                    <a:pt x="770313" y="1938904"/>
                  </a:lnTo>
                  <a:lnTo>
                    <a:pt x="728655" y="1915158"/>
                  </a:lnTo>
                  <a:lnTo>
                    <a:pt x="686989" y="1891408"/>
                  </a:lnTo>
                  <a:lnTo>
                    <a:pt x="645314" y="1867651"/>
                  </a:lnTo>
                  <a:lnTo>
                    <a:pt x="603629" y="1843887"/>
                  </a:lnTo>
                  <a:lnTo>
                    <a:pt x="603727" y="1891543"/>
                  </a:lnTo>
                  <a:lnTo>
                    <a:pt x="603832" y="1939199"/>
                  </a:lnTo>
                  <a:lnTo>
                    <a:pt x="603949" y="1986855"/>
                  </a:lnTo>
                  <a:lnTo>
                    <a:pt x="604086" y="2034510"/>
                  </a:lnTo>
                  <a:lnTo>
                    <a:pt x="604248" y="2082164"/>
                  </a:lnTo>
                  <a:lnTo>
                    <a:pt x="562354" y="2058355"/>
                  </a:lnTo>
                  <a:lnTo>
                    <a:pt x="520473" y="2034545"/>
                  </a:lnTo>
                  <a:lnTo>
                    <a:pt x="478604" y="2010734"/>
                  </a:lnTo>
                  <a:lnTo>
                    <a:pt x="436748" y="1986921"/>
                  </a:lnTo>
                  <a:lnTo>
                    <a:pt x="394904" y="1963106"/>
                  </a:lnTo>
                  <a:lnTo>
                    <a:pt x="353073" y="1939288"/>
                  </a:lnTo>
                  <a:lnTo>
                    <a:pt x="311254" y="1915465"/>
                  </a:lnTo>
                  <a:lnTo>
                    <a:pt x="269448" y="1891638"/>
                  </a:lnTo>
                  <a:lnTo>
                    <a:pt x="269448" y="1841436"/>
                  </a:lnTo>
                  <a:lnTo>
                    <a:pt x="269448" y="1791248"/>
                  </a:lnTo>
                  <a:lnTo>
                    <a:pt x="269448" y="49351"/>
                  </a:lnTo>
                  <a:lnTo>
                    <a:pt x="269448" y="0"/>
                  </a:lnTo>
                  <a:close/>
                </a:path>
                <a:path w="1603375" h="2803525">
                  <a:moveTo>
                    <a:pt x="0" y="152848"/>
                  </a:moveTo>
                  <a:lnTo>
                    <a:pt x="495049" y="438800"/>
                  </a:lnTo>
                  <a:lnTo>
                    <a:pt x="1322658" y="892444"/>
                  </a:lnTo>
                  <a:lnTo>
                    <a:pt x="1322739" y="942745"/>
                  </a:lnTo>
                  <a:lnTo>
                    <a:pt x="1322835" y="993043"/>
                  </a:lnTo>
                  <a:lnTo>
                    <a:pt x="1322946" y="1043339"/>
                  </a:lnTo>
                  <a:lnTo>
                    <a:pt x="1323071" y="1093633"/>
                  </a:lnTo>
                  <a:lnTo>
                    <a:pt x="1323210" y="1143925"/>
                  </a:lnTo>
                  <a:lnTo>
                    <a:pt x="1323362" y="1194215"/>
                  </a:lnTo>
                  <a:lnTo>
                    <a:pt x="1323527" y="1244503"/>
                  </a:lnTo>
                  <a:lnTo>
                    <a:pt x="1323705" y="1294789"/>
                  </a:lnTo>
                  <a:lnTo>
                    <a:pt x="1323895" y="1345074"/>
                  </a:lnTo>
                  <a:lnTo>
                    <a:pt x="1324097" y="1395357"/>
                  </a:lnTo>
                  <a:lnTo>
                    <a:pt x="1324312" y="1445639"/>
                  </a:lnTo>
                  <a:lnTo>
                    <a:pt x="1324537" y="1495919"/>
                  </a:lnTo>
                  <a:lnTo>
                    <a:pt x="1324774" y="1546199"/>
                  </a:lnTo>
                  <a:lnTo>
                    <a:pt x="1325022" y="1596478"/>
                  </a:lnTo>
                  <a:lnTo>
                    <a:pt x="1325280" y="1646756"/>
                  </a:lnTo>
                  <a:lnTo>
                    <a:pt x="1325548" y="1697033"/>
                  </a:lnTo>
                  <a:lnTo>
                    <a:pt x="1325825" y="1747310"/>
                  </a:lnTo>
                  <a:lnTo>
                    <a:pt x="1326113" y="1797587"/>
                  </a:lnTo>
                  <a:lnTo>
                    <a:pt x="1326409" y="1847863"/>
                  </a:lnTo>
                  <a:lnTo>
                    <a:pt x="1326714" y="1898139"/>
                  </a:lnTo>
                  <a:lnTo>
                    <a:pt x="1327028" y="1948415"/>
                  </a:lnTo>
                  <a:lnTo>
                    <a:pt x="1327350" y="1998692"/>
                  </a:lnTo>
                  <a:lnTo>
                    <a:pt x="1327679" y="2048968"/>
                  </a:lnTo>
                  <a:lnTo>
                    <a:pt x="1328016" y="2099245"/>
                  </a:lnTo>
                  <a:lnTo>
                    <a:pt x="1328360" y="2149523"/>
                  </a:lnTo>
                  <a:lnTo>
                    <a:pt x="1328711" y="2199802"/>
                  </a:lnTo>
                  <a:lnTo>
                    <a:pt x="1329068" y="2250081"/>
                  </a:lnTo>
                  <a:lnTo>
                    <a:pt x="1329432" y="2300361"/>
                  </a:lnTo>
                  <a:lnTo>
                    <a:pt x="1329801" y="2350643"/>
                  </a:lnTo>
                  <a:lnTo>
                    <a:pt x="1330176" y="2400925"/>
                  </a:lnTo>
                  <a:lnTo>
                    <a:pt x="1330556" y="2451209"/>
                  </a:lnTo>
                  <a:lnTo>
                    <a:pt x="1330940" y="2501495"/>
                  </a:lnTo>
                  <a:lnTo>
                    <a:pt x="1331330" y="2551782"/>
                  </a:lnTo>
                  <a:lnTo>
                    <a:pt x="1331723" y="2602071"/>
                  </a:lnTo>
                  <a:lnTo>
                    <a:pt x="1332120" y="2652362"/>
                  </a:lnTo>
                  <a:lnTo>
                    <a:pt x="1332520" y="2702655"/>
                  </a:lnTo>
                  <a:lnTo>
                    <a:pt x="1332924" y="2752950"/>
                  </a:lnTo>
                  <a:lnTo>
                    <a:pt x="1333331" y="2803248"/>
                  </a:lnTo>
                  <a:lnTo>
                    <a:pt x="1291830" y="2779644"/>
                  </a:lnTo>
                  <a:lnTo>
                    <a:pt x="1250330" y="2756041"/>
                  </a:lnTo>
                  <a:lnTo>
                    <a:pt x="1208831" y="2732438"/>
                  </a:lnTo>
                  <a:lnTo>
                    <a:pt x="1167331" y="2708834"/>
                  </a:lnTo>
                  <a:lnTo>
                    <a:pt x="1125831" y="2685229"/>
                  </a:lnTo>
                  <a:lnTo>
                    <a:pt x="1084332" y="2661620"/>
                  </a:lnTo>
                  <a:lnTo>
                    <a:pt x="1042832" y="2638008"/>
                  </a:lnTo>
                  <a:lnTo>
                    <a:pt x="1001332" y="2614391"/>
                  </a:lnTo>
                  <a:lnTo>
                    <a:pt x="1001042" y="2566763"/>
                  </a:lnTo>
                  <a:lnTo>
                    <a:pt x="1000752" y="2519136"/>
                  </a:lnTo>
                  <a:lnTo>
                    <a:pt x="1000461" y="2471508"/>
                  </a:lnTo>
                  <a:lnTo>
                    <a:pt x="1000171" y="2423881"/>
                  </a:lnTo>
                  <a:lnTo>
                    <a:pt x="999881" y="2376255"/>
                  </a:lnTo>
                  <a:lnTo>
                    <a:pt x="958336" y="2352569"/>
                  </a:lnTo>
                  <a:lnTo>
                    <a:pt x="916783" y="2328877"/>
                  </a:lnTo>
                  <a:lnTo>
                    <a:pt x="875225" y="2305180"/>
                  </a:lnTo>
                  <a:lnTo>
                    <a:pt x="833663" y="2281481"/>
                  </a:lnTo>
                  <a:lnTo>
                    <a:pt x="792100" y="2257781"/>
                  </a:lnTo>
                  <a:lnTo>
                    <a:pt x="750539" y="2234083"/>
                  </a:lnTo>
                  <a:lnTo>
                    <a:pt x="708982" y="2210389"/>
                  </a:lnTo>
                  <a:lnTo>
                    <a:pt x="667431" y="2186701"/>
                  </a:lnTo>
                  <a:lnTo>
                    <a:pt x="625796" y="2162966"/>
                  </a:lnTo>
                  <a:lnTo>
                    <a:pt x="584156" y="2139231"/>
                  </a:lnTo>
                  <a:lnTo>
                    <a:pt x="542512" y="2115493"/>
                  </a:lnTo>
                  <a:lnTo>
                    <a:pt x="500861" y="2091752"/>
                  </a:lnTo>
                  <a:lnTo>
                    <a:pt x="459204" y="2068007"/>
                  </a:lnTo>
                  <a:lnTo>
                    <a:pt x="417538" y="2044256"/>
                  </a:lnTo>
                  <a:lnTo>
                    <a:pt x="375864" y="2020500"/>
                  </a:lnTo>
                  <a:lnTo>
                    <a:pt x="334180" y="1996735"/>
                  </a:lnTo>
                  <a:lnTo>
                    <a:pt x="334278" y="2044391"/>
                  </a:lnTo>
                  <a:lnTo>
                    <a:pt x="334383" y="2092047"/>
                  </a:lnTo>
                  <a:lnTo>
                    <a:pt x="334500" y="2139702"/>
                  </a:lnTo>
                  <a:lnTo>
                    <a:pt x="334637" y="2187357"/>
                  </a:lnTo>
                  <a:lnTo>
                    <a:pt x="334799" y="2235013"/>
                  </a:lnTo>
                  <a:lnTo>
                    <a:pt x="292906" y="2211202"/>
                  </a:lnTo>
                  <a:lnTo>
                    <a:pt x="251024" y="2187391"/>
                  </a:lnTo>
                  <a:lnTo>
                    <a:pt x="209156" y="2163579"/>
                  </a:lnTo>
                  <a:lnTo>
                    <a:pt x="167299" y="2139767"/>
                  </a:lnTo>
                  <a:lnTo>
                    <a:pt x="125456" y="2115952"/>
                  </a:lnTo>
                  <a:lnTo>
                    <a:pt x="83624" y="2092134"/>
                  </a:lnTo>
                  <a:lnTo>
                    <a:pt x="41806" y="2068312"/>
                  </a:lnTo>
                  <a:lnTo>
                    <a:pt x="0" y="2044486"/>
                  </a:lnTo>
                  <a:lnTo>
                    <a:pt x="0" y="1994285"/>
                  </a:lnTo>
                  <a:lnTo>
                    <a:pt x="0" y="1944096"/>
                  </a:lnTo>
                  <a:lnTo>
                    <a:pt x="0" y="202199"/>
                  </a:lnTo>
                  <a:lnTo>
                    <a:pt x="0" y="15284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4046" y="4414406"/>
              <a:ext cx="1676400" cy="2983865"/>
            </a:xfrm>
            <a:custGeom>
              <a:avLst/>
              <a:gdLst/>
              <a:ahLst/>
              <a:cxnLst/>
              <a:rect l="l" t="t" r="r" b="b"/>
              <a:pathLst>
                <a:path w="1676400" h="2983865">
                  <a:moveTo>
                    <a:pt x="567500" y="0"/>
                  </a:moveTo>
                  <a:lnTo>
                    <a:pt x="0" y="2222543"/>
                  </a:lnTo>
                  <a:lnTo>
                    <a:pt x="333601" y="2412460"/>
                  </a:lnTo>
                  <a:lnTo>
                    <a:pt x="404784" y="2131038"/>
                  </a:lnTo>
                  <a:lnTo>
                    <a:pt x="1070034" y="2509862"/>
                  </a:lnTo>
                  <a:lnTo>
                    <a:pt x="1058288" y="2556954"/>
                  </a:lnTo>
                  <a:lnTo>
                    <a:pt x="998689" y="2792630"/>
                  </a:lnTo>
                  <a:lnTo>
                    <a:pt x="1333336" y="2983669"/>
                  </a:lnTo>
                  <a:lnTo>
                    <a:pt x="1676138" y="1578517"/>
                  </a:lnTo>
                  <a:lnTo>
                    <a:pt x="1549450" y="561863"/>
                  </a:lnTo>
                  <a:lnTo>
                    <a:pt x="5675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54612" y="5303132"/>
              <a:ext cx="717184" cy="1175352"/>
            </a:xfrm>
            <a:prstGeom prst="rect">
              <a:avLst/>
            </a:prstGeom>
          </p:spPr>
        </p:pic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54612" y="5303132"/>
              <a:ext cx="717550" cy="1175385"/>
            </a:xfrm>
            <a:custGeom>
              <a:avLst/>
              <a:gdLst/>
              <a:ahLst/>
              <a:cxnLst/>
              <a:rect l="l" t="t" r="r" b="b"/>
              <a:pathLst>
                <a:path w="717550" h="1175385">
                  <a:moveTo>
                    <a:pt x="497767" y="31082"/>
                  </a:moveTo>
                  <a:lnTo>
                    <a:pt x="557845" y="76802"/>
                  </a:lnTo>
                  <a:lnTo>
                    <a:pt x="584698" y="105994"/>
                  </a:lnTo>
                  <a:lnTo>
                    <a:pt x="609319" y="138994"/>
                  </a:lnTo>
                  <a:lnTo>
                    <a:pt x="631627" y="175495"/>
                  </a:lnTo>
                  <a:lnTo>
                    <a:pt x="651543" y="215187"/>
                  </a:lnTo>
                  <a:lnTo>
                    <a:pt x="668985" y="257761"/>
                  </a:lnTo>
                  <a:lnTo>
                    <a:pt x="683873" y="302910"/>
                  </a:lnTo>
                  <a:lnTo>
                    <a:pt x="696127" y="350322"/>
                  </a:lnTo>
                  <a:lnTo>
                    <a:pt x="705665" y="399691"/>
                  </a:lnTo>
                  <a:lnTo>
                    <a:pt x="712408" y="450707"/>
                  </a:lnTo>
                  <a:lnTo>
                    <a:pt x="716274" y="503062"/>
                  </a:lnTo>
                  <a:lnTo>
                    <a:pt x="717184" y="556445"/>
                  </a:lnTo>
                  <a:lnTo>
                    <a:pt x="715056" y="610549"/>
                  </a:lnTo>
                  <a:lnTo>
                    <a:pt x="709811" y="665065"/>
                  </a:lnTo>
                  <a:lnTo>
                    <a:pt x="701367" y="719684"/>
                  </a:lnTo>
                  <a:lnTo>
                    <a:pt x="689644" y="774096"/>
                  </a:lnTo>
                  <a:lnTo>
                    <a:pt x="673819" y="830204"/>
                  </a:lnTo>
                  <a:lnTo>
                    <a:pt x="655085" y="882798"/>
                  </a:lnTo>
                  <a:lnTo>
                    <a:pt x="633678" y="931688"/>
                  </a:lnTo>
                  <a:lnTo>
                    <a:pt x="609834" y="976686"/>
                  </a:lnTo>
                  <a:lnTo>
                    <a:pt x="583790" y="1017603"/>
                  </a:lnTo>
                  <a:lnTo>
                    <a:pt x="555781" y="1054251"/>
                  </a:lnTo>
                  <a:lnTo>
                    <a:pt x="526045" y="1086439"/>
                  </a:lnTo>
                  <a:lnTo>
                    <a:pt x="494817" y="1113979"/>
                  </a:lnTo>
                  <a:lnTo>
                    <a:pt x="462333" y="1136683"/>
                  </a:lnTo>
                  <a:lnTo>
                    <a:pt x="394545" y="1166824"/>
                  </a:lnTo>
                  <a:lnTo>
                    <a:pt x="324571" y="1175352"/>
                  </a:lnTo>
                  <a:lnTo>
                    <a:pt x="289355" y="1171039"/>
                  </a:lnTo>
                  <a:lnTo>
                    <a:pt x="219646" y="1144313"/>
                  </a:lnTo>
                  <a:lnTo>
                    <a:pt x="159109" y="1098271"/>
                  </a:lnTo>
                  <a:lnTo>
                    <a:pt x="132089" y="1068854"/>
                  </a:lnTo>
                  <a:lnTo>
                    <a:pt x="107341" y="1035593"/>
                  </a:lnTo>
                  <a:lnTo>
                    <a:pt x="84945" y="998804"/>
                  </a:lnTo>
                  <a:lnTo>
                    <a:pt x="64979" y="958802"/>
                  </a:lnTo>
                  <a:lnTo>
                    <a:pt x="47525" y="915902"/>
                  </a:lnTo>
                  <a:lnTo>
                    <a:pt x="32662" y="870420"/>
                  </a:lnTo>
                  <a:lnTo>
                    <a:pt x="20470" y="822671"/>
                  </a:lnTo>
                  <a:lnTo>
                    <a:pt x="11027" y="772971"/>
                  </a:lnTo>
                  <a:lnTo>
                    <a:pt x="4415" y="721635"/>
                  </a:lnTo>
                  <a:lnTo>
                    <a:pt x="713" y="668978"/>
                  </a:lnTo>
                  <a:lnTo>
                    <a:pt x="0" y="615316"/>
                  </a:lnTo>
                  <a:lnTo>
                    <a:pt x="2356" y="560963"/>
                  </a:lnTo>
                  <a:lnTo>
                    <a:pt x="7861" y="506236"/>
                  </a:lnTo>
                  <a:lnTo>
                    <a:pt x="16595" y="451450"/>
                  </a:lnTo>
                  <a:lnTo>
                    <a:pt x="28637" y="396920"/>
                  </a:lnTo>
                  <a:lnTo>
                    <a:pt x="44664" y="341149"/>
                  </a:lnTo>
                  <a:lnTo>
                    <a:pt x="63562" y="288921"/>
                  </a:lnTo>
                  <a:lnTo>
                    <a:pt x="85095" y="240417"/>
                  </a:lnTo>
                  <a:lnTo>
                    <a:pt x="109028" y="195817"/>
                  </a:lnTo>
                  <a:lnTo>
                    <a:pt x="135125" y="155303"/>
                  </a:lnTo>
                  <a:lnTo>
                    <a:pt x="163152" y="119055"/>
                  </a:lnTo>
                  <a:lnTo>
                    <a:pt x="192873" y="87255"/>
                  </a:lnTo>
                  <a:lnTo>
                    <a:pt x="224053" y="60085"/>
                  </a:lnTo>
                  <a:lnTo>
                    <a:pt x="256456" y="37724"/>
                  </a:lnTo>
                  <a:lnTo>
                    <a:pt x="323991" y="8155"/>
                  </a:lnTo>
                  <a:lnTo>
                    <a:pt x="393596" y="0"/>
                  </a:lnTo>
                  <a:lnTo>
                    <a:pt x="428586" y="4404"/>
                  </a:lnTo>
                  <a:lnTo>
                    <a:pt x="463389" y="14704"/>
                  </a:lnTo>
                  <a:lnTo>
                    <a:pt x="497767" y="31082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29148" y="3808930"/>
              <a:ext cx="2388870" cy="3588385"/>
            </a:xfrm>
            <a:custGeom>
              <a:avLst/>
              <a:gdLst/>
              <a:ahLst/>
              <a:cxnLst/>
              <a:rect l="l" t="t" r="r" b="b"/>
              <a:pathLst>
                <a:path w="2388869" h="3588384">
                  <a:moveTo>
                    <a:pt x="2388552" y="2651442"/>
                  </a:moveTo>
                  <a:lnTo>
                    <a:pt x="2378735" y="742175"/>
                  </a:lnTo>
                  <a:lnTo>
                    <a:pt x="1049058" y="0"/>
                  </a:lnTo>
                  <a:lnTo>
                    <a:pt x="502183" y="314604"/>
                  </a:lnTo>
                  <a:lnTo>
                    <a:pt x="501091" y="313982"/>
                  </a:lnTo>
                  <a:lnTo>
                    <a:pt x="0" y="603923"/>
                  </a:lnTo>
                  <a:lnTo>
                    <a:pt x="981684" y="1168031"/>
                  </a:lnTo>
                  <a:lnTo>
                    <a:pt x="1110907" y="2179663"/>
                  </a:lnTo>
                  <a:lnTo>
                    <a:pt x="767397" y="3588372"/>
                  </a:lnTo>
                  <a:lnTo>
                    <a:pt x="1840471" y="2967532"/>
                  </a:lnTo>
                  <a:lnTo>
                    <a:pt x="1840471" y="2967329"/>
                  </a:lnTo>
                  <a:lnTo>
                    <a:pt x="2388552" y="2651442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13975" y="4536853"/>
              <a:ext cx="1078865" cy="1449070"/>
            </a:xfrm>
            <a:custGeom>
              <a:avLst/>
              <a:gdLst/>
              <a:ahLst/>
              <a:cxnLst/>
              <a:rect l="l" t="t" r="r" b="b"/>
              <a:pathLst>
                <a:path w="1078865" h="1449070">
                  <a:moveTo>
                    <a:pt x="769917" y="0"/>
                  </a:moveTo>
                  <a:lnTo>
                    <a:pt x="0" y="438523"/>
                  </a:lnTo>
                  <a:lnTo>
                    <a:pt x="124484" y="1448570"/>
                  </a:lnTo>
                  <a:lnTo>
                    <a:pt x="1078807" y="881827"/>
                  </a:lnTo>
                  <a:lnTo>
                    <a:pt x="7699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79712" y="4536310"/>
              <a:ext cx="325755" cy="897890"/>
            </a:xfrm>
            <a:custGeom>
              <a:avLst/>
              <a:gdLst/>
              <a:ahLst/>
              <a:cxnLst/>
              <a:rect l="l" t="t" r="r" b="b"/>
              <a:pathLst>
                <a:path w="325755" h="897889">
                  <a:moveTo>
                    <a:pt x="0" y="0"/>
                  </a:moveTo>
                  <a:lnTo>
                    <a:pt x="316289" y="897597"/>
                  </a:lnTo>
                  <a:lnTo>
                    <a:pt x="325739" y="182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98971" y="6545580"/>
              <a:ext cx="287020" cy="282575"/>
            </a:xfrm>
            <a:custGeom>
              <a:avLst/>
              <a:gdLst/>
              <a:ahLst/>
              <a:cxnLst/>
              <a:rect l="l" t="t" r="r" b="b"/>
              <a:pathLst>
                <a:path w="287020" h="282575">
                  <a:moveTo>
                    <a:pt x="70121" y="0"/>
                  </a:moveTo>
                  <a:lnTo>
                    <a:pt x="0" y="282056"/>
                  </a:lnTo>
                  <a:lnTo>
                    <a:pt x="286783" y="122119"/>
                  </a:lnTo>
                  <a:lnTo>
                    <a:pt x="7012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98971" y="6545580"/>
              <a:ext cx="287020" cy="282575"/>
            </a:xfrm>
            <a:custGeom>
              <a:avLst/>
              <a:gdLst/>
              <a:ahLst/>
              <a:cxnLst/>
              <a:rect l="l" t="t" r="r" b="b"/>
              <a:pathLst>
                <a:path w="287020" h="282575">
                  <a:moveTo>
                    <a:pt x="70121" y="0"/>
                  </a:moveTo>
                  <a:lnTo>
                    <a:pt x="286783" y="122119"/>
                  </a:lnTo>
                  <a:lnTo>
                    <a:pt x="0" y="282056"/>
                  </a:lnTo>
                  <a:lnTo>
                    <a:pt x="70121" y="0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1816" y="4554990"/>
              <a:ext cx="296545" cy="171450"/>
            </a:xfrm>
            <a:custGeom>
              <a:avLst/>
              <a:gdLst/>
              <a:ahLst/>
              <a:cxnLst/>
              <a:rect l="l" t="t" r="r" b="b"/>
              <a:pathLst>
                <a:path w="296544" h="171450">
                  <a:moveTo>
                    <a:pt x="0" y="171075"/>
                  </a:moveTo>
                  <a:lnTo>
                    <a:pt x="296316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042" y="3648117"/>
              <a:ext cx="3324225" cy="3883660"/>
            </a:xfrm>
            <a:custGeom>
              <a:avLst/>
              <a:gdLst/>
              <a:ahLst/>
              <a:cxnLst/>
              <a:rect l="l" t="t" r="r" b="b"/>
              <a:pathLst>
                <a:path w="3324225" h="3883659">
                  <a:moveTo>
                    <a:pt x="567913" y="884087"/>
                  </a:moveTo>
                  <a:lnTo>
                    <a:pt x="2034092" y="37586"/>
                  </a:lnTo>
                </a:path>
                <a:path w="3324225" h="3883659">
                  <a:moveTo>
                    <a:pt x="3229135" y="949406"/>
                  </a:moveTo>
                  <a:lnTo>
                    <a:pt x="1529783" y="0"/>
                  </a:lnTo>
                </a:path>
                <a:path w="3324225" h="3883659">
                  <a:moveTo>
                    <a:pt x="1304715" y="3883103"/>
                  </a:moveTo>
                  <a:lnTo>
                    <a:pt x="3324005" y="2715224"/>
                  </a:lnTo>
                </a:path>
                <a:path w="3324225" h="3883659">
                  <a:moveTo>
                    <a:pt x="1759960" y="3883103"/>
                  </a:moveTo>
                  <a:lnTo>
                    <a:pt x="0" y="287778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09183" y="4971808"/>
              <a:ext cx="132715" cy="1009015"/>
            </a:xfrm>
            <a:custGeom>
              <a:avLst/>
              <a:gdLst/>
              <a:ahLst/>
              <a:cxnLst/>
              <a:rect l="l" t="t" r="r" b="b"/>
              <a:pathLst>
                <a:path w="132715" h="1009014">
                  <a:moveTo>
                    <a:pt x="0" y="0"/>
                  </a:moveTo>
                  <a:lnTo>
                    <a:pt x="132364" y="1008475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50256" y="4999032"/>
              <a:ext cx="2449830" cy="4243070"/>
            </a:xfrm>
            <a:custGeom>
              <a:avLst/>
              <a:gdLst/>
              <a:ahLst/>
              <a:cxnLst/>
              <a:rect l="l" t="t" r="r" b="b"/>
              <a:pathLst>
                <a:path w="2449829" h="4243070">
                  <a:moveTo>
                    <a:pt x="0" y="4242539"/>
                  </a:moveTo>
                  <a:lnTo>
                    <a:pt x="244942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060" y="7059210"/>
              <a:ext cx="9122410" cy="3298825"/>
            </a:xfrm>
            <a:custGeom>
              <a:avLst/>
              <a:gdLst/>
              <a:ahLst/>
              <a:cxnLst/>
              <a:rect l="l" t="t" r="r" b="b"/>
              <a:pathLst>
                <a:path w="9122410" h="3298825">
                  <a:moveTo>
                    <a:pt x="0" y="1844"/>
                  </a:moveTo>
                  <a:lnTo>
                    <a:pt x="3398244" y="0"/>
                  </a:lnTo>
                  <a:lnTo>
                    <a:pt x="6980439" y="2066670"/>
                  </a:lnTo>
                  <a:lnTo>
                    <a:pt x="9122097" y="329823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6689" y="8762673"/>
              <a:ext cx="629920" cy="362585"/>
            </a:xfrm>
            <a:custGeom>
              <a:avLst/>
              <a:gdLst/>
              <a:ahLst/>
              <a:cxnLst/>
              <a:rect l="l" t="t" r="r" b="b"/>
              <a:pathLst>
                <a:path w="629920" h="362584">
                  <a:moveTo>
                    <a:pt x="0" y="0"/>
                  </a:moveTo>
                  <a:lnTo>
                    <a:pt x="629687" y="36221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86738" y="5938156"/>
              <a:ext cx="2343150" cy="4058285"/>
            </a:xfrm>
            <a:custGeom>
              <a:avLst/>
              <a:gdLst/>
              <a:ahLst/>
              <a:cxnLst/>
              <a:rect l="l" t="t" r="r" b="b"/>
              <a:pathLst>
                <a:path w="2343150" h="4058284">
                  <a:moveTo>
                    <a:pt x="868528" y="2553326"/>
                  </a:moveTo>
                  <a:lnTo>
                    <a:pt x="493624" y="3202679"/>
                  </a:lnTo>
                </a:path>
                <a:path w="2343150" h="4058284">
                  <a:moveTo>
                    <a:pt x="1368399" y="1687522"/>
                  </a:moveTo>
                  <a:lnTo>
                    <a:pt x="993495" y="2336876"/>
                  </a:lnTo>
                </a:path>
                <a:path w="2343150" h="4058284">
                  <a:moveTo>
                    <a:pt x="963363" y="2389064"/>
                  </a:moveTo>
                  <a:lnTo>
                    <a:pt x="898660" y="2501136"/>
                  </a:lnTo>
                </a:path>
                <a:path w="2343150" h="4058284">
                  <a:moveTo>
                    <a:pt x="1842818" y="865803"/>
                  </a:moveTo>
                  <a:lnTo>
                    <a:pt x="1467914" y="1515158"/>
                  </a:lnTo>
                </a:path>
                <a:path w="2343150" h="4058284">
                  <a:moveTo>
                    <a:pt x="2342688" y="0"/>
                  </a:moveTo>
                  <a:lnTo>
                    <a:pt x="1967784" y="649357"/>
                  </a:lnTo>
                </a:path>
                <a:path w="2343150" h="4058284">
                  <a:moveTo>
                    <a:pt x="1937652" y="701542"/>
                  </a:moveTo>
                  <a:lnTo>
                    <a:pt x="1872950" y="813615"/>
                  </a:lnTo>
                </a:path>
                <a:path w="2343150" h="4058284">
                  <a:moveTo>
                    <a:pt x="1447638" y="1550276"/>
                  </a:moveTo>
                  <a:lnTo>
                    <a:pt x="1382932" y="1662347"/>
                  </a:lnTo>
                </a:path>
                <a:path w="2343150" h="4058284">
                  <a:moveTo>
                    <a:pt x="374903" y="3408304"/>
                  </a:moveTo>
                  <a:lnTo>
                    <a:pt x="0" y="4057657"/>
                  </a:lnTo>
                </a:path>
                <a:path w="2343150" h="4058284">
                  <a:moveTo>
                    <a:pt x="469738" y="3244047"/>
                  </a:moveTo>
                  <a:lnTo>
                    <a:pt x="405036" y="3356118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00479" y="7751988"/>
              <a:ext cx="44450" cy="34925"/>
            </a:xfrm>
            <a:custGeom>
              <a:avLst/>
              <a:gdLst/>
              <a:ahLst/>
              <a:cxnLst/>
              <a:rect l="l" t="t" r="r" b="b"/>
              <a:pathLst>
                <a:path w="44450" h="34925">
                  <a:moveTo>
                    <a:pt x="17265" y="0"/>
                  </a:moveTo>
                  <a:lnTo>
                    <a:pt x="0" y="29900"/>
                  </a:lnTo>
                  <a:lnTo>
                    <a:pt x="43837" y="34930"/>
                  </a:lnTo>
                  <a:lnTo>
                    <a:pt x="1726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60191" y="7497788"/>
              <a:ext cx="93568" cy="73954"/>
            </a:xfrm>
            <a:prstGeom prst="rect">
              <a:avLst/>
            </a:prstGeom>
          </p:spPr>
        </p:pic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3991" y="7282100"/>
              <a:ext cx="349885" cy="222885"/>
            </a:xfrm>
            <a:custGeom>
              <a:avLst/>
              <a:gdLst/>
              <a:ahLst/>
              <a:cxnLst/>
              <a:rect l="l" t="t" r="r" b="b"/>
              <a:pathLst>
                <a:path w="349884" h="222884">
                  <a:moveTo>
                    <a:pt x="43535" y="192481"/>
                  </a:moveTo>
                  <a:lnTo>
                    <a:pt x="0" y="186931"/>
                  </a:lnTo>
                  <a:lnTo>
                    <a:pt x="26276" y="222377"/>
                  </a:lnTo>
                  <a:lnTo>
                    <a:pt x="43535" y="192481"/>
                  </a:lnTo>
                  <a:close/>
                </a:path>
                <a:path w="349884" h="222884">
                  <a:moveTo>
                    <a:pt x="349478" y="5537"/>
                  </a:moveTo>
                  <a:lnTo>
                    <a:pt x="305943" y="0"/>
                  </a:lnTo>
                  <a:lnTo>
                    <a:pt x="332206" y="35445"/>
                  </a:lnTo>
                  <a:lnTo>
                    <a:pt x="349478" y="553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02227" y="7770150"/>
              <a:ext cx="93563" cy="73954"/>
            </a:xfrm>
            <a:prstGeom prst="rect">
              <a:avLst/>
            </a:prstGeom>
          </p:spPr>
        </p:pic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91507" y="8110372"/>
              <a:ext cx="44450" cy="34925"/>
            </a:xfrm>
            <a:custGeom>
              <a:avLst/>
              <a:gdLst/>
              <a:ahLst/>
              <a:cxnLst/>
              <a:rect l="l" t="t" r="r" b="b"/>
              <a:pathLst>
                <a:path w="44450" h="34925">
                  <a:moveTo>
                    <a:pt x="17265" y="0"/>
                  </a:moveTo>
                  <a:lnTo>
                    <a:pt x="0" y="29900"/>
                  </a:lnTo>
                  <a:lnTo>
                    <a:pt x="43837" y="34930"/>
                  </a:lnTo>
                  <a:lnTo>
                    <a:pt x="1726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73611" y="7998152"/>
              <a:ext cx="93563" cy="73954"/>
            </a:xfrm>
            <a:prstGeom prst="rect">
              <a:avLst/>
            </a:prstGeom>
          </p:spPr>
        </p:pic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39747" y="7258059"/>
              <a:ext cx="1233170" cy="1154430"/>
            </a:xfrm>
            <a:custGeom>
              <a:avLst/>
              <a:gdLst/>
              <a:ahLst/>
              <a:cxnLst/>
              <a:rect l="l" t="t" r="r" b="b"/>
              <a:pathLst>
                <a:path w="1233170" h="1154429">
                  <a:moveTo>
                    <a:pt x="36004" y="208495"/>
                  </a:moveTo>
                  <a:lnTo>
                    <a:pt x="34594" y="201498"/>
                  </a:lnTo>
                  <a:lnTo>
                    <a:pt x="30734" y="195770"/>
                  </a:lnTo>
                  <a:lnTo>
                    <a:pt x="25006" y="191909"/>
                  </a:lnTo>
                  <a:lnTo>
                    <a:pt x="18008" y="190500"/>
                  </a:lnTo>
                  <a:lnTo>
                    <a:pt x="10998" y="191909"/>
                  </a:lnTo>
                  <a:lnTo>
                    <a:pt x="5270" y="195770"/>
                  </a:lnTo>
                  <a:lnTo>
                    <a:pt x="1422" y="201498"/>
                  </a:lnTo>
                  <a:lnTo>
                    <a:pt x="0" y="208495"/>
                  </a:lnTo>
                  <a:lnTo>
                    <a:pt x="1422" y="215506"/>
                  </a:lnTo>
                  <a:lnTo>
                    <a:pt x="5270" y="221234"/>
                  </a:lnTo>
                  <a:lnTo>
                    <a:pt x="10998" y="225082"/>
                  </a:lnTo>
                  <a:lnTo>
                    <a:pt x="18008" y="226504"/>
                  </a:lnTo>
                  <a:lnTo>
                    <a:pt x="25006" y="225082"/>
                  </a:lnTo>
                  <a:lnTo>
                    <a:pt x="30734" y="221234"/>
                  </a:lnTo>
                  <a:lnTo>
                    <a:pt x="34594" y="215506"/>
                  </a:lnTo>
                  <a:lnTo>
                    <a:pt x="36004" y="208495"/>
                  </a:lnTo>
                  <a:close/>
                </a:path>
                <a:path w="1233170" h="1154429">
                  <a:moveTo>
                    <a:pt x="340804" y="17995"/>
                  </a:moveTo>
                  <a:lnTo>
                    <a:pt x="339382" y="10998"/>
                  </a:lnTo>
                  <a:lnTo>
                    <a:pt x="335534" y="5270"/>
                  </a:lnTo>
                  <a:lnTo>
                    <a:pt x="329806" y="1409"/>
                  </a:lnTo>
                  <a:lnTo>
                    <a:pt x="322795" y="0"/>
                  </a:lnTo>
                  <a:lnTo>
                    <a:pt x="315798" y="1409"/>
                  </a:lnTo>
                  <a:lnTo>
                    <a:pt x="310070" y="5270"/>
                  </a:lnTo>
                  <a:lnTo>
                    <a:pt x="306209" y="10998"/>
                  </a:lnTo>
                  <a:lnTo>
                    <a:pt x="304800" y="17995"/>
                  </a:lnTo>
                  <a:lnTo>
                    <a:pt x="306209" y="25006"/>
                  </a:lnTo>
                  <a:lnTo>
                    <a:pt x="310070" y="30734"/>
                  </a:lnTo>
                  <a:lnTo>
                    <a:pt x="315798" y="34582"/>
                  </a:lnTo>
                  <a:lnTo>
                    <a:pt x="322795" y="36004"/>
                  </a:lnTo>
                  <a:lnTo>
                    <a:pt x="329806" y="34582"/>
                  </a:lnTo>
                  <a:lnTo>
                    <a:pt x="335534" y="30734"/>
                  </a:lnTo>
                  <a:lnTo>
                    <a:pt x="339382" y="25006"/>
                  </a:lnTo>
                  <a:lnTo>
                    <a:pt x="340804" y="17995"/>
                  </a:lnTo>
                  <a:close/>
                </a:path>
                <a:path w="1233170" h="1154429">
                  <a:moveTo>
                    <a:pt x="909916" y="63246"/>
                  </a:moveTo>
                  <a:lnTo>
                    <a:pt x="908507" y="56235"/>
                  </a:lnTo>
                  <a:lnTo>
                    <a:pt x="904646" y="50507"/>
                  </a:lnTo>
                  <a:lnTo>
                    <a:pt x="898931" y="46659"/>
                  </a:lnTo>
                  <a:lnTo>
                    <a:pt x="891921" y="45237"/>
                  </a:lnTo>
                  <a:lnTo>
                    <a:pt x="884910" y="46659"/>
                  </a:lnTo>
                  <a:lnTo>
                    <a:pt x="879195" y="50507"/>
                  </a:lnTo>
                  <a:lnTo>
                    <a:pt x="875334" y="56235"/>
                  </a:lnTo>
                  <a:lnTo>
                    <a:pt x="873925" y="63246"/>
                  </a:lnTo>
                  <a:lnTo>
                    <a:pt x="875334" y="70243"/>
                  </a:lnTo>
                  <a:lnTo>
                    <a:pt x="879195" y="75971"/>
                  </a:lnTo>
                  <a:lnTo>
                    <a:pt x="884910" y="79832"/>
                  </a:lnTo>
                  <a:lnTo>
                    <a:pt x="891921" y="81241"/>
                  </a:lnTo>
                  <a:lnTo>
                    <a:pt x="898931" y="79832"/>
                  </a:lnTo>
                  <a:lnTo>
                    <a:pt x="904646" y="75971"/>
                  </a:lnTo>
                  <a:lnTo>
                    <a:pt x="908507" y="70243"/>
                  </a:lnTo>
                  <a:lnTo>
                    <a:pt x="909916" y="63246"/>
                  </a:lnTo>
                  <a:close/>
                </a:path>
                <a:path w="1233170" h="1154429">
                  <a:moveTo>
                    <a:pt x="1123048" y="1136002"/>
                  </a:moveTo>
                  <a:lnTo>
                    <a:pt x="1121625" y="1128991"/>
                  </a:lnTo>
                  <a:lnTo>
                    <a:pt x="1117777" y="1123276"/>
                  </a:lnTo>
                  <a:lnTo>
                    <a:pt x="1112050" y="1119416"/>
                  </a:lnTo>
                  <a:lnTo>
                    <a:pt x="1105039" y="1117993"/>
                  </a:lnTo>
                  <a:lnTo>
                    <a:pt x="1098042" y="1119416"/>
                  </a:lnTo>
                  <a:lnTo>
                    <a:pt x="1092314" y="1123276"/>
                  </a:lnTo>
                  <a:lnTo>
                    <a:pt x="1091552" y="1124394"/>
                  </a:lnTo>
                  <a:lnTo>
                    <a:pt x="1071854" y="1098473"/>
                  </a:lnTo>
                  <a:lnTo>
                    <a:pt x="1054582" y="1128382"/>
                  </a:lnTo>
                  <a:lnTo>
                    <a:pt x="1087805" y="1132205"/>
                  </a:lnTo>
                  <a:lnTo>
                    <a:pt x="1087043" y="1136002"/>
                  </a:lnTo>
                  <a:lnTo>
                    <a:pt x="1088453" y="1143000"/>
                  </a:lnTo>
                  <a:lnTo>
                    <a:pt x="1092314" y="1148727"/>
                  </a:lnTo>
                  <a:lnTo>
                    <a:pt x="1098042" y="1152588"/>
                  </a:lnTo>
                  <a:lnTo>
                    <a:pt x="1105039" y="1153998"/>
                  </a:lnTo>
                  <a:lnTo>
                    <a:pt x="1112050" y="1152588"/>
                  </a:lnTo>
                  <a:lnTo>
                    <a:pt x="1117777" y="1148727"/>
                  </a:lnTo>
                  <a:lnTo>
                    <a:pt x="1121625" y="1143000"/>
                  </a:lnTo>
                  <a:lnTo>
                    <a:pt x="1123048" y="1136002"/>
                  </a:lnTo>
                  <a:close/>
                </a:path>
                <a:path w="1233170" h="1154429">
                  <a:moveTo>
                    <a:pt x="1223060" y="895489"/>
                  </a:moveTo>
                  <a:lnTo>
                    <a:pt x="1221651" y="888492"/>
                  </a:lnTo>
                  <a:lnTo>
                    <a:pt x="1217790" y="882764"/>
                  </a:lnTo>
                  <a:lnTo>
                    <a:pt x="1212062" y="878903"/>
                  </a:lnTo>
                  <a:lnTo>
                    <a:pt x="1205064" y="877493"/>
                  </a:lnTo>
                  <a:lnTo>
                    <a:pt x="1198054" y="878903"/>
                  </a:lnTo>
                  <a:lnTo>
                    <a:pt x="1192326" y="882764"/>
                  </a:lnTo>
                  <a:lnTo>
                    <a:pt x="1188478" y="888492"/>
                  </a:lnTo>
                  <a:lnTo>
                    <a:pt x="1187056" y="895489"/>
                  </a:lnTo>
                  <a:lnTo>
                    <a:pt x="1188478" y="902500"/>
                  </a:lnTo>
                  <a:lnTo>
                    <a:pt x="1192326" y="908215"/>
                  </a:lnTo>
                  <a:lnTo>
                    <a:pt x="1198054" y="912075"/>
                  </a:lnTo>
                  <a:lnTo>
                    <a:pt x="1205064" y="913498"/>
                  </a:lnTo>
                  <a:lnTo>
                    <a:pt x="1212062" y="912075"/>
                  </a:lnTo>
                  <a:lnTo>
                    <a:pt x="1217790" y="908215"/>
                  </a:lnTo>
                  <a:lnTo>
                    <a:pt x="1221651" y="902500"/>
                  </a:lnTo>
                  <a:lnTo>
                    <a:pt x="1223060" y="895489"/>
                  </a:lnTo>
                  <a:close/>
                </a:path>
                <a:path w="1233170" h="1154429">
                  <a:moveTo>
                    <a:pt x="1232585" y="533539"/>
                  </a:moveTo>
                  <a:lnTo>
                    <a:pt x="1231163" y="526542"/>
                  </a:lnTo>
                  <a:lnTo>
                    <a:pt x="1227315" y="520814"/>
                  </a:lnTo>
                  <a:lnTo>
                    <a:pt x="1221587" y="516953"/>
                  </a:lnTo>
                  <a:lnTo>
                    <a:pt x="1214577" y="515543"/>
                  </a:lnTo>
                  <a:lnTo>
                    <a:pt x="1207579" y="516953"/>
                  </a:lnTo>
                  <a:lnTo>
                    <a:pt x="1201851" y="520814"/>
                  </a:lnTo>
                  <a:lnTo>
                    <a:pt x="1197991" y="526542"/>
                  </a:lnTo>
                  <a:lnTo>
                    <a:pt x="1196581" y="533539"/>
                  </a:lnTo>
                  <a:lnTo>
                    <a:pt x="1197991" y="540550"/>
                  </a:lnTo>
                  <a:lnTo>
                    <a:pt x="1201851" y="546265"/>
                  </a:lnTo>
                  <a:lnTo>
                    <a:pt x="1207579" y="550125"/>
                  </a:lnTo>
                  <a:lnTo>
                    <a:pt x="1214577" y="551535"/>
                  </a:lnTo>
                  <a:lnTo>
                    <a:pt x="1221587" y="550125"/>
                  </a:lnTo>
                  <a:lnTo>
                    <a:pt x="1227315" y="546265"/>
                  </a:lnTo>
                  <a:lnTo>
                    <a:pt x="1231163" y="540550"/>
                  </a:lnTo>
                  <a:lnTo>
                    <a:pt x="1232585" y="533539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4248" y="5868004"/>
              <a:ext cx="4166235" cy="2897505"/>
            </a:xfrm>
            <a:custGeom>
              <a:avLst/>
              <a:gdLst/>
              <a:ahLst/>
              <a:cxnLst/>
              <a:rect l="l" t="t" r="r" b="b"/>
              <a:pathLst>
                <a:path w="4166234" h="2897504">
                  <a:moveTo>
                    <a:pt x="1673291" y="0"/>
                  </a:moveTo>
                  <a:lnTo>
                    <a:pt x="4165996" y="1438804"/>
                  </a:lnTo>
                </a:path>
                <a:path w="4166234" h="2897504">
                  <a:moveTo>
                    <a:pt x="1666876" y="1717"/>
                  </a:moveTo>
                  <a:lnTo>
                    <a:pt x="0" y="2897319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0952" y="6693030"/>
              <a:ext cx="6651625" cy="3065145"/>
            </a:xfrm>
            <a:custGeom>
              <a:avLst/>
              <a:gdLst/>
              <a:ahLst/>
              <a:cxnLst/>
              <a:rect l="l" t="t" r="r" b="b"/>
              <a:pathLst>
                <a:path w="6651625" h="3065145">
                  <a:moveTo>
                    <a:pt x="0" y="0"/>
                  </a:moveTo>
                  <a:lnTo>
                    <a:pt x="1343027" y="0"/>
                  </a:lnTo>
                  <a:lnTo>
                    <a:pt x="6651227" y="306469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54199" y="8761132"/>
              <a:ext cx="210820" cy="364490"/>
            </a:xfrm>
            <a:custGeom>
              <a:avLst/>
              <a:gdLst/>
              <a:ahLst/>
              <a:cxnLst/>
              <a:rect l="l" t="t" r="r" b="b"/>
              <a:pathLst>
                <a:path w="210820" h="364490">
                  <a:moveTo>
                    <a:pt x="0" y="364341"/>
                  </a:moveTo>
                  <a:lnTo>
                    <a:pt x="21074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2685" y="522596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000" y="0"/>
                  </a:moveTo>
                  <a:lnTo>
                    <a:pt x="10993" y="1414"/>
                  </a:lnTo>
                  <a:lnTo>
                    <a:pt x="5271" y="5271"/>
                  </a:lnTo>
                  <a:lnTo>
                    <a:pt x="1414" y="10993"/>
                  </a:lnTo>
                  <a:lnTo>
                    <a:pt x="0" y="18000"/>
                  </a:lnTo>
                  <a:lnTo>
                    <a:pt x="1414" y="25008"/>
                  </a:lnTo>
                  <a:lnTo>
                    <a:pt x="5271" y="30729"/>
                  </a:lnTo>
                  <a:lnTo>
                    <a:pt x="10993" y="34586"/>
                  </a:lnTo>
                  <a:lnTo>
                    <a:pt x="18000" y="36000"/>
                  </a:lnTo>
                  <a:lnTo>
                    <a:pt x="25008" y="34586"/>
                  </a:lnTo>
                  <a:lnTo>
                    <a:pt x="30729" y="30729"/>
                  </a:lnTo>
                  <a:lnTo>
                    <a:pt x="34586" y="25008"/>
                  </a:lnTo>
                  <a:lnTo>
                    <a:pt x="36000" y="18000"/>
                  </a:lnTo>
                  <a:lnTo>
                    <a:pt x="34586" y="10993"/>
                  </a:lnTo>
                  <a:lnTo>
                    <a:pt x="30729" y="5271"/>
                  </a:lnTo>
                  <a:lnTo>
                    <a:pt x="25008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187444" y="7213230"/>
            <a:ext cx="1528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866280" y="7306423"/>
            <a:ext cx="1528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272541" y="7540977"/>
            <a:ext cx="1528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596760" y="7514342"/>
            <a:ext cx="156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207425" y="7866912"/>
            <a:ext cx="156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176437" y="8134236"/>
            <a:ext cx="1568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523713" y="3753532"/>
            <a:ext cx="9878060" cy="3144520"/>
            <a:chOff x="523713" y="3753532"/>
            <a:chExt cx="9878060" cy="3144520"/>
          </a:xfrm>
        </p:grpSpPr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888" y="3756707"/>
              <a:ext cx="2153285" cy="327660"/>
            </a:xfrm>
            <a:custGeom>
              <a:avLst/>
              <a:gdLst/>
              <a:ahLst/>
              <a:cxnLst/>
              <a:rect l="l" t="t" r="r" b="b"/>
              <a:pathLst>
                <a:path w="2153285" h="327660">
                  <a:moveTo>
                    <a:pt x="2152670" y="327066"/>
                  </a:moveTo>
                  <a:lnTo>
                    <a:pt x="2152634" y="0"/>
                  </a:lnTo>
                </a:path>
                <a:path w="2153285" h="327660">
                  <a:moveTo>
                    <a:pt x="35" y="327294"/>
                  </a:moveTo>
                  <a:lnTo>
                    <a:pt x="0" y="227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884" y="3810707"/>
              <a:ext cx="2152650" cy="72390"/>
            </a:xfrm>
            <a:custGeom>
              <a:avLst/>
              <a:gdLst/>
              <a:ahLst/>
              <a:cxnLst/>
              <a:rect l="l" t="t" r="r" b="b"/>
              <a:pathLst>
                <a:path w="2152650" h="72389">
                  <a:moveTo>
                    <a:pt x="974636" y="32981"/>
                  </a:moveTo>
                  <a:lnTo>
                    <a:pt x="134391" y="33045"/>
                  </a:lnTo>
                  <a:lnTo>
                    <a:pt x="134391" y="203"/>
                  </a:lnTo>
                  <a:lnTo>
                    <a:pt x="0" y="36233"/>
                  </a:lnTo>
                  <a:lnTo>
                    <a:pt x="134404" y="72224"/>
                  </a:lnTo>
                  <a:lnTo>
                    <a:pt x="134391" y="39395"/>
                  </a:lnTo>
                  <a:lnTo>
                    <a:pt x="974636" y="39319"/>
                  </a:lnTo>
                  <a:lnTo>
                    <a:pt x="974636" y="32981"/>
                  </a:lnTo>
                  <a:close/>
                </a:path>
                <a:path w="2152650" h="72389">
                  <a:moveTo>
                    <a:pt x="2152637" y="36004"/>
                  </a:moveTo>
                  <a:lnTo>
                    <a:pt x="2140813" y="32829"/>
                  </a:lnTo>
                  <a:lnTo>
                    <a:pt x="2018245" y="0"/>
                  </a:lnTo>
                  <a:lnTo>
                    <a:pt x="2018245" y="32842"/>
                  </a:lnTo>
                  <a:lnTo>
                    <a:pt x="1130769" y="32905"/>
                  </a:lnTo>
                  <a:lnTo>
                    <a:pt x="1130769" y="39243"/>
                  </a:lnTo>
                  <a:lnTo>
                    <a:pt x="2018245" y="39179"/>
                  </a:lnTo>
                  <a:lnTo>
                    <a:pt x="2018245" y="72021"/>
                  </a:lnTo>
                  <a:lnTo>
                    <a:pt x="2152637" y="360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0284" y="5563562"/>
              <a:ext cx="1988185" cy="1330960"/>
            </a:xfrm>
            <a:custGeom>
              <a:avLst/>
              <a:gdLst/>
              <a:ahLst/>
              <a:cxnLst/>
              <a:rect l="l" t="t" r="r" b="b"/>
              <a:pathLst>
                <a:path w="1988184" h="1330959">
                  <a:moveTo>
                    <a:pt x="1824353" y="1330822"/>
                  </a:moveTo>
                  <a:lnTo>
                    <a:pt x="1987854" y="1047556"/>
                  </a:lnTo>
                </a:path>
                <a:path w="1988184" h="1330959">
                  <a:moveTo>
                    <a:pt x="0" y="283265"/>
                  </a:moveTo>
                  <a:lnTo>
                    <a:pt x="163504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28787" y="5641514"/>
              <a:ext cx="1814830" cy="1047750"/>
            </a:xfrm>
            <a:custGeom>
              <a:avLst/>
              <a:gdLst/>
              <a:ahLst/>
              <a:cxnLst/>
              <a:rect l="l" t="t" r="r" b="b"/>
              <a:pathLst>
                <a:path w="1814829" h="1047750">
                  <a:moveTo>
                    <a:pt x="851293" y="487743"/>
                  </a:moveTo>
                  <a:lnTo>
                    <a:pt x="117983" y="64439"/>
                  </a:lnTo>
                  <a:lnTo>
                    <a:pt x="134404" y="35991"/>
                  </a:lnTo>
                  <a:lnTo>
                    <a:pt x="115150" y="30835"/>
                  </a:lnTo>
                  <a:lnTo>
                    <a:pt x="0" y="0"/>
                  </a:lnTo>
                  <a:lnTo>
                    <a:pt x="98386" y="98374"/>
                  </a:lnTo>
                  <a:lnTo>
                    <a:pt x="114808" y="69926"/>
                  </a:lnTo>
                  <a:lnTo>
                    <a:pt x="848118" y="493229"/>
                  </a:lnTo>
                  <a:lnTo>
                    <a:pt x="851293" y="487743"/>
                  </a:lnTo>
                  <a:close/>
                </a:path>
                <a:path w="1814829" h="1047750">
                  <a:moveTo>
                    <a:pt x="1814817" y="1047534"/>
                  </a:moveTo>
                  <a:lnTo>
                    <a:pt x="1783969" y="1016685"/>
                  </a:lnTo>
                  <a:lnTo>
                    <a:pt x="1716430" y="949159"/>
                  </a:lnTo>
                  <a:lnTo>
                    <a:pt x="1700022" y="977595"/>
                  </a:lnTo>
                  <a:lnTo>
                    <a:pt x="987437" y="566254"/>
                  </a:lnTo>
                  <a:lnTo>
                    <a:pt x="984262" y="571741"/>
                  </a:lnTo>
                  <a:lnTo>
                    <a:pt x="1696847" y="983094"/>
                  </a:lnTo>
                  <a:lnTo>
                    <a:pt x="1680425" y="1011529"/>
                  </a:lnTo>
                  <a:lnTo>
                    <a:pt x="1814817" y="104753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375728" y="6121189"/>
            <a:ext cx="1528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DD2B1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0" name="object 70"/>
          <p:cNvGrpSpPr>
            <a:grpSpLocks noGrp="1" noUngrp="1" noRot="1" noMove="1" noResize="1"/>
          </p:cNvGrpSpPr>
          <p:nvPr/>
        </p:nvGrpSpPr>
        <p:grpSpPr>
          <a:xfrm>
            <a:off x="2863267" y="7562948"/>
            <a:ext cx="1014730" cy="1072515"/>
            <a:chOff x="2863267" y="7562948"/>
            <a:chExt cx="1014730" cy="1072515"/>
          </a:xfrm>
        </p:grpSpPr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6442" y="7566123"/>
              <a:ext cx="974725" cy="1066165"/>
            </a:xfrm>
            <a:custGeom>
              <a:avLst/>
              <a:gdLst/>
              <a:ahLst/>
              <a:cxnLst/>
              <a:rect l="l" t="t" r="r" b="b"/>
              <a:pathLst>
                <a:path w="974725" h="1066165">
                  <a:moveTo>
                    <a:pt x="0" y="1060996"/>
                  </a:moveTo>
                  <a:lnTo>
                    <a:pt x="974638" y="1065664"/>
                  </a:lnTo>
                </a:path>
                <a:path w="974725" h="1066165">
                  <a:moveTo>
                    <a:pt x="0" y="1060996"/>
                  </a:moveTo>
                  <a:lnTo>
                    <a:pt x="612565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2165" y="7780308"/>
              <a:ext cx="525780" cy="851535"/>
            </a:xfrm>
            <a:custGeom>
              <a:avLst/>
              <a:gdLst/>
              <a:ahLst/>
              <a:cxnLst/>
              <a:rect l="l" t="t" r="r" b="b"/>
              <a:pathLst>
                <a:path w="525779" h="851534">
                  <a:moveTo>
                    <a:pt x="259232" y="213423"/>
                  </a:moveTo>
                  <a:lnTo>
                    <a:pt x="231762" y="182460"/>
                  </a:lnTo>
                  <a:lnTo>
                    <a:pt x="202946" y="152628"/>
                  </a:lnTo>
                  <a:lnTo>
                    <a:pt x="172796" y="123964"/>
                  </a:lnTo>
                  <a:lnTo>
                    <a:pt x="141351" y="96520"/>
                  </a:lnTo>
                  <a:lnTo>
                    <a:pt x="114935" y="75234"/>
                  </a:lnTo>
                  <a:lnTo>
                    <a:pt x="135978" y="38760"/>
                  </a:lnTo>
                  <a:lnTo>
                    <a:pt x="30543" y="10515"/>
                  </a:lnTo>
                  <a:lnTo>
                    <a:pt x="30543" y="16408"/>
                  </a:lnTo>
                  <a:lnTo>
                    <a:pt x="21488" y="10845"/>
                  </a:lnTo>
                  <a:lnTo>
                    <a:pt x="30543" y="16408"/>
                  </a:lnTo>
                  <a:lnTo>
                    <a:pt x="30543" y="10515"/>
                  </a:lnTo>
                  <a:lnTo>
                    <a:pt x="13169" y="5854"/>
                  </a:lnTo>
                  <a:lnTo>
                    <a:pt x="3175" y="0"/>
                  </a:lnTo>
                  <a:lnTo>
                    <a:pt x="1587" y="2755"/>
                  </a:lnTo>
                  <a:lnTo>
                    <a:pt x="0" y="5499"/>
                  </a:lnTo>
                  <a:lnTo>
                    <a:pt x="9144" y="10845"/>
                  </a:lnTo>
                  <a:lnTo>
                    <a:pt x="10490" y="11645"/>
                  </a:lnTo>
                  <a:lnTo>
                    <a:pt x="99974" y="101130"/>
                  </a:lnTo>
                  <a:lnTo>
                    <a:pt x="111734" y="80772"/>
                  </a:lnTo>
                  <a:lnTo>
                    <a:pt x="113030" y="81775"/>
                  </a:lnTo>
                  <a:lnTo>
                    <a:pt x="145211" y="108089"/>
                  </a:lnTo>
                  <a:lnTo>
                    <a:pt x="176123" y="135661"/>
                  </a:lnTo>
                  <a:lnTo>
                    <a:pt x="205752" y="164439"/>
                  </a:lnTo>
                  <a:lnTo>
                    <a:pt x="234061" y="194360"/>
                  </a:lnTo>
                  <a:lnTo>
                    <a:pt x="254393" y="217538"/>
                  </a:lnTo>
                  <a:lnTo>
                    <a:pt x="259232" y="213423"/>
                  </a:lnTo>
                  <a:close/>
                </a:path>
                <a:path w="525779" h="851534">
                  <a:moveTo>
                    <a:pt x="525551" y="717270"/>
                  </a:moveTo>
                  <a:lnTo>
                    <a:pt x="491947" y="717118"/>
                  </a:lnTo>
                  <a:lnTo>
                    <a:pt x="491947" y="830287"/>
                  </a:lnTo>
                  <a:lnTo>
                    <a:pt x="491705" y="819708"/>
                  </a:lnTo>
                  <a:lnTo>
                    <a:pt x="491363" y="809142"/>
                  </a:lnTo>
                  <a:lnTo>
                    <a:pt x="491375" y="809383"/>
                  </a:lnTo>
                  <a:lnTo>
                    <a:pt x="491705" y="819708"/>
                  </a:lnTo>
                  <a:lnTo>
                    <a:pt x="491718" y="819873"/>
                  </a:lnTo>
                  <a:lnTo>
                    <a:pt x="491947" y="830287"/>
                  </a:lnTo>
                  <a:lnTo>
                    <a:pt x="491947" y="717118"/>
                  </a:lnTo>
                  <a:lnTo>
                    <a:pt x="490626" y="717105"/>
                  </a:lnTo>
                  <a:lnTo>
                    <a:pt x="490626" y="793762"/>
                  </a:lnTo>
                  <a:lnTo>
                    <a:pt x="490321" y="788073"/>
                  </a:lnTo>
                  <a:lnTo>
                    <a:pt x="490347" y="788454"/>
                  </a:lnTo>
                  <a:lnTo>
                    <a:pt x="490626" y="793762"/>
                  </a:lnTo>
                  <a:lnTo>
                    <a:pt x="490626" y="717105"/>
                  </a:lnTo>
                  <a:lnTo>
                    <a:pt x="485597" y="717080"/>
                  </a:lnTo>
                  <a:lnTo>
                    <a:pt x="485597" y="830287"/>
                  </a:lnTo>
                  <a:lnTo>
                    <a:pt x="485355" y="819708"/>
                  </a:lnTo>
                  <a:lnTo>
                    <a:pt x="485368" y="819873"/>
                  </a:lnTo>
                  <a:lnTo>
                    <a:pt x="485597" y="830287"/>
                  </a:lnTo>
                  <a:lnTo>
                    <a:pt x="485597" y="717080"/>
                  </a:lnTo>
                  <a:lnTo>
                    <a:pt x="484238" y="717080"/>
                  </a:lnTo>
                  <a:lnTo>
                    <a:pt x="484238" y="793280"/>
                  </a:lnTo>
                  <a:lnTo>
                    <a:pt x="483958" y="788073"/>
                  </a:lnTo>
                  <a:lnTo>
                    <a:pt x="483273" y="777570"/>
                  </a:lnTo>
                  <a:lnTo>
                    <a:pt x="483311" y="778014"/>
                  </a:lnTo>
                  <a:lnTo>
                    <a:pt x="483958" y="788073"/>
                  </a:lnTo>
                  <a:lnTo>
                    <a:pt x="483984" y="788454"/>
                  </a:lnTo>
                  <a:lnTo>
                    <a:pt x="484238" y="793280"/>
                  </a:lnTo>
                  <a:lnTo>
                    <a:pt x="484238" y="717080"/>
                  </a:lnTo>
                  <a:lnTo>
                    <a:pt x="483450" y="717067"/>
                  </a:lnTo>
                  <a:lnTo>
                    <a:pt x="483171" y="715010"/>
                  </a:lnTo>
                  <a:lnTo>
                    <a:pt x="482142" y="707669"/>
                  </a:lnTo>
                  <a:lnTo>
                    <a:pt x="482142" y="763384"/>
                  </a:lnTo>
                  <a:lnTo>
                    <a:pt x="481545" y="756615"/>
                  </a:lnTo>
                  <a:lnTo>
                    <a:pt x="480517" y="746175"/>
                  </a:lnTo>
                  <a:lnTo>
                    <a:pt x="480593" y="746836"/>
                  </a:lnTo>
                  <a:lnTo>
                    <a:pt x="481545" y="756615"/>
                  </a:lnTo>
                  <a:lnTo>
                    <a:pt x="481609" y="757199"/>
                  </a:lnTo>
                  <a:lnTo>
                    <a:pt x="482142" y="763384"/>
                  </a:lnTo>
                  <a:lnTo>
                    <a:pt x="482142" y="707669"/>
                  </a:lnTo>
                  <a:lnTo>
                    <a:pt x="481723" y="704672"/>
                  </a:lnTo>
                  <a:lnTo>
                    <a:pt x="480148" y="694347"/>
                  </a:lnTo>
                  <a:lnTo>
                    <a:pt x="478663" y="685241"/>
                  </a:lnTo>
                  <a:lnTo>
                    <a:pt x="478663" y="729843"/>
                  </a:lnTo>
                  <a:lnTo>
                    <a:pt x="478142" y="725512"/>
                  </a:lnTo>
                  <a:lnTo>
                    <a:pt x="478231" y="726160"/>
                  </a:lnTo>
                  <a:lnTo>
                    <a:pt x="478663" y="729843"/>
                  </a:lnTo>
                  <a:lnTo>
                    <a:pt x="478663" y="685241"/>
                  </a:lnTo>
                  <a:lnTo>
                    <a:pt x="470674" y="643204"/>
                  </a:lnTo>
                  <a:lnTo>
                    <a:pt x="461187" y="602843"/>
                  </a:lnTo>
                  <a:lnTo>
                    <a:pt x="450024" y="563029"/>
                  </a:lnTo>
                  <a:lnTo>
                    <a:pt x="437210" y="523811"/>
                  </a:lnTo>
                  <a:lnTo>
                    <a:pt x="431215" y="525907"/>
                  </a:lnTo>
                  <a:lnTo>
                    <a:pt x="434555" y="535597"/>
                  </a:lnTo>
                  <a:lnTo>
                    <a:pt x="437781" y="545325"/>
                  </a:lnTo>
                  <a:lnTo>
                    <a:pt x="449694" y="584581"/>
                  </a:lnTo>
                  <a:lnTo>
                    <a:pt x="459968" y="624420"/>
                  </a:lnTo>
                  <a:lnTo>
                    <a:pt x="468553" y="664768"/>
                  </a:lnTo>
                  <a:lnTo>
                    <a:pt x="475437" y="705586"/>
                  </a:lnTo>
                  <a:lnTo>
                    <a:pt x="477037" y="717029"/>
                  </a:lnTo>
                  <a:lnTo>
                    <a:pt x="453542" y="716915"/>
                  </a:lnTo>
                  <a:lnTo>
                    <a:pt x="485698" y="839317"/>
                  </a:lnTo>
                  <a:lnTo>
                    <a:pt x="485724" y="851471"/>
                  </a:lnTo>
                  <a:lnTo>
                    <a:pt x="488899" y="851484"/>
                  </a:lnTo>
                  <a:lnTo>
                    <a:pt x="492074" y="851496"/>
                  </a:lnTo>
                  <a:lnTo>
                    <a:pt x="492048" y="839939"/>
                  </a:lnTo>
                  <a:lnTo>
                    <a:pt x="525551" y="7172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81955" y="7950580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5937519" y="9058373"/>
            <a:ext cx="1014730" cy="1072515"/>
            <a:chOff x="5937519" y="9058373"/>
            <a:chExt cx="1014730" cy="1072515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40694" y="9061548"/>
              <a:ext cx="974725" cy="1066165"/>
            </a:xfrm>
            <a:custGeom>
              <a:avLst/>
              <a:gdLst/>
              <a:ahLst/>
              <a:cxnLst/>
              <a:rect l="l" t="t" r="r" b="b"/>
              <a:pathLst>
                <a:path w="974725" h="1066165">
                  <a:moveTo>
                    <a:pt x="0" y="1060996"/>
                  </a:moveTo>
                  <a:lnTo>
                    <a:pt x="974639" y="1065665"/>
                  </a:lnTo>
                </a:path>
                <a:path w="974725" h="1066165">
                  <a:moveTo>
                    <a:pt x="0" y="1060996"/>
                  </a:moveTo>
                  <a:lnTo>
                    <a:pt x="612565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6429" y="9275746"/>
              <a:ext cx="525780" cy="851535"/>
            </a:xfrm>
            <a:custGeom>
              <a:avLst/>
              <a:gdLst/>
              <a:ahLst/>
              <a:cxnLst/>
              <a:rect l="l" t="t" r="r" b="b"/>
              <a:pathLst>
                <a:path w="525779" h="851534">
                  <a:moveTo>
                    <a:pt x="259232" y="213410"/>
                  </a:moveTo>
                  <a:lnTo>
                    <a:pt x="231749" y="182448"/>
                  </a:lnTo>
                  <a:lnTo>
                    <a:pt x="202933" y="152615"/>
                  </a:lnTo>
                  <a:lnTo>
                    <a:pt x="172783" y="123952"/>
                  </a:lnTo>
                  <a:lnTo>
                    <a:pt x="141338" y="96507"/>
                  </a:lnTo>
                  <a:lnTo>
                    <a:pt x="114922" y="75222"/>
                  </a:lnTo>
                  <a:lnTo>
                    <a:pt x="135978" y="38747"/>
                  </a:lnTo>
                  <a:lnTo>
                    <a:pt x="30530" y="10502"/>
                  </a:lnTo>
                  <a:lnTo>
                    <a:pt x="30530" y="16395"/>
                  </a:lnTo>
                  <a:lnTo>
                    <a:pt x="21475" y="10833"/>
                  </a:lnTo>
                  <a:lnTo>
                    <a:pt x="30530" y="16395"/>
                  </a:lnTo>
                  <a:lnTo>
                    <a:pt x="30530" y="10502"/>
                  </a:lnTo>
                  <a:lnTo>
                    <a:pt x="13157" y="5842"/>
                  </a:lnTo>
                  <a:lnTo>
                    <a:pt x="3175" y="0"/>
                  </a:lnTo>
                  <a:lnTo>
                    <a:pt x="1587" y="2743"/>
                  </a:lnTo>
                  <a:lnTo>
                    <a:pt x="0" y="5486"/>
                  </a:lnTo>
                  <a:lnTo>
                    <a:pt x="9131" y="10833"/>
                  </a:lnTo>
                  <a:lnTo>
                    <a:pt x="10477" y="11645"/>
                  </a:lnTo>
                  <a:lnTo>
                    <a:pt x="99961" y="101117"/>
                  </a:lnTo>
                  <a:lnTo>
                    <a:pt x="111721" y="80759"/>
                  </a:lnTo>
                  <a:lnTo>
                    <a:pt x="113017" y="81762"/>
                  </a:lnTo>
                  <a:lnTo>
                    <a:pt x="145199" y="108077"/>
                  </a:lnTo>
                  <a:lnTo>
                    <a:pt x="176110" y="135648"/>
                  </a:lnTo>
                  <a:lnTo>
                    <a:pt x="205740" y="164426"/>
                  </a:lnTo>
                  <a:lnTo>
                    <a:pt x="234048" y="194348"/>
                  </a:lnTo>
                  <a:lnTo>
                    <a:pt x="254393" y="217525"/>
                  </a:lnTo>
                  <a:lnTo>
                    <a:pt x="259232" y="213410"/>
                  </a:lnTo>
                  <a:close/>
                </a:path>
                <a:path w="525779" h="851534">
                  <a:moveTo>
                    <a:pt x="525538" y="717257"/>
                  </a:moveTo>
                  <a:lnTo>
                    <a:pt x="491515" y="717105"/>
                  </a:lnTo>
                  <a:lnTo>
                    <a:pt x="491515" y="814120"/>
                  </a:lnTo>
                  <a:lnTo>
                    <a:pt x="491350" y="809129"/>
                  </a:lnTo>
                  <a:lnTo>
                    <a:pt x="491363" y="809371"/>
                  </a:lnTo>
                  <a:lnTo>
                    <a:pt x="491515" y="814120"/>
                  </a:lnTo>
                  <a:lnTo>
                    <a:pt x="491515" y="717105"/>
                  </a:lnTo>
                  <a:lnTo>
                    <a:pt x="490613" y="717092"/>
                  </a:lnTo>
                  <a:lnTo>
                    <a:pt x="490613" y="793750"/>
                  </a:lnTo>
                  <a:lnTo>
                    <a:pt x="490308" y="788060"/>
                  </a:lnTo>
                  <a:lnTo>
                    <a:pt x="489623" y="777557"/>
                  </a:lnTo>
                  <a:lnTo>
                    <a:pt x="489661" y="778002"/>
                  </a:lnTo>
                  <a:lnTo>
                    <a:pt x="490308" y="788060"/>
                  </a:lnTo>
                  <a:lnTo>
                    <a:pt x="490334" y="788441"/>
                  </a:lnTo>
                  <a:lnTo>
                    <a:pt x="490613" y="793750"/>
                  </a:lnTo>
                  <a:lnTo>
                    <a:pt x="490613" y="717092"/>
                  </a:lnTo>
                  <a:lnTo>
                    <a:pt x="485165" y="717067"/>
                  </a:lnTo>
                  <a:lnTo>
                    <a:pt x="485165" y="814120"/>
                  </a:lnTo>
                  <a:lnTo>
                    <a:pt x="485000" y="809129"/>
                  </a:lnTo>
                  <a:lnTo>
                    <a:pt x="484530" y="798576"/>
                  </a:lnTo>
                  <a:lnTo>
                    <a:pt x="483958" y="788060"/>
                  </a:lnTo>
                  <a:lnTo>
                    <a:pt x="483260" y="777557"/>
                  </a:lnTo>
                  <a:lnTo>
                    <a:pt x="483298" y="778002"/>
                  </a:lnTo>
                  <a:lnTo>
                    <a:pt x="483958" y="788060"/>
                  </a:lnTo>
                  <a:lnTo>
                    <a:pt x="483984" y="788441"/>
                  </a:lnTo>
                  <a:lnTo>
                    <a:pt x="484530" y="798576"/>
                  </a:lnTo>
                  <a:lnTo>
                    <a:pt x="484555" y="798893"/>
                  </a:lnTo>
                  <a:lnTo>
                    <a:pt x="485000" y="809129"/>
                  </a:lnTo>
                  <a:lnTo>
                    <a:pt x="485013" y="809371"/>
                  </a:lnTo>
                  <a:lnTo>
                    <a:pt x="485165" y="814120"/>
                  </a:lnTo>
                  <a:lnTo>
                    <a:pt x="485165" y="717067"/>
                  </a:lnTo>
                  <a:lnTo>
                    <a:pt x="485114" y="730377"/>
                  </a:lnTo>
                  <a:lnTo>
                    <a:pt x="484517" y="725436"/>
                  </a:lnTo>
                  <a:lnTo>
                    <a:pt x="484619" y="726147"/>
                  </a:lnTo>
                  <a:lnTo>
                    <a:pt x="485114" y="730377"/>
                  </a:lnTo>
                  <a:lnTo>
                    <a:pt x="485114" y="717067"/>
                  </a:lnTo>
                  <a:lnTo>
                    <a:pt x="483438" y="717054"/>
                  </a:lnTo>
                  <a:lnTo>
                    <a:pt x="483158" y="714997"/>
                  </a:lnTo>
                  <a:lnTo>
                    <a:pt x="482130" y="707656"/>
                  </a:lnTo>
                  <a:lnTo>
                    <a:pt x="482130" y="763371"/>
                  </a:lnTo>
                  <a:lnTo>
                    <a:pt x="481533" y="756602"/>
                  </a:lnTo>
                  <a:lnTo>
                    <a:pt x="480504" y="746163"/>
                  </a:lnTo>
                  <a:lnTo>
                    <a:pt x="480580" y="746823"/>
                  </a:lnTo>
                  <a:lnTo>
                    <a:pt x="481533" y="756602"/>
                  </a:lnTo>
                  <a:lnTo>
                    <a:pt x="481596" y="757186"/>
                  </a:lnTo>
                  <a:lnTo>
                    <a:pt x="482130" y="763371"/>
                  </a:lnTo>
                  <a:lnTo>
                    <a:pt x="482130" y="707656"/>
                  </a:lnTo>
                  <a:lnTo>
                    <a:pt x="481711" y="704659"/>
                  </a:lnTo>
                  <a:lnTo>
                    <a:pt x="480136" y="694334"/>
                  </a:lnTo>
                  <a:lnTo>
                    <a:pt x="478650" y="685228"/>
                  </a:lnTo>
                  <a:lnTo>
                    <a:pt x="478650" y="729830"/>
                  </a:lnTo>
                  <a:lnTo>
                    <a:pt x="478116" y="725398"/>
                  </a:lnTo>
                  <a:lnTo>
                    <a:pt x="478218" y="726147"/>
                  </a:lnTo>
                  <a:lnTo>
                    <a:pt x="478650" y="729830"/>
                  </a:lnTo>
                  <a:lnTo>
                    <a:pt x="478650" y="685228"/>
                  </a:lnTo>
                  <a:lnTo>
                    <a:pt x="470662" y="643191"/>
                  </a:lnTo>
                  <a:lnTo>
                    <a:pt x="461175" y="602830"/>
                  </a:lnTo>
                  <a:lnTo>
                    <a:pt x="450011" y="563016"/>
                  </a:lnTo>
                  <a:lnTo>
                    <a:pt x="437197" y="523798"/>
                  </a:lnTo>
                  <a:lnTo>
                    <a:pt x="431203" y="525894"/>
                  </a:lnTo>
                  <a:lnTo>
                    <a:pt x="434543" y="535584"/>
                  </a:lnTo>
                  <a:lnTo>
                    <a:pt x="437781" y="545312"/>
                  </a:lnTo>
                  <a:lnTo>
                    <a:pt x="449681" y="584568"/>
                  </a:lnTo>
                  <a:lnTo>
                    <a:pt x="459955" y="624408"/>
                  </a:lnTo>
                  <a:lnTo>
                    <a:pt x="468541" y="664756"/>
                  </a:lnTo>
                  <a:lnTo>
                    <a:pt x="475424" y="705573"/>
                  </a:lnTo>
                  <a:lnTo>
                    <a:pt x="477037" y="717016"/>
                  </a:lnTo>
                  <a:lnTo>
                    <a:pt x="453529" y="716902"/>
                  </a:lnTo>
                  <a:lnTo>
                    <a:pt x="485686" y="839304"/>
                  </a:lnTo>
                  <a:lnTo>
                    <a:pt x="485711" y="851458"/>
                  </a:lnTo>
                  <a:lnTo>
                    <a:pt x="488886" y="851471"/>
                  </a:lnTo>
                  <a:lnTo>
                    <a:pt x="492061" y="851484"/>
                  </a:lnTo>
                  <a:lnTo>
                    <a:pt x="492036" y="839927"/>
                  </a:lnTo>
                  <a:lnTo>
                    <a:pt x="525538" y="7172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56207" y="9446005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78" name="object 78"/>
          <p:cNvGrpSpPr>
            <a:grpSpLocks noGrp="1" noUngrp="1" noRot="1" noMove="1" noResize="1"/>
          </p:cNvGrpSpPr>
          <p:nvPr/>
        </p:nvGrpSpPr>
        <p:grpSpPr>
          <a:xfrm>
            <a:off x="2679548" y="3753532"/>
            <a:ext cx="8390255" cy="4657090"/>
            <a:chOff x="2679548" y="3753532"/>
            <a:chExt cx="8390255" cy="4657090"/>
          </a:xfrm>
        </p:grpSpPr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266" y="4882402"/>
              <a:ext cx="2105025" cy="0"/>
            </a:xfrm>
            <a:custGeom>
              <a:avLst/>
              <a:gdLst/>
              <a:ahLst/>
              <a:cxnLst/>
              <a:rect l="l" t="t" r="r" b="b"/>
              <a:pathLst>
                <a:path w="2105025">
                  <a:moveTo>
                    <a:pt x="0" y="0"/>
                  </a:moveTo>
                  <a:lnTo>
                    <a:pt x="2105009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1689" y="72929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04941" y="690244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6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6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44825" y="837435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0"/>
                  </a:lnTo>
                  <a:lnTo>
                    <a:pt x="1414" y="25006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6"/>
                  </a:lnTo>
                  <a:lnTo>
                    <a:pt x="36000" y="18000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3422" y="3756707"/>
              <a:ext cx="635" cy="327660"/>
            </a:xfrm>
            <a:custGeom>
              <a:avLst/>
              <a:gdLst/>
              <a:ahLst/>
              <a:cxnLst/>
              <a:rect l="l" t="t" r="r" b="b"/>
              <a:pathLst>
                <a:path w="635" h="327660">
                  <a:moveTo>
                    <a:pt x="35" y="327066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79547" y="3810733"/>
              <a:ext cx="723265" cy="72390"/>
            </a:xfrm>
            <a:custGeom>
              <a:avLst/>
              <a:gdLst/>
              <a:ahLst/>
              <a:cxnLst/>
              <a:rect l="l" t="t" r="r" b="b"/>
              <a:pathLst>
                <a:path w="723264" h="72389">
                  <a:moveTo>
                    <a:pt x="260731" y="32956"/>
                  </a:moveTo>
                  <a:lnTo>
                    <a:pt x="134378" y="32994"/>
                  </a:lnTo>
                  <a:lnTo>
                    <a:pt x="134378" y="152"/>
                  </a:lnTo>
                  <a:lnTo>
                    <a:pt x="0" y="36207"/>
                  </a:lnTo>
                  <a:lnTo>
                    <a:pt x="134391" y="72174"/>
                  </a:lnTo>
                  <a:lnTo>
                    <a:pt x="134391" y="39357"/>
                  </a:lnTo>
                  <a:lnTo>
                    <a:pt x="260731" y="39293"/>
                  </a:lnTo>
                  <a:lnTo>
                    <a:pt x="260731" y="32956"/>
                  </a:lnTo>
                  <a:close/>
                </a:path>
                <a:path w="723264" h="72389">
                  <a:moveTo>
                    <a:pt x="722693" y="35979"/>
                  </a:moveTo>
                  <a:lnTo>
                    <a:pt x="710907" y="32816"/>
                  </a:lnTo>
                  <a:lnTo>
                    <a:pt x="588302" y="0"/>
                  </a:lnTo>
                  <a:lnTo>
                    <a:pt x="588302" y="32842"/>
                  </a:lnTo>
                  <a:lnTo>
                    <a:pt x="418757" y="32880"/>
                  </a:lnTo>
                  <a:lnTo>
                    <a:pt x="418757" y="39217"/>
                  </a:lnTo>
                  <a:lnTo>
                    <a:pt x="588302" y="39179"/>
                  </a:lnTo>
                  <a:lnTo>
                    <a:pt x="588314" y="72021"/>
                  </a:lnTo>
                  <a:lnTo>
                    <a:pt x="722693" y="3597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2729" y="7002820"/>
              <a:ext cx="163830" cy="283845"/>
            </a:xfrm>
            <a:custGeom>
              <a:avLst/>
              <a:gdLst/>
              <a:ahLst/>
              <a:cxnLst/>
              <a:rect l="l" t="t" r="r" b="b"/>
              <a:pathLst>
                <a:path w="163829" h="283845">
                  <a:moveTo>
                    <a:pt x="0" y="283269"/>
                  </a:moveTo>
                  <a:lnTo>
                    <a:pt x="163502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7761" y="6923135"/>
              <a:ext cx="265430" cy="154940"/>
            </a:xfrm>
            <a:custGeom>
              <a:avLst/>
              <a:gdLst/>
              <a:ahLst/>
              <a:cxnLst/>
              <a:rect l="l" t="t" r="r" b="b"/>
              <a:pathLst>
                <a:path w="265429" h="154940">
                  <a:moveTo>
                    <a:pt x="146852" y="90239"/>
                  </a:moveTo>
                  <a:lnTo>
                    <a:pt x="130442" y="118680"/>
                  </a:lnTo>
                  <a:lnTo>
                    <a:pt x="264840" y="154659"/>
                  </a:lnTo>
                  <a:lnTo>
                    <a:pt x="233991" y="123824"/>
                  </a:lnTo>
                  <a:lnTo>
                    <a:pt x="205056" y="123824"/>
                  </a:lnTo>
                  <a:lnTo>
                    <a:pt x="146852" y="90239"/>
                  </a:lnTo>
                  <a:close/>
                </a:path>
                <a:path w="265429" h="154940">
                  <a:moveTo>
                    <a:pt x="150026" y="84738"/>
                  </a:moveTo>
                  <a:lnTo>
                    <a:pt x="146852" y="90239"/>
                  </a:lnTo>
                  <a:lnTo>
                    <a:pt x="205056" y="123824"/>
                  </a:lnTo>
                  <a:lnTo>
                    <a:pt x="208231" y="118324"/>
                  </a:lnTo>
                  <a:lnTo>
                    <a:pt x="150026" y="84738"/>
                  </a:lnTo>
                  <a:close/>
                </a:path>
                <a:path w="265429" h="154940">
                  <a:moveTo>
                    <a:pt x="166434" y="56300"/>
                  </a:moveTo>
                  <a:lnTo>
                    <a:pt x="150026" y="84738"/>
                  </a:lnTo>
                  <a:lnTo>
                    <a:pt x="208231" y="118324"/>
                  </a:lnTo>
                  <a:lnTo>
                    <a:pt x="205056" y="123824"/>
                  </a:lnTo>
                  <a:lnTo>
                    <a:pt x="233991" y="123824"/>
                  </a:lnTo>
                  <a:lnTo>
                    <a:pt x="166434" y="56300"/>
                  </a:lnTo>
                  <a:close/>
                </a:path>
                <a:path w="265429" h="154940">
                  <a:moveTo>
                    <a:pt x="3175" y="0"/>
                  </a:moveTo>
                  <a:lnTo>
                    <a:pt x="0" y="5500"/>
                  </a:lnTo>
                  <a:lnTo>
                    <a:pt x="146852" y="90239"/>
                  </a:lnTo>
                  <a:lnTo>
                    <a:pt x="150026" y="84738"/>
                  </a:lnTo>
                  <a:lnTo>
                    <a:pt x="317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53743" y="6695208"/>
              <a:ext cx="227434" cy="133055"/>
            </a:xfrm>
            <a:prstGeom prst="rect">
              <a:avLst/>
            </a:prstGeom>
          </p:spPr>
        </p:pic>
      </p:grp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10597891" y="6830799"/>
            <a:ext cx="1528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5"/>
              </a:lnSpc>
            </a:pPr>
            <a:r>
              <a:rPr sz="1000" spc="-50" dirty="0">
                <a:solidFill>
                  <a:srgbClr val="DD2B1C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9" name="object 89"/>
          <p:cNvGrpSpPr>
            <a:grpSpLocks noGrp="1" noUngrp="1" noRot="1" noMove="1" noResize="1"/>
          </p:cNvGrpSpPr>
          <p:nvPr/>
        </p:nvGrpSpPr>
        <p:grpSpPr>
          <a:xfrm>
            <a:off x="3382685" y="4161466"/>
            <a:ext cx="3766185" cy="1101090"/>
            <a:chOff x="3382685" y="4161466"/>
            <a:chExt cx="3766185" cy="1101090"/>
          </a:xfrm>
        </p:grpSpPr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2007" y="4167816"/>
              <a:ext cx="540385" cy="1076325"/>
            </a:xfrm>
            <a:custGeom>
              <a:avLst/>
              <a:gdLst/>
              <a:ahLst/>
              <a:cxnLst/>
              <a:rect l="l" t="t" r="r" b="b"/>
              <a:pathLst>
                <a:path w="540384" h="1076325">
                  <a:moveTo>
                    <a:pt x="0" y="1076285"/>
                  </a:moveTo>
                  <a:lnTo>
                    <a:pt x="0" y="0"/>
                  </a:lnTo>
                  <a:lnTo>
                    <a:pt x="54000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9068" y="4168119"/>
              <a:ext cx="1783714" cy="1074420"/>
            </a:xfrm>
            <a:custGeom>
              <a:avLst/>
              <a:gdLst/>
              <a:ahLst/>
              <a:cxnLst/>
              <a:rect l="l" t="t" r="r" b="b"/>
              <a:pathLst>
                <a:path w="1783715" h="1074420">
                  <a:moveTo>
                    <a:pt x="619123" y="0"/>
                  </a:moveTo>
                  <a:lnTo>
                    <a:pt x="0" y="1073945"/>
                  </a:lnTo>
                  <a:lnTo>
                    <a:pt x="1783558" y="1073945"/>
                  </a:lnTo>
                  <a:lnTo>
                    <a:pt x="1783558" y="4763"/>
                  </a:lnTo>
                  <a:lnTo>
                    <a:pt x="61912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9068" y="4168119"/>
              <a:ext cx="1783714" cy="1074420"/>
            </a:xfrm>
            <a:custGeom>
              <a:avLst/>
              <a:gdLst/>
              <a:ahLst/>
              <a:cxnLst/>
              <a:rect l="l" t="t" r="r" b="b"/>
              <a:pathLst>
                <a:path w="1783715" h="1074420">
                  <a:moveTo>
                    <a:pt x="1783558" y="4763"/>
                  </a:moveTo>
                  <a:lnTo>
                    <a:pt x="1783558" y="1073945"/>
                  </a:lnTo>
                  <a:lnTo>
                    <a:pt x="0" y="1073945"/>
                  </a:lnTo>
                  <a:lnTo>
                    <a:pt x="619123" y="0"/>
                  </a:lnTo>
                  <a:lnTo>
                    <a:pt x="1783558" y="47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1670" y="5243555"/>
              <a:ext cx="1784985" cy="0"/>
            </a:xfrm>
            <a:custGeom>
              <a:avLst/>
              <a:gdLst/>
              <a:ahLst/>
              <a:cxnLst/>
              <a:rect l="l" t="t" r="r" b="b"/>
              <a:pathLst>
                <a:path w="1784984">
                  <a:moveTo>
                    <a:pt x="1784757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2685" y="522596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000" y="0"/>
                  </a:moveTo>
                  <a:lnTo>
                    <a:pt x="10993" y="1414"/>
                  </a:lnTo>
                  <a:lnTo>
                    <a:pt x="5271" y="5271"/>
                  </a:lnTo>
                  <a:lnTo>
                    <a:pt x="1414" y="10993"/>
                  </a:lnTo>
                  <a:lnTo>
                    <a:pt x="0" y="18000"/>
                  </a:lnTo>
                  <a:lnTo>
                    <a:pt x="1414" y="25008"/>
                  </a:lnTo>
                  <a:lnTo>
                    <a:pt x="5271" y="30729"/>
                  </a:lnTo>
                  <a:lnTo>
                    <a:pt x="10993" y="34586"/>
                  </a:lnTo>
                  <a:lnTo>
                    <a:pt x="18000" y="36000"/>
                  </a:lnTo>
                  <a:lnTo>
                    <a:pt x="25008" y="34586"/>
                  </a:lnTo>
                  <a:lnTo>
                    <a:pt x="30729" y="30729"/>
                  </a:lnTo>
                  <a:lnTo>
                    <a:pt x="34586" y="25008"/>
                  </a:lnTo>
                  <a:lnTo>
                    <a:pt x="36000" y="18000"/>
                  </a:lnTo>
                  <a:lnTo>
                    <a:pt x="34586" y="10993"/>
                  </a:lnTo>
                  <a:lnTo>
                    <a:pt x="30729" y="5271"/>
                  </a:lnTo>
                  <a:lnTo>
                    <a:pt x="25008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0552" y="4947110"/>
            <a:ext cx="11048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49661" y="4947110"/>
            <a:ext cx="11048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8253" y="5216193"/>
            <a:ext cx="117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53389" y="5216193"/>
            <a:ext cx="117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9" name="object 99"/>
          <p:cNvGrpSpPr>
            <a:grpSpLocks noGrp="1" noUngrp="1" noRot="1" noMove="1" noResize="1"/>
          </p:cNvGrpSpPr>
          <p:nvPr/>
        </p:nvGrpSpPr>
        <p:grpSpPr>
          <a:xfrm>
            <a:off x="523713" y="3753532"/>
            <a:ext cx="2159635" cy="334010"/>
            <a:chOff x="523713" y="3753532"/>
            <a:chExt cx="2159635" cy="334010"/>
          </a:xfrm>
        </p:grpSpPr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888" y="3756707"/>
              <a:ext cx="2153285" cy="327660"/>
            </a:xfrm>
            <a:custGeom>
              <a:avLst/>
              <a:gdLst/>
              <a:ahLst/>
              <a:cxnLst/>
              <a:rect l="l" t="t" r="r" b="b"/>
              <a:pathLst>
                <a:path w="2153285" h="327660">
                  <a:moveTo>
                    <a:pt x="2152670" y="327066"/>
                  </a:moveTo>
                  <a:lnTo>
                    <a:pt x="2152634" y="0"/>
                  </a:lnTo>
                </a:path>
                <a:path w="2153285" h="327660">
                  <a:moveTo>
                    <a:pt x="35" y="327294"/>
                  </a:moveTo>
                  <a:lnTo>
                    <a:pt x="0" y="227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6884" y="3810707"/>
              <a:ext cx="2152650" cy="72390"/>
            </a:xfrm>
            <a:custGeom>
              <a:avLst/>
              <a:gdLst/>
              <a:ahLst/>
              <a:cxnLst/>
              <a:rect l="l" t="t" r="r" b="b"/>
              <a:pathLst>
                <a:path w="2152650" h="72389">
                  <a:moveTo>
                    <a:pt x="974636" y="32981"/>
                  </a:moveTo>
                  <a:lnTo>
                    <a:pt x="134391" y="33045"/>
                  </a:lnTo>
                  <a:lnTo>
                    <a:pt x="134391" y="203"/>
                  </a:lnTo>
                  <a:lnTo>
                    <a:pt x="0" y="36233"/>
                  </a:lnTo>
                  <a:lnTo>
                    <a:pt x="134404" y="72224"/>
                  </a:lnTo>
                  <a:lnTo>
                    <a:pt x="134391" y="39395"/>
                  </a:lnTo>
                  <a:lnTo>
                    <a:pt x="974636" y="39319"/>
                  </a:lnTo>
                  <a:lnTo>
                    <a:pt x="974636" y="32981"/>
                  </a:lnTo>
                  <a:close/>
                </a:path>
                <a:path w="2152650" h="72389">
                  <a:moveTo>
                    <a:pt x="2152637" y="36004"/>
                  </a:moveTo>
                  <a:lnTo>
                    <a:pt x="2140813" y="32829"/>
                  </a:lnTo>
                  <a:lnTo>
                    <a:pt x="2018245" y="0"/>
                  </a:lnTo>
                  <a:lnTo>
                    <a:pt x="2018245" y="32842"/>
                  </a:lnTo>
                  <a:lnTo>
                    <a:pt x="1130769" y="32905"/>
                  </a:lnTo>
                  <a:lnTo>
                    <a:pt x="1130769" y="39243"/>
                  </a:lnTo>
                  <a:lnTo>
                    <a:pt x="2018245" y="39179"/>
                  </a:lnTo>
                  <a:lnTo>
                    <a:pt x="2018245" y="72021"/>
                  </a:lnTo>
                  <a:lnTo>
                    <a:pt x="2152637" y="360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26260" y="3749862"/>
            <a:ext cx="11048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DD2B1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3" name="object 103"/>
          <p:cNvGrpSpPr>
            <a:grpSpLocks noGrp="1" noUngrp="1" noRot="1" noMove="1" noResize="1"/>
          </p:cNvGrpSpPr>
          <p:nvPr/>
        </p:nvGrpSpPr>
        <p:grpSpPr>
          <a:xfrm>
            <a:off x="2679548" y="3753532"/>
            <a:ext cx="4459605" cy="1135380"/>
            <a:chOff x="2679548" y="3753532"/>
            <a:chExt cx="4459605" cy="1135380"/>
          </a:xfrm>
        </p:grpSpPr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266" y="4882402"/>
              <a:ext cx="2105025" cy="0"/>
            </a:xfrm>
            <a:custGeom>
              <a:avLst/>
              <a:gdLst/>
              <a:ahLst/>
              <a:cxnLst/>
              <a:rect l="l" t="t" r="r" b="b"/>
              <a:pathLst>
                <a:path w="2105025">
                  <a:moveTo>
                    <a:pt x="0" y="0"/>
                  </a:moveTo>
                  <a:lnTo>
                    <a:pt x="2105009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3422" y="3756707"/>
              <a:ext cx="635" cy="327660"/>
            </a:xfrm>
            <a:custGeom>
              <a:avLst/>
              <a:gdLst/>
              <a:ahLst/>
              <a:cxnLst/>
              <a:rect l="l" t="t" r="r" b="b"/>
              <a:pathLst>
                <a:path w="635" h="327660">
                  <a:moveTo>
                    <a:pt x="35" y="327066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79547" y="3810733"/>
              <a:ext cx="723265" cy="72390"/>
            </a:xfrm>
            <a:custGeom>
              <a:avLst/>
              <a:gdLst/>
              <a:ahLst/>
              <a:cxnLst/>
              <a:rect l="l" t="t" r="r" b="b"/>
              <a:pathLst>
                <a:path w="723264" h="72389">
                  <a:moveTo>
                    <a:pt x="260731" y="32956"/>
                  </a:moveTo>
                  <a:lnTo>
                    <a:pt x="134378" y="32994"/>
                  </a:lnTo>
                  <a:lnTo>
                    <a:pt x="134378" y="152"/>
                  </a:lnTo>
                  <a:lnTo>
                    <a:pt x="0" y="36207"/>
                  </a:lnTo>
                  <a:lnTo>
                    <a:pt x="134391" y="72174"/>
                  </a:lnTo>
                  <a:lnTo>
                    <a:pt x="134391" y="39357"/>
                  </a:lnTo>
                  <a:lnTo>
                    <a:pt x="260731" y="39293"/>
                  </a:lnTo>
                  <a:lnTo>
                    <a:pt x="260731" y="32956"/>
                  </a:lnTo>
                  <a:close/>
                </a:path>
                <a:path w="723264" h="72389">
                  <a:moveTo>
                    <a:pt x="722693" y="35979"/>
                  </a:moveTo>
                  <a:lnTo>
                    <a:pt x="710907" y="32816"/>
                  </a:lnTo>
                  <a:lnTo>
                    <a:pt x="588302" y="0"/>
                  </a:lnTo>
                  <a:lnTo>
                    <a:pt x="588302" y="32842"/>
                  </a:lnTo>
                  <a:lnTo>
                    <a:pt x="418757" y="32880"/>
                  </a:lnTo>
                  <a:lnTo>
                    <a:pt x="418757" y="39217"/>
                  </a:lnTo>
                  <a:lnTo>
                    <a:pt x="588302" y="39179"/>
                  </a:lnTo>
                  <a:lnTo>
                    <a:pt x="588314" y="72021"/>
                  </a:lnTo>
                  <a:lnTo>
                    <a:pt x="722693" y="3597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69299" y="3749862"/>
            <a:ext cx="11048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DD2B1C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3751" y="3060733"/>
            <a:ext cx="0" cy="613410"/>
          </a:xfrm>
          <a:custGeom>
            <a:avLst/>
            <a:gdLst/>
            <a:ahLst/>
            <a:cxnLst/>
            <a:rect l="l" t="t" r="r" b="b"/>
            <a:pathLst>
              <a:path h="613410">
                <a:moveTo>
                  <a:pt x="0" y="613185"/>
                </a:moveTo>
                <a:lnTo>
                  <a:pt x="0" y="123793"/>
                </a:lnTo>
              </a:path>
              <a:path h="613410">
                <a:moveTo>
                  <a:pt x="0" y="84463"/>
                </a:moveTo>
                <a:lnTo>
                  <a:pt x="0" y="0"/>
                </a:lnTo>
              </a:path>
            </a:pathLst>
          </a:custGeom>
          <a:ln w="12697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3751" y="1144555"/>
            <a:ext cx="0" cy="728980"/>
          </a:xfrm>
          <a:custGeom>
            <a:avLst/>
            <a:gdLst/>
            <a:ahLst/>
            <a:cxnLst/>
            <a:rect l="l" t="t" r="r" b="b"/>
            <a:pathLst>
              <a:path h="728980">
                <a:moveTo>
                  <a:pt x="0" y="605030"/>
                </a:moveTo>
                <a:lnTo>
                  <a:pt x="0" y="115638"/>
                </a:lnTo>
              </a:path>
              <a:path h="728980">
                <a:moveTo>
                  <a:pt x="0" y="728827"/>
                </a:moveTo>
                <a:lnTo>
                  <a:pt x="0" y="644363"/>
                </a:lnTo>
              </a:path>
              <a:path h="728980">
                <a:moveTo>
                  <a:pt x="0" y="84462"/>
                </a:moveTo>
                <a:lnTo>
                  <a:pt x="0" y="0"/>
                </a:lnTo>
              </a:path>
            </a:pathLst>
          </a:custGeom>
          <a:ln w="12697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0" name="object 110"/>
          <p:cNvGrpSpPr>
            <a:grpSpLocks noGrp="1" noUngrp="1" noRot="1" noMove="1" noResize="1"/>
          </p:cNvGrpSpPr>
          <p:nvPr/>
        </p:nvGrpSpPr>
        <p:grpSpPr>
          <a:xfrm>
            <a:off x="8728355" y="609480"/>
            <a:ext cx="5849620" cy="3256915"/>
            <a:chOff x="8728355" y="609480"/>
            <a:chExt cx="5849620" cy="3256915"/>
          </a:xfrm>
        </p:grpSpPr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2406" y="955011"/>
              <a:ext cx="2398395" cy="2398395"/>
            </a:xfrm>
            <a:custGeom>
              <a:avLst/>
              <a:gdLst/>
              <a:ahLst/>
              <a:cxnLst/>
              <a:rect l="l" t="t" r="r" b="b"/>
              <a:pathLst>
                <a:path w="2398395" h="2398395">
                  <a:moveTo>
                    <a:pt x="0" y="0"/>
                  </a:moveTo>
                  <a:lnTo>
                    <a:pt x="1795860" y="0"/>
                  </a:lnTo>
                  <a:lnTo>
                    <a:pt x="2398168" y="899175"/>
                  </a:lnTo>
                  <a:lnTo>
                    <a:pt x="2398168" y="2398168"/>
                  </a:lnTo>
                  <a:lnTo>
                    <a:pt x="1798624" y="2398168"/>
                  </a:lnTo>
                  <a:lnTo>
                    <a:pt x="1798624" y="2098616"/>
                  </a:lnTo>
                  <a:lnTo>
                    <a:pt x="599540" y="2098616"/>
                  </a:lnTo>
                  <a:lnTo>
                    <a:pt x="599540" y="2398168"/>
                  </a:lnTo>
                  <a:lnTo>
                    <a:pt x="0" y="239816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3526" y="1547729"/>
              <a:ext cx="1199515" cy="1199515"/>
            </a:xfrm>
            <a:custGeom>
              <a:avLst/>
              <a:gdLst/>
              <a:ahLst/>
              <a:cxnLst/>
              <a:rect l="l" t="t" r="r" b="b"/>
              <a:pathLst>
                <a:path w="1199515" h="1199514">
                  <a:moveTo>
                    <a:pt x="599544" y="0"/>
                  </a:moveTo>
                  <a:lnTo>
                    <a:pt x="552689" y="1803"/>
                  </a:lnTo>
                  <a:lnTo>
                    <a:pt x="506821" y="7126"/>
                  </a:lnTo>
                  <a:lnTo>
                    <a:pt x="462073" y="15834"/>
                  </a:lnTo>
                  <a:lnTo>
                    <a:pt x="418578" y="27794"/>
                  </a:lnTo>
                  <a:lnTo>
                    <a:pt x="376468" y="42873"/>
                  </a:lnTo>
                  <a:lnTo>
                    <a:pt x="335879" y="60938"/>
                  </a:lnTo>
                  <a:lnTo>
                    <a:pt x="296941" y="81854"/>
                  </a:lnTo>
                  <a:lnTo>
                    <a:pt x="259790" y="105490"/>
                  </a:lnTo>
                  <a:lnTo>
                    <a:pt x="224559" y="131712"/>
                  </a:lnTo>
                  <a:lnTo>
                    <a:pt x="191379" y="160386"/>
                  </a:lnTo>
                  <a:lnTo>
                    <a:pt x="160386" y="191379"/>
                  </a:lnTo>
                  <a:lnTo>
                    <a:pt x="131712" y="224559"/>
                  </a:lnTo>
                  <a:lnTo>
                    <a:pt x="105490" y="259790"/>
                  </a:lnTo>
                  <a:lnTo>
                    <a:pt x="81854" y="296941"/>
                  </a:lnTo>
                  <a:lnTo>
                    <a:pt x="60938" y="335879"/>
                  </a:lnTo>
                  <a:lnTo>
                    <a:pt x="42873" y="376468"/>
                  </a:lnTo>
                  <a:lnTo>
                    <a:pt x="27794" y="418578"/>
                  </a:lnTo>
                  <a:lnTo>
                    <a:pt x="15834" y="462073"/>
                  </a:lnTo>
                  <a:lnTo>
                    <a:pt x="7126" y="506821"/>
                  </a:lnTo>
                  <a:lnTo>
                    <a:pt x="1803" y="552689"/>
                  </a:lnTo>
                  <a:lnTo>
                    <a:pt x="0" y="599544"/>
                  </a:lnTo>
                  <a:lnTo>
                    <a:pt x="1803" y="646398"/>
                  </a:lnTo>
                  <a:lnTo>
                    <a:pt x="7126" y="692266"/>
                  </a:lnTo>
                  <a:lnTo>
                    <a:pt x="15834" y="737014"/>
                  </a:lnTo>
                  <a:lnTo>
                    <a:pt x="27794" y="780509"/>
                  </a:lnTo>
                  <a:lnTo>
                    <a:pt x="42873" y="822618"/>
                  </a:lnTo>
                  <a:lnTo>
                    <a:pt x="60938" y="863208"/>
                  </a:lnTo>
                  <a:lnTo>
                    <a:pt x="81854" y="902145"/>
                  </a:lnTo>
                  <a:lnTo>
                    <a:pt x="105490" y="939296"/>
                  </a:lnTo>
                  <a:lnTo>
                    <a:pt x="131712" y="974527"/>
                  </a:lnTo>
                  <a:lnTo>
                    <a:pt x="160386" y="1007706"/>
                  </a:lnTo>
                  <a:lnTo>
                    <a:pt x="191379" y="1038699"/>
                  </a:lnTo>
                  <a:lnTo>
                    <a:pt x="224559" y="1067373"/>
                  </a:lnTo>
                  <a:lnTo>
                    <a:pt x="259790" y="1093594"/>
                  </a:lnTo>
                  <a:lnTo>
                    <a:pt x="296941" y="1117230"/>
                  </a:lnTo>
                  <a:lnTo>
                    <a:pt x="335879" y="1138147"/>
                  </a:lnTo>
                  <a:lnTo>
                    <a:pt x="376468" y="1156211"/>
                  </a:lnTo>
                  <a:lnTo>
                    <a:pt x="418578" y="1171290"/>
                  </a:lnTo>
                  <a:lnTo>
                    <a:pt x="462073" y="1183250"/>
                  </a:lnTo>
                  <a:lnTo>
                    <a:pt x="506821" y="1191958"/>
                  </a:lnTo>
                  <a:lnTo>
                    <a:pt x="552689" y="1197280"/>
                  </a:lnTo>
                  <a:lnTo>
                    <a:pt x="599544" y="1199084"/>
                  </a:lnTo>
                  <a:lnTo>
                    <a:pt x="646397" y="1197280"/>
                  </a:lnTo>
                  <a:lnTo>
                    <a:pt x="692265" y="1191958"/>
                  </a:lnTo>
                  <a:lnTo>
                    <a:pt x="737013" y="1183250"/>
                  </a:lnTo>
                  <a:lnTo>
                    <a:pt x="780508" y="1171290"/>
                  </a:lnTo>
                  <a:lnTo>
                    <a:pt x="822617" y="1156211"/>
                  </a:lnTo>
                  <a:lnTo>
                    <a:pt x="863206" y="1138147"/>
                  </a:lnTo>
                  <a:lnTo>
                    <a:pt x="902143" y="1117230"/>
                  </a:lnTo>
                  <a:lnTo>
                    <a:pt x="939294" y="1093594"/>
                  </a:lnTo>
                  <a:lnTo>
                    <a:pt x="974526" y="1067373"/>
                  </a:lnTo>
                  <a:lnTo>
                    <a:pt x="1007705" y="1038699"/>
                  </a:lnTo>
                  <a:lnTo>
                    <a:pt x="1038698" y="1007706"/>
                  </a:lnTo>
                  <a:lnTo>
                    <a:pt x="1067372" y="974527"/>
                  </a:lnTo>
                  <a:lnTo>
                    <a:pt x="1093593" y="939296"/>
                  </a:lnTo>
                  <a:lnTo>
                    <a:pt x="1117229" y="902145"/>
                  </a:lnTo>
                  <a:lnTo>
                    <a:pt x="1138146" y="863208"/>
                  </a:lnTo>
                  <a:lnTo>
                    <a:pt x="1156211" y="822618"/>
                  </a:lnTo>
                  <a:lnTo>
                    <a:pt x="1171290" y="780509"/>
                  </a:lnTo>
                  <a:lnTo>
                    <a:pt x="1183250" y="737014"/>
                  </a:lnTo>
                  <a:lnTo>
                    <a:pt x="1191958" y="692266"/>
                  </a:lnTo>
                  <a:lnTo>
                    <a:pt x="1197280" y="646398"/>
                  </a:lnTo>
                  <a:lnTo>
                    <a:pt x="1199084" y="599544"/>
                  </a:lnTo>
                  <a:lnTo>
                    <a:pt x="1197280" y="552689"/>
                  </a:lnTo>
                  <a:lnTo>
                    <a:pt x="1191958" y="506821"/>
                  </a:lnTo>
                  <a:lnTo>
                    <a:pt x="1183250" y="462073"/>
                  </a:lnTo>
                  <a:lnTo>
                    <a:pt x="1171290" y="418578"/>
                  </a:lnTo>
                  <a:lnTo>
                    <a:pt x="1156211" y="376468"/>
                  </a:lnTo>
                  <a:lnTo>
                    <a:pt x="1138146" y="335879"/>
                  </a:lnTo>
                  <a:lnTo>
                    <a:pt x="1117229" y="296941"/>
                  </a:lnTo>
                  <a:lnTo>
                    <a:pt x="1093593" y="259790"/>
                  </a:lnTo>
                  <a:lnTo>
                    <a:pt x="1067372" y="224559"/>
                  </a:lnTo>
                  <a:lnTo>
                    <a:pt x="1038698" y="191379"/>
                  </a:lnTo>
                  <a:lnTo>
                    <a:pt x="1007705" y="160386"/>
                  </a:lnTo>
                  <a:lnTo>
                    <a:pt x="974526" y="131712"/>
                  </a:lnTo>
                  <a:lnTo>
                    <a:pt x="939294" y="105490"/>
                  </a:lnTo>
                  <a:lnTo>
                    <a:pt x="902143" y="81854"/>
                  </a:lnTo>
                  <a:lnTo>
                    <a:pt x="863206" y="60938"/>
                  </a:lnTo>
                  <a:lnTo>
                    <a:pt x="822617" y="42873"/>
                  </a:lnTo>
                  <a:lnTo>
                    <a:pt x="780508" y="27794"/>
                  </a:lnTo>
                  <a:lnTo>
                    <a:pt x="737013" y="15834"/>
                  </a:lnTo>
                  <a:lnTo>
                    <a:pt x="692265" y="7126"/>
                  </a:lnTo>
                  <a:lnTo>
                    <a:pt x="646397" y="1803"/>
                  </a:lnTo>
                  <a:lnTo>
                    <a:pt x="599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3526" y="1547729"/>
              <a:ext cx="1199515" cy="1199515"/>
            </a:xfrm>
            <a:custGeom>
              <a:avLst/>
              <a:gdLst/>
              <a:ahLst/>
              <a:cxnLst/>
              <a:rect l="l" t="t" r="r" b="b"/>
              <a:pathLst>
                <a:path w="1199515" h="1199514">
                  <a:moveTo>
                    <a:pt x="599544" y="0"/>
                  </a:moveTo>
                  <a:lnTo>
                    <a:pt x="646397" y="1803"/>
                  </a:lnTo>
                  <a:lnTo>
                    <a:pt x="692265" y="7126"/>
                  </a:lnTo>
                  <a:lnTo>
                    <a:pt x="737013" y="15834"/>
                  </a:lnTo>
                  <a:lnTo>
                    <a:pt x="780508" y="27794"/>
                  </a:lnTo>
                  <a:lnTo>
                    <a:pt x="822617" y="42873"/>
                  </a:lnTo>
                  <a:lnTo>
                    <a:pt x="863206" y="60938"/>
                  </a:lnTo>
                  <a:lnTo>
                    <a:pt x="902143" y="81854"/>
                  </a:lnTo>
                  <a:lnTo>
                    <a:pt x="939294" y="105490"/>
                  </a:lnTo>
                  <a:lnTo>
                    <a:pt x="974526" y="131712"/>
                  </a:lnTo>
                  <a:lnTo>
                    <a:pt x="1007705" y="160386"/>
                  </a:lnTo>
                  <a:lnTo>
                    <a:pt x="1038698" y="191379"/>
                  </a:lnTo>
                  <a:lnTo>
                    <a:pt x="1067372" y="224559"/>
                  </a:lnTo>
                  <a:lnTo>
                    <a:pt x="1093593" y="259790"/>
                  </a:lnTo>
                  <a:lnTo>
                    <a:pt x="1117229" y="296941"/>
                  </a:lnTo>
                  <a:lnTo>
                    <a:pt x="1138146" y="335879"/>
                  </a:lnTo>
                  <a:lnTo>
                    <a:pt x="1156211" y="376468"/>
                  </a:lnTo>
                  <a:lnTo>
                    <a:pt x="1171290" y="418578"/>
                  </a:lnTo>
                  <a:lnTo>
                    <a:pt x="1183250" y="462073"/>
                  </a:lnTo>
                  <a:lnTo>
                    <a:pt x="1191958" y="506821"/>
                  </a:lnTo>
                  <a:lnTo>
                    <a:pt x="1197280" y="552689"/>
                  </a:lnTo>
                  <a:lnTo>
                    <a:pt x="1199084" y="599544"/>
                  </a:lnTo>
                  <a:lnTo>
                    <a:pt x="1197280" y="646398"/>
                  </a:lnTo>
                  <a:lnTo>
                    <a:pt x="1191958" y="692266"/>
                  </a:lnTo>
                  <a:lnTo>
                    <a:pt x="1183250" y="737014"/>
                  </a:lnTo>
                  <a:lnTo>
                    <a:pt x="1171290" y="780509"/>
                  </a:lnTo>
                  <a:lnTo>
                    <a:pt x="1156211" y="822618"/>
                  </a:lnTo>
                  <a:lnTo>
                    <a:pt x="1138146" y="863208"/>
                  </a:lnTo>
                  <a:lnTo>
                    <a:pt x="1117229" y="902145"/>
                  </a:lnTo>
                  <a:lnTo>
                    <a:pt x="1093593" y="939296"/>
                  </a:lnTo>
                  <a:lnTo>
                    <a:pt x="1067372" y="974527"/>
                  </a:lnTo>
                  <a:lnTo>
                    <a:pt x="1038698" y="1007706"/>
                  </a:lnTo>
                  <a:lnTo>
                    <a:pt x="1007705" y="1038699"/>
                  </a:lnTo>
                  <a:lnTo>
                    <a:pt x="974526" y="1067373"/>
                  </a:lnTo>
                  <a:lnTo>
                    <a:pt x="939294" y="1093594"/>
                  </a:lnTo>
                  <a:lnTo>
                    <a:pt x="902143" y="1117230"/>
                  </a:lnTo>
                  <a:lnTo>
                    <a:pt x="863206" y="1138147"/>
                  </a:lnTo>
                  <a:lnTo>
                    <a:pt x="822617" y="1156211"/>
                  </a:lnTo>
                  <a:lnTo>
                    <a:pt x="780508" y="1171290"/>
                  </a:lnTo>
                  <a:lnTo>
                    <a:pt x="737013" y="1183250"/>
                  </a:lnTo>
                  <a:lnTo>
                    <a:pt x="692265" y="1191958"/>
                  </a:lnTo>
                  <a:lnTo>
                    <a:pt x="646397" y="1197280"/>
                  </a:lnTo>
                  <a:lnTo>
                    <a:pt x="599544" y="1199084"/>
                  </a:lnTo>
                  <a:lnTo>
                    <a:pt x="552689" y="1197280"/>
                  </a:lnTo>
                  <a:lnTo>
                    <a:pt x="506821" y="1191958"/>
                  </a:lnTo>
                  <a:lnTo>
                    <a:pt x="462073" y="1183250"/>
                  </a:lnTo>
                  <a:lnTo>
                    <a:pt x="418578" y="1171290"/>
                  </a:lnTo>
                  <a:lnTo>
                    <a:pt x="376468" y="1156211"/>
                  </a:lnTo>
                  <a:lnTo>
                    <a:pt x="335879" y="1138147"/>
                  </a:lnTo>
                  <a:lnTo>
                    <a:pt x="296941" y="1117230"/>
                  </a:lnTo>
                  <a:lnTo>
                    <a:pt x="259790" y="1093594"/>
                  </a:lnTo>
                  <a:lnTo>
                    <a:pt x="224559" y="1067373"/>
                  </a:lnTo>
                  <a:lnTo>
                    <a:pt x="191379" y="1038699"/>
                  </a:lnTo>
                  <a:lnTo>
                    <a:pt x="160386" y="1007706"/>
                  </a:lnTo>
                  <a:lnTo>
                    <a:pt x="131712" y="974527"/>
                  </a:lnTo>
                  <a:lnTo>
                    <a:pt x="105490" y="939296"/>
                  </a:lnTo>
                  <a:lnTo>
                    <a:pt x="81854" y="902145"/>
                  </a:lnTo>
                  <a:lnTo>
                    <a:pt x="60938" y="863208"/>
                  </a:lnTo>
                  <a:lnTo>
                    <a:pt x="42873" y="822618"/>
                  </a:lnTo>
                  <a:lnTo>
                    <a:pt x="27794" y="780509"/>
                  </a:lnTo>
                  <a:lnTo>
                    <a:pt x="15834" y="737014"/>
                  </a:lnTo>
                  <a:lnTo>
                    <a:pt x="7126" y="692266"/>
                  </a:lnTo>
                  <a:lnTo>
                    <a:pt x="1803" y="646398"/>
                  </a:lnTo>
                  <a:lnTo>
                    <a:pt x="0" y="599544"/>
                  </a:lnTo>
                  <a:lnTo>
                    <a:pt x="1803" y="552689"/>
                  </a:lnTo>
                  <a:lnTo>
                    <a:pt x="7126" y="506821"/>
                  </a:lnTo>
                  <a:lnTo>
                    <a:pt x="15834" y="462073"/>
                  </a:lnTo>
                  <a:lnTo>
                    <a:pt x="27794" y="418578"/>
                  </a:lnTo>
                  <a:lnTo>
                    <a:pt x="42873" y="376468"/>
                  </a:lnTo>
                  <a:lnTo>
                    <a:pt x="60938" y="335879"/>
                  </a:lnTo>
                  <a:lnTo>
                    <a:pt x="81854" y="296941"/>
                  </a:lnTo>
                  <a:lnTo>
                    <a:pt x="105490" y="259790"/>
                  </a:lnTo>
                  <a:lnTo>
                    <a:pt x="131712" y="224559"/>
                  </a:lnTo>
                  <a:lnTo>
                    <a:pt x="160386" y="191379"/>
                  </a:lnTo>
                  <a:lnTo>
                    <a:pt x="191379" y="160386"/>
                  </a:lnTo>
                  <a:lnTo>
                    <a:pt x="224559" y="131712"/>
                  </a:lnTo>
                  <a:lnTo>
                    <a:pt x="259790" y="105490"/>
                  </a:lnTo>
                  <a:lnTo>
                    <a:pt x="296941" y="81854"/>
                  </a:lnTo>
                  <a:lnTo>
                    <a:pt x="335879" y="60938"/>
                  </a:lnTo>
                  <a:lnTo>
                    <a:pt x="376468" y="42873"/>
                  </a:lnTo>
                  <a:lnTo>
                    <a:pt x="418578" y="27794"/>
                  </a:lnTo>
                  <a:lnTo>
                    <a:pt x="462073" y="15834"/>
                  </a:lnTo>
                  <a:lnTo>
                    <a:pt x="506821" y="7126"/>
                  </a:lnTo>
                  <a:lnTo>
                    <a:pt x="552689" y="1803"/>
                  </a:lnTo>
                  <a:lnTo>
                    <a:pt x="59954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60051" y="954824"/>
              <a:ext cx="601345" cy="890905"/>
            </a:xfrm>
            <a:custGeom>
              <a:avLst/>
              <a:gdLst/>
              <a:ahLst/>
              <a:cxnLst/>
              <a:rect l="l" t="t" r="r" b="b"/>
              <a:pathLst>
                <a:path w="601345" h="890905">
                  <a:moveTo>
                    <a:pt x="601016" y="0"/>
                  </a:moveTo>
                  <a:lnTo>
                    <a:pt x="0" y="0"/>
                  </a:lnTo>
                  <a:lnTo>
                    <a:pt x="601016" y="890800"/>
                  </a:lnTo>
                  <a:lnTo>
                    <a:pt x="6010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60051" y="951973"/>
              <a:ext cx="3710940" cy="2403475"/>
            </a:xfrm>
            <a:custGeom>
              <a:avLst/>
              <a:gdLst/>
              <a:ahLst/>
              <a:cxnLst/>
              <a:rect l="l" t="t" r="r" b="b"/>
              <a:pathLst>
                <a:path w="3710940" h="2403475">
                  <a:moveTo>
                    <a:pt x="601016" y="893652"/>
                  </a:moveTo>
                  <a:lnTo>
                    <a:pt x="0" y="2851"/>
                  </a:lnTo>
                  <a:lnTo>
                    <a:pt x="601016" y="2851"/>
                  </a:lnTo>
                  <a:lnTo>
                    <a:pt x="601016" y="893652"/>
                  </a:lnTo>
                  <a:close/>
                </a:path>
                <a:path w="3710940" h="2403475">
                  <a:moveTo>
                    <a:pt x="2291082" y="0"/>
                  </a:moveTo>
                  <a:lnTo>
                    <a:pt x="3710804" y="0"/>
                  </a:lnTo>
                  <a:lnTo>
                    <a:pt x="3710804" y="2403226"/>
                  </a:lnTo>
                  <a:lnTo>
                    <a:pt x="903081" y="2403226"/>
                  </a:lnTo>
                  <a:lnTo>
                    <a:pt x="229108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5527" y="2746468"/>
              <a:ext cx="2623820" cy="307975"/>
            </a:xfrm>
            <a:custGeom>
              <a:avLst/>
              <a:gdLst/>
              <a:ahLst/>
              <a:cxnLst/>
              <a:rect l="l" t="t" r="r" b="b"/>
              <a:pathLst>
                <a:path w="2623819" h="307975">
                  <a:moveTo>
                    <a:pt x="166560" y="0"/>
                  </a:moveTo>
                  <a:lnTo>
                    <a:pt x="2617379" y="0"/>
                  </a:lnTo>
                </a:path>
                <a:path w="2623819" h="307975">
                  <a:moveTo>
                    <a:pt x="0" y="307828"/>
                  </a:moveTo>
                  <a:lnTo>
                    <a:pt x="2623315" y="30782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1352" y="952862"/>
              <a:ext cx="450215" cy="893444"/>
            </a:xfrm>
            <a:custGeom>
              <a:avLst/>
              <a:gdLst/>
              <a:ahLst/>
              <a:cxnLst/>
              <a:rect l="l" t="t" r="r" b="b"/>
              <a:pathLst>
                <a:path w="450215" h="893444">
                  <a:moveTo>
                    <a:pt x="0" y="893220"/>
                  </a:moveTo>
                  <a:lnTo>
                    <a:pt x="0" y="0"/>
                  </a:lnTo>
                  <a:lnTo>
                    <a:pt x="449658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515541" y="0"/>
                  </a:moveTo>
                  <a:lnTo>
                    <a:pt x="0" y="894271"/>
                  </a:lnTo>
                  <a:lnTo>
                    <a:pt x="1485162" y="894271"/>
                  </a:lnTo>
                  <a:lnTo>
                    <a:pt x="1485162" y="3967"/>
                  </a:lnTo>
                  <a:lnTo>
                    <a:pt x="515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1485162" y="3967"/>
                  </a:moveTo>
                  <a:lnTo>
                    <a:pt x="1485162" y="894271"/>
                  </a:lnTo>
                  <a:lnTo>
                    <a:pt x="0" y="894271"/>
                  </a:lnTo>
                  <a:lnTo>
                    <a:pt x="515541" y="0"/>
                  </a:lnTo>
                  <a:lnTo>
                    <a:pt x="1485162" y="39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8872" y="1845629"/>
              <a:ext cx="1486535" cy="0"/>
            </a:xfrm>
            <a:custGeom>
              <a:avLst/>
              <a:gdLst/>
              <a:ahLst/>
              <a:cxnLst/>
              <a:rect l="l" t="t" r="r" b="b"/>
              <a:pathLst>
                <a:path w="1486534">
                  <a:moveTo>
                    <a:pt x="1486162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0070" y="1544899"/>
              <a:ext cx="1753235" cy="0"/>
            </a:xfrm>
            <a:custGeom>
              <a:avLst/>
              <a:gdLst/>
              <a:ahLst/>
              <a:cxnLst/>
              <a:rect l="l" t="t" r="r" b="b"/>
              <a:pathLst>
                <a:path w="1753234">
                  <a:moveTo>
                    <a:pt x="0" y="0"/>
                  </a:moveTo>
                  <a:lnTo>
                    <a:pt x="1752836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3133" y="951973"/>
              <a:ext cx="2807970" cy="2403475"/>
            </a:xfrm>
            <a:custGeom>
              <a:avLst/>
              <a:gdLst/>
              <a:ahLst/>
              <a:cxnLst/>
              <a:rect l="l" t="t" r="r" b="b"/>
              <a:pathLst>
                <a:path w="2807969" h="2403475">
                  <a:moveTo>
                    <a:pt x="2807722" y="0"/>
                  </a:moveTo>
                  <a:lnTo>
                    <a:pt x="1388000" y="0"/>
                  </a:lnTo>
                  <a:lnTo>
                    <a:pt x="0" y="2403226"/>
                  </a:lnTo>
                  <a:lnTo>
                    <a:pt x="2807722" y="2403226"/>
                  </a:lnTo>
                  <a:lnTo>
                    <a:pt x="2807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3133" y="951973"/>
              <a:ext cx="2807970" cy="2403475"/>
            </a:xfrm>
            <a:custGeom>
              <a:avLst/>
              <a:gdLst/>
              <a:ahLst/>
              <a:cxnLst/>
              <a:rect l="l" t="t" r="r" b="b"/>
              <a:pathLst>
                <a:path w="2807969" h="2403475">
                  <a:moveTo>
                    <a:pt x="1388000" y="0"/>
                  </a:moveTo>
                  <a:lnTo>
                    <a:pt x="2807722" y="0"/>
                  </a:lnTo>
                  <a:lnTo>
                    <a:pt x="2807722" y="2403226"/>
                  </a:lnTo>
                  <a:lnTo>
                    <a:pt x="0" y="2403226"/>
                  </a:lnTo>
                  <a:lnTo>
                    <a:pt x="1388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5527" y="2746468"/>
              <a:ext cx="2623820" cy="307975"/>
            </a:xfrm>
            <a:custGeom>
              <a:avLst/>
              <a:gdLst/>
              <a:ahLst/>
              <a:cxnLst/>
              <a:rect l="l" t="t" r="r" b="b"/>
              <a:pathLst>
                <a:path w="2623819" h="307975">
                  <a:moveTo>
                    <a:pt x="166560" y="0"/>
                  </a:moveTo>
                  <a:lnTo>
                    <a:pt x="2617379" y="0"/>
                  </a:lnTo>
                </a:path>
                <a:path w="2623819" h="307975">
                  <a:moveTo>
                    <a:pt x="0" y="307828"/>
                  </a:moveTo>
                  <a:lnTo>
                    <a:pt x="2623315" y="30782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1352" y="953345"/>
              <a:ext cx="450215" cy="892810"/>
            </a:xfrm>
            <a:custGeom>
              <a:avLst/>
              <a:gdLst/>
              <a:ahLst/>
              <a:cxnLst/>
              <a:rect l="l" t="t" r="r" b="b"/>
              <a:pathLst>
                <a:path w="450215" h="892810">
                  <a:moveTo>
                    <a:pt x="0" y="892737"/>
                  </a:moveTo>
                  <a:lnTo>
                    <a:pt x="0" y="0"/>
                  </a:lnTo>
                  <a:lnTo>
                    <a:pt x="449658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515541" y="0"/>
                  </a:moveTo>
                  <a:lnTo>
                    <a:pt x="0" y="894271"/>
                  </a:lnTo>
                  <a:lnTo>
                    <a:pt x="1485162" y="894271"/>
                  </a:lnTo>
                  <a:lnTo>
                    <a:pt x="1485162" y="3967"/>
                  </a:lnTo>
                  <a:lnTo>
                    <a:pt x="515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1485162" y="3967"/>
                  </a:moveTo>
                  <a:lnTo>
                    <a:pt x="1485162" y="894271"/>
                  </a:lnTo>
                  <a:lnTo>
                    <a:pt x="0" y="894271"/>
                  </a:lnTo>
                  <a:lnTo>
                    <a:pt x="515541" y="0"/>
                  </a:lnTo>
                  <a:lnTo>
                    <a:pt x="1485162" y="39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8872" y="1845629"/>
              <a:ext cx="1486535" cy="0"/>
            </a:xfrm>
            <a:custGeom>
              <a:avLst/>
              <a:gdLst/>
              <a:ahLst/>
              <a:cxnLst/>
              <a:rect l="l" t="t" r="r" b="b"/>
              <a:pathLst>
                <a:path w="1486534">
                  <a:moveTo>
                    <a:pt x="1486162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0070" y="1544899"/>
              <a:ext cx="1753235" cy="0"/>
            </a:xfrm>
            <a:custGeom>
              <a:avLst/>
              <a:gdLst/>
              <a:ahLst/>
              <a:cxnLst/>
              <a:rect l="l" t="t" r="r" b="b"/>
              <a:pathLst>
                <a:path w="1753234">
                  <a:moveTo>
                    <a:pt x="0" y="0"/>
                  </a:moveTo>
                  <a:lnTo>
                    <a:pt x="1752836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4705" y="615830"/>
              <a:ext cx="3058160" cy="2406015"/>
            </a:xfrm>
            <a:custGeom>
              <a:avLst/>
              <a:gdLst/>
              <a:ahLst/>
              <a:cxnLst/>
              <a:rect l="l" t="t" r="r" b="b"/>
              <a:pathLst>
                <a:path w="3058159" h="2406015">
                  <a:moveTo>
                    <a:pt x="1924333" y="1529045"/>
                  </a:moveTo>
                  <a:lnTo>
                    <a:pt x="2413723" y="1529045"/>
                  </a:lnTo>
                </a:path>
                <a:path w="3058159" h="2406015">
                  <a:moveTo>
                    <a:pt x="1271814" y="1529045"/>
                  </a:moveTo>
                  <a:lnTo>
                    <a:pt x="1761205" y="1529045"/>
                  </a:lnTo>
                </a:path>
                <a:path w="3058159" h="2406015">
                  <a:moveTo>
                    <a:pt x="1800536" y="1529045"/>
                  </a:moveTo>
                  <a:lnTo>
                    <a:pt x="1885002" y="1529045"/>
                  </a:lnTo>
                </a:path>
                <a:path w="3058159" h="2406015">
                  <a:moveTo>
                    <a:pt x="652517" y="1529045"/>
                  </a:moveTo>
                  <a:lnTo>
                    <a:pt x="1141909" y="1529045"/>
                  </a:lnTo>
                </a:path>
                <a:path w="3058159" h="2406015">
                  <a:moveTo>
                    <a:pt x="0" y="1529045"/>
                  </a:moveTo>
                  <a:lnTo>
                    <a:pt x="489390" y="1529045"/>
                  </a:lnTo>
                </a:path>
                <a:path w="3058159" h="2406015">
                  <a:moveTo>
                    <a:pt x="528723" y="1529045"/>
                  </a:moveTo>
                  <a:lnTo>
                    <a:pt x="613187" y="1529045"/>
                  </a:lnTo>
                </a:path>
                <a:path w="3058159" h="2406015">
                  <a:moveTo>
                    <a:pt x="1168375" y="1529045"/>
                  </a:moveTo>
                  <a:lnTo>
                    <a:pt x="1252839" y="1529045"/>
                  </a:lnTo>
                </a:path>
                <a:path w="3058159" h="2406015">
                  <a:moveTo>
                    <a:pt x="2568696" y="1529045"/>
                  </a:moveTo>
                  <a:lnTo>
                    <a:pt x="3058087" y="1529045"/>
                  </a:lnTo>
                </a:path>
                <a:path w="3058159" h="2406015">
                  <a:moveTo>
                    <a:pt x="2444903" y="1529045"/>
                  </a:moveTo>
                  <a:lnTo>
                    <a:pt x="2529366" y="1529045"/>
                  </a:lnTo>
                </a:path>
                <a:path w="3058159" h="2406015">
                  <a:moveTo>
                    <a:pt x="1529045" y="1786276"/>
                  </a:moveTo>
                  <a:lnTo>
                    <a:pt x="1529045" y="1296882"/>
                  </a:lnTo>
                </a:path>
                <a:path w="3058159" h="2406015">
                  <a:moveTo>
                    <a:pt x="1529045" y="2405570"/>
                  </a:moveTo>
                  <a:lnTo>
                    <a:pt x="1529045" y="1916179"/>
                  </a:lnTo>
                </a:path>
                <a:path w="3058159" h="2406015">
                  <a:moveTo>
                    <a:pt x="1529045" y="1889711"/>
                  </a:moveTo>
                  <a:lnTo>
                    <a:pt x="1529045" y="1805249"/>
                  </a:lnTo>
                </a:path>
                <a:path w="3058159" h="2406015">
                  <a:moveTo>
                    <a:pt x="1529045" y="489391"/>
                  </a:moveTo>
                  <a:lnTo>
                    <a:pt x="1529045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8647" y="3367807"/>
              <a:ext cx="2407285" cy="495300"/>
            </a:xfrm>
            <a:custGeom>
              <a:avLst/>
              <a:gdLst/>
              <a:ahLst/>
              <a:cxnLst/>
              <a:rect l="l" t="t" r="r" b="b"/>
              <a:pathLst>
                <a:path w="2407284" h="495300">
                  <a:moveTo>
                    <a:pt x="2407198" y="0"/>
                  </a:moveTo>
                  <a:lnTo>
                    <a:pt x="2407198" y="495306"/>
                  </a:lnTo>
                </a:path>
                <a:path w="2407284" h="495300">
                  <a:moveTo>
                    <a:pt x="0" y="0"/>
                  </a:moveTo>
                  <a:lnTo>
                    <a:pt x="0" y="49530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8643" y="3752160"/>
              <a:ext cx="2407285" cy="72390"/>
            </a:xfrm>
            <a:custGeom>
              <a:avLst/>
              <a:gdLst/>
              <a:ahLst/>
              <a:cxnLst/>
              <a:rect l="l" t="t" r="r" b="b"/>
              <a:pathLst>
                <a:path w="2407284" h="72389">
                  <a:moveTo>
                    <a:pt x="979525" y="32842"/>
                  </a:moveTo>
                  <a:lnTo>
                    <a:pt x="134391" y="32842"/>
                  </a:lnTo>
                  <a:lnTo>
                    <a:pt x="134391" y="0"/>
                  </a:lnTo>
                  <a:lnTo>
                    <a:pt x="0" y="36017"/>
                  </a:lnTo>
                  <a:lnTo>
                    <a:pt x="134391" y="72021"/>
                  </a:lnTo>
                  <a:lnTo>
                    <a:pt x="134391" y="39192"/>
                  </a:lnTo>
                  <a:lnTo>
                    <a:pt x="979525" y="39192"/>
                  </a:lnTo>
                  <a:lnTo>
                    <a:pt x="979525" y="32842"/>
                  </a:lnTo>
                  <a:close/>
                </a:path>
                <a:path w="2407284" h="72389">
                  <a:moveTo>
                    <a:pt x="2407196" y="36017"/>
                  </a:moveTo>
                  <a:lnTo>
                    <a:pt x="2395347" y="32842"/>
                  </a:lnTo>
                  <a:lnTo>
                    <a:pt x="2272804" y="0"/>
                  </a:lnTo>
                  <a:lnTo>
                    <a:pt x="2272804" y="32842"/>
                  </a:lnTo>
                  <a:lnTo>
                    <a:pt x="1441538" y="32842"/>
                  </a:lnTo>
                  <a:lnTo>
                    <a:pt x="1441538" y="39192"/>
                  </a:lnTo>
                  <a:lnTo>
                    <a:pt x="2272804" y="39192"/>
                  </a:lnTo>
                  <a:lnTo>
                    <a:pt x="2272804" y="72021"/>
                  </a:lnTo>
                  <a:lnTo>
                    <a:pt x="2395347" y="39192"/>
                  </a:lnTo>
                  <a:lnTo>
                    <a:pt x="2407196" y="360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1946" y="3424900"/>
              <a:ext cx="1199515" cy="236220"/>
            </a:xfrm>
            <a:custGeom>
              <a:avLst/>
              <a:gdLst/>
              <a:ahLst/>
              <a:cxnLst/>
              <a:rect l="l" t="t" r="r" b="b"/>
              <a:pathLst>
                <a:path w="1199515" h="236220">
                  <a:moveTo>
                    <a:pt x="1199084" y="0"/>
                  </a:moveTo>
                  <a:lnTo>
                    <a:pt x="1199084" y="235962"/>
                  </a:lnTo>
                </a:path>
                <a:path w="1199515" h="236220">
                  <a:moveTo>
                    <a:pt x="0" y="0"/>
                  </a:moveTo>
                  <a:lnTo>
                    <a:pt x="0" y="23596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1944" y="3549913"/>
              <a:ext cx="1199515" cy="72390"/>
            </a:xfrm>
            <a:custGeom>
              <a:avLst/>
              <a:gdLst/>
              <a:ahLst/>
              <a:cxnLst/>
              <a:rect l="l" t="t" r="r" b="b"/>
              <a:pathLst>
                <a:path w="1199515" h="72389">
                  <a:moveTo>
                    <a:pt x="400024" y="32842"/>
                  </a:moveTo>
                  <a:lnTo>
                    <a:pt x="134391" y="32842"/>
                  </a:lnTo>
                  <a:lnTo>
                    <a:pt x="134391" y="0"/>
                  </a:lnTo>
                  <a:lnTo>
                    <a:pt x="0" y="36017"/>
                  </a:lnTo>
                  <a:lnTo>
                    <a:pt x="134391" y="72021"/>
                  </a:lnTo>
                  <a:lnTo>
                    <a:pt x="134391" y="39192"/>
                  </a:lnTo>
                  <a:lnTo>
                    <a:pt x="400024" y="39192"/>
                  </a:lnTo>
                  <a:lnTo>
                    <a:pt x="400024" y="32842"/>
                  </a:lnTo>
                  <a:close/>
                </a:path>
                <a:path w="1199515" h="72389">
                  <a:moveTo>
                    <a:pt x="1199083" y="36017"/>
                  </a:moveTo>
                  <a:lnTo>
                    <a:pt x="1187234" y="32842"/>
                  </a:lnTo>
                  <a:lnTo>
                    <a:pt x="1064691" y="0"/>
                  </a:lnTo>
                  <a:lnTo>
                    <a:pt x="1064691" y="32842"/>
                  </a:lnTo>
                  <a:lnTo>
                    <a:pt x="819480" y="32842"/>
                  </a:lnTo>
                  <a:lnTo>
                    <a:pt x="819480" y="39192"/>
                  </a:lnTo>
                  <a:lnTo>
                    <a:pt x="1064691" y="39192"/>
                  </a:lnTo>
                  <a:lnTo>
                    <a:pt x="1064691" y="72021"/>
                  </a:lnTo>
                  <a:lnTo>
                    <a:pt x="1187234" y="39192"/>
                  </a:lnTo>
                  <a:lnTo>
                    <a:pt x="1199083" y="360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81002" y="3485979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6" name="object 136"/>
          <p:cNvGrpSpPr>
            <a:grpSpLocks noGrp="1" noUngrp="1" noRot="1" noMove="1" noResize="1"/>
          </p:cNvGrpSpPr>
          <p:nvPr/>
        </p:nvGrpSpPr>
        <p:grpSpPr>
          <a:xfrm>
            <a:off x="8821366" y="3052194"/>
            <a:ext cx="220345" cy="305435"/>
            <a:chOff x="8821366" y="3052194"/>
            <a:chExt cx="220345" cy="305435"/>
          </a:xfrm>
        </p:grpSpPr>
        <p:sp>
          <p:nvSpPr>
            <p:cNvPr id="137" name="object 1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25176" y="3056004"/>
              <a:ext cx="212725" cy="297815"/>
            </a:xfrm>
            <a:custGeom>
              <a:avLst/>
              <a:gdLst/>
              <a:ahLst/>
              <a:cxnLst/>
              <a:rect l="l" t="t" r="r" b="b"/>
              <a:pathLst>
                <a:path w="212725" h="297814">
                  <a:moveTo>
                    <a:pt x="212166" y="0"/>
                  </a:moveTo>
                  <a:lnTo>
                    <a:pt x="0" y="0"/>
                  </a:lnTo>
                </a:path>
                <a:path w="212725" h="297814">
                  <a:moveTo>
                    <a:pt x="212166" y="297427"/>
                  </a:moveTo>
                  <a:lnTo>
                    <a:pt x="0" y="2974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64103" y="3056004"/>
              <a:ext cx="76835" cy="294005"/>
            </a:xfrm>
            <a:custGeom>
              <a:avLst/>
              <a:gdLst/>
              <a:ahLst/>
              <a:cxnLst/>
              <a:rect l="l" t="t" r="r" b="b"/>
              <a:pathLst>
                <a:path w="76834" h="294004">
                  <a:moveTo>
                    <a:pt x="0" y="203850"/>
                  </a:moveTo>
                  <a:lnTo>
                    <a:pt x="38404" y="293461"/>
                  </a:lnTo>
                  <a:lnTo>
                    <a:pt x="57706" y="248424"/>
                  </a:lnTo>
                  <a:lnTo>
                    <a:pt x="34804" y="248424"/>
                  </a:lnTo>
                  <a:lnTo>
                    <a:pt x="34803" y="213356"/>
                  </a:lnTo>
                  <a:lnTo>
                    <a:pt x="2401" y="205012"/>
                  </a:lnTo>
                  <a:lnTo>
                    <a:pt x="0" y="203850"/>
                  </a:lnTo>
                  <a:close/>
                </a:path>
                <a:path w="76834" h="294004">
                  <a:moveTo>
                    <a:pt x="34804" y="213356"/>
                  </a:moveTo>
                  <a:lnTo>
                    <a:pt x="34804" y="248424"/>
                  </a:lnTo>
                  <a:lnTo>
                    <a:pt x="42005" y="248424"/>
                  </a:lnTo>
                  <a:lnTo>
                    <a:pt x="42005" y="213451"/>
                  </a:lnTo>
                  <a:lnTo>
                    <a:pt x="38404" y="213451"/>
                  </a:lnTo>
                  <a:lnTo>
                    <a:pt x="36003" y="213414"/>
                  </a:lnTo>
                  <a:lnTo>
                    <a:pt x="34804" y="213356"/>
                  </a:lnTo>
                  <a:close/>
                </a:path>
                <a:path w="76834" h="294004">
                  <a:moveTo>
                    <a:pt x="76809" y="203850"/>
                  </a:moveTo>
                  <a:lnTo>
                    <a:pt x="42005" y="213356"/>
                  </a:lnTo>
                  <a:lnTo>
                    <a:pt x="42005" y="248424"/>
                  </a:lnTo>
                  <a:lnTo>
                    <a:pt x="57706" y="248424"/>
                  </a:lnTo>
                  <a:lnTo>
                    <a:pt x="76809" y="203850"/>
                  </a:lnTo>
                  <a:close/>
                </a:path>
                <a:path w="76834" h="29400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13356"/>
                  </a:lnTo>
                  <a:lnTo>
                    <a:pt x="36003" y="213414"/>
                  </a:lnTo>
                  <a:lnTo>
                    <a:pt x="38404" y="213451"/>
                  </a:lnTo>
                  <a:lnTo>
                    <a:pt x="40806" y="213414"/>
                  </a:lnTo>
                  <a:lnTo>
                    <a:pt x="42003" y="213356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294004">
                  <a:moveTo>
                    <a:pt x="42005" y="213356"/>
                  </a:moveTo>
                  <a:lnTo>
                    <a:pt x="40806" y="213414"/>
                  </a:lnTo>
                  <a:lnTo>
                    <a:pt x="38404" y="213451"/>
                  </a:lnTo>
                  <a:lnTo>
                    <a:pt x="42005" y="213451"/>
                  </a:lnTo>
                  <a:close/>
                </a:path>
                <a:path w="76834" h="29400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400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400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294004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3375" y="3129249"/>
            <a:ext cx="198755" cy="167005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0" name="object 140"/>
          <p:cNvGrpSpPr>
            <a:grpSpLocks noGrp="1" noUngrp="1" noRot="1" noMove="1" noResize="1"/>
          </p:cNvGrpSpPr>
          <p:nvPr/>
        </p:nvGrpSpPr>
        <p:grpSpPr>
          <a:xfrm>
            <a:off x="8605871" y="699914"/>
            <a:ext cx="5970270" cy="2657475"/>
            <a:chOff x="8605871" y="699914"/>
            <a:chExt cx="5970270" cy="2657475"/>
          </a:xfrm>
        </p:grpSpPr>
        <p:sp>
          <p:nvSpPr>
            <p:cNvPr id="141" name="object 1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9046" y="946522"/>
              <a:ext cx="408940" cy="2407285"/>
            </a:xfrm>
            <a:custGeom>
              <a:avLst/>
              <a:gdLst/>
              <a:ahLst/>
              <a:cxnLst/>
              <a:rect l="l" t="t" r="r" b="b"/>
              <a:pathLst>
                <a:path w="408940" h="2407285">
                  <a:moveTo>
                    <a:pt x="408471" y="0"/>
                  </a:moveTo>
                  <a:lnTo>
                    <a:pt x="0" y="0"/>
                  </a:lnTo>
                </a:path>
                <a:path w="408940" h="2407285">
                  <a:moveTo>
                    <a:pt x="227322" y="2407197"/>
                  </a:moveTo>
                  <a:lnTo>
                    <a:pt x="13886" y="2407197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8113" y="946527"/>
              <a:ext cx="72390" cy="2407285"/>
            </a:xfrm>
            <a:custGeom>
              <a:avLst/>
              <a:gdLst/>
              <a:ahLst/>
              <a:cxnLst/>
              <a:rect l="l" t="t" r="r" b="b"/>
              <a:pathLst>
                <a:path w="72390" h="2407285">
                  <a:moveTo>
                    <a:pt x="72021" y="2272804"/>
                  </a:moveTo>
                  <a:lnTo>
                    <a:pt x="39179" y="2272804"/>
                  </a:lnTo>
                  <a:lnTo>
                    <a:pt x="39179" y="1427670"/>
                  </a:lnTo>
                  <a:lnTo>
                    <a:pt x="32829" y="1427670"/>
                  </a:lnTo>
                  <a:lnTo>
                    <a:pt x="32829" y="2272804"/>
                  </a:lnTo>
                  <a:lnTo>
                    <a:pt x="0" y="2272804"/>
                  </a:lnTo>
                  <a:lnTo>
                    <a:pt x="36004" y="2407196"/>
                  </a:lnTo>
                  <a:lnTo>
                    <a:pt x="54013" y="2340000"/>
                  </a:lnTo>
                  <a:lnTo>
                    <a:pt x="72021" y="2272804"/>
                  </a:lnTo>
                  <a:close/>
                </a:path>
                <a:path w="72390" h="2407285">
                  <a:moveTo>
                    <a:pt x="72021" y="134391"/>
                  </a:moveTo>
                  <a:lnTo>
                    <a:pt x="54013" y="67195"/>
                  </a:lnTo>
                  <a:lnTo>
                    <a:pt x="36004" y="0"/>
                  </a:lnTo>
                  <a:lnTo>
                    <a:pt x="0" y="134391"/>
                  </a:lnTo>
                  <a:lnTo>
                    <a:pt x="32829" y="134391"/>
                  </a:lnTo>
                  <a:lnTo>
                    <a:pt x="32829" y="965657"/>
                  </a:lnTo>
                  <a:lnTo>
                    <a:pt x="39179" y="965657"/>
                  </a:lnTo>
                  <a:lnTo>
                    <a:pt x="39179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7948" y="703724"/>
              <a:ext cx="444500" cy="212725"/>
            </a:xfrm>
            <a:custGeom>
              <a:avLst/>
              <a:gdLst/>
              <a:ahLst/>
              <a:cxnLst/>
              <a:rect l="l" t="t" r="r" b="b"/>
              <a:pathLst>
                <a:path w="444500" h="212725">
                  <a:moveTo>
                    <a:pt x="444159" y="212166"/>
                  </a:moveTo>
                  <a:lnTo>
                    <a:pt x="444159" y="0"/>
                  </a:lnTo>
                </a:path>
                <a:path w="444500" h="212725">
                  <a:moveTo>
                    <a:pt x="0" y="21216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1914" y="742654"/>
              <a:ext cx="440055" cy="76835"/>
            </a:xfrm>
            <a:custGeom>
              <a:avLst/>
              <a:gdLst/>
              <a:ahLst/>
              <a:cxnLst/>
              <a:rect l="l" t="t" r="r" b="b"/>
              <a:pathLst>
                <a:path w="4400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440055" h="76834">
                  <a:moveTo>
                    <a:pt x="350003" y="0"/>
                  </a:moveTo>
                  <a:lnTo>
                    <a:pt x="359568" y="40806"/>
                  </a:lnTo>
                  <a:lnTo>
                    <a:pt x="359453" y="43206"/>
                  </a:lnTo>
                  <a:lnTo>
                    <a:pt x="350003" y="76809"/>
                  </a:lnTo>
                  <a:lnTo>
                    <a:pt x="431213" y="42005"/>
                  </a:lnTo>
                  <a:lnTo>
                    <a:pt x="394578" y="42005"/>
                  </a:lnTo>
                  <a:lnTo>
                    <a:pt x="394578" y="34804"/>
                  </a:lnTo>
                  <a:lnTo>
                    <a:pt x="431213" y="34804"/>
                  </a:lnTo>
                  <a:lnTo>
                    <a:pt x="350003" y="0"/>
                  </a:lnTo>
                  <a:close/>
                </a:path>
                <a:path w="440055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40055" h="76834">
                  <a:moveTo>
                    <a:pt x="359511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359511" y="42005"/>
                  </a:lnTo>
                  <a:lnTo>
                    <a:pt x="359511" y="34804"/>
                  </a:lnTo>
                  <a:close/>
                </a:path>
                <a:path w="440055" h="76834">
                  <a:moveTo>
                    <a:pt x="431213" y="34804"/>
                  </a:moveTo>
                  <a:lnTo>
                    <a:pt x="394578" y="34804"/>
                  </a:lnTo>
                  <a:lnTo>
                    <a:pt x="394578" y="42005"/>
                  </a:lnTo>
                  <a:lnTo>
                    <a:pt x="431213" y="42005"/>
                  </a:lnTo>
                  <a:lnTo>
                    <a:pt x="439614" y="38404"/>
                  </a:lnTo>
                  <a:lnTo>
                    <a:pt x="43121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" name="object 1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06280" y="195082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57897" y="605613"/>
            <a:ext cx="167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7" name="object 147"/>
          <p:cNvGrpSpPr>
            <a:grpSpLocks noGrp="1" noUngrp="1" noRot="1" noMove="1" noResize="1"/>
          </p:cNvGrpSpPr>
          <p:nvPr/>
        </p:nvGrpSpPr>
        <p:grpSpPr>
          <a:xfrm>
            <a:off x="11490305" y="954323"/>
            <a:ext cx="283210" cy="895985"/>
            <a:chOff x="11490305" y="954323"/>
            <a:chExt cx="283210" cy="895985"/>
          </a:xfrm>
        </p:grpSpPr>
        <p:sp>
          <p:nvSpPr>
            <p:cNvPr id="148" name="object 1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115" y="958133"/>
              <a:ext cx="275590" cy="888365"/>
            </a:xfrm>
            <a:custGeom>
              <a:avLst/>
              <a:gdLst/>
              <a:ahLst/>
              <a:cxnLst/>
              <a:rect l="l" t="t" r="r" b="b"/>
              <a:pathLst>
                <a:path w="275590" h="888364">
                  <a:moveTo>
                    <a:pt x="0" y="888324"/>
                  </a:moveTo>
                  <a:lnTo>
                    <a:pt x="275208" y="888324"/>
                  </a:lnTo>
                </a:path>
                <a:path w="275590" h="888364">
                  <a:moveTo>
                    <a:pt x="0" y="0"/>
                  </a:moveTo>
                  <a:lnTo>
                    <a:pt x="27520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3588" y="966056"/>
              <a:ext cx="76835" cy="880744"/>
            </a:xfrm>
            <a:custGeom>
              <a:avLst/>
              <a:gdLst/>
              <a:ahLst/>
              <a:cxnLst/>
              <a:rect l="l" t="t" r="r" b="b"/>
              <a:pathLst>
                <a:path w="76834" h="880744">
                  <a:moveTo>
                    <a:pt x="0" y="790789"/>
                  </a:moveTo>
                  <a:lnTo>
                    <a:pt x="38404" y="880400"/>
                  </a:lnTo>
                  <a:lnTo>
                    <a:pt x="57705" y="835365"/>
                  </a:lnTo>
                  <a:lnTo>
                    <a:pt x="34805" y="835365"/>
                  </a:lnTo>
                  <a:lnTo>
                    <a:pt x="34803" y="800297"/>
                  </a:lnTo>
                  <a:lnTo>
                    <a:pt x="2401" y="791952"/>
                  </a:lnTo>
                  <a:lnTo>
                    <a:pt x="0" y="790789"/>
                  </a:lnTo>
                  <a:close/>
                </a:path>
                <a:path w="76834" h="880744">
                  <a:moveTo>
                    <a:pt x="34805" y="800297"/>
                  </a:moveTo>
                  <a:lnTo>
                    <a:pt x="34805" y="835365"/>
                  </a:lnTo>
                  <a:lnTo>
                    <a:pt x="42005" y="835365"/>
                  </a:lnTo>
                  <a:lnTo>
                    <a:pt x="42005" y="800390"/>
                  </a:lnTo>
                  <a:lnTo>
                    <a:pt x="38404" y="800390"/>
                  </a:lnTo>
                  <a:lnTo>
                    <a:pt x="36003" y="800355"/>
                  </a:lnTo>
                  <a:lnTo>
                    <a:pt x="34805" y="800297"/>
                  </a:lnTo>
                  <a:close/>
                </a:path>
                <a:path w="76834" h="880744">
                  <a:moveTo>
                    <a:pt x="76809" y="790789"/>
                  </a:moveTo>
                  <a:lnTo>
                    <a:pt x="42005" y="800297"/>
                  </a:lnTo>
                  <a:lnTo>
                    <a:pt x="42005" y="835365"/>
                  </a:lnTo>
                  <a:lnTo>
                    <a:pt x="57705" y="835365"/>
                  </a:lnTo>
                  <a:lnTo>
                    <a:pt x="76809" y="790789"/>
                  </a:lnTo>
                  <a:close/>
                </a:path>
                <a:path w="76834" h="880744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800297"/>
                  </a:lnTo>
                  <a:lnTo>
                    <a:pt x="36003" y="800355"/>
                  </a:lnTo>
                  <a:lnTo>
                    <a:pt x="38404" y="800390"/>
                  </a:lnTo>
                  <a:lnTo>
                    <a:pt x="40806" y="800355"/>
                  </a:lnTo>
                  <a:lnTo>
                    <a:pt x="42002" y="800297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880744">
                  <a:moveTo>
                    <a:pt x="42005" y="800297"/>
                  </a:moveTo>
                  <a:lnTo>
                    <a:pt x="40806" y="800355"/>
                  </a:lnTo>
                  <a:lnTo>
                    <a:pt x="38404" y="800390"/>
                  </a:lnTo>
                  <a:lnTo>
                    <a:pt x="42005" y="800390"/>
                  </a:lnTo>
                  <a:close/>
                </a:path>
                <a:path w="76834" h="88074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074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074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88074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0" name="object 1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5632" y="1186977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51" name="object 151"/>
          <p:cNvGrpSpPr>
            <a:grpSpLocks noGrp="1" noUngrp="1" noRot="1" noMove="1" noResize="1"/>
          </p:cNvGrpSpPr>
          <p:nvPr/>
        </p:nvGrpSpPr>
        <p:grpSpPr>
          <a:xfrm>
            <a:off x="10866494" y="650158"/>
            <a:ext cx="598805" cy="283210"/>
            <a:chOff x="10866494" y="650158"/>
            <a:chExt cx="598805" cy="283210"/>
          </a:xfrm>
        </p:grpSpPr>
        <p:sp>
          <p:nvSpPr>
            <p:cNvPr id="152" name="object 1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304" y="653968"/>
              <a:ext cx="591185" cy="275590"/>
            </a:xfrm>
            <a:custGeom>
              <a:avLst/>
              <a:gdLst/>
              <a:ahLst/>
              <a:cxnLst/>
              <a:rect l="l" t="t" r="r" b="b"/>
              <a:pathLst>
                <a:path w="591184" h="275590">
                  <a:moveTo>
                    <a:pt x="0" y="0"/>
                  </a:moveTo>
                  <a:lnTo>
                    <a:pt x="0" y="275210"/>
                  </a:lnTo>
                </a:path>
                <a:path w="591184" h="275590">
                  <a:moveTo>
                    <a:pt x="590892" y="0"/>
                  </a:moveTo>
                  <a:lnTo>
                    <a:pt x="590892" y="2752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304" y="742056"/>
              <a:ext cx="592455" cy="76835"/>
            </a:xfrm>
            <a:custGeom>
              <a:avLst/>
              <a:gdLst/>
              <a:ahLst/>
              <a:cxnLst/>
              <a:rect l="l" t="t" r="r" b="b"/>
              <a:pathLst>
                <a:path w="5924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92454" h="76834">
                  <a:moveTo>
                    <a:pt x="502480" y="0"/>
                  </a:moveTo>
                  <a:lnTo>
                    <a:pt x="512046" y="40806"/>
                  </a:lnTo>
                  <a:lnTo>
                    <a:pt x="511930" y="43207"/>
                  </a:lnTo>
                  <a:lnTo>
                    <a:pt x="502480" y="76809"/>
                  </a:lnTo>
                  <a:lnTo>
                    <a:pt x="583690" y="42005"/>
                  </a:lnTo>
                  <a:lnTo>
                    <a:pt x="547056" y="42005"/>
                  </a:lnTo>
                  <a:lnTo>
                    <a:pt x="547056" y="34805"/>
                  </a:lnTo>
                  <a:lnTo>
                    <a:pt x="583693" y="34805"/>
                  </a:lnTo>
                  <a:lnTo>
                    <a:pt x="502480" y="0"/>
                  </a:lnTo>
                  <a:close/>
                </a:path>
                <a:path w="59245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592454" h="76834">
                  <a:moveTo>
                    <a:pt x="511988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11988" y="42005"/>
                  </a:lnTo>
                  <a:lnTo>
                    <a:pt x="511988" y="34805"/>
                  </a:lnTo>
                  <a:close/>
                </a:path>
                <a:path w="592454" h="76834">
                  <a:moveTo>
                    <a:pt x="583693" y="34805"/>
                  </a:moveTo>
                  <a:lnTo>
                    <a:pt x="547056" y="34805"/>
                  </a:lnTo>
                  <a:lnTo>
                    <a:pt x="547056" y="42005"/>
                  </a:lnTo>
                  <a:lnTo>
                    <a:pt x="583690" y="42005"/>
                  </a:lnTo>
                  <a:lnTo>
                    <a:pt x="592091" y="38404"/>
                  </a:lnTo>
                  <a:lnTo>
                    <a:pt x="583693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4" name="object 1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7369" y="55176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5" name="object 1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81002" y="3680297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6" name="object 1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0110" y="125428"/>
            <a:ext cx="1151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7" name="object 1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6138" y="330472"/>
            <a:ext cx="1112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24656" y="488404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1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5238" y="1273701"/>
            <a:ext cx="5074920" cy="1055370"/>
          </a:xfrm>
          <a:custGeom>
            <a:avLst/>
            <a:gdLst/>
            <a:ahLst/>
            <a:cxnLst/>
            <a:rect l="l" t="t" r="r" b="b"/>
            <a:pathLst>
              <a:path w="5074920" h="1055370">
                <a:moveTo>
                  <a:pt x="5074335" y="0"/>
                </a:moveTo>
                <a:lnTo>
                  <a:pt x="0" y="0"/>
                </a:lnTo>
                <a:lnTo>
                  <a:pt x="0" y="1055149"/>
                </a:lnTo>
                <a:lnTo>
                  <a:pt x="5074335" y="1055149"/>
                </a:lnTo>
                <a:lnTo>
                  <a:pt x="5074335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5824" y="843126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dash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0248" y="1303681"/>
            <a:ext cx="4839970" cy="169163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angled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surface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part.</a:t>
            </a:r>
            <a:endParaRPr sz="1600">
              <a:latin typeface="Arial"/>
              <a:cs typeface="Arial"/>
            </a:endParaRPr>
          </a:p>
          <a:p>
            <a:pPr marL="5651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right.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1102360" marR="111125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note: the auxiliary view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 the true size and shape of the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60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 angled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2" name="object 162"/>
          <p:cNvGrpSpPr>
            <a:grpSpLocks noGrp="1" noUngrp="1" noRot="1" noMove="1" noResize="1"/>
          </p:cNvGrpSpPr>
          <p:nvPr/>
        </p:nvGrpSpPr>
        <p:grpSpPr>
          <a:xfrm>
            <a:off x="124358" y="3760319"/>
            <a:ext cx="11074400" cy="4885690"/>
            <a:chOff x="124358" y="3760319"/>
            <a:chExt cx="11074400" cy="4885690"/>
          </a:xfrm>
        </p:grpSpPr>
        <p:sp>
          <p:nvSpPr>
            <p:cNvPr id="163" name="object 1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152" y="4161884"/>
              <a:ext cx="10859770" cy="4091304"/>
            </a:xfrm>
            <a:custGeom>
              <a:avLst/>
              <a:gdLst/>
              <a:ahLst/>
              <a:cxnLst/>
              <a:rect l="l" t="t" r="r" b="b"/>
              <a:pathLst>
                <a:path w="10859770" h="4091304">
                  <a:moveTo>
                    <a:pt x="0" y="0"/>
                  </a:moveTo>
                  <a:lnTo>
                    <a:pt x="5118047" y="5875"/>
                  </a:lnTo>
                  <a:lnTo>
                    <a:pt x="10859508" y="3320708"/>
                  </a:lnTo>
                </a:path>
                <a:path w="10859770" h="4091304">
                  <a:moveTo>
                    <a:pt x="1173963" y="723905"/>
                  </a:moveTo>
                  <a:lnTo>
                    <a:pt x="4689420" y="729777"/>
                  </a:lnTo>
                  <a:lnTo>
                    <a:pt x="9154274" y="3307561"/>
                  </a:lnTo>
                </a:path>
                <a:path w="10859770" h="4091304">
                  <a:moveTo>
                    <a:pt x="968281" y="935833"/>
                  </a:moveTo>
                  <a:lnTo>
                    <a:pt x="4560832" y="941705"/>
                  </a:lnTo>
                  <a:lnTo>
                    <a:pt x="9440646" y="3759065"/>
                  </a:lnTo>
                </a:path>
                <a:path w="10859770" h="4091304">
                  <a:moveTo>
                    <a:pt x="866775" y="1212054"/>
                  </a:moveTo>
                  <a:lnTo>
                    <a:pt x="4408434" y="1217930"/>
                  </a:lnTo>
                  <a:lnTo>
                    <a:pt x="9384842" y="4091061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45864" y="5241701"/>
              <a:ext cx="7448550" cy="3400425"/>
            </a:xfrm>
            <a:custGeom>
              <a:avLst/>
              <a:gdLst/>
              <a:ahLst/>
              <a:cxnLst/>
              <a:rect l="l" t="t" r="r" b="b"/>
              <a:pathLst>
                <a:path w="7448550" h="3400425">
                  <a:moveTo>
                    <a:pt x="0" y="0"/>
                  </a:moveTo>
                  <a:lnTo>
                    <a:pt x="1569246" y="0"/>
                  </a:lnTo>
                  <a:lnTo>
                    <a:pt x="7448547" y="3400426"/>
                  </a:lnTo>
                </a:path>
              </a:pathLst>
            </a:custGeom>
            <a:ln w="7199">
              <a:solidFill>
                <a:srgbClr val="FBE1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708" y="3766669"/>
              <a:ext cx="3672840" cy="3672840"/>
            </a:xfrm>
            <a:custGeom>
              <a:avLst/>
              <a:gdLst/>
              <a:ahLst/>
              <a:cxnLst/>
              <a:rect l="l" t="t" r="r" b="b"/>
              <a:pathLst>
                <a:path w="3672840" h="3672840">
                  <a:moveTo>
                    <a:pt x="2310966" y="1837446"/>
                  </a:moveTo>
                  <a:lnTo>
                    <a:pt x="2898684" y="1837446"/>
                  </a:lnTo>
                </a:path>
                <a:path w="3672840" h="3672840">
                  <a:moveTo>
                    <a:pt x="1527343" y="1837446"/>
                  </a:moveTo>
                  <a:lnTo>
                    <a:pt x="2115061" y="1837446"/>
                  </a:lnTo>
                </a:path>
                <a:path w="3672840" h="3672840">
                  <a:moveTo>
                    <a:pt x="2162296" y="1837446"/>
                  </a:moveTo>
                  <a:lnTo>
                    <a:pt x="2263730" y="1837446"/>
                  </a:lnTo>
                </a:path>
                <a:path w="3672840" h="3672840">
                  <a:moveTo>
                    <a:pt x="783623" y="1837446"/>
                  </a:moveTo>
                  <a:lnTo>
                    <a:pt x="1371340" y="1837446"/>
                  </a:lnTo>
                </a:path>
                <a:path w="3672840" h="3672840">
                  <a:moveTo>
                    <a:pt x="0" y="1837446"/>
                  </a:moveTo>
                  <a:lnTo>
                    <a:pt x="587717" y="1837446"/>
                  </a:lnTo>
                </a:path>
                <a:path w="3672840" h="3672840">
                  <a:moveTo>
                    <a:pt x="634954" y="1837446"/>
                  </a:moveTo>
                  <a:lnTo>
                    <a:pt x="736387" y="1837446"/>
                  </a:lnTo>
                </a:path>
                <a:path w="3672840" h="3672840">
                  <a:moveTo>
                    <a:pt x="1403125" y="1837446"/>
                  </a:moveTo>
                  <a:lnTo>
                    <a:pt x="1504558" y="1837446"/>
                  </a:lnTo>
                </a:path>
                <a:path w="3672840" h="3672840">
                  <a:moveTo>
                    <a:pt x="3084793" y="1837446"/>
                  </a:moveTo>
                  <a:lnTo>
                    <a:pt x="3672511" y="1837446"/>
                  </a:lnTo>
                </a:path>
                <a:path w="3672840" h="3672840">
                  <a:moveTo>
                    <a:pt x="2936124" y="1837446"/>
                  </a:moveTo>
                  <a:lnTo>
                    <a:pt x="3037558" y="1837446"/>
                  </a:lnTo>
                </a:path>
                <a:path w="3672840" h="3672840">
                  <a:moveTo>
                    <a:pt x="1838638" y="1361544"/>
                  </a:moveTo>
                  <a:lnTo>
                    <a:pt x="1838638" y="773826"/>
                  </a:lnTo>
                </a:path>
                <a:path w="3672840" h="3672840">
                  <a:moveTo>
                    <a:pt x="1838638" y="2145167"/>
                  </a:moveTo>
                  <a:lnTo>
                    <a:pt x="1838638" y="1557449"/>
                  </a:lnTo>
                </a:path>
                <a:path w="3672840" h="3672840">
                  <a:moveTo>
                    <a:pt x="1838638" y="1510214"/>
                  </a:moveTo>
                  <a:lnTo>
                    <a:pt x="1838638" y="1408780"/>
                  </a:lnTo>
                </a:path>
                <a:path w="3672840" h="3672840">
                  <a:moveTo>
                    <a:pt x="1838638" y="2888888"/>
                  </a:moveTo>
                  <a:lnTo>
                    <a:pt x="1838638" y="2301170"/>
                  </a:lnTo>
                </a:path>
                <a:path w="3672840" h="3672840">
                  <a:moveTo>
                    <a:pt x="1838638" y="3672511"/>
                  </a:moveTo>
                  <a:lnTo>
                    <a:pt x="1838638" y="3084793"/>
                  </a:lnTo>
                </a:path>
                <a:path w="3672840" h="3672840">
                  <a:moveTo>
                    <a:pt x="1838638" y="3037556"/>
                  </a:moveTo>
                  <a:lnTo>
                    <a:pt x="1838638" y="2936123"/>
                  </a:lnTo>
                </a:path>
                <a:path w="3672840" h="3672840">
                  <a:moveTo>
                    <a:pt x="1838638" y="587717"/>
                  </a:moveTo>
                  <a:lnTo>
                    <a:pt x="1838638" y="0"/>
                  </a:lnTo>
                </a:path>
                <a:path w="3672840" h="3672840">
                  <a:moveTo>
                    <a:pt x="1838638" y="736386"/>
                  </a:moveTo>
                  <a:lnTo>
                    <a:pt x="1838638" y="634953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25408" y="4869075"/>
              <a:ext cx="88265" cy="524510"/>
            </a:xfrm>
            <a:custGeom>
              <a:avLst/>
              <a:gdLst/>
              <a:ahLst/>
              <a:cxnLst/>
              <a:rect l="l" t="t" r="r" b="b"/>
              <a:pathLst>
                <a:path w="88264" h="524510">
                  <a:moveTo>
                    <a:pt x="40487" y="506793"/>
                  </a:moveTo>
                  <a:lnTo>
                    <a:pt x="0" y="489826"/>
                  </a:lnTo>
                  <a:lnTo>
                    <a:pt x="0" y="524357"/>
                  </a:lnTo>
                  <a:lnTo>
                    <a:pt x="40487" y="506793"/>
                  </a:lnTo>
                  <a:close/>
                </a:path>
                <a:path w="88264" h="524510">
                  <a:moveTo>
                    <a:pt x="40487" y="228193"/>
                  </a:moveTo>
                  <a:lnTo>
                    <a:pt x="0" y="211226"/>
                  </a:lnTo>
                  <a:lnTo>
                    <a:pt x="0" y="245757"/>
                  </a:lnTo>
                  <a:lnTo>
                    <a:pt x="40487" y="228193"/>
                  </a:lnTo>
                  <a:close/>
                </a:path>
                <a:path w="88264" h="524510">
                  <a:moveTo>
                    <a:pt x="57277" y="17995"/>
                  </a:moveTo>
                  <a:lnTo>
                    <a:pt x="55867" y="10985"/>
                  </a:lnTo>
                  <a:lnTo>
                    <a:pt x="52006" y="5270"/>
                  </a:lnTo>
                  <a:lnTo>
                    <a:pt x="46278" y="1409"/>
                  </a:lnTo>
                  <a:lnTo>
                    <a:pt x="39281" y="0"/>
                  </a:lnTo>
                  <a:lnTo>
                    <a:pt x="32270" y="1409"/>
                  </a:lnTo>
                  <a:lnTo>
                    <a:pt x="26555" y="5270"/>
                  </a:lnTo>
                  <a:lnTo>
                    <a:pt x="22694" y="10985"/>
                  </a:lnTo>
                  <a:lnTo>
                    <a:pt x="21272" y="17995"/>
                  </a:lnTo>
                  <a:lnTo>
                    <a:pt x="22694" y="25006"/>
                  </a:lnTo>
                  <a:lnTo>
                    <a:pt x="26555" y="30721"/>
                  </a:lnTo>
                  <a:lnTo>
                    <a:pt x="32270" y="34582"/>
                  </a:lnTo>
                  <a:lnTo>
                    <a:pt x="39281" y="35991"/>
                  </a:lnTo>
                  <a:lnTo>
                    <a:pt x="46278" y="34582"/>
                  </a:lnTo>
                  <a:lnTo>
                    <a:pt x="52006" y="30721"/>
                  </a:lnTo>
                  <a:lnTo>
                    <a:pt x="55867" y="25006"/>
                  </a:lnTo>
                  <a:lnTo>
                    <a:pt x="57277" y="17995"/>
                  </a:lnTo>
                  <a:close/>
                </a:path>
                <a:path w="88264" h="524510">
                  <a:moveTo>
                    <a:pt x="88112" y="489826"/>
                  </a:moveTo>
                  <a:lnTo>
                    <a:pt x="47625" y="506793"/>
                  </a:lnTo>
                  <a:lnTo>
                    <a:pt x="88112" y="524357"/>
                  </a:lnTo>
                  <a:lnTo>
                    <a:pt x="88112" y="489826"/>
                  </a:lnTo>
                  <a:close/>
                </a:path>
                <a:path w="88264" h="524510">
                  <a:moveTo>
                    <a:pt x="88112" y="211226"/>
                  </a:moveTo>
                  <a:lnTo>
                    <a:pt x="47625" y="228193"/>
                  </a:lnTo>
                  <a:lnTo>
                    <a:pt x="88112" y="245757"/>
                  </a:lnTo>
                  <a:lnTo>
                    <a:pt x="88112" y="211226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7" name="object 1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13919" y="4718510"/>
            <a:ext cx="11048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8" name="object 1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64208" y="856818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9" name="object 1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91466" y="7787088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https://technologystudent.com/despro_3/auxil9.html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0" name="object 170"/>
          <p:cNvGrpSpPr>
            <a:grpSpLocks noGrp="1" noUngrp="1" noRot="1" noMove="1" noResize="1"/>
          </p:cNvGrpSpPr>
          <p:nvPr/>
        </p:nvGrpSpPr>
        <p:grpSpPr>
          <a:xfrm>
            <a:off x="12325884" y="8912730"/>
            <a:ext cx="1149350" cy="1149350"/>
            <a:chOff x="12325884" y="8912730"/>
            <a:chExt cx="1149350" cy="1149350"/>
          </a:xfrm>
        </p:grpSpPr>
        <p:sp>
          <p:nvSpPr>
            <p:cNvPr id="171" name="object 1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8913085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56045" y="252209"/>
                  </a:moveTo>
                  <a:lnTo>
                    <a:pt x="28016" y="252209"/>
                  </a:lnTo>
                  <a:lnTo>
                    <a:pt x="28016" y="280225"/>
                  </a:lnTo>
                  <a:lnTo>
                    <a:pt x="0" y="280225"/>
                  </a:lnTo>
                  <a:lnTo>
                    <a:pt x="0" y="336270"/>
                  </a:lnTo>
                  <a:lnTo>
                    <a:pt x="28016" y="336270"/>
                  </a:lnTo>
                  <a:lnTo>
                    <a:pt x="28016" y="308254"/>
                  </a:lnTo>
                  <a:lnTo>
                    <a:pt x="56045" y="308254"/>
                  </a:lnTo>
                  <a:lnTo>
                    <a:pt x="56045" y="252209"/>
                  </a:lnTo>
                  <a:close/>
                </a:path>
                <a:path w="1149350" h="420370">
                  <a:moveTo>
                    <a:pt x="140106" y="224180"/>
                  </a:moveTo>
                  <a:lnTo>
                    <a:pt x="112090" y="224180"/>
                  </a:lnTo>
                  <a:lnTo>
                    <a:pt x="84061" y="224180"/>
                  </a:lnTo>
                  <a:lnTo>
                    <a:pt x="84061" y="308254"/>
                  </a:lnTo>
                  <a:lnTo>
                    <a:pt x="112090" y="308254"/>
                  </a:lnTo>
                  <a:lnTo>
                    <a:pt x="112090" y="252209"/>
                  </a:lnTo>
                  <a:lnTo>
                    <a:pt x="140106" y="252209"/>
                  </a:lnTo>
                  <a:lnTo>
                    <a:pt x="140106" y="224180"/>
                  </a:lnTo>
                  <a:close/>
                </a:path>
                <a:path w="1149350" h="420370">
                  <a:moveTo>
                    <a:pt x="224180" y="224180"/>
                  </a:moveTo>
                  <a:lnTo>
                    <a:pt x="196151" y="224180"/>
                  </a:lnTo>
                  <a:lnTo>
                    <a:pt x="168135" y="224180"/>
                  </a:lnTo>
                  <a:lnTo>
                    <a:pt x="168135" y="252209"/>
                  </a:lnTo>
                  <a:lnTo>
                    <a:pt x="196151" y="252209"/>
                  </a:lnTo>
                  <a:lnTo>
                    <a:pt x="224180" y="252209"/>
                  </a:lnTo>
                  <a:lnTo>
                    <a:pt x="224180" y="224180"/>
                  </a:lnTo>
                  <a:close/>
                </a:path>
                <a:path w="1149350" h="420370">
                  <a:moveTo>
                    <a:pt x="252196" y="336270"/>
                  </a:moveTo>
                  <a:lnTo>
                    <a:pt x="224180" y="336270"/>
                  </a:lnTo>
                  <a:lnTo>
                    <a:pt x="224180" y="420344"/>
                  </a:lnTo>
                  <a:lnTo>
                    <a:pt x="252196" y="420344"/>
                  </a:lnTo>
                  <a:lnTo>
                    <a:pt x="252196" y="336270"/>
                  </a:lnTo>
                  <a:close/>
                </a:path>
                <a:path w="1149350" h="420370">
                  <a:moveTo>
                    <a:pt x="252196" y="168135"/>
                  </a:moveTo>
                  <a:lnTo>
                    <a:pt x="224180" y="168135"/>
                  </a:lnTo>
                  <a:lnTo>
                    <a:pt x="224180" y="196164"/>
                  </a:lnTo>
                  <a:lnTo>
                    <a:pt x="252196" y="196164"/>
                  </a:lnTo>
                  <a:lnTo>
                    <a:pt x="252196" y="168135"/>
                  </a:lnTo>
                  <a:close/>
                </a:path>
                <a:path w="1149350" h="420370">
                  <a:moveTo>
                    <a:pt x="280225" y="112090"/>
                  </a:moveTo>
                  <a:lnTo>
                    <a:pt x="252196" y="112090"/>
                  </a:lnTo>
                  <a:lnTo>
                    <a:pt x="252196" y="140119"/>
                  </a:lnTo>
                  <a:lnTo>
                    <a:pt x="280225" y="140119"/>
                  </a:lnTo>
                  <a:lnTo>
                    <a:pt x="280225" y="112090"/>
                  </a:lnTo>
                  <a:close/>
                </a:path>
                <a:path w="1149350" h="420370">
                  <a:moveTo>
                    <a:pt x="280225" y="56045"/>
                  </a:moveTo>
                  <a:lnTo>
                    <a:pt x="252196" y="56045"/>
                  </a:lnTo>
                  <a:lnTo>
                    <a:pt x="224180" y="56045"/>
                  </a:lnTo>
                  <a:lnTo>
                    <a:pt x="224180" y="112090"/>
                  </a:lnTo>
                  <a:lnTo>
                    <a:pt x="252196" y="112090"/>
                  </a:lnTo>
                  <a:lnTo>
                    <a:pt x="252196" y="84074"/>
                  </a:lnTo>
                  <a:lnTo>
                    <a:pt x="280225" y="84074"/>
                  </a:lnTo>
                  <a:lnTo>
                    <a:pt x="280225" y="56045"/>
                  </a:lnTo>
                  <a:close/>
                </a:path>
                <a:path w="1149350" h="420370">
                  <a:moveTo>
                    <a:pt x="308241" y="84074"/>
                  </a:moveTo>
                  <a:lnTo>
                    <a:pt x="280225" y="84074"/>
                  </a:lnTo>
                  <a:lnTo>
                    <a:pt x="280225" y="112090"/>
                  </a:lnTo>
                  <a:lnTo>
                    <a:pt x="308241" y="112090"/>
                  </a:lnTo>
                  <a:lnTo>
                    <a:pt x="308241" y="84074"/>
                  </a:lnTo>
                  <a:close/>
                </a:path>
                <a:path w="1149350" h="420370">
                  <a:moveTo>
                    <a:pt x="336270" y="280225"/>
                  </a:moveTo>
                  <a:lnTo>
                    <a:pt x="308241" y="280225"/>
                  </a:lnTo>
                  <a:lnTo>
                    <a:pt x="280225" y="280225"/>
                  </a:lnTo>
                  <a:lnTo>
                    <a:pt x="280225" y="308254"/>
                  </a:lnTo>
                  <a:lnTo>
                    <a:pt x="308241" y="308254"/>
                  </a:lnTo>
                  <a:lnTo>
                    <a:pt x="308241" y="364299"/>
                  </a:lnTo>
                  <a:lnTo>
                    <a:pt x="336270" y="364299"/>
                  </a:lnTo>
                  <a:lnTo>
                    <a:pt x="336270" y="280225"/>
                  </a:lnTo>
                  <a:close/>
                </a:path>
                <a:path w="1149350" h="420370">
                  <a:moveTo>
                    <a:pt x="336270" y="196164"/>
                  </a:moveTo>
                  <a:lnTo>
                    <a:pt x="308241" y="196164"/>
                  </a:lnTo>
                  <a:lnTo>
                    <a:pt x="308241" y="140119"/>
                  </a:lnTo>
                  <a:lnTo>
                    <a:pt x="280225" y="140119"/>
                  </a:lnTo>
                  <a:lnTo>
                    <a:pt x="280225" y="196164"/>
                  </a:lnTo>
                  <a:lnTo>
                    <a:pt x="252196" y="196164"/>
                  </a:lnTo>
                  <a:lnTo>
                    <a:pt x="252196" y="224180"/>
                  </a:lnTo>
                  <a:lnTo>
                    <a:pt x="280225" y="224180"/>
                  </a:lnTo>
                  <a:lnTo>
                    <a:pt x="308241" y="224180"/>
                  </a:lnTo>
                  <a:lnTo>
                    <a:pt x="336270" y="224180"/>
                  </a:lnTo>
                  <a:lnTo>
                    <a:pt x="336270" y="196164"/>
                  </a:lnTo>
                  <a:close/>
                </a:path>
                <a:path w="1149350" h="420370">
                  <a:moveTo>
                    <a:pt x="336270" y="0"/>
                  </a:moveTo>
                  <a:lnTo>
                    <a:pt x="308241" y="0"/>
                  </a:lnTo>
                  <a:lnTo>
                    <a:pt x="280225" y="0"/>
                  </a:lnTo>
                  <a:lnTo>
                    <a:pt x="280225" y="56045"/>
                  </a:lnTo>
                  <a:lnTo>
                    <a:pt x="308241" y="56045"/>
                  </a:lnTo>
                  <a:lnTo>
                    <a:pt x="336270" y="56045"/>
                  </a:lnTo>
                  <a:lnTo>
                    <a:pt x="336270" y="0"/>
                  </a:lnTo>
                  <a:close/>
                </a:path>
                <a:path w="1149350" h="420370">
                  <a:moveTo>
                    <a:pt x="364286" y="224180"/>
                  </a:moveTo>
                  <a:lnTo>
                    <a:pt x="336270" y="224180"/>
                  </a:lnTo>
                  <a:lnTo>
                    <a:pt x="336270" y="252209"/>
                  </a:lnTo>
                  <a:lnTo>
                    <a:pt x="364286" y="252209"/>
                  </a:lnTo>
                  <a:lnTo>
                    <a:pt x="364286" y="224180"/>
                  </a:lnTo>
                  <a:close/>
                </a:path>
                <a:path w="1149350" h="420370">
                  <a:moveTo>
                    <a:pt x="364286" y="56045"/>
                  </a:moveTo>
                  <a:lnTo>
                    <a:pt x="336270" y="56045"/>
                  </a:lnTo>
                  <a:lnTo>
                    <a:pt x="336270" y="84074"/>
                  </a:lnTo>
                  <a:lnTo>
                    <a:pt x="364286" y="84074"/>
                  </a:lnTo>
                  <a:lnTo>
                    <a:pt x="364286" y="56045"/>
                  </a:lnTo>
                  <a:close/>
                </a:path>
                <a:path w="1149350" h="420370">
                  <a:moveTo>
                    <a:pt x="420344" y="84074"/>
                  </a:moveTo>
                  <a:lnTo>
                    <a:pt x="392315" y="84074"/>
                  </a:lnTo>
                  <a:lnTo>
                    <a:pt x="364286" y="84074"/>
                  </a:lnTo>
                  <a:lnTo>
                    <a:pt x="364286" y="112090"/>
                  </a:lnTo>
                  <a:lnTo>
                    <a:pt x="336270" y="112090"/>
                  </a:lnTo>
                  <a:lnTo>
                    <a:pt x="308241" y="112090"/>
                  </a:lnTo>
                  <a:lnTo>
                    <a:pt x="308241" y="140119"/>
                  </a:lnTo>
                  <a:lnTo>
                    <a:pt x="336270" y="140119"/>
                  </a:lnTo>
                  <a:lnTo>
                    <a:pt x="336270" y="196164"/>
                  </a:lnTo>
                  <a:lnTo>
                    <a:pt x="364286" y="196164"/>
                  </a:lnTo>
                  <a:lnTo>
                    <a:pt x="364286" y="140119"/>
                  </a:lnTo>
                  <a:lnTo>
                    <a:pt x="392315" y="140119"/>
                  </a:lnTo>
                  <a:lnTo>
                    <a:pt x="392315" y="112090"/>
                  </a:lnTo>
                  <a:lnTo>
                    <a:pt x="420344" y="112090"/>
                  </a:lnTo>
                  <a:lnTo>
                    <a:pt x="420344" y="84074"/>
                  </a:lnTo>
                  <a:close/>
                </a:path>
                <a:path w="1149350" h="420370">
                  <a:moveTo>
                    <a:pt x="420344" y="0"/>
                  </a:moveTo>
                  <a:lnTo>
                    <a:pt x="392315" y="0"/>
                  </a:lnTo>
                  <a:lnTo>
                    <a:pt x="364286" y="0"/>
                  </a:lnTo>
                  <a:lnTo>
                    <a:pt x="364286" y="56045"/>
                  </a:lnTo>
                  <a:lnTo>
                    <a:pt x="392315" y="56045"/>
                  </a:lnTo>
                  <a:lnTo>
                    <a:pt x="392315" y="28028"/>
                  </a:lnTo>
                  <a:lnTo>
                    <a:pt x="420344" y="28028"/>
                  </a:lnTo>
                  <a:lnTo>
                    <a:pt x="420344" y="0"/>
                  </a:lnTo>
                  <a:close/>
                </a:path>
                <a:path w="1149350" h="420370">
                  <a:moveTo>
                    <a:pt x="504405" y="0"/>
                  </a:moveTo>
                  <a:lnTo>
                    <a:pt x="476389" y="0"/>
                  </a:lnTo>
                  <a:lnTo>
                    <a:pt x="476389" y="28028"/>
                  </a:lnTo>
                  <a:lnTo>
                    <a:pt x="504405" y="28028"/>
                  </a:lnTo>
                  <a:lnTo>
                    <a:pt x="504405" y="0"/>
                  </a:lnTo>
                  <a:close/>
                </a:path>
                <a:path w="1149350" h="420370">
                  <a:moveTo>
                    <a:pt x="532434" y="168135"/>
                  </a:moveTo>
                  <a:lnTo>
                    <a:pt x="504405" y="168135"/>
                  </a:lnTo>
                  <a:lnTo>
                    <a:pt x="504405" y="196164"/>
                  </a:lnTo>
                  <a:lnTo>
                    <a:pt x="532434" y="196164"/>
                  </a:lnTo>
                  <a:lnTo>
                    <a:pt x="532434" y="168135"/>
                  </a:lnTo>
                  <a:close/>
                </a:path>
                <a:path w="1149350" h="420370">
                  <a:moveTo>
                    <a:pt x="532434" y="84074"/>
                  </a:moveTo>
                  <a:lnTo>
                    <a:pt x="504405" y="84074"/>
                  </a:lnTo>
                  <a:lnTo>
                    <a:pt x="504405" y="56045"/>
                  </a:lnTo>
                  <a:lnTo>
                    <a:pt x="476389" y="56045"/>
                  </a:lnTo>
                  <a:lnTo>
                    <a:pt x="448360" y="56045"/>
                  </a:lnTo>
                  <a:lnTo>
                    <a:pt x="448360" y="28028"/>
                  </a:lnTo>
                  <a:lnTo>
                    <a:pt x="420344" y="28028"/>
                  </a:lnTo>
                  <a:lnTo>
                    <a:pt x="420344" y="84074"/>
                  </a:lnTo>
                  <a:lnTo>
                    <a:pt x="448360" y="84074"/>
                  </a:lnTo>
                  <a:lnTo>
                    <a:pt x="448360" y="112090"/>
                  </a:lnTo>
                  <a:lnTo>
                    <a:pt x="476389" y="112090"/>
                  </a:lnTo>
                  <a:lnTo>
                    <a:pt x="504405" y="112090"/>
                  </a:lnTo>
                  <a:lnTo>
                    <a:pt x="532434" y="112090"/>
                  </a:lnTo>
                  <a:lnTo>
                    <a:pt x="532434" y="84074"/>
                  </a:lnTo>
                  <a:close/>
                </a:path>
                <a:path w="1149350" h="420370">
                  <a:moveTo>
                    <a:pt x="560451" y="0"/>
                  </a:moveTo>
                  <a:lnTo>
                    <a:pt x="532434" y="0"/>
                  </a:lnTo>
                  <a:lnTo>
                    <a:pt x="532434" y="28028"/>
                  </a:lnTo>
                  <a:lnTo>
                    <a:pt x="560451" y="28028"/>
                  </a:lnTo>
                  <a:lnTo>
                    <a:pt x="560451" y="0"/>
                  </a:lnTo>
                  <a:close/>
                </a:path>
                <a:path w="1149350" h="420370">
                  <a:moveTo>
                    <a:pt x="644512" y="280225"/>
                  </a:moveTo>
                  <a:lnTo>
                    <a:pt x="616496" y="280225"/>
                  </a:lnTo>
                  <a:lnTo>
                    <a:pt x="616496" y="308254"/>
                  </a:lnTo>
                  <a:lnTo>
                    <a:pt x="588479" y="308254"/>
                  </a:lnTo>
                  <a:lnTo>
                    <a:pt x="588479" y="364299"/>
                  </a:lnTo>
                  <a:lnTo>
                    <a:pt x="560451" y="364299"/>
                  </a:lnTo>
                  <a:lnTo>
                    <a:pt x="532434" y="364299"/>
                  </a:lnTo>
                  <a:lnTo>
                    <a:pt x="532434" y="336270"/>
                  </a:lnTo>
                  <a:lnTo>
                    <a:pt x="560451" y="336270"/>
                  </a:lnTo>
                  <a:lnTo>
                    <a:pt x="560451" y="308254"/>
                  </a:lnTo>
                  <a:lnTo>
                    <a:pt x="532434" y="308254"/>
                  </a:lnTo>
                  <a:lnTo>
                    <a:pt x="504405" y="308254"/>
                  </a:lnTo>
                  <a:lnTo>
                    <a:pt x="476389" y="308254"/>
                  </a:lnTo>
                  <a:lnTo>
                    <a:pt x="476389" y="336270"/>
                  </a:lnTo>
                  <a:lnTo>
                    <a:pt x="504405" y="336270"/>
                  </a:lnTo>
                  <a:lnTo>
                    <a:pt x="504405" y="392315"/>
                  </a:lnTo>
                  <a:lnTo>
                    <a:pt x="532434" y="392315"/>
                  </a:lnTo>
                  <a:lnTo>
                    <a:pt x="560451" y="392315"/>
                  </a:lnTo>
                  <a:lnTo>
                    <a:pt x="588479" y="392315"/>
                  </a:lnTo>
                  <a:lnTo>
                    <a:pt x="616496" y="392315"/>
                  </a:lnTo>
                  <a:lnTo>
                    <a:pt x="616496" y="420344"/>
                  </a:lnTo>
                  <a:lnTo>
                    <a:pt x="644512" y="420344"/>
                  </a:lnTo>
                  <a:lnTo>
                    <a:pt x="644512" y="280225"/>
                  </a:lnTo>
                  <a:close/>
                </a:path>
                <a:path w="1149350" h="420370">
                  <a:moveTo>
                    <a:pt x="672541" y="0"/>
                  </a:moveTo>
                  <a:lnTo>
                    <a:pt x="644512" y="0"/>
                  </a:lnTo>
                  <a:lnTo>
                    <a:pt x="616496" y="0"/>
                  </a:lnTo>
                  <a:lnTo>
                    <a:pt x="616496" y="28028"/>
                  </a:lnTo>
                  <a:lnTo>
                    <a:pt x="644512" y="28028"/>
                  </a:lnTo>
                  <a:lnTo>
                    <a:pt x="672541" y="28028"/>
                  </a:lnTo>
                  <a:lnTo>
                    <a:pt x="672541" y="0"/>
                  </a:lnTo>
                  <a:close/>
                </a:path>
                <a:path w="1149350" h="420370">
                  <a:moveTo>
                    <a:pt x="700557" y="168135"/>
                  </a:moveTo>
                  <a:lnTo>
                    <a:pt x="672541" y="168135"/>
                  </a:lnTo>
                  <a:lnTo>
                    <a:pt x="672541" y="196164"/>
                  </a:lnTo>
                  <a:lnTo>
                    <a:pt x="700557" y="196164"/>
                  </a:lnTo>
                  <a:lnTo>
                    <a:pt x="700557" y="168135"/>
                  </a:lnTo>
                  <a:close/>
                </a:path>
                <a:path w="1149350" h="420370">
                  <a:moveTo>
                    <a:pt x="728586" y="280225"/>
                  </a:moveTo>
                  <a:lnTo>
                    <a:pt x="700557" y="280225"/>
                  </a:lnTo>
                  <a:lnTo>
                    <a:pt x="700557" y="224180"/>
                  </a:lnTo>
                  <a:lnTo>
                    <a:pt x="672541" y="224180"/>
                  </a:lnTo>
                  <a:lnTo>
                    <a:pt x="672541" y="308254"/>
                  </a:lnTo>
                  <a:lnTo>
                    <a:pt x="700557" y="308254"/>
                  </a:lnTo>
                  <a:lnTo>
                    <a:pt x="728586" y="308254"/>
                  </a:lnTo>
                  <a:lnTo>
                    <a:pt x="728586" y="280225"/>
                  </a:lnTo>
                  <a:close/>
                </a:path>
                <a:path w="1149350" h="420370">
                  <a:moveTo>
                    <a:pt x="728586" y="112090"/>
                  </a:moveTo>
                  <a:lnTo>
                    <a:pt x="700557" y="112090"/>
                  </a:lnTo>
                  <a:lnTo>
                    <a:pt x="672541" y="112090"/>
                  </a:lnTo>
                  <a:lnTo>
                    <a:pt x="672541" y="56045"/>
                  </a:lnTo>
                  <a:lnTo>
                    <a:pt x="644512" y="56045"/>
                  </a:lnTo>
                  <a:lnTo>
                    <a:pt x="616496" y="56045"/>
                  </a:lnTo>
                  <a:lnTo>
                    <a:pt x="588479" y="56045"/>
                  </a:lnTo>
                  <a:lnTo>
                    <a:pt x="588479" y="84074"/>
                  </a:lnTo>
                  <a:lnTo>
                    <a:pt x="560451" y="84074"/>
                  </a:lnTo>
                  <a:lnTo>
                    <a:pt x="560451" y="112090"/>
                  </a:lnTo>
                  <a:lnTo>
                    <a:pt x="532434" y="112090"/>
                  </a:lnTo>
                  <a:lnTo>
                    <a:pt x="532434" y="168135"/>
                  </a:lnTo>
                  <a:lnTo>
                    <a:pt x="560451" y="168135"/>
                  </a:lnTo>
                  <a:lnTo>
                    <a:pt x="560451" y="196164"/>
                  </a:lnTo>
                  <a:lnTo>
                    <a:pt x="588479" y="196164"/>
                  </a:lnTo>
                  <a:lnTo>
                    <a:pt x="588479" y="140119"/>
                  </a:lnTo>
                  <a:lnTo>
                    <a:pt x="616496" y="140119"/>
                  </a:lnTo>
                  <a:lnTo>
                    <a:pt x="616496" y="112090"/>
                  </a:lnTo>
                  <a:lnTo>
                    <a:pt x="644512" y="112090"/>
                  </a:lnTo>
                  <a:lnTo>
                    <a:pt x="644512" y="140119"/>
                  </a:lnTo>
                  <a:lnTo>
                    <a:pt x="616496" y="140119"/>
                  </a:lnTo>
                  <a:lnTo>
                    <a:pt x="616496" y="196164"/>
                  </a:lnTo>
                  <a:lnTo>
                    <a:pt x="644512" y="196164"/>
                  </a:lnTo>
                  <a:lnTo>
                    <a:pt x="644512" y="168135"/>
                  </a:lnTo>
                  <a:lnTo>
                    <a:pt x="672541" y="168135"/>
                  </a:lnTo>
                  <a:lnTo>
                    <a:pt x="672541" y="140119"/>
                  </a:lnTo>
                  <a:lnTo>
                    <a:pt x="700557" y="140119"/>
                  </a:lnTo>
                  <a:lnTo>
                    <a:pt x="728586" y="140119"/>
                  </a:lnTo>
                  <a:lnTo>
                    <a:pt x="728586" y="112090"/>
                  </a:lnTo>
                  <a:close/>
                </a:path>
                <a:path w="1149350" h="420370">
                  <a:moveTo>
                    <a:pt x="784631" y="252209"/>
                  </a:moveTo>
                  <a:lnTo>
                    <a:pt x="756615" y="252209"/>
                  </a:lnTo>
                  <a:lnTo>
                    <a:pt x="756615" y="336270"/>
                  </a:lnTo>
                  <a:lnTo>
                    <a:pt x="784631" y="336270"/>
                  </a:lnTo>
                  <a:lnTo>
                    <a:pt x="784631" y="252209"/>
                  </a:lnTo>
                  <a:close/>
                </a:path>
                <a:path w="1149350" h="420370">
                  <a:moveTo>
                    <a:pt x="868705" y="0"/>
                  </a:moveTo>
                  <a:lnTo>
                    <a:pt x="840676" y="0"/>
                  </a:lnTo>
                  <a:lnTo>
                    <a:pt x="840676" y="28028"/>
                  </a:lnTo>
                  <a:lnTo>
                    <a:pt x="868705" y="28028"/>
                  </a:lnTo>
                  <a:lnTo>
                    <a:pt x="868705" y="0"/>
                  </a:lnTo>
                  <a:close/>
                </a:path>
                <a:path w="1149350" h="420370">
                  <a:moveTo>
                    <a:pt x="896721" y="112090"/>
                  </a:moveTo>
                  <a:lnTo>
                    <a:pt x="868705" y="112090"/>
                  </a:lnTo>
                  <a:lnTo>
                    <a:pt x="840676" y="112090"/>
                  </a:lnTo>
                  <a:lnTo>
                    <a:pt x="812660" y="112090"/>
                  </a:lnTo>
                  <a:lnTo>
                    <a:pt x="812660" y="84074"/>
                  </a:lnTo>
                  <a:lnTo>
                    <a:pt x="840676" y="84074"/>
                  </a:lnTo>
                  <a:lnTo>
                    <a:pt x="868705" y="84074"/>
                  </a:lnTo>
                  <a:lnTo>
                    <a:pt x="868705" y="56045"/>
                  </a:lnTo>
                  <a:lnTo>
                    <a:pt x="840676" y="56045"/>
                  </a:lnTo>
                  <a:lnTo>
                    <a:pt x="840676" y="28028"/>
                  </a:lnTo>
                  <a:lnTo>
                    <a:pt x="812660" y="28028"/>
                  </a:lnTo>
                  <a:lnTo>
                    <a:pt x="784631" y="28028"/>
                  </a:lnTo>
                  <a:lnTo>
                    <a:pt x="784631" y="56045"/>
                  </a:lnTo>
                  <a:lnTo>
                    <a:pt x="756615" y="56045"/>
                  </a:lnTo>
                  <a:lnTo>
                    <a:pt x="756615" y="0"/>
                  </a:lnTo>
                  <a:lnTo>
                    <a:pt x="728586" y="0"/>
                  </a:lnTo>
                  <a:lnTo>
                    <a:pt x="700557" y="0"/>
                  </a:lnTo>
                  <a:lnTo>
                    <a:pt x="700557" y="28028"/>
                  </a:lnTo>
                  <a:lnTo>
                    <a:pt x="672541" y="28028"/>
                  </a:lnTo>
                  <a:lnTo>
                    <a:pt x="672541" y="56045"/>
                  </a:lnTo>
                  <a:lnTo>
                    <a:pt x="700557" y="56045"/>
                  </a:lnTo>
                  <a:lnTo>
                    <a:pt x="700557" y="84074"/>
                  </a:lnTo>
                  <a:lnTo>
                    <a:pt x="728586" y="84074"/>
                  </a:lnTo>
                  <a:lnTo>
                    <a:pt x="728586" y="112090"/>
                  </a:lnTo>
                  <a:lnTo>
                    <a:pt x="756615" y="112090"/>
                  </a:lnTo>
                  <a:lnTo>
                    <a:pt x="784631" y="112090"/>
                  </a:lnTo>
                  <a:lnTo>
                    <a:pt x="784631" y="140119"/>
                  </a:lnTo>
                  <a:lnTo>
                    <a:pt x="812660" y="140119"/>
                  </a:lnTo>
                  <a:lnTo>
                    <a:pt x="812660" y="168135"/>
                  </a:lnTo>
                  <a:lnTo>
                    <a:pt x="840676" y="168135"/>
                  </a:lnTo>
                  <a:lnTo>
                    <a:pt x="840676" y="140119"/>
                  </a:lnTo>
                  <a:lnTo>
                    <a:pt x="868705" y="140119"/>
                  </a:lnTo>
                  <a:lnTo>
                    <a:pt x="896721" y="140119"/>
                  </a:lnTo>
                  <a:lnTo>
                    <a:pt x="896721" y="112090"/>
                  </a:lnTo>
                  <a:close/>
                </a:path>
                <a:path w="1149350" h="420370">
                  <a:moveTo>
                    <a:pt x="896721" y="28028"/>
                  </a:moveTo>
                  <a:lnTo>
                    <a:pt x="868705" y="28028"/>
                  </a:lnTo>
                  <a:lnTo>
                    <a:pt x="868705" y="56045"/>
                  </a:lnTo>
                  <a:lnTo>
                    <a:pt x="896721" y="56045"/>
                  </a:lnTo>
                  <a:lnTo>
                    <a:pt x="896721" y="28028"/>
                  </a:lnTo>
                  <a:close/>
                </a:path>
                <a:path w="1149350" h="420370">
                  <a:moveTo>
                    <a:pt x="924750" y="224180"/>
                  </a:moveTo>
                  <a:lnTo>
                    <a:pt x="896721" y="224180"/>
                  </a:lnTo>
                  <a:lnTo>
                    <a:pt x="896721" y="196164"/>
                  </a:lnTo>
                  <a:lnTo>
                    <a:pt x="868705" y="196164"/>
                  </a:lnTo>
                  <a:lnTo>
                    <a:pt x="868705" y="168135"/>
                  </a:lnTo>
                  <a:lnTo>
                    <a:pt x="840676" y="168135"/>
                  </a:lnTo>
                  <a:lnTo>
                    <a:pt x="840676" y="224180"/>
                  </a:lnTo>
                  <a:lnTo>
                    <a:pt x="868705" y="224180"/>
                  </a:lnTo>
                  <a:lnTo>
                    <a:pt x="868705" y="252209"/>
                  </a:lnTo>
                  <a:lnTo>
                    <a:pt x="840676" y="252209"/>
                  </a:lnTo>
                  <a:lnTo>
                    <a:pt x="840676" y="224180"/>
                  </a:lnTo>
                  <a:lnTo>
                    <a:pt x="812660" y="224180"/>
                  </a:lnTo>
                  <a:lnTo>
                    <a:pt x="812660" y="168135"/>
                  </a:lnTo>
                  <a:lnTo>
                    <a:pt x="784631" y="168135"/>
                  </a:lnTo>
                  <a:lnTo>
                    <a:pt x="784631" y="196164"/>
                  </a:lnTo>
                  <a:lnTo>
                    <a:pt x="756615" y="196164"/>
                  </a:lnTo>
                  <a:lnTo>
                    <a:pt x="756615" y="140119"/>
                  </a:lnTo>
                  <a:lnTo>
                    <a:pt x="728586" y="140119"/>
                  </a:lnTo>
                  <a:lnTo>
                    <a:pt x="728586" y="196164"/>
                  </a:lnTo>
                  <a:lnTo>
                    <a:pt x="700557" y="196164"/>
                  </a:lnTo>
                  <a:lnTo>
                    <a:pt x="700557" y="224180"/>
                  </a:lnTo>
                  <a:lnTo>
                    <a:pt x="728586" y="224180"/>
                  </a:lnTo>
                  <a:lnTo>
                    <a:pt x="756615" y="224180"/>
                  </a:lnTo>
                  <a:lnTo>
                    <a:pt x="784631" y="224180"/>
                  </a:lnTo>
                  <a:lnTo>
                    <a:pt x="784631" y="252209"/>
                  </a:lnTo>
                  <a:lnTo>
                    <a:pt x="812660" y="252209"/>
                  </a:lnTo>
                  <a:lnTo>
                    <a:pt x="812660" y="280225"/>
                  </a:lnTo>
                  <a:lnTo>
                    <a:pt x="840676" y="280225"/>
                  </a:lnTo>
                  <a:lnTo>
                    <a:pt x="868705" y="280225"/>
                  </a:lnTo>
                  <a:lnTo>
                    <a:pt x="896721" y="280225"/>
                  </a:lnTo>
                  <a:lnTo>
                    <a:pt x="896721" y="252209"/>
                  </a:lnTo>
                  <a:lnTo>
                    <a:pt x="924750" y="252209"/>
                  </a:lnTo>
                  <a:lnTo>
                    <a:pt x="924750" y="224180"/>
                  </a:lnTo>
                  <a:close/>
                </a:path>
                <a:path w="1149350" h="420370">
                  <a:moveTo>
                    <a:pt x="924750" y="140119"/>
                  </a:moveTo>
                  <a:lnTo>
                    <a:pt x="896721" y="140119"/>
                  </a:lnTo>
                  <a:lnTo>
                    <a:pt x="896721" y="196164"/>
                  </a:lnTo>
                  <a:lnTo>
                    <a:pt x="924750" y="196164"/>
                  </a:lnTo>
                  <a:lnTo>
                    <a:pt x="924750" y="140119"/>
                  </a:lnTo>
                  <a:close/>
                </a:path>
                <a:path w="1149350" h="420370">
                  <a:moveTo>
                    <a:pt x="924750" y="84074"/>
                  </a:moveTo>
                  <a:lnTo>
                    <a:pt x="896721" y="84074"/>
                  </a:lnTo>
                  <a:lnTo>
                    <a:pt x="896721" y="112090"/>
                  </a:lnTo>
                  <a:lnTo>
                    <a:pt x="924750" y="112090"/>
                  </a:lnTo>
                  <a:lnTo>
                    <a:pt x="924750" y="84074"/>
                  </a:lnTo>
                  <a:close/>
                </a:path>
                <a:path w="1149350" h="420370">
                  <a:moveTo>
                    <a:pt x="924750" y="0"/>
                  </a:moveTo>
                  <a:lnTo>
                    <a:pt x="896721" y="0"/>
                  </a:lnTo>
                  <a:lnTo>
                    <a:pt x="896721" y="28028"/>
                  </a:lnTo>
                  <a:lnTo>
                    <a:pt x="924750" y="28028"/>
                  </a:lnTo>
                  <a:lnTo>
                    <a:pt x="924750" y="0"/>
                  </a:lnTo>
                  <a:close/>
                </a:path>
                <a:path w="1149350" h="420370">
                  <a:moveTo>
                    <a:pt x="952766" y="252209"/>
                  </a:moveTo>
                  <a:lnTo>
                    <a:pt x="924750" y="252209"/>
                  </a:lnTo>
                  <a:lnTo>
                    <a:pt x="924750" y="280225"/>
                  </a:lnTo>
                  <a:lnTo>
                    <a:pt x="952766" y="280225"/>
                  </a:lnTo>
                  <a:lnTo>
                    <a:pt x="952766" y="252209"/>
                  </a:lnTo>
                  <a:close/>
                </a:path>
                <a:path w="1149350" h="420370">
                  <a:moveTo>
                    <a:pt x="1092885" y="224180"/>
                  </a:moveTo>
                  <a:lnTo>
                    <a:pt x="1064856" y="224180"/>
                  </a:lnTo>
                  <a:lnTo>
                    <a:pt x="1036840" y="224180"/>
                  </a:lnTo>
                  <a:lnTo>
                    <a:pt x="1036840" y="252209"/>
                  </a:lnTo>
                  <a:lnTo>
                    <a:pt x="1064856" y="252209"/>
                  </a:lnTo>
                  <a:lnTo>
                    <a:pt x="1092885" y="252209"/>
                  </a:lnTo>
                  <a:lnTo>
                    <a:pt x="1092885" y="224180"/>
                  </a:lnTo>
                  <a:close/>
                </a:path>
                <a:path w="1149350" h="420370">
                  <a:moveTo>
                    <a:pt x="1148930" y="308254"/>
                  </a:moveTo>
                  <a:lnTo>
                    <a:pt x="1120902" y="308254"/>
                  </a:lnTo>
                  <a:lnTo>
                    <a:pt x="1120902" y="280225"/>
                  </a:lnTo>
                  <a:lnTo>
                    <a:pt x="1092885" y="280225"/>
                  </a:lnTo>
                  <a:lnTo>
                    <a:pt x="1064856" y="280225"/>
                  </a:lnTo>
                  <a:lnTo>
                    <a:pt x="1064856" y="308254"/>
                  </a:lnTo>
                  <a:lnTo>
                    <a:pt x="1092885" y="308254"/>
                  </a:lnTo>
                  <a:lnTo>
                    <a:pt x="1092885" y="364299"/>
                  </a:lnTo>
                  <a:lnTo>
                    <a:pt x="1120902" y="364299"/>
                  </a:lnTo>
                  <a:lnTo>
                    <a:pt x="1120902" y="336270"/>
                  </a:lnTo>
                  <a:lnTo>
                    <a:pt x="1148930" y="336270"/>
                  </a:lnTo>
                  <a:lnTo>
                    <a:pt x="1148930" y="3082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025176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112090" y="364299"/>
                  </a:moveTo>
                  <a:lnTo>
                    <a:pt x="84061" y="364299"/>
                  </a:lnTo>
                  <a:lnTo>
                    <a:pt x="84061" y="420344"/>
                  </a:lnTo>
                  <a:lnTo>
                    <a:pt x="112090" y="420344"/>
                  </a:lnTo>
                  <a:lnTo>
                    <a:pt x="112090" y="364299"/>
                  </a:lnTo>
                  <a:close/>
                </a:path>
                <a:path w="1149350" h="420370">
                  <a:moveTo>
                    <a:pt x="168135" y="364299"/>
                  </a:moveTo>
                  <a:lnTo>
                    <a:pt x="140106" y="364299"/>
                  </a:lnTo>
                  <a:lnTo>
                    <a:pt x="140106" y="392315"/>
                  </a:lnTo>
                  <a:lnTo>
                    <a:pt x="168135" y="392315"/>
                  </a:lnTo>
                  <a:lnTo>
                    <a:pt x="168135" y="364299"/>
                  </a:lnTo>
                  <a:close/>
                </a:path>
                <a:path w="1149350" h="420370">
                  <a:moveTo>
                    <a:pt x="168135" y="308254"/>
                  </a:moveTo>
                  <a:lnTo>
                    <a:pt x="140106" y="308254"/>
                  </a:lnTo>
                  <a:lnTo>
                    <a:pt x="112090" y="308254"/>
                  </a:lnTo>
                  <a:lnTo>
                    <a:pt x="84061" y="308254"/>
                  </a:lnTo>
                  <a:lnTo>
                    <a:pt x="56045" y="308254"/>
                  </a:lnTo>
                  <a:lnTo>
                    <a:pt x="56045" y="224180"/>
                  </a:lnTo>
                  <a:lnTo>
                    <a:pt x="28016" y="224180"/>
                  </a:lnTo>
                  <a:lnTo>
                    <a:pt x="28016" y="280225"/>
                  </a:lnTo>
                  <a:lnTo>
                    <a:pt x="0" y="280225"/>
                  </a:lnTo>
                  <a:lnTo>
                    <a:pt x="0" y="364299"/>
                  </a:lnTo>
                  <a:lnTo>
                    <a:pt x="28016" y="364299"/>
                  </a:lnTo>
                  <a:lnTo>
                    <a:pt x="56045" y="364299"/>
                  </a:lnTo>
                  <a:lnTo>
                    <a:pt x="56045" y="336283"/>
                  </a:lnTo>
                  <a:lnTo>
                    <a:pt x="84061" y="336283"/>
                  </a:lnTo>
                  <a:lnTo>
                    <a:pt x="112090" y="336283"/>
                  </a:lnTo>
                  <a:lnTo>
                    <a:pt x="112090" y="364299"/>
                  </a:lnTo>
                  <a:lnTo>
                    <a:pt x="140106" y="364299"/>
                  </a:lnTo>
                  <a:lnTo>
                    <a:pt x="140106" y="336283"/>
                  </a:lnTo>
                  <a:lnTo>
                    <a:pt x="168135" y="336283"/>
                  </a:lnTo>
                  <a:lnTo>
                    <a:pt x="168135" y="308254"/>
                  </a:lnTo>
                  <a:close/>
                </a:path>
                <a:path w="1149350" h="420370">
                  <a:moveTo>
                    <a:pt x="168135" y="252209"/>
                  </a:moveTo>
                  <a:lnTo>
                    <a:pt x="140106" y="252209"/>
                  </a:lnTo>
                  <a:lnTo>
                    <a:pt x="140106" y="280225"/>
                  </a:lnTo>
                  <a:lnTo>
                    <a:pt x="168135" y="280225"/>
                  </a:lnTo>
                  <a:lnTo>
                    <a:pt x="168135" y="252209"/>
                  </a:lnTo>
                  <a:close/>
                </a:path>
                <a:path w="1149350" h="420370">
                  <a:moveTo>
                    <a:pt x="196151" y="336283"/>
                  </a:moveTo>
                  <a:lnTo>
                    <a:pt x="168135" y="336283"/>
                  </a:lnTo>
                  <a:lnTo>
                    <a:pt x="168135" y="364299"/>
                  </a:lnTo>
                  <a:lnTo>
                    <a:pt x="196151" y="364299"/>
                  </a:lnTo>
                  <a:lnTo>
                    <a:pt x="196151" y="336283"/>
                  </a:lnTo>
                  <a:close/>
                </a:path>
                <a:path w="1149350" h="420370">
                  <a:moveTo>
                    <a:pt x="196151" y="280225"/>
                  </a:moveTo>
                  <a:lnTo>
                    <a:pt x="168135" y="280225"/>
                  </a:lnTo>
                  <a:lnTo>
                    <a:pt x="168135" y="308254"/>
                  </a:lnTo>
                  <a:lnTo>
                    <a:pt x="196151" y="308254"/>
                  </a:lnTo>
                  <a:lnTo>
                    <a:pt x="196151" y="280225"/>
                  </a:lnTo>
                  <a:close/>
                </a:path>
                <a:path w="1149350" h="420370">
                  <a:moveTo>
                    <a:pt x="224180" y="308254"/>
                  </a:moveTo>
                  <a:lnTo>
                    <a:pt x="196151" y="308254"/>
                  </a:lnTo>
                  <a:lnTo>
                    <a:pt x="196151" y="336283"/>
                  </a:lnTo>
                  <a:lnTo>
                    <a:pt x="224180" y="336283"/>
                  </a:lnTo>
                  <a:lnTo>
                    <a:pt x="224180" y="308254"/>
                  </a:lnTo>
                  <a:close/>
                </a:path>
                <a:path w="1149350" h="420370">
                  <a:moveTo>
                    <a:pt x="252196" y="140119"/>
                  </a:moveTo>
                  <a:lnTo>
                    <a:pt x="224180" y="140119"/>
                  </a:lnTo>
                  <a:lnTo>
                    <a:pt x="224180" y="168135"/>
                  </a:lnTo>
                  <a:lnTo>
                    <a:pt x="196151" y="168135"/>
                  </a:lnTo>
                  <a:lnTo>
                    <a:pt x="168135" y="168135"/>
                  </a:lnTo>
                  <a:lnTo>
                    <a:pt x="140106" y="168135"/>
                  </a:lnTo>
                  <a:lnTo>
                    <a:pt x="140106" y="196164"/>
                  </a:lnTo>
                  <a:lnTo>
                    <a:pt x="112090" y="196164"/>
                  </a:lnTo>
                  <a:lnTo>
                    <a:pt x="112090" y="224180"/>
                  </a:lnTo>
                  <a:lnTo>
                    <a:pt x="84061" y="224180"/>
                  </a:lnTo>
                  <a:lnTo>
                    <a:pt x="84061" y="252209"/>
                  </a:lnTo>
                  <a:lnTo>
                    <a:pt x="112090" y="252209"/>
                  </a:lnTo>
                  <a:lnTo>
                    <a:pt x="140106" y="252209"/>
                  </a:lnTo>
                  <a:lnTo>
                    <a:pt x="140106" y="224180"/>
                  </a:lnTo>
                  <a:lnTo>
                    <a:pt x="168135" y="224180"/>
                  </a:lnTo>
                  <a:lnTo>
                    <a:pt x="168135" y="196164"/>
                  </a:lnTo>
                  <a:lnTo>
                    <a:pt x="196151" y="196164"/>
                  </a:lnTo>
                  <a:lnTo>
                    <a:pt x="196151" y="224180"/>
                  </a:lnTo>
                  <a:lnTo>
                    <a:pt x="168135" y="224180"/>
                  </a:lnTo>
                  <a:lnTo>
                    <a:pt x="168135" y="252209"/>
                  </a:lnTo>
                  <a:lnTo>
                    <a:pt x="196151" y="252209"/>
                  </a:lnTo>
                  <a:lnTo>
                    <a:pt x="224180" y="252209"/>
                  </a:lnTo>
                  <a:lnTo>
                    <a:pt x="224180" y="308254"/>
                  </a:lnTo>
                  <a:lnTo>
                    <a:pt x="252196" y="308254"/>
                  </a:lnTo>
                  <a:lnTo>
                    <a:pt x="252196" y="224180"/>
                  </a:lnTo>
                  <a:lnTo>
                    <a:pt x="224180" y="224180"/>
                  </a:lnTo>
                  <a:lnTo>
                    <a:pt x="224180" y="196164"/>
                  </a:lnTo>
                  <a:lnTo>
                    <a:pt x="252196" y="196164"/>
                  </a:lnTo>
                  <a:lnTo>
                    <a:pt x="252196" y="140119"/>
                  </a:lnTo>
                  <a:close/>
                </a:path>
                <a:path w="1149350" h="420370">
                  <a:moveTo>
                    <a:pt x="280225" y="308254"/>
                  </a:moveTo>
                  <a:lnTo>
                    <a:pt x="252196" y="308254"/>
                  </a:lnTo>
                  <a:lnTo>
                    <a:pt x="252196" y="336283"/>
                  </a:lnTo>
                  <a:lnTo>
                    <a:pt x="280225" y="336283"/>
                  </a:lnTo>
                  <a:lnTo>
                    <a:pt x="280225" y="308254"/>
                  </a:lnTo>
                  <a:close/>
                </a:path>
                <a:path w="1149350" h="420370">
                  <a:moveTo>
                    <a:pt x="308241" y="252209"/>
                  </a:moveTo>
                  <a:lnTo>
                    <a:pt x="280225" y="252209"/>
                  </a:lnTo>
                  <a:lnTo>
                    <a:pt x="280225" y="280225"/>
                  </a:lnTo>
                  <a:lnTo>
                    <a:pt x="308241" y="280225"/>
                  </a:lnTo>
                  <a:lnTo>
                    <a:pt x="308241" y="252209"/>
                  </a:lnTo>
                  <a:close/>
                </a:path>
                <a:path w="1149350" h="420370">
                  <a:moveTo>
                    <a:pt x="364286" y="252209"/>
                  </a:moveTo>
                  <a:lnTo>
                    <a:pt x="336270" y="252209"/>
                  </a:lnTo>
                  <a:lnTo>
                    <a:pt x="336270" y="280225"/>
                  </a:lnTo>
                  <a:lnTo>
                    <a:pt x="308241" y="280225"/>
                  </a:lnTo>
                  <a:lnTo>
                    <a:pt x="308241" y="336283"/>
                  </a:lnTo>
                  <a:lnTo>
                    <a:pt x="280225" y="336283"/>
                  </a:lnTo>
                  <a:lnTo>
                    <a:pt x="280225" y="420344"/>
                  </a:lnTo>
                  <a:lnTo>
                    <a:pt x="308241" y="420344"/>
                  </a:lnTo>
                  <a:lnTo>
                    <a:pt x="308241" y="392315"/>
                  </a:lnTo>
                  <a:lnTo>
                    <a:pt x="336270" y="392315"/>
                  </a:lnTo>
                  <a:lnTo>
                    <a:pt x="336270" y="364299"/>
                  </a:lnTo>
                  <a:lnTo>
                    <a:pt x="364286" y="364299"/>
                  </a:lnTo>
                  <a:lnTo>
                    <a:pt x="364286" y="252209"/>
                  </a:lnTo>
                  <a:close/>
                </a:path>
                <a:path w="1149350" h="420370">
                  <a:moveTo>
                    <a:pt x="448360" y="308254"/>
                  </a:moveTo>
                  <a:lnTo>
                    <a:pt x="420344" y="308254"/>
                  </a:lnTo>
                  <a:lnTo>
                    <a:pt x="420344" y="336283"/>
                  </a:lnTo>
                  <a:lnTo>
                    <a:pt x="448360" y="336283"/>
                  </a:lnTo>
                  <a:lnTo>
                    <a:pt x="448360" y="308254"/>
                  </a:lnTo>
                  <a:close/>
                </a:path>
                <a:path w="1149350" h="420370">
                  <a:moveTo>
                    <a:pt x="560451" y="308254"/>
                  </a:moveTo>
                  <a:lnTo>
                    <a:pt x="532434" y="308254"/>
                  </a:lnTo>
                  <a:lnTo>
                    <a:pt x="532434" y="336283"/>
                  </a:lnTo>
                  <a:lnTo>
                    <a:pt x="560451" y="336283"/>
                  </a:lnTo>
                  <a:lnTo>
                    <a:pt x="560451" y="308254"/>
                  </a:lnTo>
                  <a:close/>
                </a:path>
                <a:path w="1149350" h="420370">
                  <a:moveTo>
                    <a:pt x="616496" y="308254"/>
                  </a:moveTo>
                  <a:lnTo>
                    <a:pt x="588479" y="308254"/>
                  </a:lnTo>
                  <a:lnTo>
                    <a:pt x="588479" y="364299"/>
                  </a:lnTo>
                  <a:lnTo>
                    <a:pt x="616496" y="364299"/>
                  </a:lnTo>
                  <a:lnTo>
                    <a:pt x="616496" y="308254"/>
                  </a:lnTo>
                  <a:close/>
                </a:path>
                <a:path w="1149350" h="420370">
                  <a:moveTo>
                    <a:pt x="644512" y="112090"/>
                  </a:moveTo>
                  <a:lnTo>
                    <a:pt x="616496" y="112090"/>
                  </a:lnTo>
                  <a:lnTo>
                    <a:pt x="588479" y="112090"/>
                  </a:lnTo>
                  <a:lnTo>
                    <a:pt x="560451" y="112090"/>
                  </a:lnTo>
                  <a:lnTo>
                    <a:pt x="560451" y="84074"/>
                  </a:lnTo>
                  <a:lnTo>
                    <a:pt x="532434" y="84074"/>
                  </a:lnTo>
                  <a:lnTo>
                    <a:pt x="532434" y="140119"/>
                  </a:lnTo>
                  <a:lnTo>
                    <a:pt x="504405" y="140119"/>
                  </a:lnTo>
                  <a:lnTo>
                    <a:pt x="504405" y="84074"/>
                  </a:lnTo>
                  <a:lnTo>
                    <a:pt x="476389" y="84074"/>
                  </a:lnTo>
                  <a:lnTo>
                    <a:pt x="476389" y="28028"/>
                  </a:lnTo>
                  <a:lnTo>
                    <a:pt x="448360" y="28028"/>
                  </a:lnTo>
                  <a:lnTo>
                    <a:pt x="448360" y="0"/>
                  </a:lnTo>
                  <a:lnTo>
                    <a:pt x="420344" y="0"/>
                  </a:lnTo>
                  <a:lnTo>
                    <a:pt x="420344" y="28028"/>
                  </a:lnTo>
                  <a:lnTo>
                    <a:pt x="392315" y="28028"/>
                  </a:lnTo>
                  <a:lnTo>
                    <a:pt x="392315" y="168135"/>
                  </a:lnTo>
                  <a:lnTo>
                    <a:pt x="364286" y="168135"/>
                  </a:lnTo>
                  <a:lnTo>
                    <a:pt x="364286" y="252209"/>
                  </a:lnTo>
                  <a:lnTo>
                    <a:pt x="392315" y="252209"/>
                  </a:lnTo>
                  <a:lnTo>
                    <a:pt x="392315" y="196164"/>
                  </a:lnTo>
                  <a:lnTo>
                    <a:pt x="420344" y="196164"/>
                  </a:lnTo>
                  <a:lnTo>
                    <a:pt x="420344" y="280225"/>
                  </a:lnTo>
                  <a:lnTo>
                    <a:pt x="448360" y="280225"/>
                  </a:lnTo>
                  <a:lnTo>
                    <a:pt x="448360" y="308254"/>
                  </a:lnTo>
                  <a:lnTo>
                    <a:pt x="476389" y="308254"/>
                  </a:lnTo>
                  <a:lnTo>
                    <a:pt x="476389" y="336283"/>
                  </a:lnTo>
                  <a:lnTo>
                    <a:pt x="448360" y="336283"/>
                  </a:lnTo>
                  <a:lnTo>
                    <a:pt x="448360" y="364299"/>
                  </a:lnTo>
                  <a:lnTo>
                    <a:pt x="476389" y="364299"/>
                  </a:lnTo>
                  <a:lnTo>
                    <a:pt x="504405" y="364299"/>
                  </a:lnTo>
                  <a:lnTo>
                    <a:pt x="532434" y="364299"/>
                  </a:lnTo>
                  <a:lnTo>
                    <a:pt x="532434" y="336283"/>
                  </a:lnTo>
                  <a:lnTo>
                    <a:pt x="504405" y="336283"/>
                  </a:lnTo>
                  <a:lnTo>
                    <a:pt x="504405" y="280225"/>
                  </a:lnTo>
                  <a:lnTo>
                    <a:pt x="476389" y="280225"/>
                  </a:lnTo>
                  <a:lnTo>
                    <a:pt x="476389" y="224180"/>
                  </a:lnTo>
                  <a:lnTo>
                    <a:pt x="448360" y="224180"/>
                  </a:lnTo>
                  <a:lnTo>
                    <a:pt x="448360" y="196164"/>
                  </a:lnTo>
                  <a:lnTo>
                    <a:pt x="476389" y="196164"/>
                  </a:lnTo>
                  <a:lnTo>
                    <a:pt x="476389" y="168135"/>
                  </a:lnTo>
                  <a:lnTo>
                    <a:pt x="448360" y="168135"/>
                  </a:lnTo>
                  <a:lnTo>
                    <a:pt x="420344" y="168135"/>
                  </a:lnTo>
                  <a:lnTo>
                    <a:pt x="420344" y="140119"/>
                  </a:lnTo>
                  <a:lnTo>
                    <a:pt x="448360" y="140119"/>
                  </a:lnTo>
                  <a:lnTo>
                    <a:pt x="448360" y="112090"/>
                  </a:lnTo>
                  <a:lnTo>
                    <a:pt x="420344" y="112090"/>
                  </a:lnTo>
                  <a:lnTo>
                    <a:pt x="420344" y="56045"/>
                  </a:lnTo>
                  <a:lnTo>
                    <a:pt x="448360" y="56045"/>
                  </a:lnTo>
                  <a:lnTo>
                    <a:pt x="448360" y="112090"/>
                  </a:lnTo>
                  <a:lnTo>
                    <a:pt x="476389" y="112090"/>
                  </a:lnTo>
                  <a:lnTo>
                    <a:pt x="476389" y="168135"/>
                  </a:lnTo>
                  <a:lnTo>
                    <a:pt x="504405" y="168135"/>
                  </a:lnTo>
                  <a:lnTo>
                    <a:pt x="532434" y="168135"/>
                  </a:lnTo>
                  <a:lnTo>
                    <a:pt x="560451" y="168135"/>
                  </a:lnTo>
                  <a:lnTo>
                    <a:pt x="560451" y="196164"/>
                  </a:lnTo>
                  <a:lnTo>
                    <a:pt x="588479" y="196164"/>
                  </a:lnTo>
                  <a:lnTo>
                    <a:pt x="588479" y="140119"/>
                  </a:lnTo>
                  <a:lnTo>
                    <a:pt x="616496" y="140119"/>
                  </a:lnTo>
                  <a:lnTo>
                    <a:pt x="644512" y="140119"/>
                  </a:lnTo>
                  <a:lnTo>
                    <a:pt x="644512" y="112090"/>
                  </a:lnTo>
                  <a:close/>
                </a:path>
                <a:path w="1149350" h="420370">
                  <a:moveTo>
                    <a:pt x="672541" y="336283"/>
                  </a:moveTo>
                  <a:lnTo>
                    <a:pt x="644512" y="336283"/>
                  </a:lnTo>
                  <a:lnTo>
                    <a:pt x="644512" y="392315"/>
                  </a:lnTo>
                  <a:lnTo>
                    <a:pt x="672541" y="392315"/>
                  </a:lnTo>
                  <a:lnTo>
                    <a:pt x="672541" y="336283"/>
                  </a:lnTo>
                  <a:close/>
                </a:path>
                <a:path w="1149350" h="420370">
                  <a:moveTo>
                    <a:pt x="700557" y="308254"/>
                  </a:moveTo>
                  <a:lnTo>
                    <a:pt x="672541" y="308254"/>
                  </a:lnTo>
                  <a:lnTo>
                    <a:pt x="672541" y="336283"/>
                  </a:lnTo>
                  <a:lnTo>
                    <a:pt x="700557" y="336283"/>
                  </a:lnTo>
                  <a:lnTo>
                    <a:pt x="700557" y="308254"/>
                  </a:lnTo>
                  <a:close/>
                </a:path>
                <a:path w="1149350" h="420370">
                  <a:moveTo>
                    <a:pt x="728586" y="252209"/>
                  </a:moveTo>
                  <a:lnTo>
                    <a:pt x="700557" y="252209"/>
                  </a:lnTo>
                  <a:lnTo>
                    <a:pt x="700557" y="280225"/>
                  </a:lnTo>
                  <a:lnTo>
                    <a:pt x="728586" y="280225"/>
                  </a:lnTo>
                  <a:lnTo>
                    <a:pt x="728586" y="252209"/>
                  </a:lnTo>
                  <a:close/>
                </a:path>
                <a:path w="1149350" h="420370">
                  <a:moveTo>
                    <a:pt x="756615" y="224180"/>
                  </a:moveTo>
                  <a:lnTo>
                    <a:pt x="728586" y="224180"/>
                  </a:lnTo>
                  <a:lnTo>
                    <a:pt x="728586" y="252209"/>
                  </a:lnTo>
                  <a:lnTo>
                    <a:pt x="756615" y="252209"/>
                  </a:lnTo>
                  <a:lnTo>
                    <a:pt x="756615" y="224180"/>
                  </a:lnTo>
                  <a:close/>
                </a:path>
                <a:path w="1149350" h="420370">
                  <a:moveTo>
                    <a:pt x="784631" y="308254"/>
                  </a:moveTo>
                  <a:lnTo>
                    <a:pt x="756615" y="308254"/>
                  </a:lnTo>
                  <a:lnTo>
                    <a:pt x="756615" y="336283"/>
                  </a:lnTo>
                  <a:lnTo>
                    <a:pt x="784631" y="336283"/>
                  </a:lnTo>
                  <a:lnTo>
                    <a:pt x="784631" y="308254"/>
                  </a:lnTo>
                  <a:close/>
                </a:path>
                <a:path w="1149350" h="420370">
                  <a:moveTo>
                    <a:pt x="840676" y="252209"/>
                  </a:moveTo>
                  <a:lnTo>
                    <a:pt x="812660" y="252209"/>
                  </a:lnTo>
                  <a:lnTo>
                    <a:pt x="812660" y="224180"/>
                  </a:lnTo>
                  <a:lnTo>
                    <a:pt x="784631" y="224180"/>
                  </a:lnTo>
                  <a:lnTo>
                    <a:pt x="784631" y="308254"/>
                  </a:lnTo>
                  <a:lnTo>
                    <a:pt x="812660" y="308254"/>
                  </a:lnTo>
                  <a:lnTo>
                    <a:pt x="840676" y="308254"/>
                  </a:lnTo>
                  <a:lnTo>
                    <a:pt x="840676" y="252209"/>
                  </a:lnTo>
                  <a:close/>
                </a:path>
                <a:path w="1149350" h="420370">
                  <a:moveTo>
                    <a:pt x="1064856" y="196164"/>
                  </a:moveTo>
                  <a:lnTo>
                    <a:pt x="1036840" y="196164"/>
                  </a:lnTo>
                  <a:lnTo>
                    <a:pt x="1036840" y="140119"/>
                  </a:lnTo>
                  <a:lnTo>
                    <a:pt x="1008811" y="140119"/>
                  </a:lnTo>
                  <a:lnTo>
                    <a:pt x="980795" y="140119"/>
                  </a:lnTo>
                  <a:lnTo>
                    <a:pt x="980795" y="168135"/>
                  </a:lnTo>
                  <a:lnTo>
                    <a:pt x="952766" y="168135"/>
                  </a:lnTo>
                  <a:lnTo>
                    <a:pt x="952766" y="196164"/>
                  </a:lnTo>
                  <a:lnTo>
                    <a:pt x="924750" y="196164"/>
                  </a:lnTo>
                  <a:lnTo>
                    <a:pt x="896721" y="196164"/>
                  </a:lnTo>
                  <a:lnTo>
                    <a:pt x="868705" y="196164"/>
                  </a:lnTo>
                  <a:lnTo>
                    <a:pt x="840676" y="196164"/>
                  </a:lnTo>
                  <a:lnTo>
                    <a:pt x="812660" y="196164"/>
                  </a:lnTo>
                  <a:lnTo>
                    <a:pt x="812660" y="224180"/>
                  </a:lnTo>
                  <a:lnTo>
                    <a:pt x="952766" y="224180"/>
                  </a:lnTo>
                  <a:lnTo>
                    <a:pt x="952766" y="280225"/>
                  </a:lnTo>
                  <a:lnTo>
                    <a:pt x="924750" y="280225"/>
                  </a:lnTo>
                  <a:lnTo>
                    <a:pt x="924750" y="252209"/>
                  </a:lnTo>
                  <a:lnTo>
                    <a:pt x="896721" y="252209"/>
                  </a:lnTo>
                  <a:lnTo>
                    <a:pt x="868705" y="252209"/>
                  </a:lnTo>
                  <a:lnTo>
                    <a:pt x="868705" y="308254"/>
                  </a:lnTo>
                  <a:lnTo>
                    <a:pt x="896721" y="308254"/>
                  </a:lnTo>
                  <a:lnTo>
                    <a:pt x="896721" y="336283"/>
                  </a:lnTo>
                  <a:lnTo>
                    <a:pt x="924750" y="336283"/>
                  </a:lnTo>
                  <a:lnTo>
                    <a:pt x="924750" y="392315"/>
                  </a:lnTo>
                  <a:lnTo>
                    <a:pt x="952766" y="392315"/>
                  </a:lnTo>
                  <a:lnTo>
                    <a:pt x="952766" y="308254"/>
                  </a:lnTo>
                  <a:lnTo>
                    <a:pt x="980795" y="308254"/>
                  </a:lnTo>
                  <a:lnTo>
                    <a:pt x="1008811" y="308254"/>
                  </a:lnTo>
                  <a:lnTo>
                    <a:pt x="1008811" y="280225"/>
                  </a:lnTo>
                  <a:lnTo>
                    <a:pt x="1036840" y="280225"/>
                  </a:lnTo>
                  <a:lnTo>
                    <a:pt x="1036840" y="252209"/>
                  </a:lnTo>
                  <a:lnTo>
                    <a:pt x="1008811" y="252209"/>
                  </a:lnTo>
                  <a:lnTo>
                    <a:pt x="980795" y="252209"/>
                  </a:lnTo>
                  <a:lnTo>
                    <a:pt x="980795" y="224180"/>
                  </a:lnTo>
                  <a:lnTo>
                    <a:pt x="1008811" y="224180"/>
                  </a:lnTo>
                  <a:lnTo>
                    <a:pt x="1036840" y="224180"/>
                  </a:lnTo>
                  <a:lnTo>
                    <a:pt x="1064856" y="224180"/>
                  </a:lnTo>
                  <a:lnTo>
                    <a:pt x="1064856" y="196164"/>
                  </a:lnTo>
                  <a:close/>
                </a:path>
                <a:path w="1149350" h="420370">
                  <a:moveTo>
                    <a:pt x="1120902" y="308254"/>
                  </a:moveTo>
                  <a:lnTo>
                    <a:pt x="1092885" y="308254"/>
                  </a:lnTo>
                  <a:lnTo>
                    <a:pt x="1092885" y="280225"/>
                  </a:lnTo>
                  <a:lnTo>
                    <a:pt x="1064856" y="280225"/>
                  </a:lnTo>
                  <a:lnTo>
                    <a:pt x="1064856" y="308254"/>
                  </a:lnTo>
                  <a:lnTo>
                    <a:pt x="1036840" y="308254"/>
                  </a:lnTo>
                  <a:lnTo>
                    <a:pt x="1008811" y="308254"/>
                  </a:lnTo>
                  <a:lnTo>
                    <a:pt x="1008811" y="336283"/>
                  </a:lnTo>
                  <a:lnTo>
                    <a:pt x="1036840" y="336283"/>
                  </a:lnTo>
                  <a:lnTo>
                    <a:pt x="1064856" y="336283"/>
                  </a:lnTo>
                  <a:lnTo>
                    <a:pt x="1092885" y="336283"/>
                  </a:lnTo>
                  <a:lnTo>
                    <a:pt x="1120902" y="336283"/>
                  </a:lnTo>
                  <a:lnTo>
                    <a:pt x="1120902" y="308254"/>
                  </a:lnTo>
                  <a:close/>
                </a:path>
                <a:path w="1149350" h="420370">
                  <a:moveTo>
                    <a:pt x="1148930" y="336283"/>
                  </a:moveTo>
                  <a:lnTo>
                    <a:pt x="1120902" y="336283"/>
                  </a:lnTo>
                  <a:lnTo>
                    <a:pt x="1120902" y="364299"/>
                  </a:lnTo>
                  <a:lnTo>
                    <a:pt x="1148930" y="364299"/>
                  </a:lnTo>
                  <a:lnTo>
                    <a:pt x="1148930" y="336283"/>
                  </a:lnTo>
                  <a:close/>
                </a:path>
                <a:path w="1149350" h="420370">
                  <a:moveTo>
                    <a:pt x="1148930" y="252209"/>
                  </a:moveTo>
                  <a:lnTo>
                    <a:pt x="1120902" y="252209"/>
                  </a:lnTo>
                  <a:lnTo>
                    <a:pt x="1120902" y="308254"/>
                  </a:lnTo>
                  <a:lnTo>
                    <a:pt x="1148930" y="308254"/>
                  </a:lnTo>
                  <a:lnTo>
                    <a:pt x="1148930" y="2522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361459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28016" y="308241"/>
                  </a:moveTo>
                  <a:lnTo>
                    <a:pt x="0" y="308241"/>
                  </a:lnTo>
                  <a:lnTo>
                    <a:pt x="0" y="336270"/>
                  </a:lnTo>
                  <a:lnTo>
                    <a:pt x="28016" y="336270"/>
                  </a:lnTo>
                  <a:lnTo>
                    <a:pt x="28016" y="308241"/>
                  </a:lnTo>
                  <a:close/>
                </a:path>
                <a:path w="1149350" h="420370">
                  <a:moveTo>
                    <a:pt x="28016" y="140106"/>
                  </a:moveTo>
                  <a:lnTo>
                    <a:pt x="0" y="140106"/>
                  </a:lnTo>
                  <a:lnTo>
                    <a:pt x="0" y="168122"/>
                  </a:lnTo>
                  <a:lnTo>
                    <a:pt x="28016" y="168122"/>
                  </a:lnTo>
                  <a:lnTo>
                    <a:pt x="28016" y="140106"/>
                  </a:lnTo>
                  <a:close/>
                </a:path>
                <a:path w="1149350" h="420370">
                  <a:moveTo>
                    <a:pt x="28016" y="84061"/>
                  </a:moveTo>
                  <a:lnTo>
                    <a:pt x="0" y="84061"/>
                  </a:lnTo>
                  <a:lnTo>
                    <a:pt x="0" y="112077"/>
                  </a:lnTo>
                  <a:lnTo>
                    <a:pt x="28016" y="112077"/>
                  </a:lnTo>
                  <a:lnTo>
                    <a:pt x="28016" y="84061"/>
                  </a:lnTo>
                  <a:close/>
                </a:path>
                <a:path w="1149350" h="420370">
                  <a:moveTo>
                    <a:pt x="84061" y="224167"/>
                  </a:moveTo>
                  <a:lnTo>
                    <a:pt x="56045" y="224167"/>
                  </a:lnTo>
                  <a:lnTo>
                    <a:pt x="56045" y="252196"/>
                  </a:lnTo>
                  <a:lnTo>
                    <a:pt x="28016" y="252196"/>
                  </a:lnTo>
                  <a:lnTo>
                    <a:pt x="0" y="252196"/>
                  </a:lnTo>
                  <a:lnTo>
                    <a:pt x="0" y="280212"/>
                  </a:lnTo>
                  <a:lnTo>
                    <a:pt x="28016" y="280212"/>
                  </a:lnTo>
                  <a:lnTo>
                    <a:pt x="56045" y="280212"/>
                  </a:lnTo>
                  <a:lnTo>
                    <a:pt x="56045" y="308241"/>
                  </a:lnTo>
                  <a:lnTo>
                    <a:pt x="84061" y="308241"/>
                  </a:lnTo>
                  <a:lnTo>
                    <a:pt x="84061" y="224167"/>
                  </a:lnTo>
                  <a:close/>
                </a:path>
                <a:path w="1149350" h="420370">
                  <a:moveTo>
                    <a:pt x="112090" y="140106"/>
                  </a:moveTo>
                  <a:lnTo>
                    <a:pt x="84061" y="140106"/>
                  </a:lnTo>
                  <a:lnTo>
                    <a:pt x="84061" y="112077"/>
                  </a:lnTo>
                  <a:lnTo>
                    <a:pt x="56045" y="112077"/>
                  </a:lnTo>
                  <a:lnTo>
                    <a:pt x="56045" y="196151"/>
                  </a:lnTo>
                  <a:lnTo>
                    <a:pt x="84061" y="196151"/>
                  </a:lnTo>
                  <a:lnTo>
                    <a:pt x="84061" y="168122"/>
                  </a:lnTo>
                  <a:lnTo>
                    <a:pt x="112090" y="168122"/>
                  </a:lnTo>
                  <a:lnTo>
                    <a:pt x="112090" y="140106"/>
                  </a:lnTo>
                  <a:close/>
                </a:path>
                <a:path w="1149350" h="420370">
                  <a:moveTo>
                    <a:pt x="168135" y="28016"/>
                  </a:moveTo>
                  <a:lnTo>
                    <a:pt x="140106" y="28016"/>
                  </a:lnTo>
                  <a:lnTo>
                    <a:pt x="140106" y="56032"/>
                  </a:lnTo>
                  <a:lnTo>
                    <a:pt x="168135" y="56032"/>
                  </a:lnTo>
                  <a:lnTo>
                    <a:pt x="168135" y="28016"/>
                  </a:lnTo>
                  <a:close/>
                </a:path>
                <a:path w="1149350" h="420370">
                  <a:moveTo>
                    <a:pt x="196151" y="168122"/>
                  </a:moveTo>
                  <a:lnTo>
                    <a:pt x="168135" y="168122"/>
                  </a:lnTo>
                  <a:lnTo>
                    <a:pt x="168135" y="196151"/>
                  </a:lnTo>
                  <a:lnTo>
                    <a:pt x="196151" y="196151"/>
                  </a:lnTo>
                  <a:lnTo>
                    <a:pt x="196151" y="168122"/>
                  </a:lnTo>
                  <a:close/>
                </a:path>
                <a:path w="1149350" h="420370">
                  <a:moveTo>
                    <a:pt x="196151" y="112077"/>
                  </a:moveTo>
                  <a:lnTo>
                    <a:pt x="168135" y="112077"/>
                  </a:lnTo>
                  <a:lnTo>
                    <a:pt x="168135" y="84061"/>
                  </a:lnTo>
                  <a:lnTo>
                    <a:pt x="140106" y="84061"/>
                  </a:lnTo>
                  <a:lnTo>
                    <a:pt x="140106" y="112077"/>
                  </a:lnTo>
                  <a:lnTo>
                    <a:pt x="112090" y="112077"/>
                  </a:lnTo>
                  <a:lnTo>
                    <a:pt x="112090" y="140106"/>
                  </a:lnTo>
                  <a:lnTo>
                    <a:pt x="140106" y="140106"/>
                  </a:lnTo>
                  <a:lnTo>
                    <a:pt x="168135" y="140106"/>
                  </a:lnTo>
                  <a:lnTo>
                    <a:pt x="196151" y="140106"/>
                  </a:lnTo>
                  <a:lnTo>
                    <a:pt x="196151" y="112077"/>
                  </a:lnTo>
                  <a:close/>
                </a:path>
                <a:path w="1149350" h="420370">
                  <a:moveTo>
                    <a:pt x="196151" y="56032"/>
                  </a:moveTo>
                  <a:lnTo>
                    <a:pt x="168135" y="56032"/>
                  </a:lnTo>
                  <a:lnTo>
                    <a:pt x="168135" y="84061"/>
                  </a:lnTo>
                  <a:lnTo>
                    <a:pt x="196151" y="84061"/>
                  </a:lnTo>
                  <a:lnTo>
                    <a:pt x="196151" y="56032"/>
                  </a:lnTo>
                  <a:close/>
                </a:path>
                <a:path w="1149350" h="420370">
                  <a:moveTo>
                    <a:pt x="224180" y="252196"/>
                  </a:moveTo>
                  <a:lnTo>
                    <a:pt x="196151" y="252196"/>
                  </a:lnTo>
                  <a:lnTo>
                    <a:pt x="196151" y="280212"/>
                  </a:lnTo>
                  <a:lnTo>
                    <a:pt x="168135" y="280212"/>
                  </a:lnTo>
                  <a:lnTo>
                    <a:pt x="168135" y="252196"/>
                  </a:lnTo>
                  <a:lnTo>
                    <a:pt x="196151" y="252196"/>
                  </a:lnTo>
                  <a:lnTo>
                    <a:pt x="196151" y="224167"/>
                  </a:lnTo>
                  <a:lnTo>
                    <a:pt x="168135" y="224167"/>
                  </a:lnTo>
                  <a:lnTo>
                    <a:pt x="168135" y="196151"/>
                  </a:lnTo>
                  <a:lnTo>
                    <a:pt x="140106" y="196151"/>
                  </a:lnTo>
                  <a:lnTo>
                    <a:pt x="140106" y="168122"/>
                  </a:lnTo>
                  <a:lnTo>
                    <a:pt x="112090" y="168122"/>
                  </a:lnTo>
                  <a:lnTo>
                    <a:pt x="112090" y="224167"/>
                  </a:lnTo>
                  <a:lnTo>
                    <a:pt x="140106" y="224167"/>
                  </a:lnTo>
                  <a:lnTo>
                    <a:pt x="140106" y="252196"/>
                  </a:lnTo>
                  <a:lnTo>
                    <a:pt x="112090" y="252196"/>
                  </a:lnTo>
                  <a:lnTo>
                    <a:pt x="112090" y="280212"/>
                  </a:lnTo>
                  <a:lnTo>
                    <a:pt x="140106" y="280212"/>
                  </a:lnTo>
                  <a:lnTo>
                    <a:pt x="140106" y="308241"/>
                  </a:lnTo>
                  <a:lnTo>
                    <a:pt x="168135" y="308241"/>
                  </a:lnTo>
                  <a:lnTo>
                    <a:pt x="196151" y="308241"/>
                  </a:lnTo>
                  <a:lnTo>
                    <a:pt x="224180" y="308241"/>
                  </a:lnTo>
                  <a:lnTo>
                    <a:pt x="224180" y="252196"/>
                  </a:lnTo>
                  <a:close/>
                </a:path>
                <a:path w="1149350" h="420370">
                  <a:moveTo>
                    <a:pt x="252196" y="28016"/>
                  </a:moveTo>
                  <a:lnTo>
                    <a:pt x="224180" y="28016"/>
                  </a:lnTo>
                  <a:lnTo>
                    <a:pt x="224180" y="56032"/>
                  </a:lnTo>
                  <a:lnTo>
                    <a:pt x="252196" y="56032"/>
                  </a:lnTo>
                  <a:lnTo>
                    <a:pt x="252196" y="28016"/>
                  </a:lnTo>
                  <a:close/>
                </a:path>
                <a:path w="1149350" h="420370">
                  <a:moveTo>
                    <a:pt x="280225" y="280212"/>
                  </a:moveTo>
                  <a:lnTo>
                    <a:pt x="252196" y="280212"/>
                  </a:lnTo>
                  <a:lnTo>
                    <a:pt x="252196" y="308241"/>
                  </a:lnTo>
                  <a:lnTo>
                    <a:pt x="280225" y="308241"/>
                  </a:lnTo>
                  <a:lnTo>
                    <a:pt x="280225" y="280212"/>
                  </a:lnTo>
                  <a:close/>
                </a:path>
                <a:path w="1149350" h="420370">
                  <a:moveTo>
                    <a:pt x="308241" y="308241"/>
                  </a:moveTo>
                  <a:lnTo>
                    <a:pt x="280225" y="308241"/>
                  </a:lnTo>
                  <a:lnTo>
                    <a:pt x="280225" y="336270"/>
                  </a:lnTo>
                  <a:lnTo>
                    <a:pt x="308241" y="336270"/>
                  </a:lnTo>
                  <a:lnTo>
                    <a:pt x="308241" y="308241"/>
                  </a:lnTo>
                  <a:close/>
                </a:path>
                <a:path w="1149350" h="420370">
                  <a:moveTo>
                    <a:pt x="308241" y="252196"/>
                  </a:moveTo>
                  <a:lnTo>
                    <a:pt x="280225" y="252196"/>
                  </a:lnTo>
                  <a:lnTo>
                    <a:pt x="280225" y="280212"/>
                  </a:lnTo>
                  <a:lnTo>
                    <a:pt x="308241" y="280212"/>
                  </a:lnTo>
                  <a:lnTo>
                    <a:pt x="308241" y="252196"/>
                  </a:lnTo>
                  <a:close/>
                </a:path>
                <a:path w="1149350" h="420370">
                  <a:moveTo>
                    <a:pt x="336270" y="84061"/>
                  </a:moveTo>
                  <a:lnTo>
                    <a:pt x="308241" y="84061"/>
                  </a:lnTo>
                  <a:lnTo>
                    <a:pt x="308241" y="112077"/>
                  </a:lnTo>
                  <a:lnTo>
                    <a:pt x="336270" y="112077"/>
                  </a:lnTo>
                  <a:lnTo>
                    <a:pt x="336270" y="84061"/>
                  </a:lnTo>
                  <a:close/>
                </a:path>
                <a:path w="1149350" h="420370">
                  <a:moveTo>
                    <a:pt x="420344" y="196151"/>
                  </a:moveTo>
                  <a:lnTo>
                    <a:pt x="392315" y="196151"/>
                  </a:lnTo>
                  <a:lnTo>
                    <a:pt x="392315" y="168122"/>
                  </a:lnTo>
                  <a:lnTo>
                    <a:pt x="364286" y="168122"/>
                  </a:lnTo>
                  <a:lnTo>
                    <a:pt x="364286" y="196151"/>
                  </a:lnTo>
                  <a:lnTo>
                    <a:pt x="336270" y="196151"/>
                  </a:lnTo>
                  <a:lnTo>
                    <a:pt x="336270" y="140106"/>
                  </a:lnTo>
                  <a:lnTo>
                    <a:pt x="308241" y="140106"/>
                  </a:lnTo>
                  <a:lnTo>
                    <a:pt x="308241" y="112077"/>
                  </a:lnTo>
                  <a:lnTo>
                    <a:pt x="280225" y="112077"/>
                  </a:lnTo>
                  <a:lnTo>
                    <a:pt x="252196" y="112077"/>
                  </a:lnTo>
                  <a:lnTo>
                    <a:pt x="252196" y="140106"/>
                  </a:lnTo>
                  <a:lnTo>
                    <a:pt x="224180" y="140106"/>
                  </a:lnTo>
                  <a:lnTo>
                    <a:pt x="224180" y="168122"/>
                  </a:lnTo>
                  <a:lnTo>
                    <a:pt x="252196" y="168122"/>
                  </a:lnTo>
                  <a:lnTo>
                    <a:pt x="252196" y="252196"/>
                  </a:lnTo>
                  <a:lnTo>
                    <a:pt x="280225" y="252196"/>
                  </a:lnTo>
                  <a:lnTo>
                    <a:pt x="280225" y="224167"/>
                  </a:lnTo>
                  <a:lnTo>
                    <a:pt x="308241" y="224167"/>
                  </a:lnTo>
                  <a:lnTo>
                    <a:pt x="308241" y="252196"/>
                  </a:lnTo>
                  <a:lnTo>
                    <a:pt x="336270" y="252196"/>
                  </a:lnTo>
                  <a:lnTo>
                    <a:pt x="336270" y="224167"/>
                  </a:lnTo>
                  <a:lnTo>
                    <a:pt x="364286" y="224167"/>
                  </a:lnTo>
                  <a:lnTo>
                    <a:pt x="392315" y="224167"/>
                  </a:lnTo>
                  <a:lnTo>
                    <a:pt x="420344" y="224167"/>
                  </a:lnTo>
                  <a:lnTo>
                    <a:pt x="420344" y="196151"/>
                  </a:lnTo>
                  <a:close/>
                </a:path>
                <a:path w="1149350" h="420370">
                  <a:moveTo>
                    <a:pt x="420344" y="0"/>
                  </a:moveTo>
                  <a:lnTo>
                    <a:pt x="392315" y="0"/>
                  </a:lnTo>
                  <a:lnTo>
                    <a:pt x="392315" y="56032"/>
                  </a:lnTo>
                  <a:lnTo>
                    <a:pt x="364286" y="56032"/>
                  </a:lnTo>
                  <a:lnTo>
                    <a:pt x="364286" y="140106"/>
                  </a:lnTo>
                  <a:lnTo>
                    <a:pt x="392315" y="140106"/>
                  </a:lnTo>
                  <a:lnTo>
                    <a:pt x="420344" y="140106"/>
                  </a:lnTo>
                  <a:lnTo>
                    <a:pt x="420344" y="112077"/>
                  </a:lnTo>
                  <a:lnTo>
                    <a:pt x="392315" y="112077"/>
                  </a:lnTo>
                  <a:lnTo>
                    <a:pt x="392315" y="84061"/>
                  </a:lnTo>
                  <a:lnTo>
                    <a:pt x="420344" y="84061"/>
                  </a:lnTo>
                  <a:lnTo>
                    <a:pt x="420344" y="0"/>
                  </a:lnTo>
                  <a:close/>
                </a:path>
                <a:path w="1149350" h="420370">
                  <a:moveTo>
                    <a:pt x="448360" y="140106"/>
                  </a:moveTo>
                  <a:lnTo>
                    <a:pt x="420344" y="140106"/>
                  </a:lnTo>
                  <a:lnTo>
                    <a:pt x="420344" y="196151"/>
                  </a:lnTo>
                  <a:lnTo>
                    <a:pt x="448360" y="196151"/>
                  </a:lnTo>
                  <a:lnTo>
                    <a:pt x="448360" y="140106"/>
                  </a:lnTo>
                  <a:close/>
                </a:path>
                <a:path w="1149350" h="420370">
                  <a:moveTo>
                    <a:pt x="476389" y="56032"/>
                  </a:moveTo>
                  <a:lnTo>
                    <a:pt x="448360" y="56032"/>
                  </a:lnTo>
                  <a:lnTo>
                    <a:pt x="448360" y="84061"/>
                  </a:lnTo>
                  <a:lnTo>
                    <a:pt x="476389" y="84061"/>
                  </a:lnTo>
                  <a:lnTo>
                    <a:pt x="476389" y="56032"/>
                  </a:lnTo>
                  <a:close/>
                </a:path>
                <a:path w="1149350" h="420370">
                  <a:moveTo>
                    <a:pt x="560451" y="196151"/>
                  </a:moveTo>
                  <a:lnTo>
                    <a:pt x="532434" y="196151"/>
                  </a:lnTo>
                  <a:lnTo>
                    <a:pt x="532434" y="224167"/>
                  </a:lnTo>
                  <a:lnTo>
                    <a:pt x="560451" y="224167"/>
                  </a:lnTo>
                  <a:lnTo>
                    <a:pt x="560451" y="196151"/>
                  </a:lnTo>
                  <a:close/>
                </a:path>
                <a:path w="1149350" h="420370">
                  <a:moveTo>
                    <a:pt x="560451" y="84061"/>
                  </a:moveTo>
                  <a:lnTo>
                    <a:pt x="532434" y="84061"/>
                  </a:lnTo>
                  <a:lnTo>
                    <a:pt x="532434" y="56032"/>
                  </a:lnTo>
                  <a:lnTo>
                    <a:pt x="504405" y="56032"/>
                  </a:lnTo>
                  <a:lnTo>
                    <a:pt x="504405" y="84061"/>
                  </a:lnTo>
                  <a:lnTo>
                    <a:pt x="476389" y="84061"/>
                  </a:lnTo>
                  <a:lnTo>
                    <a:pt x="476389" y="112077"/>
                  </a:lnTo>
                  <a:lnTo>
                    <a:pt x="448360" y="112077"/>
                  </a:lnTo>
                  <a:lnTo>
                    <a:pt x="448360" y="140106"/>
                  </a:lnTo>
                  <a:lnTo>
                    <a:pt x="476389" y="140106"/>
                  </a:lnTo>
                  <a:lnTo>
                    <a:pt x="476389" y="168122"/>
                  </a:lnTo>
                  <a:lnTo>
                    <a:pt x="504405" y="168122"/>
                  </a:lnTo>
                  <a:lnTo>
                    <a:pt x="504405" y="112077"/>
                  </a:lnTo>
                  <a:lnTo>
                    <a:pt x="532434" y="112077"/>
                  </a:lnTo>
                  <a:lnTo>
                    <a:pt x="532434" y="140106"/>
                  </a:lnTo>
                  <a:lnTo>
                    <a:pt x="560451" y="140106"/>
                  </a:lnTo>
                  <a:lnTo>
                    <a:pt x="560451" y="84061"/>
                  </a:lnTo>
                  <a:close/>
                </a:path>
                <a:path w="1149350" h="420370">
                  <a:moveTo>
                    <a:pt x="560451" y="28016"/>
                  </a:moveTo>
                  <a:lnTo>
                    <a:pt x="532434" y="28016"/>
                  </a:lnTo>
                  <a:lnTo>
                    <a:pt x="532434" y="56032"/>
                  </a:lnTo>
                  <a:lnTo>
                    <a:pt x="560451" y="56032"/>
                  </a:lnTo>
                  <a:lnTo>
                    <a:pt x="560451" y="28016"/>
                  </a:lnTo>
                  <a:close/>
                </a:path>
                <a:path w="1149350" h="420370">
                  <a:moveTo>
                    <a:pt x="588479" y="56032"/>
                  </a:moveTo>
                  <a:lnTo>
                    <a:pt x="560451" y="56032"/>
                  </a:lnTo>
                  <a:lnTo>
                    <a:pt x="560451" y="84061"/>
                  </a:lnTo>
                  <a:lnTo>
                    <a:pt x="588479" y="84061"/>
                  </a:lnTo>
                  <a:lnTo>
                    <a:pt x="588479" y="56032"/>
                  </a:lnTo>
                  <a:close/>
                </a:path>
                <a:path w="1149350" h="420370">
                  <a:moveTo>
                    <a:pt x="616496" y="140106"/>
                  </a:moveTo>
                  <a:lnTo>
                    <a:pt x="588479" y="140106"/>
                  </a:lnTo>
                  <a:lnTo>
                    <a:pt x="560451" y="140106"/>
                  </a:lnTo>
                  <a:lnTo>
                    <a:pt x="560451" y="168122"/>
                  </a:lnTo>
                  <a:lnTo>
                    <a:pt x="588479" y="168122"/>
                  </a:lnTo>
                  <a:lnTo>
                    <a:pt x="616496" y="168122"/>
                  </a:lnTo>
                  <a:lnTo>
                    <a:pt x="616496" y="140106"/>
                  </a:lnTo>
                  <a:close/>
                </a:path>
                <a:path w="1149350" h="420370">
                  <a:moveTo>
                    <a:pt x="644512" y="252196"/>
                  </a:moveTo>
                  <a:lnTo>
                    <a:pt x="616496" y="252196"/>
                  </a:lnTo>
                  <a:lnTo>
                    <a:pt x="616496" y="224167"/>
                  </a:lnTo>
                  <a:lnTo>
                    <a:pt x="588479" y="224167"/>
                  </a:lnTo>
                  <a:lnTo>
                    <a:pt x="588479" y="280212"/>
                  </a:lnTo>
                  <a:lnTo>
                    <a:pt x="616496" y="280212"/>
                  </a:lnTo>
                  <a:lnTo>
                    <a:pt x="644512" y="280212"/>
                  </a:lnTo>
                  <a:lnTo>
                    <a:pt x="644512" y="252196"/>
                  </a:lnTo>
                  <a:close/>
                </a:path>
                <a:path w="1149350" h="420370">
                  <a:moveTo>
                    <a:pt x="644512" y="56032"/>
                  </a:moveTo>
                  <a:lnTo>
                    <a:pt x="616496" y="56032"/>
                  </a:lnTo>
                  <a:lnTo>
                    <a:pt x="616496" y="84061"/>
                  </a:lnTo>
                  <a:lnTo>
                    <a:pt x="588479" y="84061"/>
                  </a:lnTo>
                  <a:lnTo>
                    <a:pt x="588479" y="112077"/>
                  </a:lnTo>
                  <a:lnTo>
                    <a:pt x="616496" y="112077"/>
                  </a:lnTo>
                  <a:lnTo>
                    <a:pt x="644512" y="112077"/>
                  </a:lnTo>
                  <a:lnTo>
                    <a:pt x="644512" y="56032"/>
                  </a:lnTo>
                  <a:close/>
                </a:path>
                <a:path w="1149350" h="420370">
                  <a:moveTo>
                    <a:pt x="672541" y="280212"/>
                  </a:moveTo>
                  <a:lnTo>
                    <a:pt x="644512" y="280212"/>
                  </a:lnTo>
                  <a:lnTo>
                    <a:pt x="644512" y="308241"/>
                  </a:lnTo>
                  <a:lnTo>
                    <a:pt x="672541" y="308241"/>
                  </a:lnTo>
                  <a:lnTo>
                    <a:pt x="672541" y="280212"/>
                  </a:lnTo>
                  <a:close/>
                </a:path>
                <a:path w="1149350" h="420370">
                  <a:moveTo>
                    <a:pt x="672541" y="224167"/>
                  </a:moveTo>
                  <a:lnTo>
                    <a:pt x="644512" y="224167"/>
                  </a:lnTo>
                  <a:lnTo>
                    <a:pt x="644512" y="252196"/>
                  </a:lnTo>
                  <a:lnTo>
                    <a:pt x="672541" y="252196"/>
                  </a:lnTo>
                  <a:lnTo>
                    <a:pt x="672541" y="224167"/>
                  </a:lnTo>
                  <a:close/>
                </a:path>
                <a:path w="1149350" h="420370">
                  <a:moveTo>
                    <a:pt x="672541" y="140106"/>
                  </a:moveTo>
                  <a:lnTo>
                    <a:pt x="644512" y="140106"/>
                  </a:lnTo>
                  <a:lnTo>
                    <a:pt x="644512" y="168122"/>
                  </a:lnTo>
                  <a:lnTo>
                    <a:pt x="672541" y="168122"/>
                  </a:lnTo>
                  <a:lnTo>
                    <a:pt x="672541" y="140106"/>
                  </a:lnTo>
                  <a:close/>
                </a:path>
                <a:path w="1149350" h="420370">
                  <a:moveTo>
                    <a:pt x="728586" y="84061"/>
                  </a:moveTo>
                  <a:lnTo>
                    <a:pt x="700557" y="84061"/>
                  </a:lnTo>
                  <a:lnTo>
                    <a:pt x="672541" y="84061"/>
                  </a:lnTo>
                  <a:lnTo>
                    <a:pt x="672541" y="112077"/>
                  </a:lnTo>
                  <a:lnTo>
                    <a:pt x="700557" y="112077"/>
                  </a:lnTo>
                  <a:lnTo>
                    <a:pt x="728586" y="112077"/>
                  </a:lnTo>
                  <a:lnTo>
                    <a:pt x="728586" y="84061"/>
                  </a:lnTo>
                  <a:close/>
                </a:path>
                <a:path w="1149350" h="420370">
                  <a:moveTo>
                    <a:pt x="756615" y="364451"/>
                  </a:moveTo>
                  <a:lnTo>
                    <a:pt x="728586" y="364451"/>
                  </a:lnTo>
                  <a:lnTo>
                    <a:pt x="728586" y="420331"/>
                  </a:lnTo>
                  <a:lnTo>
                    <a:pt x="756615" y="420331"/>
                  </a:lnTo>
                  <a:lnTo>
                    <a:pt x="756615" y="364451"/>
                  </a:lnTo>
                  <a:close/>
                </a:path>
                <a:path w="1149350" h="420370">
                  <a:moveTo>
                    <a:pt x="812660" y="112077"/>
                  </a:moveTo>
                  <a:lnTo>
                    <a:pt x="784631" y="112077"/>
                  </a:lnTo>
                  <a:lnTo>
                    <a:pt x="784631" y="140106"/>
                  </a:lnTo>
                  <a:lnTo>
                    <a:pt x="812660" y="140106"/>
                  </a:lnTo>
                  <a:lnTo>
                    <a:pt x="812660" y="112077"/>
                  </a:lnTo>
                  <a:close/>
                </a:path>
                <a:path w="1149350" h="420370">
                  <a:moveTo>
                    <a:pt x="868705" y="252196"/>
                  </a:moveTo>
                  <a:lnTo>
                    <a:pt x="840676" y="252196"/>
                  </a:lnTo>
                  <a:lnTo>
                    <a:pt x="840676" y="280212"/>
                  </a:lnTo>
                  <a:lnTo>
                    <a:pt x="868705" y="280212"/>
                  </a:lnTo>
                  <a:lnTo>
                    <a:pt x="868705" y="252196"/>
                  </a:lnTo>
                  <a:close/>
                </a:path>
                <a:path w="1149350" h="420370">
                  <a:moveTo>
                    <a:pt x="868705" y="112077"/>
                  </a:moveTo>
                  <a:lnTo>
                    <a:pt x="840676" y="112077"/>
                  </a:lnTo>
                  <a:lnTo>
                    <a:pt x="840676" y="140106"/>
                  </a:lnTo>
                  <a:lnTo>
                    <a:pt x="868705" y="140106"/>
                  </a:lnTo>
                  <a:lnTo>
                    <a:pt x="868705" y="112077"/>
                  </a:lnTo>
                  <a:close/>
                </a:path>
                <a:path w="1149350" h="420370">
                  <a:moveTo>
                    <a:pt x="896721" y="140106"/>
                  </a:moveTo>
                  <a:lnTo>
                    <a:pt x="868705" y="140106"/>
                  </a:lnTo>
                  <a:lnTo>
                    <a:pt x="868705" y="168122"/>
                  </a:lnTo>
                  <a:lnTo>
                    <a:pt x="896721" y="168122"/>
                  </a:lnTo>
                  <a:lnTo>
                    <a:pt x="896721" y="140106"/>
                  </a:lnTo>
                  <a:close/>
                </a:path>
                <a:path w="1149350" h="420370">
                  <a:moveTo>
                    <a:pt x="896721" y="28016"/>
                  </a:moveTo>
                  <a:lnTo>
                    <a:pt x="868705" y="28016"/>
                  </a:lnTo>
                  <a:lnTo>
                    <a:pt x="840676" y="28016"/>
                  </a:lnTo>
                  <a:lnTo>
                    <a:pt x="812660" y="28016"/>
                  </a:lnTo>
                  <a:lnTo>
                    <a:pt x="812660" y="56032"/>
                  </a:lnTo>
                  <a:lnTo>
                    <a:pt x="784631" y="56032"/>
                  </a:lnTo>
                  <a:lnTo>
                    <a:pt x="784631" y="28016"/>
                  </a:lnTo>
                  <a:lnTo>
                    <a:pt x="756615" y="28016"/>
                  </a:lnTo>
                  <a:lnTo>
                    <a:pt x="756615" y="84061"/>
                  </a:lnTo>
                  <a:lnTo>
                    <a:pt x="784631" y="84061"/>
                  </a:lnTo>
                  <a:lnTo>
                    <a:pt x="812660" y="84061"/>
                  </a:lnTo>
                  <a:lnTo>
                    <a:pt x="840676" y="84061"/>
                  </a:lnTo>
                  <a:lnTo>
                    <a:pt x="868705" y="84061"/>
                  </a:lnTo>
                  <a:lnTo>
                    <a:pt x="896721" y="84061"/>
                  </a:lnTo>
                  <a:lnTo>
                    <a:pt x="896721" y="28016"/>
                  </a:lnTo>
                  <a:close/>
                </a:path>
                <a:path w="1149350" h="420370">
                  <a:moveTo>
                    <a:pt x="980795" y="112077"/>
                  </a:moveTo>
                  <a:lnTo>
                    <a:pt x="952766" y="112077"/>
                  </a:lnTo>
                  <a:lnTo>
                    <a:pt x="952766" y="140106"/>
                  </a:lnTo>
                  <a:lnTo>
                    <a:pt x="980795" y="140106"/>
                  </a:lnTo>
                  <a:lnTo>
                    <a:pt x="980795" y="112077"/>
                  </a:lnTo>
                  <a:close/>
                </a:path>
                <a:path w="1149350" h="420370">
                  <a:moveTo>
                    <a:pt x="1036840" y="252196"/>
                  </a:moveTo>
                  <a:lnTo>
                    <a:pt x="1008811" y="252196"/>
                  </a:lnTo>
                  <a:lnTo>
                    <a:pt x="980795" y="252196"/>
                  </a:lnTo>
                  <a:lnTo>
                    <a:pt x="980795" y="224167"/>
                  </a:lnTo>
                  <a:lnTo>
                    <a:pt x="952766" y="224167"/>
                  </a:lnTo>
                  <a:lnTo>
                    <a:pt x="952766" y="280212"/>
                  </a:lnTo>
                  <a:lnTo>
                    <a:pt x="980795" y="280212"/>
                  </a:lnTo>
                  <a:lnTo>
                    <a:pt x="980795" y="308241"/>
                  </a:lnTo>
                  <a:lnTo>
                    <a:pt x="1008811" y="308241"/>
                  </a:lnTo>
                  <a:lnTo>
                    <a:pt x="1008811" y="280212"/>
                  </a:lnTo>
                  <a:lnTo>
                    <a:pt x="1036840" y="280212"/>
                  </a:lnTo>
                  <a:lnTo>
                    <a:pt x="1036840" y="252196"/>
                  </a:lnTo>
                  <a:close/>
                </a:path>
                <a:path w="1149350" h="420370">
                  <a:moveTo>
                    <a:pt x="1092885" y="56032"/>
                  </a:moveTo>
                  <a:lnTo>
                    <a:pt x="1064856" y="56032"/>
                  </a:lnTo>
                  <a:lnTo>
                    <a:pt x="1064856" y="28016"/>
                  </a:lnTo>
                  <a:lnTo>
                    <a:pt x="1036840" y="28016"/>
                  </a:lnTo>
                  <a:lnTo>
                    <a:pt x="1008811" y="28016"/>
                  </a:lnTo>
                  <a:lnTo>
                    <a:pt x="1008811" y="56032"/>
                  </a:lnTo>
                  <a:lnTo>
                    <a:pt x="980795" y="56032"/>
                  </a:lnTo>
                  <a:lnTo>
                    <a:pt x="952766" y="56032"/>
                  </a:lnTo>
                  <a:lnTo>
                    <a:pt x="952766" y="84061"/>
                  </a:lnTo>
                  <a:lnTo>
                    <a:pt x="980795" y="84061"/>
                  </a:lnTo>
                  <a:lnTo>
                    <a:pt x="1008811" y="84061"/>
                  </a:lnTo>
                  <a:lnTo>
                    <a:pt x="1008811" y="112077"/>
                  </a:lnTo>
                  <a:lnTo>
                    <a:pt x="1036840" y="112077"/>
                  </a:lnTo>
                  <a:lnTo>
                    <a:pt x="1036840" y="84061"/>
                  </a:lnTo>
                  <a:lnTo>
                    <a:pt x="1064856" y="84061"/>
                  </a:lnTo>
                  <a:lnTo>
                    <a:pt x="1064856" y="112077"/>
                  </a:lnTo>
                  <a:lnTo>
                    <a:pt x="1036840" y="112077"/>
                  </a:lnTo>
                  <a:lnTo>
                    <a:pt x="1036840" y="140106"/>
                  </a:lnTo>
                  <a:lnTo>
                    <a:pt x="1008811" y="140106"/>
                  </a:lnTo>
                  <a:lnTo>
                    <a:pt x="980795" y="140106"/>
                  </a:lnTo>
                  <a:lnTo>
                    <a:pt x="980795" y="196151"/>
                  </a:lnTo>
                  <a:lnTo>
                    <a:pt x="1008811" y="196151"/>
                  </a:lnTo>
                  <a:lnTo>
                    <a:pt x="1008811" y="224167"/>
                  </a:lnTo>
                  <a:lnTo>
                    <a:pt x="1036840" y="224167"/>
                  </a:lnTo>
                  <a:lnTo>
                    <a:pt x="1036840" y="252196"/>
                  </a:lnTo>
                  <a:lnTo>
                    <a:pt x="1064856" y="252196"/>
                  </a:lnTo>
                  <a:lnTo>
                    <a:pt x="1064856" y="196151"/>
                  </a:lnTo>
                  <a:lnTo>
                    <a:pt x="1036840" y="196151"/>
                  </a:lnTo>
                  <a:lnTo>
                    <a:pt x="1036840" y="168122"/>
                  </a:lnTo>
                  <a:lnTo>
                    <a:pt x="1064856" y="168122"/>
                  </a:lnTo>
                  <a:lnTo>
                    <a:pt x="1064856" y="140106"/>
                  </a:lnTo>
                  <a:lnTo>
                    <a:pt x="1092885" y="140106"/>
                  </a:lnTo>
                  <a:lnTo>
                    <a:pt x="1092885" y="56032"/>
                  </a:lnTo>
                  <a:close/>
                </a:path>
                <a:path w="1149350" h="420370">
                  <a:moveTo>
                    <a:pt x="1148930" y="224167"/>
                  </a:moveTo>
                  <a:lnTo>
                    <a:pt x="1120902" y="224167"/>
                  </a:lnTo>
                  <a:lnTo>
                    <a:pt x="1092885" y="224167"/>
                  </a:lnTo>
                  <a:lnTo>
                    <a:pt x="1092885" y="252196"/>
                  </a:lnTo>
                  <a:lnTo>
                    <a:pt x="1064856" y="252196"/>
                  </a:lnTo>
                  <a:lnTo>
                    <a:pt x="1064856" y="280212"/>
                  </a:lnTo>
                  <a:lnTo>
                    <a:pt x="1092885" y="280212"/>
                  </a:lnTo>
                  <a:lnTo>
                    <a:pt x="1092885" y="308241"/>
                  </a:lnTo>
                  <a:lnTo>
                    <a:pt x="1120902" y="308241"/>
                  </a:lnTo>
                  <a:lnTo>
                    <a:pt x="1120902" y="364286"/>
                  </a:lnTo>
                  <a:lnTo>
                    <a:pt x="1148930" y="364286"/>
                  </a:lnTo>
                  <a:lnTo>
                    <a:pt x="1148930" y="224167"/>
                  </a:lnTo>
                  <a:close/>
                </a:path>
                <a:path w="1149350" h="420370">
                  <a:moveTo>
                    <a:pt x="1148930" y="56032"/>
                  </a:moveTo>
                  <a:lnTo>
                    <a:pt x="1120902" y="56032"/>
                  </a:lnTo>
                  <a:lnTo>
                    <a:pt x="1120902" y="84061"/>
                  </a:lnTo>
                  <a:lnTo>
                    <a:pt x="1148930" y="84061"/>
                  </a:lnTo>
                  <a:lnTo>
                    <a:pt x="1148930" y="560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474451"/>
              <a:ext cx="1093470" cy="475615"/>
            </a:xfrm>
            <a:custGeom>
              <a:avLst/>
              <a:gdLst/>
              <a:ahLst/>
              <a:cxnLst/>
              <a:rect l="l" t="t" r="r" b="b"/>
              <a:pathLst>
                <a:path w="1093469" h="475615">
                  <a:moveTo>
                    <a:pt x="112090" y="279323"/>
                  </a:moveTo>
                  <a:lnTo>
                    <a:pt x="84061" y="279323"/>
                  </a:lnTo>
                  <a:lnTo>
                    <a:pt x="84061" y="251294"/>
                  </a:lnTo>
                  <a:lnTo>
                    <a:pt x="56045" y="251294"/>
                  </a:lnTo>
                  <a:lnTo>
                    <a:pt x="56045" y="279323"/>
                  </a:lnTo>
                  <a:lnTo>
                    <a:pt x="28016" y="279323"/>
                  </a:lnTo>
                  <a:lnTo>
                    <a:pt x="28016" y="251294"/>
                  </a:lnTo>
                  <a:lnTo>
                    <a:pt x="0" y="251294"/>
                  </a:lnTo>
                  <a:lnTo>
                    <a:pt x="0" y="363385"/>
                  </a:lnTo>
                  <a:lnTo>
                    <a:pt x="28016" y="363385"/>
                  </a:lnTo>
                  <a:lnTo>
                    <a:pt x="56045" y="363385"/>
                  </a:lnTo>
                  <a:lnTo>
                    <a:pt x="56045" y="335368"/>
                  </a:lnTo>
                  <a:lnTo>
                    <a:pt x="84061" y="335368"/>
                  </a:lnTo>
                  <a:lnTo>
                    <a:pt x="112090" y="335368"/>
                  </a:lnTo>
                  <a:lnTo>
                    <a:pt x="112090" y="279323"/>
                  </a:lnTo>
                  <a:close/>
                </a:path>
                <a:path w="1093469" h="475615">
                  <a:moveTo>
                    <a:pt x="140106" y="335368"/>
                  </a:moveTo>
                  <a:lnTo>
                    <a:pt x="112090" y="335368"/>
                  </a:lnTo>
                  <a:lnTo>
                    <a:pt x="112090" y="363385"/>
                  </a:lnTo>
                  <a:lnTo>
                    <a:pt x="140106" y="363385"/>
                  </a:lnTo>
                  <a:lnTo>
                    <a:pt x="140106" y="335368"/>
                  </a:lnTo>
                  <a:close/>
                </a:path>
                <a:path w="1093469" h="475615">
                  <a:moveTo>
                    <a:pt x="196151" y="335368"/>
                  </a:moveTo>
                  <a:lnTo>
                    <a:pt x="168135" y="335368"/>
                  </a:lnTo>
                  <a:lnTo>
                    <a:pt x="168135" y="363385"/>
                  </a:lnTo>
                  <a:lnTo>
                    <a:pt x="196151" y="363385"/>
                  </a:lnTo>
                  <a:lnTo>
                    <a:pt x="196151" y="335368"/>
                  </a:lnTo>
                  <a:close/>
                </a:path>
                <a:path w="1093469" h="475615">
                  <a:moveTo>
                    <a:pt x="196151" y="279323"/>
                  </a:moveTo>
                  <a:lnTo>
                    <a:pt x="168135" y="279323"/>
                  </a:lnTo>
                  <a:lnTo>
                    <a:pt x="168135" y="251294"/>
                  </a:lnTo>
                  <a:lnTo>
                    <a:pt x="140106" y="251294"/>
                  </a:lnTo>
                  <a:lnTo>
                    <a:pt x="140106" y="223278"/>
                  </a:lnTo>
                  <a:lnTo>
                    <a:pt x="112090" y="223278"/>
                  </a:lnTo>
                  <a:lnTo>
                    <a:pt x="112090" y="279323"/>
                  </a:lnTo>
                  <a:lnTo>
                    <a:pt x="140106" y="279323"/>
                  </a:lnTo>
                  <a:lnTo>
                    <a:pt x="140106" y="307340"/>
                  </a:lnTo>
                  <a:lnTo>
                    <a:pt x="168135" y="307340"/>
                  </a:lnTo>
                  <a:lnTo>
                    <a:pt x="196151" y="307340"/>
                  </a:lnTo>
                  <a:lnTo>
                    <a:pt x="196151" y="279323"/>
                  </a:lnTo>
                  <a:close/>
                </a:path>
                <a:path w="1093469" h="475615">
                  <a:moveTo>
                    <a:pt x="196151" y="223278"/>
                  </a:moveTo>
                  <a:lnTo>
                    <a:pt x="168135" y="223278"/>
                  </a:lnTo>
                  <a:lnTo>
                    <a:pt x="168135" y="251294"/>
                  </a:lnTo>
                  <a:lnTo>
                    <a:pt x="196151" y="251294"/>
                  </a:lnTo>
                  <a:lnTo>
                    <a:pt x="196151" y="223278"/>
                  </a:lnTo>
                  <a:close/>
                </a:path>
                <a:path w="1093469" h="475615">
                  <a:moveTo>
                    <a:pt x="224180" y="251294"/>
                  </a:moveTo>
                  <a:lnTo>
                    <a:pt x="196151" y="251294"/>
                  </a:lnTo>
                  <a:lnTo>
                    <a:pt x="196151" y="279323"/>
                  </a:lnTo>
                  <a:lnTo>
                    <a:pt x="224180" y="279323"/>
                  </a:lnTo>
                  <a:lnTo>
                    <a:pt x="224180" y="251294"/>
                  </a:lnTo>
                  <a:close/>
                </a:path>
                <a:path w="1093469" h="475615">
                  <a:moveTo>
                    <a:pt x="252196" y="279323"/>
                  </a:moveTo>
                  <a:lnTo>
                    <a:pt x="224180" y="279323"/>
                  </a:lnTo>
                  <a:lnTo>
                    <a:pt x="224180" y="307340"/>
                  </a:lnTo>
                  <a:lnTo>
                    <a:pt x="252196" y="307340"/>
                  </a:lnTo>
                  <a:lnTo>
                    <a:pt x="252196" y="279323"/>
                  </a:lnTo>
                  <a:close/>
                </a:path>
                <a:path w="1093469" h="475615">
                  <a:moveTo>
                    <a:pt x="280225" y="223278"/>
                  </a:moveTo>
                  <a:lnTo>
                    <a:pt x="252196" y="223278"/>
                  </a:lnTo>
                  <a:lnTo>
                    <a:pt x="252196" y="251294"/>
                  </a:lnTo>
                  <a:lnTo>
                    <a:pt x="280225" y="251294"/>
                  </a:lnTo>
                  <a:lnTo>
                    <a:pt x="280225" y="223278"/>
                  </a:lnTo>
                  <a:close/>
                </a:path>
                <a:path w="1093469" h="475615">
                  <a:moveTo>
                    <a:pt x="308241" y="251294"/>
                  </a:moveTo>
                  <a:lnTo>
                    <a:pt x="280225" y="251294"/>
                  </a:lnTo>
                  <a:lnTo>
                    <a:pt x="280225" y="335368"/>
                  </a:lnTo>
                  <a:lnTo>
                    <a:pt x="308241" y="335368"/>
                  </a:lnTo>
                  <a:lnTo>
                    <a:pt x="308241" y="251294"/>
                  </a:lnTo>
                  <a:close/>
                </a:path>
                <a:path w="1093469" h="475615">
                  <a:moveTo>
                    <a:pt x="364286" y="391414"/>
                  </a:moveTo>
                  <a:lnTo>
                    <a:pt x="336270" y="391414"/>
                  </a:lnTo>
                  <a:lnTo>
                    <a:pt x="336270" y="335368"/>
                  </a:lnTo>
                  <a:lnTo>
                    <a:pt x="308241" y="335368"/>
                  </a:lnTo>
                  <a:lnTo>
                    <a:pt x="308241" y="363385"/>
                  </a:lnTo>
                  <a:lnTo>
                    <a:pt x="280225" y="363385"/>
                  </a:lnTo>
                  <a:lnTo>
                    <a:pt x="280225" y="335368"/>
                  </a:lnTo>
                  <a:lnTo>
                    <a:pt x="252196" y="335368"/>
                  </a:lnTo>
                  <a:lnTo>
                    <a:pt x="224180" y="335368"/>
                  </a:lnTo>
                  <a:lnTo>
                    <a:pt x="224180" y="419430"/>
                  </a:lnTo>
                  <a:lnTo>
                    <a:pt x="252196" y="419430"/>
                  </a:lnTo>
                  <a:lnTo>
                    <a:pt x="252196" y="391414"/>
                  </a:lnTo>
                  <a:lnTo>
                    <a:pt x="280225" y="391414"/>
                  </a:lnTo>
                  <a:lnTo>
                    <a:pt x="280225" y="475475"/>
                  </a:lnTo>
                  <a:lnTo>
                    <a:pt x="308241" y="475475"/>
                  </a:lnTo>
                  <a:lnTo>
                    <a:pt x="336270" y="475475"/>
                  </a:lnTo>
                  <a:lnTo>
                    <a:pt x="336270" y="447459"/>
                  </a:lnTo>
                  <a:lnTo>
                    <a:pt x="308241" y="447459"/>
                  </a:lnTo>
                  <a:lnTo>
                    <a:pt x="308241" y="419430"/>
                  </a:lnTo>
                  <a:lnTo>
                    <a:pt x="336270" y="419430"/>
                  </a:lnTo>
                  <a:lnTo>
                    <a:pt x="336270" y="447459"/>
                  </a:lnTo>
                  <a:lnTo>
                    <a:pt x="364286" y="447459"/>
                  </a:lnTo>
                  <a:lnTo>
                    <a:pt x="364286" y="391414"/>
                  </a:lnTo>
                  <a:close/>
                </a:path>
                <a:path w="1093469" h="475615">
                  <a:moveTo>
                    <a:pt x="392315" y="195249"/>
                  </a:moveTo>
                  <a:lnTo>
                    <a:pt x="364286" y="195249"/>
                  </a:lnTo>
                  <a:lnTo>
                    <a:pt x="336270" y="195249"/>
                  </a:lnTo>
                  <a:lnTo>
                    <a:pt x="336270" y="223278"/>
                  </a:lnTo>
                  <a:lnTo>
                    <a:pt x="308241" y="223278"/>
                  </a:lnTo>
                  <a:lnTo>
                    <a:pt x="308241" y="251294"/>
                  </a:lnTo>
                  <a:lnTo>
                    <a:pt x="336270" y="251294"/>
                  </a:lnTo>
                  <a:lnTo>
                    <a:pt x="336270" y="279323"/>
                  </a:lnTo>
                  <a:lnTo>
                    <a:pt x="364286" y="279323"/>
                  </a:lnTo>
                  <a:lnTo>
                    <a:pt x="364286" y="223278"/>
                  </a:lnTo>
                  <a:lnTo>
                    <a:pt x="392315" y="223278"/>
                  </a:lnTo>
                  <a:lnTo>
                    <a:pt x="392315" y="195249"/>
                  </a:lnTo>
                  <a:close/>
                </a:path>
                <a:path w="1093469" h="475615">
                  <a:moveTo>
                    <a:pt x="588479" y="391414"/>
                  </a:moveTo>
                  <a:lnTo>
                    <a:pt x="560451" y="391414"/>
                  </a:lnTo>
                  <a:lnTo>
                    <a:pt x="560451" y="335368"/>
                  </a:lnTo>
                  <a:lnTo>
                    <a:pt x="532434" y="335368"/>
                  </a:lnTo>
                  <a:lnTo>
                    <a:pt x="532434" y="419430"/>
                  </a:lnTo>
                  <a:lnTo>
                    <a:pt x="560451" y="419430"/>
                  </a:lnTo>
                  <a:lnTo>
                    <a:pt x="560451" y="447459"/>
                  </a:lnTo>
                  <a:lnTo>
                    <a:pt x="588479" y="447459"/>
                  </a:lnTo>
                  <a:lnTo>
                    <a:pt x="588479" y="391414"/>
                  </a:lnTo>
                  <a:close/>
                </a:path>
                <a:path w="1093469" h="475615">
                  <a:moveTo>
                    <a:pt x="728586" y="307340"/>
                  </a:moveTo>
                  <a:lnTo>
                    <a:pt x="700557" y="307340"/>
                  </a:lnTo>
                  <a:lnTo>
                    <a:pt x="672541" y="307340"/>
                  </a:lnTo>
                  <a:lnTo>
                    <a:pt x="672541" y="419430"/>
                  </a:lnTo>
                  <a:lnTo>
                    <a:pt x="700557" y="419430"/>
                  </a:lnTo>
                  <a:lnTo>
                    <a:pt x="700557" y="335368"/>
                  </a:lnTo>
                  <a:lnTo>
                    <a:pt x="728586" y="335368"/>
                  </a:lnTo>
                  <a:lnTo>
                    <a:pt x="728586" y="307340"/>
                  </a:lnTo>
                  <a:close/>
                </a:path>
                <a:path w="1093469" h="475615">
                  <a:moveTo>
                    <a:pt x="840676" y="335368"/>
                  </a:moveTo>
                  <a:lnTo>
                    <a:pt x="812660" y="335368"/>
                  </a:lnTo>
                  <a:lnTo>
                    <a:pt x="812660" y="391414"/>
                  </a:lnTo>
                  <a:lnTo>
                    <a:pt x="840676" y="391414"/>
                  </a:lnTo>
                  <a:lnTo>
                    <a:pt x="840676" y="335368"/>
                  </a:lnTo>
                  <a:close/>
                </a:path>
                <a:path w="1093469" h="475615">
                  <a:moveTo>
                    <a:pt x="980795" y="307340"/>
                  </a:moveTo>
                  <a:lnTo>
                    <a:pt x="952766" y="307340"/>
                  </a:lnTo>
                  <a:lnTo>
                    <a:pt x="952766" y="335368"/>
                  </a:lnTo>
                  <a:lnTo>
                    <a:pt x="980795" y="335368"/>
                  </a:lnTo>
                  <a:lnTo>
                    <a:pt x="980795" y="307340"/>
                  </a:lnTo>
                  <a:close/>
                </a:path>
                <a:path w="1093469" h="475615">
                  <a:moveTo>
                    <a:pt x="980795" y="251294"/>
                  </a:moveTo>
                  <a:lnTo>
                    <a:pt x="952766" y="251294"/>
                  </a:lnTo>
                  <a:lnTo>
                    <a:pt x="952766" y="223520"/>
                  </a:lnTo>
                  <a:lnTo>
                    <a:pt x="924750" y="223520"/>
                  </a:lnTo>
                  <a:lnTo>
                    <a:pt x="896721" y="223520"/>
                  </a:lnTo>
                  <a:lnTo>
                    <a:pt x="896721" y="195580"/>
                  </a:lnTo>
                  <a:lnTo>
                    <a:pt x="924750" y="195580"/>
                  </a:lnTo>
                  <a:lnTo>
                    <a:pt x="924750" y="83820"/>
                  </a:lnTo>
                  <a:lnTo>
                    <a:pt x="952766" y="83820"/>
                  </a:lnTo>
                  <a:lnTo>
                    <a:pt x="952766" y="27940"/>
                  </a:lnTo>
                  <a:lnTo>
                    <a:pt x="924750" y="27940"/>
                  </a:lnTo>
                  <a:lnTo>
                    <a:pt x="924750" y="55880"/>
                  </a:lnTo>
                  <a:lnTo>
                    <a:pt x="896721" y="55880"/>
                  </a:lnTo>
                  <a:lnTo>
                    <a:pt x="896721" y="111760"/>
                  </a:lnTo>
                  <a:lnTo>
                    <a:pt x="868705" y="111760"/>
                  </a:lnTo>
                  <a:lnTo>
                    <a:pt x="868705" y="139700"/>
                  </a:lnTo>
                  <a:lnTo>
                    <a:pt x="896721" y="139700"/>
                  </a:lnTo>
                  <a:lnTo>
                    <a:pt x="896721" y="167640"/>
                  </a:lnTo>
                  <a:lnTo>
                    <a:pt x="868705" y="167640"/>
                  </a:lnTo>
                  <a:lnTo>
                    <a:pt x="868705" y="195580"/>
                  </a:lnTo>
                  <a:lnTo>
                    <a:pt x="840676" y="195580"/>
                  </a:lnTo>
                  <a:lnTo>
                    <a:pt x="840676" y="251460"/>
                  </a:lnTo>
                  <a:lnTo>
                    <a:pt x="812660" y="251460"/>
                  </a:lnTo>
                  <a:lnTo>
                    <a:pt x="812660" y="111760"/>
                  </a:lnTo>
                  <a:lnTo>
                    <a:pt x="840676" y="111760"/>
                  </a:lnTo>
                  <a:lnTo>
                    <a:pt x="840676" y="55880"/>
                  </a:lnTo>
                  <a:lnTo>
                    <a:pt x="812660" y="55880"/>
                  </a:lnTo>
                  <a:lnTo>
                    <a:pt x="784631" y="55880"/>
                  </a:lnTo>
                  <a:lnTo>
                    <a:pt x="784631" y="27940"/>
                  </a:lnTo>
                  <a:lnTo>
                    <a:pt x="756615" y="27940"/>
                  </a:lnTo>
                  <a:lnTo>
                    <a:pt x="756615" y="0"/>
                  </a:lnTo>
                  <a:lnTo>
                    <a:pt x="728586" y="0"/>
                  </a:lnTo>
                  <a:lnTo>
                    <a:pt x="728586" y="55880"/>
                  </a:lnTo>
                  <a:lnTo>
                    <a:pt x="756615" y="55880"/>
                  </a:lnTo>
                  <a:lnTo>
                    <a:pt x="756615" y="83820"/>
                  </a:lnTo>
                  <a:lnTo>
                    <a:pt x="728586" y="83820"/>
                  </a:lnTo>
                  <a:lnTo>
                    <a:pt x="728586" y="55880"/>
                  </a:lnTo>
                  <a:lnTo>
                    <a:pt x="700557" y="55880"/>
                  </a:lnTo>
                  <a:lnTo>
                    <a:pt x="700557" y="83820"/>
                  </a:lnTo>
                  <a:lnTo>
                    <a:pt x="672541" y="83820"/>
                  </a:lnTo>
                  <a:lnTo>
                    <a:pt x="672541" y="111760"/>
                  </a:lnTo>
                  <a:lnTo>
                    <a:pt x="700557" y="111760"/>
                  </a:lnTo>
                  <a:lnTo>
                    <a:pt x="700557" y="139700"/>
                  </a:lnTo>
                  <a:lnTo>
                    <a:pt x="672541" y="139700"/>
                  </a:lnTo>
                  <a:lnTo>
                    <a:pt x="672541" y="167640"/>
                  </a:lnTo>
                  <a:lnTo>
                    <a:pt x="700557" y="167640"/>
                  </a:lnTo>
                  <a:lnTo>
                    <a:pt x="700557" y="251460"/>
                  </a:lnTo>
                  <a:lnTo>
                    <a:pt x="672541" y="251460"/>
                  </a:lnTo>
                  <a:lnTo>
                    <a:pt x="644512" y="251460"/>
                  </a:lnTo>
                  <a:lnTo>
                    <a:pt x="644512" y="195580"/>
                  </a:lnTo>
                  <a:lnTo>
                    <a:pt x="616496" y="195580"/>
                  </a:lnTo>
                  <a:lnTo>
                    <a:pt x="588479" y="195580"/>
                  </a:lnTo>
                  <a:lnTo>
                    <a:pt x="588479" y="223278"/>
                  </a:lnTo>
                  <a:lnTo>
                    <a:pt x="560451" y="223278"/>
                  </a:lnTo>
                  <a:lnTo>
                    <a:pt x="532434" y="223278"/>
                  </a:lnTo>
                  <a:lnTo>
                    <a:pt x="504405" y="223278"/>
                  </a:lnTo>
                  <a:lnTo>
                    <a:pt x="504405" y="251294"/>
                  </a:lnTo>
                  <a:lnTo>
                    <a:pt x="532434" y="251294"/>
                  </a:lnTo>
                  <a:lnTo>
                    <a:pt x="532434" y="279323"/>
                  </a:lnTo>
                  <a:lnTo>
                    <a:pt x="504405" y="279323"/>
                  </a:lnTo>
                  <a:lnTo>
                    <a:pt x="504405" y="251294"/>
                  </a:lnTo>
                  <a:lnTo>
                    <a:pt x="476389" y="251294"/>
                  </a:lnTo>
                  <a:lnTo>
                    <a:pt x="476389" y="223278"/>
                  </a:lnTo>
                  <a:lnTo>
                    <a:pt x="504405" y="223278"/>
                  </a:lnTo>
                  <a:lnTo>
                    <a:pt x="504405" y="167220"/>
                  </a:lnTo>
                  <a:lnTo>
                    <a:pt x="532434" y="167220"/>
                  </a:lnTo>
                  <a:lnTo>
                    <a:pt x="532434" y="195249"/>
                  </a:lnTo>
                  <a:lnTo>
                    <a:pt x="560451" y="195249"/>
                  </a:lnTo>
                  <a:lnTo>
                    <a:pt x="560451" y="139204"/>
                  </a:lnTo>
                  <a:lnTo>
                    <a:pt x="532434" y="139204"/>
                  </a:lnTo>
                  <a:lnTo>
                    <a:pt x="532434" y="111175"/>
                  </a:lnTo>
                  <a:lnTo>
                    <a:pt x="504405" y="111175"/>
                  </a:lnTo>
                  <a:lnTo>
                    <a:pt x="504405" y="139204"/>
                  </a:lnTo>
                  <a:lnTo>
                    <a:pt x="476389" y="139204"/>
                  </a:lnTo>
                  <a:lnTo>
                    <a:pt x="476389" y="167220"/>
                  </a:lnTo>
                  <a:lnTo>
                    <a:pt x="476389" y="195249"/>
                  </a:lnTo>
                  <a:lnTo>
                    <a:pt x="448360" y="195249"/>
                  </a:lnTo>
                  <a:lnTo>
                    <a:pt x="448360" y="167220"/>
                  </a:lnTo>
                  <a:lnTo>
                    <a:pt x="476389" y="167220"/>
                  </a:lnTo>
                  <a:lnTo>
                    <a:pt x="476389" y="139204"/>
                  </a:lnTo>
                  <a:lnTo>
                    <a:pt x="476389" y="83159"/>
                  </a:lnTo>
                  <a:lnTo>
                    <a:pt x="448360" y="83159"/>
                  </a:lnTo>
                  <a:lnTo>
                    <a:pt x="448360" y="111175"/>
                  </a:lnTo>
                  <a:lnTo>
                    <a:pt x="420344" y="111175"/>
                  </a:lnTo>
                  <a:lnTo>
                    <a:pt x="420344" y="223278"/>
                  </a:lnTo>
                  <a:lnTo>
                    <a:pt x="448360" y="223278"/>
                  </a:lnTo>
                  <a:lnTo>
                    <a:pt x="448360" y="251294"/>
                  </a:lnTo>
                  <a:lnTo>
                    <a:pt x="420344" y="251294"/>
                  </a:lnTo>
                  <a:lnTo>
                    <a:pt x="420344" y="223278"/>
                  </a:lnTo>
                  <a:lnTo>
                    <a:pt x="392315" y="223278"/>
                  </a:lnTo>
                  <a:lnTo>
                    <a:pt x="392315" y="279323"/>
                  </a:lnTo>
                  <a:lnTo>
                    <a:pt x="364286" y="279323"/>
                  </a:lnTo>
                  <a:lnTo>
                    <a:pt x="364286" y="307340"/>
                  </a:lnTo>
                  <a:lnTo>
                    <a:pt x="392315" y="307340"/>
                  </a:lnTo>
                  <a:lnTo>
                    <a:pt x="420344" y="307340"/>
                  </a:lnTo>
                  <a:lnTo>
                    <a:pt x="420344" y="279323"/>
                  </a:lnTo>
                  <a:lnTo>
                    <a:pt x="448360" y="279323"/>
                  </a:lnTo>
                  <a:lnTo>
                    <a:pt x="476389" y="279323"/>
                  </a:lnTo>
                  <a:lnTo>
                    <a:pt x="476389" y="335368"/>
                  </a:lnTo>
                  <a:lnTo>
                    <a:pt x="448360" y="335368"/>
                  </a:lnTo>
                  <a:lnTo>
                    <a:pt x="420344" y="335368"/>
                  </a:lnTo>
                  <a:lnTo>
                    <a:pt x="392315" y="335368"/>
                  </a:lnTo>
                  <a:lnTo>
                    <a:pt x="392315" y="363385"/>
                  </a:lnTo>
                  <a:lnTo>
                    <a:pt x="420344" y="363385"/>
                  </a:lnTo>
                  <a:lnTo>
                    <a:pt x="448360" y="363385"/>
                  </a:lnTo>
                  <a:lnTo>
                    <a:pt x="476389" y="363385"/>
                  </a:lnTo>
                  <a:lnTo>
                    <a:pt x="504405" y="363385"/>
                  </a:lnTo>
                  <a:lnTo>
                    <a:pt x="504405" y="307340"/>
                  </a:lnTo>
                  <a:lnTo>
                    <a:pt x="532434" y="307340"/>
                  </a:lnTo>
                  <a:lnTo>
                    <a:pt x="560451" y="307340"/>
                  </a:lnTo>
                  <a:lnTo>
                    <a:pt x="560451" y="251294"/>
                  </a:lnTo>
                  <a:lnTo>
                    <a:pt x="588479" y="251294"/>
                  </a:lnTo>
                  <a:lnTo>
                    <a:pt x="588479" y="223520"/>
                  </a:lnTo>
                  <a:lnTo>
                    <a:pt x="616496" y="223520"/>
                  </a:lnTo>
                  <a:lnTo>
                    <a:pt x="616496" y="279400"/>
                  </a:lnTo>
                  <a:lnTo>
                    <a:pt x="644512" y="279400"/>
                  </a:lnTo>
                  <a:lnTo>
                    <a:pt x="672541" y="279400"/>
                  </a:lnTo>
                  <a:lnTo>
                    <a:pt x="700557" y="279400"/>
                  </a:lnTo>
                  <a:lnTo>
                    <a:pt x="728586" y="279400"/>
                  </a:lnTo>
                  <a:lnTo>
                    <a:pt x="728586" y="307340"/>
                  </a:lnTo>
                  <a:lnTo>
                    <a:pt x="756615" y="307340"/>
                  </a:lnTo>
                  <a:lnTo>
                    <a:pt x="784631" y="307340"/>
                  </a:lnTo>
                  <a:lnTo>
                    <a:pt x="784631" y="279400"/>
                  </a:lnTo>
                  <a:lnTo>
                    <a:pt x="756615" y="279400"/>
                  </a:lnTo>
                  <a:lnTo>
                    <a:pt x="756615" y="251460"/>
                  </a:lnTo>
                  <a:lnTo>
                    <a:pt x="728586" y="251460"/>
                  </a:lnTo>
                  <a:lnTo>
                    <a:pt x="728586" y="223520"/>
                  </a:lnTo>
                  <a:lnTo>
                    <a:pt x="756615" y="223520"/>
                  </a:lnTo>
                  <a:lnTo>
                    <a:pt x="756615" y="195580"/>
                  </a:lnTo>
                  <a:lnTo>
                    <a:pt x="784631" y="195580"/>
                  </a:lnTo>
                  <a:lnTo>
                    <a:pt x="784631" y="279400"/>
                  </a:lnTo>
                  <a:lnTo>
                    <a:pt x="812660" y="279400"/>
                  </a:lnTo>
                  <a:lnTo>
                    <a:pt x="812660" y="307340"/>
                  </a:lnTo>
                  <a:lnTo>
                    <a:pt x="840676" y="307340"/>
                  </a:lnTo>
                  <a:lnTo>
                    <a:pt x="868705" y="307340"/>
                  </a:lnTo>
                  <a:lnTo>
                    <a:pt x="868705" y="251460"/>
                  </a:lnTo>
                  <a:lnTo>
                    <a:pt x="896721" y="251460"/>
                  </a:lnTo>
                  <a:lnTo>
                    <a:pt x="896721" y="307340"/>
                  </a:lnTo>
                  <a:lnTo>
                    <a:pt x="924750" y="307340"/>
                  </a:lnTo>
                  <a:lnTo>
                    <a:pt x="952766" y="307340"/>
                  </a:lnTo>
                  <a:lnTo>
                    <a:pt x="952766" y="279400"/>
                  </a:lnTo>
                  <a:lnTo>
                    <a:pt x="924750" y="279400"/>
                  </a:lnTo>
                  <a:lnTo>
                    <a:pt x="924750" y="251460"/>
                  </a:lnTo>
                  <a:lnTo>
                    <a:pt x="952766" y="251460"/>
                  </a:lnTo>
                  <a:lnTo>
                    <a:pt x="952766" y="279323"/>
                  </a:lnTo>
                  <a:lnTo>
                    <a:pt x="980795" y="279323"/>
                  </a:lnTo>
                  <a:lnTo>
                    <a:pt x="980795" y="251294"/>
                  </a:lnTo>
                  <a:close/>
                </a:path>
                <a:path w="1093469" h="475615">
                  <a:moveTo>
                    <a:pt x="980795" y="195249"/>
                  </a:moveTo>
                  <a:lnTo>
                    <a:pt x="952766" y="195249"/>
                  </a:lnTo>
                  <a:lnTo>
                    <a:pt x="952766" y="223278"/>
                  </a:lnTo>
                  <a:lnTo>
                    <a:pt x="980795" y="223278"/>
                  </a:lnTo>
                  <a:lnTo>
                    <a:pt x="980795" y="195249"/>
                  </a:lnTo>
                  <a:close/>
                </a:path>
                <a:path w="1093469" h="475615">
                  <a:moveTo>
                    <a:pt x="1092885" y="195249"/>
                  </a:moveTo>
                  <a:lnTo>
                    <a:pt x="1064856" y="195249"/>
                  </a:lnTo>
                  <a:lnTo>
                    <a:pt x="1064856" y="167220"/>
                  </a:lnTo>
                  <a:lnTo>
                    <a:pt x="1036840" y="167220"/>
                  </a:lnTo>
                  <a:lnTo>
                    <a:pt x="1036840" y="195249"/>
                  </a:lnTo>
                  <a:lnTo>
                    <a:pt x="1008811" y="195249"/>
                  </a:lnTo>
                  <a:lnTo>
                    <a:pt x="1008811" y="223278"/>
                  </a:lnTo>
                  <a:lnTo>
                    <a:pt x="1036840" y="223278"/>
                  </a:lnTo>
                  <a:lnTo>
                    <a:pt x="1036840" y="251294"/>
                  </a:lnTo>
                  <a:lnTo>
                    <a:pt x="1008811" y="251294"/>
                  </a:lnTo>
                  <a:lnTo>
                    <a:pt x="1008811" y="307340"/>
                  </a:lnTo>
                  <a:lnTo>
                    <a:pt x="1036840" y="307340"/>
                  </a:lnTo>
                  <a:lnTo>
                    <a:pt x="1036840" y="279323"/>
                  </a:lnTo>
                  <a:lnTo>
                    <a:pt x="1064856" y="279323"/>
                  </a:lnTo>
                  <a:lnTo>
                    <a:pt x="1064856" y="223278"/>
                  </a:lnTo>
                  <a:lnTo>
                    <a:pt x="1092885" y="223278"/>
                  </a:lnTo>
                  <a:lnTo>
                    <a:pt x="1092885" y="1952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8912730"/>
              <a:ext cx="1149350" cy="1149350"/>
            </a:xfrm>
            <a:custGeom>
              <a:avLst/>
              <a:gdLst/>
              <a:ahLst/>
              <a:cxnLst/>
              <a:rect l="l" t="t" r="r" b="b"/>
              <a:pathLst>
                <a:path w="1149350" h="1149350">
                  <a:moveTo>
                    <a:pt x="196151" y="952500"/>
                  </a:moveTo>
                  <a:lnTo>
                    <a:pt x="0" y="952500"/>
                  </a:lnTo>
                  <a:lnTo>
                    <a:pt x="0" y="981710"/>
                  </a:lnTo>
                  <a:lnTo>
                    <a:pt x="0" y="1121410"/>
                  </a:lnTo>
                  <a:lnTo>
                    <a:pt x="0" y="1149350"/>
                  </a:lnTo>
                  <a:lnTo>
                    <a:pt x="196151" y="1149350"/>
                  </a:lnTo>
                  <a:lnTo>
                    <a:pt x="196151" y="1121410"/>
                  </a:lnTo>
                  <a:lnTo>
                    <a:pt x="28016" y="1121410"/>
                  </a:lnTo>
                  <a:lnTo>
                    <a:pt x="28016" y="981710"/>
                  </a:lnTo>
                  <a:lnTo>
                    <a:pt x="168135" y="981710"/>
                  </a:lnTo>
                  <a:lnTo>
                    <a:pt x="168135" y="1121270"/>
                  </a:lnTo>
                  <a:lnTo>
                    <a:pt x="196151" y="1121270"/>
                  </a:lnTo>
                  <a:lnTo>
                    <a:pt x="196151" y="981710"/>
                  </a:lnTo>
                  <a:lnTo>
                    <a:pt x="196151" y="981151"/>
                  </a:lnTo>
                  <a:lnTo>
                    <a:pt x="196151" y="952500"/>
                  </a:lnTo>
                  <a:close/>
                </a:path>
                <a:path w="1149350" h="1149350">
                  <a:moveTo>
                    <a:pt x="196151" y="28384"/>
                  </a:moveTo>
                  <a:lnTo>
                    <a:pt x="168135" y="28384"/>
                  </a:lnTo>
                  <a:lnTo>
                    <a:pt x="168135" y="168490"/>
                  </a:lnTo>
                  <a:lnTo>
                    <a:pt x="196151" y="168490"/>
                  </a:lnTo>
                  <a:lnTo>
                    <a:pt x="196151" y="28384"/>
                  </a:lnTo>
                  <a:close/>
                </a:path>
                <a:path w="1149350" h="1149350">
                  <a:moveTo>
                    <a:pt x="196151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8910"/>
                  </a:lnTo>
                  <a:lnTo>
                    <a:pt x="0" y="196850"/>
                  </a:lnTo>
                  <a:lnTo>
                    <a:pt x="196151" y="196850"/>
                  </a:lnTo>
                  <a:lnTo>
                    <a:pt x="196151" y="168910"/>
                  </a:lnTo>
                  <a:lnTo>
                    <a:pt x="28016" y="168910"/>
                  </a:lnTo>
                  <a:lnTo>
                    <a:pt x="28016" y="27940"/>
                  </a:lnTo>
                  <a:lnTo>
                    <a:pt x="196151" y="27940"/>
                  </a:lnTo>
                  <a:lnTo>
                    <a:pt x="196151" y="0"/>
                  </a:lnTo>
                  <a:close/>
                </a:path>
                <a:path w="1149350" h="1149350">
                  <a:moveTo>
                    <a:pt x="252196" y="1009180"/>
                  </a:moveTo>
                  <a:lnTo>
                    <a:pt x="224180" y="1009180"/>
                  </a:lnTo>
                  <a:lnTo>
                    <a:pt x="224180" y="1065225"/>
                  </a:lnTo>
                  <a:lnTo>
                    <a:pt x="252196" y="1065225"/>
                  </a:lnTo>
                  <a:lnTo>
                    <a:pt x="252196" y="1009180"/>
                  </a:lnTo>
                  <a:close/>
                </a:path>
                <a:path w="1149350" h="1149350">
                  <a:moveTo>
                    <a:pt x="476389" y="1093241"/>
                  </a:moveTo>
                  <a:lnTo>
                    <a:pt x="448360" y="1093241"/>
                  </a:lnTo>
                  <a:lnTo>
                    <a:pt x="448360" y="1149286"/>
                  </a:lnTo>
                  <a:lnTo>
                    <a:pt x="476389" y="1149286"/>
                  </a:lnTo>
                  <a:lnTo>
                    <a:pt x="476389" y="1093241"/>
                  </a:lnTo>
                  <a:close/>
                </a:path>
                <a:path w="1149350" h="1149350">
                  <a:moveTo>
                    <a:pt x="476389" y="953135"/>
                  </a:moveTo>
                  <a:lnTo>
                    <a:pt x="448360" y="953135"/>
                  </a:lnTo>
                  <a:lnTo>
                    <a:pt x="420344" y="953135"/>
                  </a:lnTo>
                  <a:lnTo>
                    <a:pt x="420344" y="1009180"/>
                  </a:lnTo>
                  <a:lnTo>
                    <a:pt x="392315" y="1009180"/>
                  </a:lnTo>
                  <a:lnTo>
                    <a:pt x="364286" y="1009180"/>
                  </a:lnTo>
                  <a:lnTo>
                    <a:pt x="364286" y="1037196"/>
                  </a:lnTo>
                  <a:lnTo>
                    <a:pt x="336270" y="1037196"/>
                  </a:lnTo>
                  <a:lnTo>
                    <a:pt x="336270" y="1065225"/>
                  </a:lnTo>
                  <a:lnTo>
                    <a:pt x="364286" y="1065225"/>
                  </a:lnTo>
                  <a:lnTo>
                    <a:pt x="364286" y="1093241"/>
                  </a:lnTo>
                  <a:lnTo>
                    <a:pt x="336270" y="1093241"/>
                  </a:lnTo>
                  <a:lnTo>
                    <a:pt x="336270" y="1065225"/>
                  </a:lnTo>
                  <a:lnTo>
                    <a:pt x="308241" y="1065225"/>
                  </a:lnTo>
                  <a:lnTo>
                    <a:pt x="280225" y="1065225"/>
                  </a:lnTo>
                  <a:lnTo>
                    <a:pt x="280225" y="1093241"/>
                  </a:lnTo>
                  <a:lnTo>
                    <a:pt x="308241" y="1093241"/>
                  </a:lnTo>
                  <a:lnTo>
                    <a:pt x="308241" y="1121270"/>
                  </a:lnTo>
                  <a:lnTo>
                    <a:pt x="280225" y="1121270"/>
                  </a:lnTo>
                  <a:lnTo>
                    <a:pt x="280225" y="1093241"/>
                  </a:lnTo>
                  <a:lnTo>
                    <a:pt x="252196" y="1093241"/>
                  </a:lnTo>
                  <a:lnTo>
                    <a:pt x="252196" y="1149286"/>
                  </a:lnTo>
                  <a:lnTo>
                    <a:pt x="280225" y="1149286"/>
                  </a:lnTo>
                  <a:lnTo>
                    <a:pt x="308241" y="1149286"/>
                  </a:lnTo>
                  <a:lnTo>
                    <a:pt x="336270" y="1149286"/>
                  </a:lnTo>
                  <a:lnTo>
                    <a:pt x="336270" y="1121270"/>
                  </a:lnTo>
                  <a:lnTo>
                    <a:pt x="364286" y="1121270"/>
                  </a:lnTo>
                  <a:lnTo>
                    <a:pt x="392315" y="1121270"/>
                  </a:lnTo>
                  <a:lnTo>
                    <a:pt x="392315" y="1093241"/>
                  </a:lnTo>
                  <a:lnTo>
                    <a:pt x="420344" y="1093241"/>
                  </a:lnTo>
                  <a:lnTo>
                    <a:pt x="448360" y="1093241"/>
                  </a:lnTo>
                  <a:lnTo>
                    <a:pt x="448360" y="1065225"/>
                  </a:lnTo>
                  <a:lnTo>
                    <a:pt x="420344" y="1065225"/>
                  </a:lnTo>
                  <a:lnTo>
                    <a:pt x="392315" y="1065225"/>
                  </a:lnTo>
                  <a:lnTo>
                    <a:pt x="392315" y="1037196"/>
                  </a:lnTo>
                  <a:lnTo>
                    <a:pt x="420344" y="1037196"/>
                  </a:lnTo>
                  <a:lnTo>
                    <a:pt x="448360" y="1037196"/>
                  </a:lnTo>
                  <a:lnTo>
                    <a:pt x="448360" y="1009180"/>
                  </a:lnTo>
                  <a:lnTo>
                    <a:pt x="476389" y="1009180"/>
                  </a:lnTo>
                  <a:lnTo>
                    <a:pt x="476389" y="953135"/>
                  </a:lnTo>
                  <a:close/>
                </a:path>
                <a:path w="1149350" h="1149350">
                  <a:moveTo>
                    <a:pt x="588479" y="1121270"/>
                  </a:moveTo>
                  <a:lnTo>
                    <a:pt x="560451" y="1121270"/>
                  </a:lnTo>
                  <a:lnTo>
                    <a:pt x="560451" y="1149286"/>
                  </a:lnTo>
                  <a:lnTo>
                    <a:pt x="588479" y="1149286"/>
                  </a:lnTo>
                  <a:lnTo>
                    <a:pt x="588479" y="1121270"/>
                  </a:lnTo>
                  <a:close/>
                </a:path>
                <a:path w="1149350" h="1149350">
                  <a:moveTo>
                    <a:pt x="588479" y="1065225"/>
                  </a:moveTo>
                  <a:lnTo>
                    <a:pt x="560451" y="1065225"/>
                  </a:lnTo>
                  <a:lnTo>
                    <a:pt x="560451" y="1009180"/>
                  </a:lnTo>
                  <a:lnTo>
                    <a:pt x="532434" y="1009180"/>
                  </a:lnTo>
                  <a:lnTo>
                    <a:pt x="504405" y="1009180"/>
                  </a:lnTo>
                  <a:lnTo>
                    <a:pt x="476389" y="1009180"/>
                  </a:lnTo>
                  <a:lnTo>
                    <a:pt x="476389" y="1037196"/>
                  </a:lnTo>
                  <a:lnTo>
                    <a:pt x="504405" y="1037196"/>
                  </a:lnTo>
                  <a:lnTo>
                    <a:pt x="532434" y="1037196"/>
                  </a:lnTo>
                  <a:lnTo>
                    <a:pt x="532434" y="1065225"/>
                  </a:lnTo>
                  <a:lnTo>
                    <a:pt x="504405" y="1065225"/>
                  </a:lnTo>
                  <a:lnTo>
                    <a:pt x="476389" y="1065225"/>
                  </a:lnTo>
                  <a:lnTo>
                    <a:pt x="476389" y="1093241"/>
                  </a:lnTo>
                  <a:lnTo>
                    <a:pt x="504405" y="1093241"/>
                  </a:lnTo>
                  <a:lnTo>
                    <a:pt x="532434" y="1093241"/>
                  </a:lnTo>
                  <a:lnTo>
                    <a:pt x="560451" y="1093241"/>
                  </a:lnTo>
                  <a:lnTo>
                    <a:pt x="588479" y="1093241"/>
                  </a:lnTo>
                  <a:lnTo>
                    <a:pt x="588479" y="1065225"/>
                  </a:lnTo>
                  <a:close/>
                </a:path>
                <a:path w="1149350" h="1149350">
                  <a:moveTo>
                    <a:pt x="644512" y="1093241"/>
                  </a:moveTo>
                  <a:lnTo>
                    <a:pt x="616496" y="1093241"/>
                  </a:lnTo>
                  <a:lnTo>
                    <a:pt x="616496" y="1149286"/>
                  </a:lnTo>
                  <a:lnTo>
                    <a:pt x="644512" y="1149286"/>
                  </a:lnTo>
                  <a:lnTo>
                    <a:pt x="644512" y="1093241"/>
                  </a:lnTo>
                  <a:close/>
                </a:path>
                <a:path w="1149350" h="1149350">
                  <a:moveTo>
                    <a:pt x="672541" y="981151"/>
                  </a:moveTo>
                  <a:lnTo>
                    <a:pt x="644512" y="981151"/>
                  </a:lnTo>
                  <a:lnTo>
                    <a:pt x="644512" y="925106"/>
                  </a:lnTo>
                  <a:lnTo>
                    <a:pt x="616496" y="925106"/>
                  </a:lnTo>
                  <a:lnTo>
                    <a:pt x="616496" y="1009180"/>
                  </a:lnTo>
                  <a:lnTo>
                    <a:pt x="588479" y="1009180"/>
                  </a:lnTo>
                  <a:lnTo>
                    <a:pt x="588479" y="1037196"/>
                  </a:lnTo>
                  <a:lnTo>
                    <a:pt x="616496" y="1037196"/>
                  </a:lnTo>
                  <a:lnTo>
                    <a:pt x="644512" y="1037196"/>
                  </a:lnTo>
                  <a:lnTo>
                    <a:pt x="644512" y="1009180"/>
                  </a:lnTo>
                  <a:lnTo>
                    <a:pt x="672541" y="1009180"/>
                  </a:lnTo>
                  <a:lnTo>
                    <a:pt x="672541" y="981151"/>
                  </a:lnTo>
                  <a:close/>
                </a:path>
                <a:path w="1149350" h="1149350">
                  <a:moveTo>
                    <a:pt x="700557" y="1121270"/>
                  </a:moveTo>
                  <a:lnTo>
                    <a:pt x="672541" y="1121270"/>
                  </a:lnTo>
                  <a:lnTo>
                    <a:pt x="672541" y="1149286"/>
                  </a:lnTo>
                  <a:lnTo>
                    <a:pt x="700557" y="1149286"/>
                  </a:lnTo>
                  <a:lnTo>
                    <a:pt x="700557" y="1121270"/>
                  </a:lnTo>
                  <a:close/>
                </a:path>
                <a:path w="1149350" h="1149350">
                  <a:moveTo>
                    <a:pt x="812660" y="953135"/>
                  </a:moveTo>
                  <a:lnTo>
                    <a:pt x="784631" y="953135"/>
                  </a:lnTo>
                  <a:lnTo>
                    <a:pt x="784631" y="897089"/>
                  </a:lnTo>
                  <a:lnTo>
                    <a:pt x="756615" y="897089"/>
                  </a:lnTo>
                  <a:lnTo>
                    <a:pt x="728586" y="897089"/>
                  </a:lnTo>
                  <a:lnTo>
                    <a:pt x="728586" y="925106"/>
                  </a:lnTo>
                  <a:lnTo>
                    <a:pt x="756615" y="925106"/>
                  </a:lnTo>
                  <a:lnTo>
                    <a:pt x="756615" y="953135"/>
                  </a:lnTo>
                  <a:lnTo>
                    <a:pt x="728586" y="953135"/>
                  </a:lnTo>
                  <a:lnTo>
                    <a:pt x="728586" y="1009180"/>
                  </a:lnTo>
                  <a:lnTo>
                    <a:pt x="756615" y="1009180"/>
                  </a:lnTo>
                  <a:lnTo>
                    <a:pt x="756615" y="981151"/>
                  </a:lnTo>
                  <a:lnTo>
                    <a:pt x="784631" y="981151"/>
                  </a:lnTo>
                  <a:lnTo>
                    <a:pt x="812660" y="981151"/>
                  </a:lnTo>
                  <a:lnTo>
                    <a:pt x="812660" y="953135"/>
                  </a:lnTo>
                  <a:close/>
                </a:path>
                <a:path w="1149350" h="1149350">
                  <a:moveTo>
                    <a:pt x="840676" y="897089"/>
                  </a:moveTo>
                  <a:lnTo>
                    <a:pt x="812660" y="897089"/>
                  </a:lnTo>
                  <a:lnTo>
                    <a:pt x="812660" y="953135"/>
                  </a:lnTo>
                  <a:lnTo>
                    <a:pt x="840676" y="953135"/>
                  </a:lnTo>
                  <a:lnTo>
                    <a:pt x="840676" y="897089"/>
                  </a:lnTo>
                  <a:close/>
                </a:path>
                <a:path w="1149350" h="1149350">
                  <a:moveTo>
                    <a:pt x="868705" y="1037196"/>
                  </a:moveTo>
                  <a:lnTo>
                    <a:pt x="840676" y="1037196"/>
                  </a:lnTo>
                  <a:lnTo>
                    <a:pt x="840676" y="1065225"/>
                  </a:lnTo>
                  <a:lnTo>
                    <a:pt x="812660" y="1065225"/>
                  </a:lnTo>
                  <a:lnTo>
                    <a:pt x="812660" y="1037196"/>
                  </a:lnTo>
                  <a:lnTo>
                    <a:pt x="840676" y="1037196"/>
                  </a:lnTo>
                  <a:lnTo>
                    <a:pt x="840676" y="1009180"/>
                  </a:lnTo>
                  <a:lnTo>
                    <a:pt x="812660" y="1009180"/>
                  </a:lnTo>
                  <a:lnTo>
                    <a:pt x="784631" y="1009180"/>
                  </a:lnTo>
                  <a:lnTo>
                    <a:pt x="756615" y="1009180"/>
                  </a:lnTo>
                  <a:lnTo>
                    <a:pt x="756615" y="1037196"/>
                  </a:lnTo>
                  <a:lnTo>
                    <a:pt x="728586" y="1037196"/>
                  </a:lnTo>
                  <a:lnTo>
                    <a:pt x="728586" y="1009180"/>
                  </a:lnTo>
                  <a:lnTo>
                    <a:pt x="700557" y="1009180"/>
                  </a:lnTo>
                  <a:lnTo>
                    <a:pt x="700557" y="1037196"/>
                  </a:lnTo>
                  <a:lnTo>
                    <a:pt x="672541" y="1037196"/>
                  </a:lnTo>
                  <a:lnTo>
                    <a:pt x="672541" y="1065225"/>
                  </a:lnTo>
                  <a:lnTo>
                    <a:pt x="644512" y="1065225"/>
                  </a:lnTo>
                  <a:lnTo>
                    <a:pt x="644512" y="1093241"/>
                  </a:lnTo>
                  <a:lnTo>
                    <a:pt x="672541" y="1093241"/>
                  </a:lnTo>
                  <a:lnTo>
                    <a:pt x="700557" y="1093241"/>
                  </a:lnTo>
                  <a:lnTo>
                    <a:pt x="700557" y="1065225"/>
                  </a:lnTo>
                  <a:lnTo>
                    <a:pt x="728586" y="1065225"/>
                  </a:lnTo>
                  <a:lnTo>
                    <a:pt x="728586" y="1093241"/>
                  </a:lnTo>
                  <a:lnTo>
                    <a:pt x="700557" y="1093241"/>
                  </a:lnTo>
                  <a:lnTo>
                    <a:pt x="700557" y="1121270"/>
                  </a:lnTo>
                  <a:lnTo>
                    <a:pt x="728586" y="1121270"/>
                  </a:lnTo>
                  <a:lnTo>
                    <a:pt x="728586" y="1149286"/>
                  </a:lnTo>
                  <a:lnTo>
                    <a:pt x="756615" y="1149286"/>
                  </a:lnTo>
                  <a:lnTo>
                    <a:pt x="756615" y="1121270"/>
                  </a:lnTo>
                  <a:lnTo>
                    <a:pt x="784631" y="1121270"/>
                  </a:lnTo>
                  <a:lnTo>
                    <a:pt x="784631" y="1093241"/>
                  </a:lnTo>
                  <a:lnTo>
                    <a:pt x="812660" y="1093241"/>
                  </a:lnTo>
                  <a:lnTo>
                    <a:pt x="840676" y="1093241"/>
                  </a:lnTo>
                  <a:lnTo>
                    <a:pt x="868705" y="1093241"/>
                  </a:lnTo>
                  <a:lnTo>
                    <a:pt x="868705" y="1037196"/>
                  </a:lnTo>
                  <a:close/>
                </a:path>
                <a:path w="1149350" h="1149350">
                  <a:moveTo>
                    <a:pt x="924750" y="1121270"/>
                  </a:moveTo>
                  <a:lnTo>
                    <a:pt x="896721" y="1121270"/>
                  </a:lnTo>
                  <a:lnTo>
                    <a:pt x="868705" y="1121270"/>
                  </a:lnTo>
                  <a:lnTo>
                    <a:pt x="868705" y="1149286"/>
                  </a:lnTo>
                  <a:lnTo>
                    <a:pt x="896721" y="1149286"/>
                  </a:lnTo>
                  <a:lnTo>
                    <a:pt x="924750" y="1149286"/>
                  </a:lnTo>
                  <a:lnTo>
                    <a:pt x="924750" y="1121270"/>
                  </a:lnTo>
                  <a:close/>
                </a:path>
                <a:path w="1149350" h="1149350">
                  <a:moveTo>
                    <a:pt x="980795" y="1093241"/>
                  </a:moveTo>
                  <a:lnTo>
                    <a:pt x="952766" y="1093241"/>
                  </a:lnTo>
                  <a:lnTo>
                    <a:pt x="952766" y="1065225"/>
                  </a:lnTo>
                  <a:lnTo>
                    <a:pt x="924750" y="1065225"/>
                  </a:lnTo>
                  <a:lnTo>
                    <a:pt x="896721" y="1065225"/>
                  </a:lnTo>
                  <a:lnTo>
                    <a:pt x="896721" y="1093241"/>
                  </a:lnTo>
                  <a:lnTo>
                    <a:pt x="924750" y="1093241"/>
                  </a:lnTo>
                  <a:lnTo>
                    <a:pt x="924750" y="1121270"/>
                  </a:lnTo>
                  <a:lnTo>
                    <a:pt x="952766" y="1121270"/>
                  </a:lnTo>
                  <a:lnTo>
                    <a:pt x="980795" y="1121270"/>
                  </a:lnTo>
                  <a:lnTo>
                    <a:pt x="980795" y="1093241"/>
                  </a:lnTo>
                  <a:close/>
                </a:path>
                <a:path w="1149350" h="1149350">
                  <a:moveTo>
                    <a:pt x="1092885" y="1093241"/>
                  </a:moveTo>
                  <a:lnTo>
                    <a:pt x="1064856" y="1093241"/>
                  </a:lnTo>
                  <a:lnTo>
                    <a:pt x="1064856" y="1037196"/>
                  </a:lnTo>
                  <a:lnTo>
                    <a:pt x="1036840" y="1037196"/>
                  </a:lnTo>
                  <a:lnTo>
                    <a:pt x="1036840" y="1037590"/>
                  </a:lnTo>
                  <a:lnTo>
                    <a:pt x="1036840" y="1065225"/>
                  </a:lnTo>
                  <a:lnTo>
                    <a:pt x="1008811" y="1065225"/>
                  </a:lnTo>
                  <a:lnTo>
                    <a:pt x="1008811" y="1037590"/>
                  </a:lnTo>
                  <a:lnTo>
                    <a:pt x="1036840" y="1037590"/>
                  </a:lnTo>
                  <a:lnTo>
                    <a:pt x="1036840" y="1037196"/>
                  </a:lnTo>
                  <a:lnTo>
                    <a:pt x="1036840" y="1009650"/>
                  </a:lnTo>
                  <a:lnTo>
                    <a:pt x="924750" y="1009650"/>
                  </a:lnTo>
                  <a:lnTo>
                    <a:pt x="924750" y="924560"/>
                  </a:lnTo>
                  <a:lnTo>
                    <a:pt x="1036840" y="924560"/>
                  </a:lnTo>
                  <a:lnTo>
                    <a:pt x="1036840" y="896620"/>
                  </a:lnTo>
                  <a:lnTo>
                    <a:pt x="896721" y="896620"/>
                  </a:lnTo>
                  <a:lnTo>
                    <a:pt x="896721" y="924560"/>
                  </a:lnTo>
                  <a:lnTo>
                    <a:pt x="896721" y="925106"/>
                  </a:lnTo>
                  <a:lnTo>
                    <a:pt x="868705" y="925106"/>
                  </a:lnTo>
                  <a:lnTo>
                    <a:pt x="868705" y="953135"/>
                  </a:lnTo>
                  <a:lnTo>
                    <a:pt x="896721" y="953135"/>
                  </a:lnTo>
                  <a:lnTo>
                    <a:pt x="896721" y="981151"/>
                  </a:lnTo>
                  <a:lnTo>
                    <a:pt x="868705" y="981151"/>
                  </a:lnTo>
                  <a:lnTo>
                    <a:pt x="840676" y="981151"/>
                  </a:lnTo>
                  <a:lnTo>
                    <a:pt x="840676" y="1009180"/>
                  </a:lnTo>
                  <a:lnTo>
                    <a:pt x="868705" y="1009180"/>
                  </a:lnTo>
                  <a:lnTo>
                    <a:pt x="868705" y="1037196"/>
                  </a:lnTo>
                  <a:lnTo>
                    <a:pt x="896721" y="1037196"/>
                  </a:lnTo>
                  <a:lnTo>
                    <a:pt x="896721" y="1037590"/>
                  </a:lnTo>
                  <a:lnTo>
                    <a:pt x="980795" y="1037590"/>
                  </a:lnTo>
                  <a:lnTo>
                    <a:pt x="980795" y="1093241"/>
                  </a:lnTo>
                  <a:lnTo>
                    <a:pt x="1008811" y="1093241"/>
                  </a:lnTo>
                  <a:lnTo>
                    <a:pt x="1008811" y="1149286"/>
                  </a:lnTo>
                  <a:lnTo>
                    <a:pt x="1036840" y="1149286"/>
                  </a:lnTo>
                  <a:lnTo>
                    <a:pt x="1064856" y="1149286"/>
                  </a:lnTo>
                  <a:lnTo>
                    <a:pt x="1064856" y="1121270"/>
                  </a:lnTo>
                  <a:lnTo>
                    <a:pt x="1092885" y="1121270"/>
                  </a:lnTo>
                  <a:lnTo>
                    <a:pt x="1092885" y="1093241"/>
                  </a:lnTo>
                  <a:close/>
                </a:path>
                <a:path w="1149350" h="1149350">
                  <a:moveTo>
                    <a:pt x="1120902" y="981151"/>
                  </a:moveTo>
                  <a:lnTo>
                    <a:pt x="1092885" y="981151"/>
                  </a:lnTo>
                  <a:lnTo>
                    <a:pt x="1092885" y="1009180"/>
                  </a:lnTo>
                  <a:lnTo>
                    <a:pt x="1120902" y="1009180"/>
                  </a:lnTo>
                  <a:lnTo>
                    <a:pt x="1120902" y="981151"/>
                  </a:lnTo>
                  <a:close/>
                </a:path>
                <a:path w="1149350" h="1149350">
                  <a:moveTo>
                    <a:pt x="1148930" y="1037196"/>
                  </a:moveTo>
                  <a:lnTo>
                    <a:pt x="1120902" y="1037196"/>
                  </a:lnTo>
                  <a:lnTo>
                    <a:pt x="1092885" y="1037196"/>
                  </a:lnTo>
                  <a:lnTo>
                    <a:pt x="1092885" y="1093241"/>
                  </a:lnTo>
                  <a:lnTo>
                    <a:pt x="1120902" y="1093241"/>
                  </a:lnTo>
                  <a:lnTo>
                    <a:pt x="1120902" y="1121270"/>
                  </a:lnTo>
                  <a:lnTo>
                    <a:pt x="1148930" y="1121270"/>
                  </a:lnTo>
                  <a:lnTo>
                    <a:pt x="1148930" y="1037196"/>
                  </a:lnTo>
                  <a:close/>
                </a:path>
                <a:path w="1149350" h="1149350">
                  <a:moveTo>
                    <a:pt x="1148930" y="841044"/>
                  </a:moveTo>
                  <a:lnTo>
                    <a:pt x="1120902" y="841044"/>
                  </a:lnTo>
                  <a:lnTo>
                    <a:pt x="1092885" y="841044"/>
                  </a:lnTo>
                  <a:lnTo>
                    <a:pt x="1092885" y="869061"/>
                  </a:lnTo>
                  <a:lnTo>
                    <a:pt x="1064856" y="869061"/>
                  </a:lnTo>
                  <a:lnTo>
                    <a:pt x="1064856" y="925106"/>
                  </a:lnTo>
                  <a:lnTo>
                    <a:pt x="1036840" y="925106"/>
                  </a:lnTo>
                  <a:lnTo>
                    <a:pt x="1008811" y="925106"/>
                  </a:lnTo>
                  <a:lnTo>
                    <a:pt x="1008811" y="1009180"/>
                  </a:lnTo>
                  <a:lnTo>
                    <a:pt x="1036840" y="1009180"/>
                  </a:lnTo>
                  <a:lnTo>
                    <a:pt x="1064856" y="1009180"/>
                  </a:lnTo>
                  <a:lnTo>
                    <a:pt x="1064856" y="981151"/>
                  </a:lnTo>
                  <a:lnTo>
                    <a:pt x="1092885" y="981151"/>
                  </a:lnTo>
                  <a:lnTo>
                    <a:pt x="1092885" y="897089"/>
                  </a:lnTo>
                  <a:lnTo>
                    <a:pt x="1120902" y="897089"/>
                  </a:lnTo>
                  <a:lnTo>
                    <a:pt x="1120902" y="869061"/>
                  </a:lnTo>
                  <a:lnTo>
                    <a:pt x="1148930" y="869061"/>
                  </a:lnTo>
                  <a:lnTo>
                    <a:pt x="1148930" y="841044"/>
                  </a:lnTo>
                  <a:close/>
                </a:path>
                <a:path w="1149350" h="1149350">
                  <a:moveTo>
                    <a:pt x="1148930" y="28384"/>
                  </a:moveTo>
                  <a:lnTo>
                    <a:pt x="1120902" y="28384"/>
                  </a:lnTo>
                  <a:lnTo>
                    <a:pt x="1120902" y="168490"/>
                  </a:lnTo>
                  <a:lnTo>
                    <a:pt x="1148930" y="168490"/>
                  </a:lnTo>
                  <a:lnTo>
                    <a:pt x="1148930" y="28384"/>
                  </a:lnTo>
                  <a:close/>
                </a:path>
                <a:path w="1149350" h="1149350">
                  <a:moveTo>
                    <a:pt x="1148930" y="0"/>
                  </a:moveTo>
                  <a:lnTo>
                    <a:pt x="952766" y="0"/>
                  </a:lnTo>
                  <a:lnTo>
                    <a:pt x="952766" y="27940"/>
                  </a:lnTo>
                  <a:lnTo>
                    <a:pt x="952766" y="168910"/>
                  </a:lnTo>
                  <a:lnTo>
                    <a:pt x="952766" y="196850"/>
                  </a:lnTo>
                  <a:lnTo>
                    <a:pt x="1148930" y="196850"/>
                  </a:lnTo>
                  <a:lnTo>
                    <a:pt x="1148930" y="168910"/>
                  </a:lnTo>
                  <a:lnTo>
                    <a:pt x="980795" y="168910"/>
                  </a:lnTo>
                  <a:lnTo>
                    <a:pt x="980795" y="27940"/>
                  </a:lnTo>
                  <a:lnTo>
                    <a:pt x="1148930" y="27940"/>
                  </a:lnTo>
                  <a:lnTo>
                    <a:pt x="11489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1929" y="8969131"/>
              <a:ext cx="1036955" cy="1064895"/>
            </a:xfrm>
            <a:custGeom>
              <a:avLst/>
              <a:gdLst/>
              <a:ahLst/>
              <a:cxnLst/>
              <a:rect l="l" t="t" r="r" b="b"/>
              <a:pathLst>
                <a:path w="1036955" h="1064895">
                  <a:moveTo>
                    <a:pt x="84061" y="952779"/>
                  </a:moveTo>
                  <a:lnTo>
                    <a:pt x="0" y="952779"/>
                  </a:lnTo>
                  <a:lnTo>
                    <a:pt x="0" y="1036840"/>
                  </a:lnTo>
                  <a:lnTo>
                    <a:pt x="84061" y="1036840"/>
                  </a:lnTo>
                  <a:lnTo>
                    <a:pt x="84061" y="952779"/>
                  </a:lnTo>
                  <a:close/>
                </a:path>
                <a:path w="1036955" h="1064895">
                  <a:moveTo>
                    <a:pt x="84061" y="0"/>
                  </a:moveTo>
                  <a:lnTo>
                    <a:pt x="0" y="0"/>
                  </a:lnTo>
                  <a:lnTo>
                    <a:pt x="0" y="84074"/>
                  </a:lnTo>
                  <a:lnTo>
                    <a:pt x="84061" y="84074"/>
                  </a:lnTo>
                  <a:lnTo>
                    <a:pt x="84061" y="0"/>
                  </a:lnTo>
                  <a:close/>
                </a:path>
                <a:path w="1036955" h="1064895">
                  <a:moveTo>
                    <a:pt x="140106" y="924750"/>
                  </a:moveTo>
                  <a:lnTo>
                    <a:pt x="112090" y="924750"/>
                  </a:lnTo>
                  <a:lnTo>
                    <a:pt x="112090" y="1064869"/>
                  </a:lnTo>
                  <a:lnTo>
                    <a:pt x="140106" y="1064869"/>
                  </a:lnTo>
                  <a:lnTo>
                    <a:pt x="140106" y="924750"/>
                  </a:lnTo>
                  <a:close/>
                </a:path>
                <a:path w="1036955" h="1064895">
                  <a:moveTo>
                    <a:pt x="924750" y="896734"/>
                  </a:moveTo>
                  <a:lnTo>
                    <a:pt x="896721" y="896734"/>
                  </a:lnTo>
                  <a:lnTo>
                    <a:pt x="896721" y="924750"/>
                  </a:lnTo>
                  <a:lnTo>
                    <a:pt x="924750" y="924750"/>
                  </a:lnTo>
                  <a:lnTo>
                    <a:pt x="924750" y="896734"/>
                  </a:lnTo>
                  <a:close/>
                </a:path>
                <a:path w="1036955" h="1064895">
                  <a:moveTo>
                    <a:pt x="1036840" y="0"/>
                  </a:moveTo>
                  <a:lnTo>
                    <a:pt x="952766" y="0"/>
                  </a:lnTo>
                  <a:lnTo>
                    <a:pt x="952766" y="84074"/>
                  </a:lnTo>
                  <a:lnTo>
                    <a:pt x="1036840" y="84074"/>
                  </a:lnTo>
                  <a:lnTo>
                    <a:pt x="103684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7863" y="9879931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4" y="89356"/>
            <a:ext cx="8211820" cy="687070"/>
            <a:chOff x="91894" y="89356"/>
            <a:chExt cx="8211820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8204371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8204834" cy="679450"/>
            </a:xfrm>
            <a:custGeom>
              <a:avLst/>
              <a:gdLst/>
              <a:ahLst/>
              <a:cxnLst/>
              <a:rect l="l" t="t" r="r" b="b"/>
              <a:pathLst>
                <a:path w="8204834" h="679450">
                  <a:moveTo>
                    <a:pt x="0" y="0"/>
                  </a:moveTo>
                  <a:lnTo>
                    <a:pt x="8204371" y="0"/>
                  </a:lnTo>
                  <a:lnTo>
                    <a:pt x="8204371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92548" y="153220"/>
            <a:ext cx="7520940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550" dirty="0"/>
              <a:t>AUXILIARY</a:t>
            </a:r>
            <a:r>
              <a:rPr sz="2550" spc="-70" dirty="0"/>
              <a:t> </a:t>
            </a:r>
            <a:r>
              <a:rPr sz="2550" dirty="0"/>
              <a:t>VIEWS</a:t>
            </a:r>
            <a:r>
              <a:rPr sz="2550" spc="-25" dirty="0"/>
              <a:t> </a:t>
            </a:r>
            <a:r>
              <a:rPr sz="2550" dirty="0"/>
              <a:t>-</a:t>
            </a:r>
            <a:r>
              <a:rPr sz="2550" spc="-25" dirty="0"/>
              <a:t> </a:t>
            </a:r>
            <a:r>
              <a:rPr sz="2550" dirty="0"/>
              <a:t>ORTHOGRAPHIC</a:t>
            </a:r>
            <a:r>
              <a:rPr sz="2550" spc="-20" dirty="0"/>
              <a:t> </a:t>
            </a:r>
            <a:r>
              <a:rPr sz="2550" spc="-10" dirty="0"/>
              <a:t>DRAWING</a:t>
            </a:r>
            <a:endParaRPr sz="2550"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901" y="558685"/>
            <a:ext cx="519811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820035" algn="l"/>
              </a:tabLst>
            </a:pP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5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5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5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5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00510" y="541520"/>
            <a:ext cx="238950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1712595" algn="l"/>
              </a:tabLst>
            </a:pP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7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7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3751" y="3060733"/>
            <a:ext cx="0" cy="613410"/>
          </a:xfrm>
          <a:custGeom>
            <a:avLst/>
            <a:gdLst/>
            <a:ahLst/>
            <a:cxnLst/>
            <a:rect l="l" t="t" r="r" b="b"/>
            <a:pathLst>
              <a:path h="613410">
                <a:moveTo>
                  <a:pt x="0" y="613185"/>
                </a:moveTo>
                <a:lnTo>
                  <a:pt x="0" y="123793"/>
                </a:lnTo>
              </a:path>
              <a:path h="613410">
                <a:moveTo>
                  <a:pt x="0" y="84463"/>
                </a:moveTo>
                <a:lnTo>
                  <a:pt x="0" y="0"/>
                </a:lnTo>
              </a:path>
            </a:pathLst>
          </a:custGeom>
          <a:ln w="12697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3751" y="1144555"/>
            <a:ext cx="0" cy="728980"/>
          </a:xfrm>
          <a:custGeom>
            <a:avLst/>
            <a:gdLst/>
            <a:ahLst/>
            <a:cxnLst/>
            <a:rect l="l" t="t" r="r" b="b"/>
            <a:pathLst>
              <a:path h="728980">
                <a:moveTo>
                  <a:pt x="0" y="605030"/>
                </a:moveTo>
                <a:lnTo>
                  <a:pt x="0" y="115638"/>
                </a:lnTo>
              </a:path>
              <a:path h="728980">
                <a:moveTo>
                  <a:pt x="0" y="728827"/>
                </a:moveTo>
                <a:lnTo>
                  <a:pt x="0" y="644363"/>
                </a:lnTo>
              </a:path>
              <a:path h="728980">
                <a:moveTo>
                  <a:pt x="0" y="84462"/>
                </a:moveTo>
                <a:lnTo>
                  <a:pt x="0" y="0"/>
                </a:lnTo>
              </a:path>
            </a:pathLst>
          </a:custGeom>
          <a:ln w="12697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8728355" y="609480"/>
            <a:ext cx="5964555" cy="6925945"/>
            <a:chOff x="8728355" y="609480"/>
            <a:chExt cx="5964555" cy="692594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916" y="3982654"/>
              <a:ext cx="1603375" cy="2803525"/>
            </a:xfrm>
            <a:custGeom>
              <a:avLst/>
              <a:gdLst/>
              <a:ahLst/>
              <a:cxnLst/>
              <a:rect l="l" t="t" r="r" b="b"/>
              <a:pathLst>
                <a:path w="1603375" h="2803525">
                  <a:moveTo>
                    <a:pt x="269448" y="0"/>
                  </a:moveTo>
                  <a:lnTo>
                    <a:pt x="764503" y="285955"/>
                  </a:lnTo>
                  <a:lnTo>
                    <a:pt x="1592106" y="739598"/>
                  </a:lnTo>
                  <a:lnTo>
                    <a:pt x="1592187" y="789899"/>
                  </a:lnTo>
                  <a:lnTo>
                    <a:pt x="1592284" y="840197"/>
                  </a:lnTo>
                  <a:lnTo>
                    <a:pt x="1592395" y="890493"/>
                  </a:lnTo>
                  <a:lnTo>
                    <a:pt x="1592520" y="940787"/>
                  </a:lnTo>
                  <a:lnTo>
                    <a:pt x="1592658" y="991078"/>
                  </a:lnTo>
                  <a:lnTo>
                    <a:pt x="1592810" y="1041368"/>
                  </a:lnTo>
                  <a:lnTo>
                    <a:pt x="1592976" y="1091656"/>
                  </a:lnTo>
                  <a:lnTo>
                    <a:pt x="1593154" y="1141942"/>
                  </a:lnTo>
                  <a:lnTo>
                    <a:pt x="1593344" y="1192227"/>
                  </a:lnTo>
                  <a:lnTo>
                    <a:pt x="1593546" y="1242510"/>
                  </a:lnTo>
                  <a:lnTo>
                    <a:pt x="1593761" y="1292792"/>
                  </a:lnTo>
                  <a:lnTo>
                    <a:pt x="1593986" y="1343072"/>
                  </a:lnTo>
                  <a:lnTo>
                    <a:pt x="1594223" y="1393352"/>
                  </a:lnTo>
                  <a:lnTo>
                    <a:pt x="1594471" y="1443631"/>
                  </a:lnTo>
                  <a:lnTo>
                    <a:pt x="1594729" y="1493909"/>
                  </a:lnTo>
                  <a:lnTo>
                    <a:pt x="1594997" y="1544186"/>
                  </a:lnTo>
                  <a:lnTo>
                    <a:pt x="1595275" y="1594463"/>
                  </a:lnTo>
                  <a:lnTo>
                    <a:pt x="1595562" y="1644740"/>
                  </a:lnTo>
                  <a:lnTo>
                    <a:pt x="1595858" y="1695016"/>
                  </a:lnTo>
                  <a:lnTo>
                    <a:pt x="1596164" y="1745292"/>
                  </a:lnTo>
                  <a:lnTo>
                    <a:pt x="1596477" y="1795568"/>
                  </a:lnTo>
                  <a:lnTo>
                    <a:pt x="1596799" y="1845845"/>
                  </a:lnTo>
                  <a:lnTo>
                    <a:pt x="1597129" y="1896121"/>
                  </a:lnTo>
                  <a:lnTo>
                    <a:pt x="1597466" y="1946398"/>
                  </a:lnTo>
                  <a:lnTo>
                    <a:pt x="1597810" y="1996676"/>
                  </a:lnTo>
                  <a:lnTo>
                    <a:pt x="1598161" y="2046955"/>
                  </a:lnTo>
                  <a:lnTo>
                    <a:pt x="1598519" y="2097234"/>
                  </a:lnTo>
                  <a:lnTo>
                    <a:pt x="1598882" y="2147514"/>
                  </a:lnTo>
                  <a:lnTo>
                    <a:pt x="1599252" y="2197795"/>
                  </a:lnTo>
                  <a:lnTo>
                    <a:pt x="1599627" y="2248078"/>
                  </a:lnTo>
                  <a:lnTo>
                    <a:pt x="1600007" y="2298362"/>
                  </a:lnTo>
                  <a:lnTo>
                    <a:pt x="1600392" y="2348647"/>
                  </a:lnTo>
                  <a:lnTo>
                    <a:pt x="1600781" y="2398935"/>
                  </a:lnTo>
                  <a:lnTo>
                    <a:pt x="1601175" y="2449223"/>
                  </a:lnTo>
                  <a:lnTo>
                    <a:pt x="1601572" y="2499514"/>
                  </a:lnTo>
                  <a:lnTo>
                    <a:pt x="1601973" y="2549807"/>
                  </a:lnTo>
                  <a:lnTo>
                    <a:pt x="1602377" y="2600102"/>
                  </a:lnTo>
                  <a:lnTo>
                    <a:pt x="1602784" y="2650399"/>
                  </a:lnTo>
                  <a:lnTo>
                    <a:pt x="1561282" y="2626796"/>
                  </a:lnTo>
                  <a:lnTo>
                    <a:pt x="1519781" y="2603194"/>
                  </a:lnTo>
                  <a:lnTo>
                    <a:pt x="1478281" y="2579591"/>
                  </a:lnTo>
                  <a:lnTo>
                    <a:pt x="1436781" y="2555987"/>
                  </a:lnTo>
                  <a:lnTo>
                    <a:pt x="1395281" y="2532381"/>
                  </a:lnTo>
                  <a:lnTo>
                    <a:pt x="1353781" y="2508772"/>
                  </a:lnTo>
                  <a:lnTo>
                    <a:pt x="1312281" y="2485160"/>
                  </a:lnTo>
                  <a:lnTo>
                    <a:pt x="1270781" y="2461543"/>
                  </a:lnTo>
                  <a:lnTo>
                    <a:pt x="1270491" y="2413915"/>
                  </a:lnTo>
                  <a:lnTo>
                    <a:pt x="1270202" y="2366288"/>
                  </a:lnTo>
                  <a:lnTo>
                    <a:pt x="1269912" y="2318661"/>
                  </a:lnTo>
                  <a:lnTo>
                    <a:pt x="1269621" y="2271034"/>
                  </a:lnTo>
                  <a:lnTo>
                    <a:pt x="1269330" y="2223406"/>
                  </a:lnTo>
                  <a:lnTo>
                    <a:pt x="1227786" y="2199721"/>
                  </a:lnTo>
                  <a:lnTo>
                    <a:pt x="1186233" y="2176028"/>
                  </a:lnTo>
                  <a:lnTo>
                    <a:pt x="1144674" y="2152332"/>
                  </a:lnTo>
                  <a:lnTo>
                    <a:pt x="1103112" y="2128632"/>
                  </a:lnTo>
                  <a:lnTo>
                    <a:pt x="1061549" y="2104933"/>
                  </a:lnTo>
                  <a:lnTo>
                    <a:pt x="1019988" y="2081235"/>
                  </a:lnTo>
                  <a:lnTo>
                    <a:pt x="978431" y="2057541"/>
                  </a:lnTo>
                  <a:lnTo>
                    <a:pt x="936881" y="2033852"/>
                  </a:lnTo>
                  <a:lnTo>
                    <a:pt x="895246" y="2010118"/>
                  </a:lnTo>
                  <a:lnTo>
                    <a:pt x="853607" y="1986382"/>
                  </a:lnTo>
                  <a:lnTo>
                    <a:pt x="811963" y="1962644"/>
                  </a:lnTo>
                  <a:lnTo>
                    <a:pt x="770313" y="1938904"/>
                  </a:lnTo>
                  <a:lnTo>
                    <a:pt x="728655" y="1915158"/>
                  </a:lnTo>
                  <a:lnTo>
                    <a:pt x="686989" y="1891408"/>
                  </a:lnTo>
                  <a:lnTo>
                    <a:pt x="645314" y="1867651"/>
                  </a:lnTo>
                  <a:lnTo>
                    <a:pt x="603629" y="1843887"/>
                  </a:lnTo>
                  <a:lnTo>
                    <a:pt x="603727" y="1891543"/>
                  </a:lnTo>
                  <a:lnTo>
                    <a:pt x="603832" y="1939199"/>
                  </a:lnTo>
                  <a:lnTo>
                    <a:pt x="603949" y="1986855"/>
                  </a:lnTo>
                  <a:lnTo>
                    <a:pt x="604086" y="2034510"/>
                  </a:lnTo>
                  <a:lnTo>
                    <a:pt x="604248" y="2082164"/>
                  </a:lnTo>
                  <a:lnTo>
                    <a:pt x="562354" y="2058355"/>
                  </a:lnTo>
                  <a:lnTo>
                    <a:pt x="520473" y="2034545"/>
                  </a:lnTo>
                  <a:lnTo>
                    <a:pt x="478604" y="2010734"/>
                  </a:lnTo>
                  <a:lnTo>
                    <a:pt x="436748" y="1986921"/>
                  </a:lnTo>
                  <a:lnTo>
                    <a:pt x="394904" y="1963106"/>
                  </a:lnTo>
                  <a:lnTo>
                    <a:pt x="353073" y="1939288"/>
                  </a:lnTo>
                  <a:lnTo>
                    <a:pt x="311254" y="1915465"/>
                  </a:lnTo>
                  <a:lnTo>
                    <a:pt x="269448" y="1891638"/>
                  </a:lnTo>
                  <a:lnTo>
                    <a:pt x="269448" y="1841436"/>
                  </a:lnTo>
                  <a:lnTo>
                    <a:pt x="269448" y="1791248"/>
                  </a:lnTo>
                  <a:lnTo>
                    <a:pt x="269448" y="49351"/>
                  </a:lnTo>
                  <a:lnTo>
                    <a:pt x="269448" y="0"/>
                  </a:lnTo>
                  <a:close/>
                </a:path>
                <a:path w="1603375" h="2803525">
                  <a:moveTo>
                    <a:pt x="0" y="152848"/>
                  </a:moveTo>
                  <a:lnTo>
                    <a:pt x="495049" y="438800"/>
                  </a:lnTo>
                  <a:lnTo>
                    <a:pt x="1322658" y="892444"/>
                  </a:lnTo>
                  <a:lnTo>
                    <a:pt x="1322739" y="942745"/>
                  </a:lnTo>
                  <a:lnTo>
                    <a:pt x="1322835" y="993043"/>
                  </a:lnTo>
                  <a:lnTo>
                    <a:pt x="1322946" y="1043339"/>
                  </a:lnTo>
                  <a:lnTo>
                    <a:pt x="1323071" y="1093633"/>
                  </a:lnTo>
                  <a:lnTo>
                    <a:pt x="1323210" y="1143925"/>
                  </a:lnTo>
                  <a:lnTo>
                    <a:pt x="1323362" y="1194215"/>
                  </a:lnTo>
                  <a:lnTo>
                    <a:pt x="1323527" y="1244503"/>
                  </a:lnTo>
                  <a:lnTo>
                    <a:pt x="1323705" y="1294789"/>
                  </a:lnTo>
                  <a:lnTo>
                    <a:pt x="1323895" y="1345074"/>
                  </a:lnTo>
                  <a:lnTo>
                    <a:pt x="1324097" y="1395357"/>
                  </a:lnTo>
                  <a:lnTo>
                    <a:pt x="1324312" y="1445639"/>
                  </a:lnTo>
                  <a:lnTo>
                    <a:pt x="1324537" y="1495919"/>
                  </a:lnTo>
                  <a:lnTo>
                    <a:pt x="1324774" y="1546199"/>
                  </a:lnTo>
                  <a:lnTo>
                    <a:pt x="1325022" y="1596478"/>
                  </a:lnTo>
                  <a:lnTo>
                    <a:pt x="1325280" y="1646756"/>
                  </a:lnTo>
                  <a:lnTo>
                    <a:pt x="1325548" y="1697033"/>
                  </a:lnTo>
                  <a:lnTo>
                    <a:pt x="1325825" y="1747310"/>
                  </a:lnTo>
                  <a:lnTo>
                    <a:pt x="1326113" y="1797587"/>
                  </a:lnTo>
                  <a:lnTo>
                    <a:pt x="1326409" y="1847863"/>
                  </a:lnTo>
                  <a:lnTo>
                    <a:pt x="1326714" y="1898139"/>
                  </a:lnTo>
                  <a:lnTo>
                    <a:pt x="1327028" y="1948415"/>
                  </a:lnTo>
                  <a:lnTo>
                    <a:pt x="1327350" y="1998692"/>
                  </a:lnTo>
                  <a:lnTo>
                    <a:pt x="1327679" y="2048968"/>
                  </a:lnTo>
                  <a:lnTo>
                    <a:pt x="1328016" y="2099245"/>
                  </a:lnTo>
                  <a:lnTo>
                    <a:pt x="1328360" y="2149523"/>
                  </a:lnTo>
                  <a:lnTo>
                    <a:pt x="1328711" y="2199802"/>
                  </a:lnTo>
                  <a:lnTo>
                    <a:pt x="1329068" y="2250081"/>
                  </a:lnTo>
                  <a:lnTo>
                    <a:pt x="1329432" y="2300361"/>
                  </a:lnTo>
                  <a:lnTo>
                    <a:pt x="1329801" y="2350643"/>
                  </a:lnTo>
                  <a:lnTo>
                    <a:pt x="1330176" y="2400925"/>
                  </a:lnTo>
                  <a:lnTo>
                    <a:pt x="1330556" y="2451209"/>
                  </a:lnTo>
                  <a:lnTo>
                    <a:pt x="1330940" y="2501495"/>
                  </a:lnTo>
                  <a:lnTo>
                    <a:pt x="1331330" y="2551782"/>
                  </a:lnTo>
                  <a:lnTo>
                    <a:pt x="1331723" y="2602071"/>
                  </a:lnTo>
                  <a:lnTo>
                    <a:pt x="1332120" y="2652362"/>
                  </a:lnTo>
                  <a:lnTo>
                    <a:pt x="1332520" y="2702655"/>
                  </a:lnTo>
                  <a:lnTo>
                    <a:pt x="1332924" y="2752950"/>
                  </a:lnTo>
                  <a:lnTo>
                    <a:pt x="1333331" y="2803248"/>
                  </a:lnTo>
                  <a:lnTo>
                    <a:pt x="1291830" y="2779644"/>
                  </a:lnTo>
                  <a:lnTo>
                    <a:pt x="1250330" y="2756041"/>
                  </a:lnTo>
                  <a:lnTo>
                    <a:pt x="1208831" y="2732438"/>
                  </a:lnTo>
                  <a:lnTo>
                    <a:pt x="1167331" y="2708834"/>
                  </a:lnTo>
                  <a:lnTo>
                    <a:pt x="1125831" y="2685229"/>
                  </a:lnTo>
                  <a:lnTo>
                    <a:pt x="1084332" y="2661620"/>
                  </a:lnTo>
                  <a:lnTo>
                    <a:pt x="1042832" y="2638008"/>
                  </a:lnTo>
                  <a:lnTo>
                    <a:pt x="1001332" y="2614391"/>
                  </a:lnTo>
                  <a:lnTo>
                    <a:pt x="1001042" y="2566763"/>
                  </a:lnTo>
                  <a:lnTo>
                    <a:pt x="1000752" y="2519136"/>
                  </a:lnTo>
                  <a:lnTo>
                    <a:pt x="1000461" y="2471508"/>
                  </a:lnTo>
                  <a:lnTo>
                    <a:pt x="1000171" y="2423881"/>
                  </a:lnTo>
                  <a:lnTo>
                    <a:pt x="999881" y="2376255"/>
                  </a:lnTo>
                  <a:lnTo>
                    <a:pt x="958336" y="2352569"/>
                  </a:lnTo>
                  <a:lnTo>
                    <a:pt x="916783" y="2328877"/>
                  </a:lnTo>
                  <a:lnTo>
                    <a:pt x="875225" y="2305180"/>
                  </a:lnTo>
                  <a:lnTo>
                    <a:pt x="833663" y="2281481"/>
                  </a:lnTo>
                  <a:lnTo>
                    <a:pt x="792100" y="2257781"/>
                  </a:lnTo>
                  <a:lnTo>
                    <a:pt x="750539" y="2234083"/>
                  </a:lnTo>
                  <a:lnTo>
                    <a:pt x="708982" y="2210389"/>
                  </a:lnTo>
                  <a:lnTo>
                    <a:pt x="667431" y="2186701"/>
                  </a:lnTo>
                  <a:lnTo>
                    <a:pt x="625796" y="2162966"/>
                  </a:lnTo>
                  <a:lnTo>
                    <a:pt x="584156" y="2139231"/>
                  </a:lnTo>
                  <a:lnTo>
                    <a:pt x="542512" y="2115493"/>
                  </a:lnTo>
                  <a:lnTo>
                    <a:pt x="500861" y="2091752"/>
                  </a:lnTo>
                  <a:lnTo>
                    <a:pt x="459204" y="2068007"/>
                  </a:lnTo>
                  <a:lnTo>
                    <a:pt x="417538" y="2044256"/>
                  </a:lnTo>
                  <a:lnTo>
                    <a:pt x="375864" y="2020500"/>
                  </a:lnTo>
                  <a:lnTo>
                    <a:pt x="334180" y="1996735"/>
                  </a:lnTo>
                  <a:lnTo>
                    <a:pt x="334278" y="2044391"/>
                  </a:lnTo>
                  <a:lnTo>
                    <a:pt x="334383" y="2092047"/>
                  </a:lnTo>
                  <a:lnTo>
                    <a:pt x="334500" y="2139702"/>
                  </a:lnTo>
                  <a:lnTo>
                    <a:pt x="334637" y="2187357"/>
                  </a:lnTo>
                  <a:lnTo>
                    <a:pt x="334799" y="2235013"/>
                  </a:lnTo>
                  <a:lnTo>
                    <a:pt x="292906" y="2211202"/>
                  </a:lnTo>
                  <a:lnTo>
                    <a:pt x="251024" y="2187391"/>
                  </a:lnTo>
                  <a:lnTo>
                    <a:pt x="209156" y="2163579"/>
                  </a:lnTo>
                  <a:lnTo>
                    <a:pt x="167299" y="2139767"/>
                  </a:lnTo>
                  <a:lnTo>
                    <a:pt x="125456" y="2115952"/>
                  </a:lnTo>
                  <a:lnTo>
                    <a:pt x="83624" y="2092134"/>
                  </a:lnTo>
                  <a:lnTo>
                    <a:pt x="41806" y="2068312"/>
                  </a:lnTo>
                  <a:lnTo>
                    <a:pt x="0" y="2044486"/>
                  </a:lnTo>
                  <a:lnTo>
                    <a:pt x="0" y="1994285"/>
                  </a:lnTo>
                  <a:lnTo>
                    <a:pt x="0" y="1944096"/>
                  </a:lnTo>
                  <a:lnTo>
                    <a:pt x="0" y="202199"/>
                  </a:lnTo>
                  <a:lnTo>
                    <a:pt x="0" y="15284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4045" y="4414406"/>
              <a:ext cx="1676400" cy="2983865"/>
            </a:xfrm>
            <a:custGeom>
              <a:avLst/>
              <a:gdLst/>
              <a:ahLst/>
              <a:cxnLst/>
              <a:rect l="l" t="t" r="r" b="b"/>
              <a:pathLst>
                <a:path w="1676400" h="2983865">
                  <a:moveTo>
                    <a:pt x="567500" y="0"/>
                  </a:moveTo>
                  <a:lnTo>
                    <a:pt x="0" y="2222543"/>
                  </a:lnTo>
                  <a:lnTo>
                    <a:pt x="333601" y="2412460"/>
                  </a:lnTo>
                  <a:lnTo>
                    <a:pt x="404784" y="2131038"/>
                  </a:lnTo>
                  <a:lnTo>
                    <a:pt x="1070034" y="2509862"/>
                  </a:lnTo>
                  <a:lnTo>
                    <a:pt x="1058288" y="2556954"/>
                  </a:lnTo>
                  <a:lnTo>
                    <a:pt x="998689" y="2792630"/>
                  </a:lnTo>
                  <a:lnTo>
                    <a:pt x="1333336" y="2983669"/>
                  </a:lnTo>
                  <a:lnTo>
                    <a:pt x="1676138" y="1578517"/>
                  </a:lnTo>
                  <a:lnTo>
                    <a:pt x="1549450" y="561863"/>
                  </a:lnTo>
                  <a:lnTo>
                    <a:pt x="5675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54612" y="5303132"/>
              <a:ext cx="717184" cy="1175352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54612" y="5303132"/>
              <a:ext cx="717550" cy="1175385"/>
            </a:xfrm>
            <a:custGeom>
              <a:avLst/>
              <a:gdLst/>
              <a:ahLst/>
              <a:cxnLst/>
              <a:rect l="l" t="t" r="r" b="b"/>
              <a:pathLst>
                <a:path w="717550" h="1175385">
                  <a:moveTo>
                    <a:pt x="497767" y="31082"/>
                  </a:moveTo>
                  <a:lnTo>
                    <a:pt x="557845" y="76802"/>
                  </a:lnTo>
                  <a:lnTo>
                    <a:pt x="584698" y="105994"/>
                  </a:lnTo>
                  <a:lnTo>
                    <a:pt x="609319" y="138994"/>
                  </a:lnTo>
                  <a:lnTo>
                    <a:pt x="631627" y="175495"/>
                  </a:lnTo>
                  <a:lnTo>
                    <a:pt x="651543" y="215187"/>
                  </a:lnTo>
                  <a:lnTo>
                    <a:pt x="668985" y="257761"/>
                  </a:lnTo>
                  <a:lnTo>
                    <a:pt x="683873" y="302910"/>
                  </a:lnTo>
                  <a:lnTo>
                    <a:pt x="696127" y="350322"/>
                  </a:lnTo>
                  <a:lnTo>
                    <a:pt x="705665" y="399691"/>
                  </a:lnTo>
                  <a:lnTo>
                    <a:pt x="712408" y="450707"/>
                  </a:lnTo>
                  <a:lnTo>
                    <a:pt x="716274" y="503062"/>
                  </a:lnTo>
                  <a:lnTo>
                    <a:pt x="717184" y="556445"/>
                  </a:lnTo>
                  <a:lnTo>
                    <a:pt x="715056" y="610549"/>
                  </a:lnTo>
                  <a:lnTo>
                    <a:pt x="709811" y="665065"/>
                  </a:lnTo>
                  <a:lnTo>
                    <a:pt x="701367" y="719684"/>
                  </a:lnTo>
                  <a:lnTo>
                    <a:pt x="689644" y="774096"/>
                  </a:lnTo>
                  <a:lnTo>
                    <a:pt x="673819" y="830204"/>
                  </a:lnTo>
                  <a:lnTo>
                    <a:pt x="655085" y="882798"/>
                  </a:lnTo>
                  <a:lnTo>
                    <a:pt x="633678" y="931688"/>
                  </a:lnTo>
                  <a:lnTo>
                    <a:pt x="609834" y="976686"/>
                  </a:lnTo>
                  <a:lnTo>
                    <a:pt x="583790" y="1017603"/>
                  </a:lnTo>
                  <a:lnTo>
                    <a:pt x="555781" y="1054251"/>
                  </a:lnTo>
                  <a:lnTo>
                    <a:pt x="526045" y="1086439"/>
                  </a:lnTo>
                  <a:lnTo>
                    <a:pt x="494817" y="1113979"/>
                  </a:lnTo>
                  <a:lnTo>
                    <a:pt x="462333" y="1136683"/>
                  </a:lnTo>
                  <a:lnTo>
                    <a:pt x="394545" y="1166824"/>
                  </a:lnTo>
                  <a:lnTo>
                    <a:pt x="324571" y="1175352"/>
                  </a:lnTo>
                  <a:lnTo>
                    <a:pt x="289355" y="1171039"/>
                  </a:lnTo>
                  <a:lnTo>
                    <a:pt x="219646" y="1144313"/>
                  </a:lnTo>
                  <a:lnTo>
                    <a:pt x="159109" y="1098271"/>
                  </a:lnTo>
                  <a:lnTo>
                    <a:pt x="132089" y="1068854"/>
                  </a:lnTo>
                  <a:lnTo>
                    <a:pt x="107341" y="1035593"/>
                  </a:lnTo>
                  <a:lnTo>
                    <a:pt x="84945" y="998804"/>
                  </a:lnTo>
                  <a:lnTo>
                    <a:pt x="64979" y="958802"/>
                  </a:lnTo>
                  <a:lnTo>
                    <a:pt x="47525" y="915902"/>
                  </a:lnTo>
                  <a:lnTo>
                    <a:pt x="32662" y="870420"/>
                  </a:lnTo>
                  <a:lnTo>
                    <a:pt x="20470" y="822671"/>
                  </a:lnTo>
                  <a:lnTo>
                    <a:pt x="11027" y="772971"/>
                  </a:lnTo>
                  <a:lnTo>
                    <a:pt x="4415" y="721635"/>
                  </a:lnTo>
                  <a:lnTo>
                    <a:pt x="713" y="668978"/>
                  </a:lnTo>
                  <a:lnTo>
                    <a:pt x="0" y="615316"/>
                  </a:lnTo>
                  <a:lnTo>
                    <a:pt x="2356" y="560963"/>
                  </a:lnTo>
                  <a:lnTo>
                    <a:pt x="7861" y="506236"/>
                  </a:lnTo>
                  <a:lnTo>
                    <a:pt x="16595" y="451450"/>
                  </a:lnTo>
                  <a:lnTo>
                    <a:pt x="28637" y="396920"/>
                  </a:lnTo>
                  <a:lnTo>
                    <a:pt x="44664" y="341149"/>
                  </a:lnTo>
                  <a:lnTo>
                    <a:pt x="63562" y="288921"/>
                  </a:lnTo>
                  <a:lnTo>
                    <a:pt x="85095" y="240417"/>
                  </a:lnTo>
                  <a:lnTo>
                    <a:pt x="109028" y="195817"/>
                  </a:lnTo>
                  <a:lnTo>
                    <a:pt x="135125" y="155303"/>
                  </a:lnTo>
                  <a:lnTo>
                    <a:pt x="163152" y="119055"/>
                  </a:lnTo>
                  <a:lnTo>
                    <a:pt x="192873" y="87255"/>
                  </a:lnTo>
                  <a:lnTo>
                    <a:pt x="224053" y="60085"/>
                  </a:lnTo>
                  <a:lnTo>
                    <a:pt x="256456" y="37724"/>
                  </a:lnTo>
                  <a:lnTo>
                    <a:pt x="323991" y="8155"/>
                  </a:lnTo>
                  <a:lnTo>
                    <a:pt x="393596" y="0"/>
                  </a:lnTo>
                  <a:lnTo>
                    <a:pt x="428586" y="4404"/>
                  </a:lnTo>
                  <a:lnTo>
                    <a:pt x="463389" y="14704"/>
                  </a:lnTo>
                  <a:lnTo>
                    <a:pt x="497767" y="31082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29148" y="3808929"/>
              <a:ext cx="2388870" cy="3588385"/>
            </a:xfrm>
            <a:custGeom>
              <a:avLst/>
              <a:gdLst/>
              <a:ahLst/>
              <a:cxnLst/>
              <a:rect l="l" t="t" r="r" b="b"/>
              <a:pathLst>
                <a:path w="2388869" h="3588384">
                  <a:moveTo>
                    <a:pt x="2388552" y="2651442"/>
                  </a:moveTo>
                  <a:lnTo>
                    <a:pt x="2378735" y="742175"/>
                  </a:lnTo>
                  <a:lnTo>
                    <a:pt x="1049058" y="0"/>
                  </a:lnTo>
                  <a:lnTo>
                    <a:pt x="502183" y="314604"/>
                  </a:lnTo>
                  <a:lnTo>
                    <a:pt x="501091" y="313982"/>
                  </a:lnTo>
                  <a:lnTo>
                    <a:pt x="0" y="603923"/>
                  </a:lnTo>
                  <a:lnTo>
                    <a:pt x="981684" y="1168031"/>
                  </a:lnTo>
                  <a:lnTo>
                    <a:pt x="1110907" y="2179663"/>
                  </a:lnTo>
                  <a:lnTo>
                    <a:pt x="767397" y="3588372"/>
                  </a:lnTo>
                  <a:lnTo>
                    <a:pt x="1840471" y="2967532"/>
                  </a:lnTo>
                  <a:lnTo>
                    <a:pt x="1840471" y="2967329"/>
                  </a:lnTo>
                  <a:lnTo>
                    <a:pt x="2388552" y="2651442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13975" y="4536853"/>
              <a:ext cx="1078865" cy="1449070"/>
            </a:xfrm>
            <a:custGeom>
              <a:avLst/>
              <a:gdLst/>
              <a:ahLst/>
              <a:cxnLst/>
              <a:rect l="l" t="t" r="r" b="b"/>
              <a:pathLst>
                <a:path w="1078865" h="1449070">
                  <a:moveTo>
                    <a:pt x="769917" y="0"/>
                  </a:moveTo>
                  <a:lnTo>
                    <a:pt x="0" y="438523"/>
                  </a:lnTo>
                  <a:lnTo>
                    <a:pt x="124484" y="1448570"/>
                  </a:lnTo>
                  <a:lnTo>
                    <a:pt x="1078807" y="881827"/>
                  </a:lnTo>
                  <a:lnTo>
                    <a:pt x="7699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79713" y="4536309"/>
              <a:ext cx="325755" cy="897890"/>
            </a:xfrm>
            <a:custGeom>
              <a:avLst/>
              <a:gdLst/>
              <a:ahLst/>
              <a:cxnLst/>
              <a:rect l="l" t="t" r="r" b="b"/>
              <a:pathLst>
                <a:path w="325755" h="897889">
                  <a:moveTo>
                    <a:pt x="0" y="0"/>
                  </a:moveTo>
                  <a:lnTo>
                    <a:pt x="316289" y="897597"/>
                  </a:lnTo>
                  <a:lnTo>
                    <a:pt x="325739" y="182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98971" y="6545580"/>
              <a:ext cx="287020" cy="282575"/>
            </a:xfrm>
            <a:custGeom>
              <a:avLst/>
              <a:gdLst/>
              <a:ahLst/>
              <a:cxnLst/>
              <a:rect l="l" t="t" r="r" b="b"/>
              <a:pathLst>
                <a:path w="287020" h="282575">
                  <a:moveTo>
                    <a:pt x="70121" y="0"/>
                  </a:moveTo>
                  <a:lnTo>
                    <a:pt x="0" y="282056"/>
                  </a:lnTo>
                  <a:lnTo>
                    <a:pt x="286783" y="122119"/>
                  </a:lnTo>
                  <a:lnTo>
                    <a:pt x="7012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98971" y="6545580"/>
              <a:ext cx="287020" cy="282575"/>
            </a:xfrm>
            <a:custGeom>
              <a:avLst/>
              <a:gdLst/>
              <a:ahLst/>
              <a:cxnLst/>
              <a:rect l="l" t="t" r="r" b="b"/>
              <a:pathLst>
                <a:path w="287020" h="282575">
                  <a:moveTo>
                    <a:pt x="70121" y="0"/>
                  </a:moveTo>
                  <a:lnTo>
                    <a:pt x="286783" y="122119"/>
                  </a:lnTo>
                  <a:lnTo>
                    <a:pt x="0" y="282056"/>
                  </a:lnTo>
                  <a:lnTo>
                    <a:pt x="70121" y="0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1816" y="4554990"/>
              <a:ext cx="296545" cy="171450"/>
            </a:xfrm>
            <a:custGeom>
              <a:avLst/>
              <a:gdLst/>
              <a:ahLst/>
              <a:cxnLst/>
              <a:rect l="l" t="t" r="r" b="b"/>
              <a:pathLst>
                <a:path w="296544" h="171450">
                  <a:moveTo>
                    <a:pt x="0" y="171075"/>
                  </a:moveTo>
                  <a:lnTo>
                    <a:pt x="296316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041" y="3648117"/>
              <a:ext cx="3324225" cy="3883660"/>
            </a:xfrm>
            <a:custGeom>
              <a:avLst/>
              <a:gdLst/>
              <a:ahLst/>
              <a:cxnLst/>
              <a:rect l="l" t="t" r="r" b="b"/>
              <a:pathLst>
                <a:path w="3324225" h="3883659">
                  <a:moveTo>
                    <a:pt x="567913" y="884087"/>
                  </a:moveTo>
                  <a:lnTo>
                    <a:pt x="2034092" y="37586"/>
                  </a:lnTo>
                </a:path>
                <a:path w="3324225" h="3883659">
                  <a:moveTo>
                    <a:pt x="3229135" y="949406"/>
                  </a:moveTo>
                  <a:lnTo>
                    <a:pt x="1529783" y="0"/>
                  </a:lnTo>
                </a:path>
                <a:path w="3324225" h="3883659">
                  <a:moveTo>
                    <a:pt x="1304715" y="3883103"/>
                  </a:moveTo>
                  <a:lnTo>
                    <a:pt x="3324005" y="2715224"/>
                  </a:lnTo>
                </a:path>
                <a:path w="3324225" h="3883659">
                  <a:moveTo>
                    <a:pt x="1759960" y="3883103"/>
                  </a:moveTo>
                  <a:lnTo>
                    <a:pt x="0" y="287778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09183" y="4971808"/>
              <a:ext cx="132715" cy="1009015"/>
            </a:xfrm>
            <a:custGeom>
              <a:avLst/>
              <a:gdLst/>
              <a:ahLst/>
              <a:cxnLst/>
              <a:rect l="l" t="t" r="r" b="b"/>
              <a:pathLst>
                <a:path w="132715" h="1009014">
                  <a:moveTo>
                    <a:pt x="0" y="0"/>
                  </a:moveTo>
                  <a:lnTo>
                    <a:pt x="132364" y="1008475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2406" y="955011"/>
              <a:ext cx="2398395" cy="2398395"/>
            </a:xfrm>
            <a:custGeom>
              <a:avLst/>
              <a:gdLst/>
              <a:ahLst/>
              <a:cxnLst/>
              <a:rect l="l" t="t" r="r" b="b"/>
              <a:pathLst>
                <a:path w="2398395" h="2398395">
                  <a:moveTo>
                    <a:pt x="0" y="0"/>
                  </a:moveTo>
                  <a:lnTo>
                    <a:pt x="1795860" y="0"/>
                  </a:lnTo>
                  <a:lnTo>
                    <a:pt x="2398168" y="899175"/>
                  </a:lnTo>
                  <a:lnTo>
                    <a:pt x="2398168" y="2398168"/>
                  </a:lnTo>
                  <a:lnTo>
                    <a:pt x="1798624" y="2398168"/>
                  </a:lnTo>
                  <a:lnTo>
                    <a:pt x="1798624" y="2098616"/>
                  </a:lnTo>
                  <a:lnTo>
                    <a:pt x="599540" y="2098616"/>
                  </a:lnTo>
                  <a:lnTo>
                    <a:pt x="599540" y="2398168"/>
                  </a:lnTo>
                  <a:lnTo>
                    <a:pt x="0" y="239816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3526" y="1547729"/>
              <a:ext cx="1199515" cy="1199515"/>
            </a:xfrm>
            <a:custGeom>
              <a:avLst/>
              <a:gdLst/>
              <a:ahLst/>
              <a:cxnLst/>
              <a:rect l="l" t="t" r="r" b="b"/>
              <a:pathLst>
                <a:path w="1199515" h="1199514">
                  <a:moveTo>
                    <a:pt x="599544" y="0"/>
                  </a:moveTo>
                  <a:lnTo>
                    <a:pt x="552689" y="1803"/>
                  </a:lnTo>
                  <a:lnTo>
                    <a:pt x="506821" y="7126"/>
                  </a:lnTo>
                  <a:lnTo>
                    <a:pt x="462073" y="15834"/>
                  </a:lnTo>
                  <a:lnTo>
                    <a:pt x="418578" y="27794"/>
                  </a:lnTo>
                  <a:lnTo>
                    <a:pt x="376468" y="42873"/>
                  </a:lnTo>
                  <a:lnTo>
                    <a:pt x="335879" y="60938"/>
                  </a:lnTo>
                  <a:lnTo>
                    <a:pt x="296941" y="81854"/>
                  </a:lnTo>
                  <a:lnTo>
                    <a:pt x="259790" y="105490"/>
                  </a:lnTo>
                  <a:lnTo>
                    <a:pt x="224559" y="131712"/>
                  </a:lnTo>
                  <a:lnTo>
                    <a:pt x="191379" y="160386"/>
                  </a:lnTo>
                  <a:lnTo>
                    <a:pt x="160386" y="191379"/>
                  </a:lnTo>
                  <a:lnTo>
                    <a:pt x="131712" y="224559"/>
                  </a:lnTo>
                  <a:lnTo>
                    <a:pt x="105490" y="259790"/>
                  </a:lnTo>
                  <a:lnTo>
                    <a:pt x="81854" y="296941"/>
                  </a:lnTo>
                  <a:lnTo>
                    <a:pt x="60938" y="335879"/>
                  </a:lnTo>
                  <a:lnTo>
                    <a:pt x="42873" y="376468"/>
                  </a:lnTo>
                  <a:lnTo>
                    <a:pt x="27794" y="418578"/>
                  </a:lnTo>
                  <a:lnTo>
                    <a:pt x="15834" y="462073"/>
                  </a:lnTo>
                  <a:lnTo>
                    <a:pt x="7126" y="506821"/>
                  </a:lnTo>
                  <a:lnTo>
                    <a:pt x="1803" y="552689"/>
                  </a:lnTo>
                  <a:lnTo>
                    <a:pt x="0" y="599544"/>
                  </a:lnTo>
                  <a:lnTo>
                    <a:pt x="1803" y="646398"/>
                  </a:lnTo>
                  <a:lnTo>
                    <a:pt x="7126" y="692266"/>
                  </a:lnTo>
                  <a:lnTo>
                    <a:pt x="15834" y="737014"/>
                  </a:lnTo>
                  <a:lnTo>
                    <a:pt x="27794" y="780509"/>
                  </a:lnTo>
                  <a:lnTo>
                    <a:pt x="42873" y="822618"/>
                  </a:lnTo>
                  <a:lnTo>
                    <a:pt x="60938" y="863208"/>
                  </a:lnTo>
                  <a:lnTo>
                    <a:pt x="81854" y="902145"/>
                  </a:lnTo>
                  <a:lnTo>
                    <a:pt x="105490" y="939296"/>
                  </a:lnTo>
                  <a:lnTo>
                    <a:pt x="131712" y="974527"/>
                  </a:lnTo>
                  <a:lnTo>
                    <a:pt x="160386" y="1007706"/>
                  </a:lnTo>
                  <a:lnTo>
                    <a:pt x="191379" y="1038699"/>
                  </a:lnTo>
                  <a:lnTo>
                    <a:pt x="224559" y="1067373"/>
                  </a:lnTo>
                  <a:lnTo>
                    <a:pt x="259790" y="1093594"/>
                  </a:lnTo>
                  <a:lnTo>
                    <a:pt x="296941" y="1117230"/>
                  </a:lnTo>
                  <a:lnTo>
                    <a:pt x="335879" y="1138147"/>
                  </a:lnTo>
                  <a:lnTo>
                    <a:pt x="376468" y="1156211"/>
                  </a:lnTo>
                  <a:lnTo>
                    <a:pt x="418578" y="1171290"/>
                  </a:lnTo>
                  <a:lnTo>
                    <a:pt x="462073" y="1183250"/>
                  </a:lnTo>
                  <a:lnTo>
                    <a:pt x="506821" y="1191958"/>
                  </a:lnTo>
                  <a:lnTo>
                    <a:pt x="552689" y="1197280"/>
                  </a:lnTo>
                  <a:lnTo>
                    <a:pt x="599544" y="1199084"/>
                  </a:lnTo>
                  <a:lnTo>
                    <a:pt x="646397" y="1197280"/>
                  </a:lnTo>
                  <a:lnTo>
                    <a:pt x="692265" y="1191958"/>
                  </a:lnTo>
                  <a:lnTo>
                    <a:pt x="737013" y="1183250"/>
                  </a:lnTo>
                  <a:lnTo>
                    <a:pt x="780508" y="1171290"/>
                  </a:lnTo>
                  <a:lnTo>
                    <a:pt x="822617" y="1156211"/>
                  </a:lnTo>
                  <a:lnTo>
                    <a:pt x="863206" y="1138147"/>
                  </a:lnTo>
                  <a:lnTo>
                    <a:pt x="902143" y="1117230"/>
                  </a:lnTo>
                  <a:lnTo>
                    <a:pt x="939294" y="1093594"/>
                  </a:lnTo>
                  <a:lnTo>
                    <a:pt x="974526" y="1067373"/>
                  </a:lnTo>
                  <a:lnTo>
                    <a:pt x="1007705" y="1038699"/>
                  </a:lnTo>
                  <a:lnTo>
                    <a:pt x="1038698" y="1007706"/>
                  </a:lnTo>
                  <a:lnTo>
                    <a:pt x="1067372" y="974527"/>
                  </a:lnTo>
                  <a:lnTo>
                    <a:pt x="1093593" y="939296"/>
                  </a:lnTo>
                  <a:lnTo>
                    <a:pt x="1117229" y="902145"/>
                  </a:lnTo>
                  <a:lnTo>
                    <a:pt x="1138146" y="863208"/>
                  </a:lnTo>
                  <a:lnTo>
                    <a:pt x="1156211" y="822618"/>
                  </a:lnTo>
                  <a:lnTo>
                    <a:pt x="1171290" y="780509"/>
                  </a:lnTo>
                  <a:lnTo>
                    <a:pt x="1183250" y="737014"/>
                  </a:lnTo>
                  <a:lnTo>
                    <a:pt x="1191958" y="692266"/>
                  </a:lnTo>
                  <a:lnTo>
                    <a:pt x="1197280" y="646398"/>
                  </a:lnTo>
                  <a:lnTo>
                    <a:pt x="1199084" y="599544"/>
                  </a:lnTo>
                  <a:lnTo>
                    <a:pt x="1197280" y="552689"/>
                  </a:lnTo>
                  <a:lnTo>
                    <a:pt x="1191958" y="506821"/>
                  </a:lnTo>
                  <a:lnTo>
                    <a:pt x="1183250" y="462073"/>
                  </a:lnTo>
                  <a:lnTo>
                    <a:pt x="1171290" y="418578"/>
                  </a:lnTo>
                  <a:lnTo>
                    <a:pt x="1156211" y="376468"/>
                  </a:lnTo>
                  <a:lnTo>
                    <a:pt x="1138146" y="335879"/>
                  </a:lnTo>
                  <a:lnTo>
                    <a:pt x="1117229" y="296941"/>
                  </a:lnTo>
                  <a:lnTo>
                    <a:pt x="1093593" y="259790"/>
                  </a:lnTo>
                  <a:lnTo>
                    <a:pt x="1067372" y="224559"/>
                  </a:lnTo>
                  <a:lnTo>
                    <a:pt x="1038698" y="191379"/>
                  </a:lnTo>
                  <a:lnTo>
                    <a:pt x="1007705" y="160386"/>
                  </a:lnTo>
                  <a:lnTo>
                    <a:pt x="974526" y="131712"/>
                  </a:lnTo>
                  <a:lnTo>
                    <a:pt x="939294" y="105490"/>
                  </a:lnTo>
                  <a:lnTo>
                    <a:pt x="902143" y="81854"/>
                  </a:lnTo>
                  <a:lnTo>
                    <a:pt x="863206" y="60938"/>
                  </a:lnTo>
                  <a:lnTo>
                    <a:pt x="822617" y="42873"/>
                  </a:lnTo>
                  <a:lnTo>
                    <a:pt x="780508" y="27794"/>
                  </a:lnTo>
                  <a:lnTo>
                    <a:pt x="737013" y="15834"/>
                  </a:lnTo>
                  <a:lnTo>
                    <a:pt x="692265" y="7126"/>
                  </a:lnTo>
                  <a:lnTo>
                    <a:pt x="646397" y="1803"/>
                  </a:lnTo>
                  <a:lnTo>
                    <a:pt x="599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3526" y="1547729"/>
              <a:ext cx="1199515" cy="1199515"/>
            </a:xfrm>
            <a:custGeom>
              <a:avLst/>
              <a:gdLst/>
              <a:ahLst/>
              <a:cxnLst/>
              <a:rect l="l" t="t" r="r" b="b"/>
              <a:pathLst>
                <a:path w="1199515" h="1199514">
                  <a:moveTo>
                    <a:pt x="599544" y="0"/>
                  </a:moveTo>
                  <a:lnTo>
                    <a:pt x="646397" y="1803"/>
                  </a:lnTo>
                  <a:lnTo>
                    <a:pt x="692265" y="7126"/>
                  </a:lnTo>
                  <a:lnTo>
                    <a:pt x="737013" y="15834"/>
                  </a:lnTo>
                  <a:lnTo>
                    <a:pt x="780508" y="27794"/>
                  </a:lnTo>
                  <a:lnTo>
                    <a:pt x="822617" y="42873"/>
                  </a:lnTo>
                  <a:lnTo>
                    <a:pt x="863206" y="60938"/>
                  </a:lnTo>
                  <a:lnTo>
                    <a:pt x="902143" y="81854"/>
                  </a:lnTo>
                  <a:lnTo>
                    <a:pt x="939294" y="105490"/>
                  </a:lnTo>
                  <a:lnTo>
                    <a:pt x="974526" y="131712"/>
                  </a:lnTo>
                  <a:lnTo>
                    <a:pt x="1007705" y="160386"/>
                  </a:lnTo>
                  <a:lnTo>
                    <a:pt x="1038698" y="191379"/>
                  </a:lnTo>
                  <a:lnTo>
                    <a:pt x="1067372" y="224559"/>
                  </a:lnTo>
                  <a:lnTo>
                    <a:pt x="1093593" y="259790"/>
                  </a:lnTo>
                  <a:lnTo>
                    <a:pt x="1117229" y="296941"/>
                  </a:lnTo>
                  <a:lnTo>
                    <a:pt x="1138146" y="335879"/>
                  </a:lnTo>
                  <a:lnTo>
                    <a:pt x="1156211" y="376468"/>
                  </a:lnTo>
                  <a:lnTo>
                    <a:pt x="1171290" y="418578"/>
                  </a:lnTo>
                  <a:lnTo>
                    <a:pt x="1183250" y="462073"/>
                  </a:lnTo>
                  <a:lnTo>
                    <a:pt x="1191958" y="506821"/>
                  </a:lnTo>
                  <a:lnTo>
                    <a:pt x="1197280" y="552689"/>
                  </a:lnTo>
                  <a:lnTo>
                    <a:pt x="1199084" y="599544"/>
                  </a:lnTo>
                  <a:lnTo>
                    <a:pt x="1197280" y="646398"/>
                  </a:lnTo>
                  <a:lnTo>
                    <a:pt x="1191958" y="692266"/>
                  </a:lnTo>
                  <a:lnTo>
                    <a:pt x="1183250" y="737014"/>
                  </a:lnTo>
                  <a:lnTo>
                    <a:pt x="1171290" y="780509"/>
                  </a:lnTo>
                  <a:lnTo>
                    <a:pt x="1156211" y="822618"/>
                  </a:lnTo>
                  <a:lnTo>
                    <a:pt x="1138146" y="863208"/>
                  </a:lnTo>
                  <a:lnTo>
                    <a:pt x="1117229" y="902145"/>
                  </a:lnTo>
                  <a:lnTo>
                    <a:pt x="1093593" y="939296"/>
                  </a:lnTo>
                  <a:lnTo>
                    <a:pt x="1067372" y="974527"/>
                  </a:lnTo>
                  <a:lnTo>
                    <a:pt x="1038698" y="1007706"/>
                  </a:lnTo>
                  <a:lnTo>
                    <a:pt x="1007705" y="1038699"/>
                  </a:lnTo>
                  <a:lnTo>
                    <a:pt x="974526" y="1067373"/>
                  </a:lnTo>
                  <a:lnTo>
                    <a:pt x="939294" y="1093594"/>
                  </a:lnTo>
                  <a:lnTo>
                    <a:pt x="902143" y="1117230"/>
                  </a:lnTo>
                  <a:lnTo>
                    <a:pt x="863206" y="1138147"/>
                  </a:lnTo>
                  <a:lnTo>
                    <a:pt x="822617" y="1156211"/>
                  </a:lnTo>
                  <a:lnTo>
                    <a:pt x="780508" y="1171290"/>
                  </a:lnTo>
                  <a:lnTo>
                    <a:pt x="737013" y="1183250"/>
                  </a:lnTo>
                  <a:lnTo>
                    <a:pt x="692265" y="1191958"/>
                  </a:lnTo>
                  <a:lnTo>
                    <a:pt x="646397" y="1197280"/>
                  </a:lnTo>
                  <a:lnTo>
                    <a:pt x="599544" y="1199084"/>
                  </a:lnTo>
                  <a:lnTo>
                    <a:pt x="552689" y="1197280"/>
                  </a:lnTo>
                  <a:lnTo>
                    <a:pt x="506821" y="1191958"/>
                  </a:lnTo>
                  <a:lnTo>
                    <a:pt x="462073" y="1183250"/>
                  </a:lnTo>
                  <a:lnTo>
                    <a:pt x="418578" y="1171290"/>
                  </a:lnTo>
                  <a:lnTo>
                    <a:pt x="376468" y="1156211"/>
                  </a:lnTo>
                  <a:lnTo>
                    <a:pt x="335879" y="1138147"/>
                  </a:lnTo>
                  <a:lnTo>
                    <a:pt x="296941" y="1117230"/>
                  </a:lnTo>
                  <a:lnTo>
                    <a:pt x="259790" y="1093594"/>
                  </a:lnTo>
                  <a:lnTo>
                    <a:pt x="224559" y="1067373"/>
                  </a:lnTo>
                  <a:lnTo>
                    <a:pt x="191379" y="1038699"/>
                  </a:lnTo>
                  <a:lnTo>
                    <a:pt x="160386" y="1007706"/>
                  </a:lnTo>
                  <a:lnTo>
                    <a:pt x="131712" y="974527"/>
                  </a:lnTo>
                  <a:lnTo>
                    <a:pt x="105490" y="939296"/>
                  </a:lnTo>
                  <a:lnTo>
                    <a:pt x="81854" y="902145"/>
                  </a:lnTo>
                  <a:lnTo>
                    <a:pt x="60938" y="863208"/>
                  </a:lnTo>
                  <a:lnTo>
                    <a:pt x="42873" y="822618"/>
                  </a:lnTo>
                  <a:lnTo>
                    <a:pt x="27794" y="780509"/>
                  </a:lnTo>
                  <a:lnTo>
                    <a:pt x="15834" y="737014"/>
                  </a:lnTo>
                  <a:lnTo>
                    <a:pt x="7126" y="692266"/>
                  </a:lnTo>
                  <a:lnTo>
                    <a:pt x="1803" y="646398"/>
                  </a:lnTo>
                  <a:lnTo>
                    <a:pt x="0" y="599544"/>
                  </a:lnTo>
                  <a:lnTo>
                    <a:pt x="1803" y="552689"/>
                  </a:lnTo>
                  <a:lnTo>
                    <a:pt x="7126" y="506821"/>
                  </a:lnTo>
                  <a:lnTo>
                    <a:pt x="15834" y="462073"/>
                  </a:lnTo>
                  <a:lnTo>
                    <a:pt x="27794" y="418578"/>
                  </a:lnTo>
                  <a:lnTo>
                    <a:pt x="42873" y="376468"/>
                  </a:lnTo>
                  <a:lnTo>
                    <a:pt x="60938" y="335879"/>
                  </a:lnTo>
                  <a:lnTo>
                    <a:pt x="81854" y="296941"/>
                  </a:lnTo>
                  <a:lnTo>
                    <a:pt x="105490" y="259790"/>
                  </a:lnTo>
                  <a:lnTo>
                    <a:pt x="131712" y="224559"/>
                  </a:lnTo>
                  <a:lnTo>
                    <a:pt x="160386" y="191379"/>
                  </a:lnTo>
                  <a:lnTo>
                    <a:pt x="191379" y="160386"/>
                  </a:lnTo>
                  <a:lnTo>
                    <a:pt x="224559" y="131712"/>
                  </a:lnTo>
                  <a:lnTo>
                    <a:pt x="259790" y="105490"/>
                  </a:lnTo>
                  <a:lnTo>
                    <a:pt x="296941" y="81854"/>
                  </a:lnTo>
                  <a:lnTo>
                    <a:pt x="335879" y="60938"/>
                  </a:lnTo>
                  <a:lnTo>
                    <a:pt x="376468" y="42873"/>
                  </a:lnTo>
                  <a:lnTo>
                    <a:pt x="418578" y="27794"/>
                  </a:lnTo>
                  <a:lnTo>
                    <a:pt x="462073" y="15834"/>
                  </a:lnTo>
                  <a:lnTo>
                    <a:pt x="506821" y="7126"/>
                  </a:lnTo>
                  <a:lnTo>
                    <a:pt x="552689" y="1803"/>
                  </a:lnTo>
                  <a:lnTo>
                    <a:pt x="59954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60051" y="954824"/>
              <a:ext cx="601345" cy="890905"/>
            </a:xfrm>
            <a:custGeom>
              <a:avLst/>
              <a:gdLst/>
              <a:ahLst/>
              <a:cxnLst/>
              <a:rect l="l" t="t" r="r" b="b"/>
              <a:pathLst>
                <a:path w="601345" h="890905">
                  <a:moveTo>
                    <a:pt x="601016" y="0"/>
                  </a:moveTo>
                  <a:lnTo>
                    <a:pt x="0" y="0"/>
                  </a:lnTo>
                  <a:lnTo>
                    <a:pt x="601016" y="890800"/>
                  </a:lnTo>
                  <a:lnTo>
                    <a:pt x="6010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60051" y="951973"/>
              <a:ext cx="3710940" cy="2403475"/>
            </a:xfrm>
            <a:custGeom>
              <a:avLst/>
              <a:gdLst/>
              <a:ahLst/>
              <a:cxnLst/>
              <a:rect l="l" t="t" r="r" b="b"/>
              <a:pathLst>
                <a:path w="3710940" h="2403475">
                  <a:moveTo>
                    <a:pt x="601016" y="893652"/>
                  </a:moveTo>
                  <a:lnTo>
                    <a:pt x="0" y="2851"/>
                  </a:lnTo>
                  <a:lnTo>
                    <a:pt x="601016" y="2851"/>
                  </a:lnTo>
                  <a:lnTo>
                    <a:pt x="601016" y="893652"/>
                  </a:lnTo>
                  <a:close/>
                </a:path>
                <a:path w="3710940" h="2403475">
                  <a:moveTo>
                    <a:pt x="2291082" y="0"/>
                  </a:moveTo>
                  <a:lnTo>
                    <a:pt x="3710804" y="0"/>
                  </a:lnTo>
                  <a:lnTo>
                    <a:pt x="3710804" y="2403226"/>
                  </a:lnTo>
                  <a:lnTo>
                    <a:pt x="903081" y="2403226"/>
                  </a:lnTo>
                  <a:lnTo>
                    <a:pt x="229108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5527" y="2746468"/>
              <a:ext cx="2623820" cy="307975"/>
            </a:xfrm>
            <a:custGeom>
              <a:avLst/>
              <a:gdLst/>
              <a:ahLst/>
              <a:cxnLst/>
              <a:rect l="l" t="t" r="r" b="b"/>
              <a:pathLst>
                <a:path w="2623819" h="307975">
                  <a:moveTo>
                    <a:pt x="166560" y="0"/>
                  </a:moveTo>
                  <a:lnTo>
                    <a:pt x="2617379" y="0"/>
                  </a:lnTo>
                </a:path>
                <a:path w="2623819" h="307975">
                  <a:moveTo>
                    <a:pt x="0" y="307828"/>
                  </a:moveTo>
                  <a:lnTo>
                    <a:pt x="2623315" y="30782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1352" y="952862"/>
              <a:ext cx="450215" cy="893444"/>
            </a:xfrm>
            <a:custGeom>
              <a:avLst/>
              <a:gdLst/>
              <a:ahLst/>
              <a:cxnLst/>
              <a:rect l="l" t="t" r="r" b="b"/>
              <a:pathLst>
                <a:path w="450215" h="893444">
                  <a:moveTo>
                    <a:pt x="0" y="893220"/>
                  </a:moveTo>
                  <a:lnTo>
                    <a:pt x="0" y="0"/>
                  </a:lnTo>
                  <a:lnTo>
                    <a:pt x="449658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515541" y="0"/>
                  </a:moveTo>
                  <a:lnTo>
                    <a:pt x="0" y="894271"/>
                  </a:lnTo>
                  <a:lnTo>
                    <a:pt x="1485162" y="894271"/>
                  </a:lnTo>
                  <a:lnTo>
                    <a:pt x="1485162" y="3967"/>
                  </a:lnTo>
                  <a:lnTo>
                    <a:pt x="515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1485162" y="3967"/>
                  </a:moveTo>
                  <a:lnTo>
                    <a:pt x="1485162" y="894271"/>
                  </a:lnTo>
                  <a:lnTo>
                    <a:pt x="0" y="894271"/>
                  </a:lnTo>
                  <a:lnTo>
                    <a:pt x="515541" y="0"/>
                  </a:lnTo>
                  <a:lnTo>
                    <a:pt x="1485162" y="39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8872" y="1845629"/>
              <a:ext cx="1486535" cy="0"/>
            </a:xfrm>
            <a:custGeom>
              <a:avLst/>
              <a:gdLst/>
              <a:ahLst/>
              <a:cxnLst/>
              <a:rect l="l" t="t" r="r" b="b"/>
              <a:pathLst>
                <a:path w="1486534">
                  <a:moveTo>
                    <a:pt x="1486162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0070" y="1544899"/>
              <a:ext cx="1753235" cy="0"/>
            </a:xfrm>
            <a:custGeom>
              <a:avLst/>
              <a:gdLst/>
              <a:ahLst/>
              <a:cxnLst/>
              <a:rect l="l" t="t" r="r" b="b"/>
              <a:pathLst>
                <a:path w="1753234">
                  <a:moveTo>
                    <a:pt x="0" y="0"/>
                  </a:moveTo>
                  <a:lnTo>
                    <a:pt x="1752836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3133" y="951973"/>
              <a:ext cx="2807970" cy="2403475"/>
            </a:xfrm>
            <a:custGeom>
              <a:avLst/>
              <a:gdLst/>
              <a:ahLst/>
              <a:cxnLst/>
              <a:rect l="l" t="t" r="r" b="b"/>
              <a:pathLst>
                <a:path w="2807969" h="2403475">
                  <a:moveTo>
                    <a:pt x="2807722" y="0"/>
                  </a:moveTo>
                  <a:lnTo>
                    <a:pt x="1388000" y="0"/>
                  </a:lnTo>
                  <a:lnTo>
                    <a:pt x="0" y="2403226"/>
                  </a:lnTo>
                  <a:lnTo>
                    <a:pt x="2807722" y="2403226"/>
                  </a:lnTo>
                  <a:lnTo>
                    <a:pt x="2807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3133" y="951973"/>
              <a:ext cx="2807970" cy="2403475"/>
            </a:xfrm>
            <a:custGeom>
              <a:avLst/>
              <a:gdLst/>
              <a:ahLst/>
              <a:cxnLst/>
              <a:rect l="l" t="t" r="r" b="b"/>
              <a:pathLst>
                <a:path w="2807969" h="2403475">
                  <a:moveTo>
                    <a:pt x="1388000" y="0"/>
                  </a:moveTo>
                  <a:lnTo>
                    <a:pt x="2807722" y="0"/>
                  </a:lnTo>
                  <a:lnTo>
                    <a:pt x="2807722" y="2403226"/>
                  </a:lnTo>
                  <a:lnTo>
                    <a:pt x="0" y="2403226"/>
                  </a:lnTo>
                  <a:lnTo>
                    <a:pt x="1388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5527" y="2746468"/>
              <a:ext cx="2623820" cy="307975"/>
            </a:xfrm>
            <a:custGeom>
              <a:avLst/>
              <a:gdLst/>
              <a:ahLst/>
              <a:cxnLst/>
              <a:rect l="l" t="t" r="r" b="b"/>
              <a:pathLst>
                <a:path w="2623819" h="307975">
                  <a:moveTo>
                    <a:pt x="166560" y="0"/>
                  </a:moveTo>
                  <a:lnTo>
                    <a:pt x="2617379" y="0"/>
                  </a:lnTo>
                </a:path>
                <a:path w="2623819" h="307975">
                  <a:moveTo>
                    <a:pt x="0" y="307828"/>
                  </a:moveTo>
                  <a:lnTo>
                    <a:pt x="2623315" y="30782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1352" y="953345"/>
              <a:ext cx="450215" cy="892810"/>
            </a:xfrm>
            <a:custGeom>
              <a:avLst/>
              <a:gdLst/>
              <a:ahLst/>
              <a:cxnLst/>
              <a:rect l="l" t="t" r="r" b="b"/>
              <a:pathLst>
                <a:path w="450215" h="892810">
                  <a:moveTo>
                    <a:pt x="0" y="892737"/>
                  </a:moveTo>
                  <a:lnTo>
                    <a:pt x="0" y="0"/>
                  </a:lnTo>
                  <a:lnTo>
                    <a:pt x="449658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515541" y="0"/>
                  </a:moveTo>
                  <a:lnTo>
                    <a:pt x="0" y="894271"/>
                  </a:lnTo>
                  <a:lnTo>
                    <a:pt x="1485162" y="894271"/>
                  </a:lnTo>
                  <a:lnTo>
                    <a:pt x="1485162" y="3967"/>
                  </a:lnTo>
                  <a:lnTo>
                    <a:pt x="515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6705" y="950115"/>
              <a:ext cx="1485265" cy="894715"/>
            </a:xfrm>
            <a:custGeom>
              <a:avLst/>
              <a:gdLst/>
              <a:ahLst/>
              <a:cxnLst/>
              <a:rect l="l" t="t" r="r" b="b"/>
              <a:pathLst>
                <a:path w="1485265" h="894714">
                  <a:moveTo>
                    <a:pt x="1485162" y="3967"/>
                  </a:moveTo>
                  <a:lnTo>
                    <a:pt x="1485162" y="894271"/>
                  </a:lnTo>
                  <a:lnTo>
                    <a:pt x="0" y="894271"/>
                  </a:lnTo>
                  <a:lnTo>
                    <a:pt x="515541" y="0"/>
                  </a:lnTo>
                  <a:lnTo>
                    <a:pt x="1485162" y="39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38872" y="1845629"/>
              <a:ext cx="1486535" cy="0"/>
            </a:xfrm>
            <a:custGeom>
              <a:avLst/>
              <a:gdLst/>
              <a:ahLst/>
              <a:cxnLst/>
              <a:rect l="l" t="t" r="r" b="b"/>
              <a:pathLst>
                <a:path w="1486534">
                  <a:moveTo>
                    <a:pt x="1486162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0070" y="1544899"/>
              <a:ext cx="1753235" cy="0"/>
            </a:xfrm>
            <a:custGeom>
              <a:avLst/>
              <a:gdLst/>
              <a:ahLst/>
              <a:cxnLst/>
              <a:rect l="l" t="t" r="r" b="b"/>
              <a:pathLst>
                <a:path w="1753234">
                  <a:moveTo>
                    <a:pt x="0" y="0"/>
                  </a:moveTo>
                  <a:lnTo>
                    <a:pt x="1752836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4705" y="615830"/>
              <a:ext cx="3058160" cy="2406015"/>
            </a:xfrm>
            <a:custGeom>
              <a:avLst/>
              <a:gdLst/>
              <a:ahLst/>
              <a:cxnLst/>
              <a:rect l="l" t="t" r="r" b="b"/>
              <a:pathLst>
                <a:path w="3058159" h="2406015">
                  <a:moveTo>
                    <a:pt x="1924333" y="1529045"/>
                  </a:moveTo>
                  <a:lnTo>
                    <a:pt x="2413723" y="1529045"/>
                  </a:lnTo>
                </a:path>
                <a:path w="3058159" h="2406015">
                  <a:moveTo>
                    <a:pt x="1271814" y="1529045"/>
                  </a:moveTo>
                  <a:lnTo>
                    <a:pt x="1761205" y="1529045"/>
                  </a:lnTo>
                </a:path>
                <a:path w="3058159" h="2406015">
                  <a:moveTo>
                    <a:pt x="1800536" y="1529045"/>
                  </a:moveTo>
                  <a:lnTo>
                    <a:pt x="1885002" y="1529045"/>
                  </a:lnTo>
                </a:path>
                <a:path w="3058159" h="2406015">
                  <a:moveTo>
                    <a:pt x="652517" y="1529045"/>
                  </a:moveTo>
                  <a:lnTo>
                    <a:pt x="1141909" y="1529045"/>
                  </a:lnTo>
                </a:path>
                <a:path w="3058159" h="2406015">
                  <a:moveTo>
                    <a:pt x="0" y="1529045"/>
                  </a:moveTo>
                  <a:lnTo>
                    <a:pt x="489390" y="1529045"/>
                  </a:lnTo>
                </a:path>
                <a:path w="3058159" h="2406015">
                  <a:moveTo>
                    <a:pt x="528723" y="1529045"/>
                  </a:moveTo>
                  <a:lnTo>
                    <a:pt x="613187" y="1529045"/>
                  </a:lnTo>
                </a:path>
                <a:path w="3058159" h="2406015">
                  <a:moveTo>
                    <a:pt x="1168375" y="1529045"/>
                  </a:moveTo>
                  <a:lnTo>
                    <a:pt x="1252839" y="1529045"/>
                  </a:lnTo>
                </a:path>
                <a:path w="3058159" h="2406015">
                  <a:moveTo>
                    <a:pt x="2568696" y="1529045"/>
                  </a:moveTo>
                  <a:lnTo>
                    <a:pt x="3058087" y="1529045"/>
                  </a:lnTo>
                </a:path>
                <a:path w="3058159" h="2406015">
                  <a:moveTo>
                    <a:pt x="2444903" y="1529045"/>
                  </a:moveTo>
                  <a:lnTo>
                    <a:pt x="2529366" y="1529045"/>
                  </a:lnTo>
                </a:path>
                <a:path w="3058159" h="2406015">
                  <a:moveTo>
                    <a:pt x="1529045" y="1786276"/>
                  </a:moveTo>
                  <a:lnTo>
                    <a:pt x="1529045" y="1296882"/>
                  </a:lnTo>
                </a:path>
                <a:path w="3058159" h="2406015">
                  <a:moveTo>
                    <a:pt x="1529045" y="2405570"/>
                  </a:moveTo>
                  <a:lnTo>
                    <a:pt x="1529045" y="1916179"/>
                  </a:lnTo>
                </a:path>
                <a:path w="3058159" h="2406015">
                  <a:moveTo>
                    <a:pt x="1529045" y="1889711"/>
                  </a:moveTo>
                  <a:lnTo>
                    <a:pt x="1529045" y="1805249"/>
                  </a:lnTo>
                </a:path>
                <a:path w="3058159" h="2406015">
                  <a:moveTo>
                    <a:pt x="1529045" y="489391"/>
                  </a:moveTo>
                  <a:lnTo>
                    <a:pt x="1529045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8647" y="3367807"/>
              <a:ext cx="2407285" cy="495300"/>
            </a:xfrm>
            <a:custGeom>
              <a:avLst/>
              <a:gdLst/>
              <a:ahLst/>
              <a:cxnLst/>
              <a:rect l="l" t="t" r="r" b="b"/>
              <a:pathLst>
                <a:path w="2407284" h="495300">
                  <a:moveTo>
                    <a:pt x="2407198" y="0"/>
                  </a:moveTo>
                  <a:lnTo>
                    <a:pt x="2407198" y="495306"/>
                  </a:lnTo>
                </a:path>
                <a:path w="2407284" h="495300">
                  <a:moveTo>
                    <a:pt x="0" y="0"/>
                  </a:moveTo>
                  <a:lnTo>
                    <a:pt x="0" y="49530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8643" y="3752160"/>
              <a:ext cx="2407285" cy="72390"/>
            </a:xfrm>
            <a:custGeom>
              <a:avLst/>
              <a:gdLst/>
              <a:ahLst/>
              <a:cxnLst/>
              <a:rect l="l" t="t" r="r" b="b"/>
              <a:pathLst>
                <a:path w="2407284" h="72389">
                  <a:moveTo>
                    <a:pt x="979525" y="32842"/>
                  </a:moveTo>
                  <a:lnTo>
                    <a:pt x="134391" y="32842"/>
                  </a:lnTo>
                  <a:lnTo>
                    <a:pt x="134391" y="0"/>
                  </a:lnTo>
                  <a:lnTo>
                    <a:pt x="0" y="36017"/>
                  </a:lnTo>
                  <a:lnTo>
                    <a:pt x="134391" y="72021"/>
                  </a:lnTo>
                  <a:lnTo>
                    <a:pt x="134391" y="39192"/>
                  </a:lnTo>
                  <a:lnTo>
                    <a:pt x="979525" y="39192"/>
                  </a:lnTo>
                  <a:lnTo>
                    <a:pt x="979525" y="32842"/>
                  </a:lnTo>
                  <a:close/>
                </a:path>
                <a:path w="2407284" h="72389">
                  <a:moveTo>
                    <a:pt x="2407196" y="36017"/>
                  </a:moveTo>
                  <a:lnTo>
                    <a:pt x="2395347" y="32842"/>
                  </a:lnTo>
                  <a:lnTo>
                    <a:pt x="2272804" y="0"/>
                  </a:lnTo>
                  <a:lnTo>
                    <a:pt x="2272804" y="32842"/>
                  </a:lnTo>
                  <a:lnTo>
                    <a:pt x="1441538" y="32842"/>
                  </a:lnTo>
                  <a:lnTo>
                    <a:pt x="1441538" y="39192"/>
                  </a:lnTo>
                  <a:lnTo>
                    <a:pt x="2272804" y="39192"/>
                  </a:lnTo>
                  <a:lnTo>
                    <a:pt x="2272804" y="72021"/>
                  </a:lnTo>
                  <a:lnTo>
                    <a:pt x="2395347" y="39192"/>
                  </a:lnTo>
                  <a:lnTo>
                    <a:pt x="2407196" y="360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1946" y="3424900"/>
              <a:ext cx="1199515" cy="236220"/>
            </a:xfrm>
            <a:custGeom>
              <a:avLst/>
              <a:gdLst/>
              <a:ahLst/>
              <a:cxnLst/>
              <a:rect l="l" t="t" r="r" b="b"/>
              <a:pathLst>
                <a:path w="1199515" h="236220">
                  <a:moveTo>
                    <a:pt x="1199084" y="0"/>
                  </a:moveTo>
                  <a:lnTo>
                    <a:pt x="1199084" y="235962"/>
                  </a:lnTo>
                </a:path>
                <a:path w="1199515" h="236220">
                  <a:moveTo>
                    <a:pt x="0" y="0"/>
                  </a:moveTo>
                  <a:lnTo>
                    <a:pt x="0" y="23596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1944" y="3549913"/>
              <a:ext cx="1199515" cy="72390"/>
            </a:xfrm>
            <a:custGeom>
              <a:avLst/>
              <a:gdLst/>
              <a:ahLst/>
              <a:cxnLst/>
              <a:rect l="l" t="t" r="r" b="b"/>
              <a:pathLst>
                <a:path w="1199515" h="72389">
                  <a:moveTo>
                    <a:pt x="400024" y="32842"/>
                  </a:moveTo>
                  <a:lnTo>
                    <a:pt x="134391" y="32842"/>
                  </a:lnTo>
                  <a:lnTo>
                    <a:pt x="134391" y="0"/>
                  </a:lnTo>
                  <a:lnTo>
                    <a:pt x="0" y="36017"/>
                  </a:lnTo>
                  <a:lnTo>
                    <a:pt x="134391" y="72021"/>
                  </a:lnTo>
                  <a:lnTo>
                    <a:pt x="134391" y="39192"/>
                  </a:lnTo>
                  <a:lnTo>
                    <a:pt x="400024" y="39192"/>
                  </a:lnTo>
                  <a:lnTo>
                    <a:pt x="400024" y="32842"/>
                  </a:lnTo>
                  <a:close/>
                </a:path>
                <a:path w="1199515" h="72389">
                  <a:moveTo>
                    <a:pt x="1199083" y="36017"/>
                  </a:moveTo>
                  <a:lnTo>
                    <a:pt x="1187234" y="32842"/>
                  </a:lnTo>
                  <a:lnTo>
                    <a:pt x="1064691" y="0"/>
                  </a:lnTo>
                  <a:lnTo>
                    <a:pt x="1064691" y="32842"/>
                  </a:lnTo>
                  <a:lnTo>
                    <a:pt x="819480" y="32842"/>
                  </a:lnTo>
                  <a:lnTo>
                    <a:pt x="819480" y="39192"/>
                  </a:lnTo>
                  <a:lnTo>
                    <a:pt x="1064691" y="39192"/>
                  </a:lnTo>
                  <a:lnTo>
                    <a:pt x="1064691" y="72021"/>
                  </a:lnTo>
                  <a:lnTo>
                    <a:pt x="1187234" y="39192"/>
                  </a:lnTo>
                  <a:lnTo>
                    <a:pt x="1199083" y="360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25176" y="3056004"/>
              <a:ext cx="212725" cy="297815"/>
            </a:xfrm>
            <a:custGeom>
              <a:avLst/>
              <a:gdLst/>
              <a:ahLst/>
              <a:cxnLst/>
              <a:rect l="l" t="t" r="r" b="b"/>
              <a:pathLst>
                <a:path w="212725" h="297814">
                  <a:moveTo>
                    <a:pt x="212166" y="0"/>
                  </a:moveTo>
                  <a:lnTo>
                    <a:pt x="0" y="0"/>
                  </a:lnTo>
                </a:path>
                <a:path w="212725" h="297814">
                  <a:moveTo>
                    <a:pt x="212166" y="297427"/>
                  </a:moveTo>
                  <a:lnTo>
                    <a:pt x="0" y="2974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64103" y="3056004"/>
              <a:ext cx="76835" cy="294005"/>
            </a:xfrm>
            <a:custGeom>
              <a:avLst/>
              <a:gdLst/>
              <a:ahLst/>
              <a:cxnLst/>
              <a:rect l="l" t="t" r="r" b="b"/>
              <a:pathLst>
                <a:path w="76834" h="294004">
                  <a:moveTo>
                    <a:pt x="0" y="203850"/>
                  </a:moveTo>
                  <a:lnTo>
                    <a:pt x="38404" y="293461"/>
                  </a:lnTo>
                  <a:lnTo>
                    <a:pt x="57706" y="248424"/>
                  </a:lnTo>
                  <a:lnTo>
                    <a:pt x="34804" y="248424"/>
                  </a:lnTo>
                  <a:lnTo>
                    <a:pt x="34803" y="213356"/>
                  </a:lnTo>
                  <a:lnTo>
                    <a:pt x="2401" y="205012"/>
                  </a:lnTo>
                  <a:lnTo>
                    <a:pt x="0" y="203850"/>
                  </a:lnTo>
                  <a:close/>
                </a:path>
                <a:path w="76834" h="294004">
                  <a:moveTo>
                    <a:pt x="34804" y="213356"/>
                  </a:moveTo>
                  <a:lnTo>
                    <a:pt x="34804" y="248424"/>
                  </a:lnTo>
                  <a:lnTo>
                    <a:pt x="42005" y="248424"/>
                  </a:lnTo>
                  <a:lnTo>
                    <a:pt x="42005" y="213451"/>
                  </a:lnTo>
                  <a:lnTo>
                    <a:pt x="38404" y="213451"/>
                  </a:lnTo>
                  <a:lnTo>
                    <a:pt x="36003" y="213414"/>
                  </a:lnTo>
                  <a:lnTo>
                    <a:pt x="34804" y="213356"/>
                  </a:lnTo>
                  <a:close/>
                </a:path>
                <a:path w="76834" h="294004">
                  <a:moveTo>
                    <a:pt x="76809" y="203850"/>
                  </a:moveTo>
                  <a:lnTo>
                    <a:pt x="42005" y="213356"/>
                  </a:lnTo>
                  <a:lnTo>
                    <a:pt x="42005" y="248424"/>
                  </a:lnTo>
                  <a:lnTo>
                    <a:pt x="57706" y="248424"/>
                  </a:lnTo>
                  <a:lnTo>
                    <a:pt x="76809" y="203850"/>
                  </a:lnTo>
                  <a:close/>
                </a:path>
                <a:path w="76834" h="29400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13356"/>
                  </a:lnTo>
                  <a:lnTo>
                    <a:pt x="36003" y="213414"/>
                  </a:lnTo>
                  <a:lnTo>
                    <a:pt x="38404" y="213451"/>
                  </a:lnTo>
                  <a:lnTo>
                    <a:pt x="40806" y="213414"/>
                  </a:lnTo>
                  <a:lnTo>
                    <a:pt x="42003" y="213356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294004">
                  <a:moveTo>
                    <a:pt x="42005" y="213356"/>
                  </a:moveTo>
                  <a:lnTo>
                    <a:pt x="40806" y="213414"/>
                  </a:lnTo>
                  <a:lnTo>
                    <a:pt x="38404" y="213451"/>
                  </a:lnTo>
                  <a:lnTo>
                    <a:pt x="42005" y="213451"/>
                  </a:lnTo>
                  <a:close/>
                </a:path>
                <a:path w="76834" h="29400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400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4004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294004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3375" y="3129249"/>
            <a:ext cx="198755" cy="167005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8605871" y="699914"/>
            <a:ext cx="5970270" cy="2657475"/>
            <a:chOff x="8605871" y="699914"/>
            <a:chExt cx="5970270" cy="2657475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9046" y="946522"/>
              <a:ext cx="408940" cy="2407285"/>
            </a:xfrm>
            <a:custGeom>
              <a:avLst/>
              <a:gdLst/>
              <a:ahLst/>
              <a:cxnLst/>
              <a:rect l="l" t="t" r="r" b="b"/>
              <a:pathLst>
                <a:path w="408940" h="2407285">
                  <a:moveTo>
                    <a:pt x="408471" y="0"/>
                  </a:moveTo>
                  <a:lnTo>
                    <a:pt x="0" y="0"/>
                  </a:lnTo>
                </a:path>
                <a:path w="408940" h="2407285">
                  <a:moveTo>
                    <a:pt x="227322" y="2407197"/>
                  </a:moveTo>
                  <a:lnTo>
                    <a:pt x="13886" y="2407197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8113" y="946527"/>
              <a:ext cx="72390" cy="2407285"/>
            </a:xfrm>
            <a:custGeom>
              <a:avLst/>
              <a:gdLst/>
              <a:ahLst/>
              <a:cxnLst/>
              <a:rect l="l" t="t" r="r" b="b"/>
              <a:pathLst>
                <a:path w="72390" h="2407285">
                  <a:moveTo>
                    <a:pt x="72021" y="2272804"/>
                  </a:moveTo>
                  <a:lnTo>
                    <a:pt x="39179" y="2272804"/>
                  </a:lnTo>
                  <a:lnTo>
                    <a:pt x="39179" y="1427670"/>
                  </a:lnTo>
                  <a:lnTo>
                    <a:pt x="32829" y="1427670"/>
                  </a:lnTo>
                  <a:lnTo>
                    <a:pt x="32829" y="2272804"/>
                  </a:lnTo>
                  <a:lnTo>
                    <a:pt x="0" y="2272804"/>
                  </a:lnTo>
                  <a:lnTo>
                    <a:pt x="36004" y="2407196"/>
                  </a:lnTo>
                  <a:lnTo>
                    <a:pt x="54013" y="2340000"/>
                  </a:lnTo>
                  <a:lnTo>
                    <a:pt x="72021" y="2272804"/>
                  </a:lnTo>
                  <a:close/>
                </a:path>
                <a:path w="72390" h="2407285">
                  <a:moveTo>
                    <a:pt x="72021" y="134391"/>
                  </a:moveTo>
                  <a:lnTo>
                    <a:pt x="54013" y="67195"/>
                  </a:lnTo>
                  <a:lnTo>
                    <a:pt x="36004" y="0"/>
                  </a:lnTo>
                  <a:lnTo>
                    <a:pt x="0" y="134391"/>
                  </a:lnTo>
                  <a:lnTo>
                    <a:pt x="32829" y="134391"/>
                  </a:lnTo>
                  <a:lnTo>
                    <a:pt x="32829" y="965657"/>
                  </a:lnTo>
                  <a:lnTo>
                    <a:pt x="39179" y="965657"/>
                  </a:lnTo>
                  <a:lnTo>
                    <a:pt x="39179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7948" y="703724"/>
              <a:ext cx="444500" cy="212725"/>
            </a:xfrm>
            <a:custGeom>
              <a:avLst/>
              <a:gdLst/>
              <a:ahLst/>
              <a:cxnLst/>
              <a:rect l="l" t="t" r="r" b="b"/>
              <a:pathLst>
                <a:path w="444500" h="212725">
                  <a:moveTo>
                    <a:pt x="444159" y="212166"/>
                  </a:moveTo>
                  <a:lnTo>
                    <a:pt x="444159" y="0"/>
                  </a:lnTo>
                </a:path>
                <a:path w="444500" h="212725">
                  <a:moveTo>
                    <a:pt x="0" y="21216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1914" y="742654"/>
              <a:ext cx="440055" cy="76835"/>
            </a:xfrm>
            <a:custGeom>
              <a:avLst/>
              <a:gdLst/>
              <a:ahLst/>
              <a:cxnLst/>
              <a:rect l="l" t="t" r="r" b="b"/>
              <a:pathLst>
                <a:path w="4400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440055" h="76834">
                  <a:moveTo>
                    <a:pt x="350003" y="0"/>
                  </a:moveTo>
                  <a:lnTo>
                    <a:pt x="359568" y="40806"/>
                  </a:lnTo>
                  <a:lnTo>
                    <a:pt x="359453" y="43206"/>
                  </a:lnTo>
                  <a:lnTo>
                    <a:pt x="350003" y="76809"/>
                  </a:lnTo>
                  <a:lnTo>
                    <a:pt x="431213" y="42005"/>
                  </a:lnTo>
                  <a:lnTo>
                    <a:pt x="394578" y="42005"/>
                  </a:lnTo>
                  <a:lnTo>
                    <a:pt x="394578" y="34804"/>
                  </a:lnTo>
                  <a:lnTo>
                    <a:pt x="431213" y="34804"/>
                  </a:lnTo>
                  <a:lnTo>
                    <a:pt x="350003" y="0"/>
                  </a:lnTo>
                  <a:close/>
                </a:path>
                <a:path w="440055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40055" h="76834">
                  <a:moveTo>
                    <a:pt x="359511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359511" y="42005"/>
                  </a:lnTo>
                  <a:lnTo>
                    <a:pt x="359511" y="34804"/>
                  </a:lnTo>
                  <a:close/>
                </a:path>
                <a:path w="440055" h="76834">
                  <a:moveTo>
                    <a:pt x="431213" y="34804"/>
                  </a:moveTo>
                  <a:lnTo>
                    <a:pt x="394578" y="34804"/>
                  </a:lnTo>
                  <a:lnTo>
                    <a:pt x="394578" y="42005"/>
                  </a:lnTo>
                  <a:lnTo>
                    <a:pt x="431213" y="42005"/>
                  </a:lnTo>
                  <a:lnTo>
                    <a:pt x="439614" y="38404"/>
                  </a:lnTo>
                  <a:lnTo>
                    <a:pt x="43121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06280" y="195082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57897" y="605613"/>
            <a:ext cx="167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11490305" y="954323"/>
            <a:ext cx="283210" cy="895985"/>
            <a:chOff x="11490305" y="954323"/>
            <a:chExt cx="283210" cy="895985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115" y="958133"/>
              <a:ext cx="275590" cy="888365"/>
            </a:xfrm>
            <a:custGeom>
              <a:avLst/>
              <a:gdLst/>
              <a:ahLst/>
              <a:cxnLst/>
              <a:rect l="l" t="t" r="r" b="b"/>
              <a:pathLst>
                <a:path w="275590" h="888364">
                  <a:moveTo>
                    <a:pt x="0" y="888324"/>
                  </a:moveTo>
                  <a:lnTo>
                    <a:pt x="275208" y="888324"/>
                  </a:lnTo>
                </a:path>
                <a:path w="275590" h="888364">
                  <a:moveTo>
                    <a:pt x="0" y="0"/>
                  </a:moveTo>
                  <a:lnTo>
                    <a:pt x="27520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3588" y="966056"/>
              <a:ext cx="76835" cy="880744"/>
            </a:xfrm>
            <a:custGeom>
              <a:avLst/>
              <a:gdLst/>
              <a:ahLst/>
              <a:cxnLst/>
              <a:rect l="l" t="t" r="r" b="b"/>
              <a:pathLst>
                <a:path w="76834" h="880744">
                  <a:moveTo>
                    <a:pt x="0" y="790789"/>
                  </a:moveTo>
                  <a:lnTo>
                    <a:pt x="38404" y="880400"/>
                  </a:lnTo>
                  <a:lnTo>
                    <a:pt x="57705" y="835365"/>
                  </a:lnTo>
                  <a:lnTo>
                    <a:pt x="34805" y="835365"/>
                  </a:lnTo>
                  <a:lnTo>
                    <a:pt x="34803" y="800297"/>
                  </a:lnTo>
                  <a:lnTo>
                    <a:pt x="2401" y="791952"/>
                  </a:lnTo>
                  <a:lnTo>
                    <a:pt x="0" y="790789"/>
                  </a:lnTo>
                  <a:close/>
                </a:path>
                <a:path w="76834" h="880744">
                  <a:moveTo>
                    <a:pt x="34805" y="800297"/>
                  </a:moveTo>
                  <a:lnTo>
                    <a:pt x="34805" y="835365"/>
                  </a:lnTo>
                  <a:lnTo>
                    <a:pt x="42005" y="835365"/>
                  </a:lnTo>
                  <a:lnTo>
                    <a:pt x="42005" y="800390"/>
                  </a:lnTo>
                  <a:lnTo>
                    <a:pt x="38404" y="800390"/>
                  </a:lnTo>
                  <a:lnTo>
                    <a:pt x="36003" y="800355"/>
                  </a:lnTo>
                  <a:lnTo>
                    <a:pt x="34805" y="800297"/>
                  </a:lnTo>
                  <a:close/>
                </a:path>
                <a:path w="76834" h="880744">
                  <a:moveTo>
                    <a:pt x="76809" y="790789"/>
                  </a:moveTo>
                  <a:lnTo>
                    <a:pt x="42005" y="800297"/>
                  </a:lnTo>
                  <a:lnTo>
                    <a:pt x="42005" y="835365"/>
                  </a:lnTo>
                  <a:lnTo>
                    <a:pt x="57705" y="835365"/>
                  </a:lnTo>
                  <a:lnTo>
                    <a:pt x="76809" y="790789"/>
                  </a:lnTo>
                  <a:close/>
                </a:path>
                <a:path w="76834" h="880744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800297"/>
                  </a:lnTo>
                  <a:lnTo>
                    <a:pt x="36003" y="800355"/>
                  </a:lnTo>
                  <a:lnTo>
                    <a:pt x="38404" y="800390"/>
                  </a:lnTo>
                  <a:lnTo>
                    <a:pt x="40806" y="800355"/>
                  </a:lnTo>
                  <a:lnTo>
                    <a:pt x="42002" y="800297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880744">
                  <a:moveTo>
                    <a:pt x="42005" y="800297"/>
                  </a:moveTo>
                  <a:lnTo>
                    <a:pt x="40806" y="800355"/>
                  </a:lnTo>
                  <a:lnTo>
                    <a:pt x="38404" y="800390"/>
                  </a:lnTo>
                  <a:lnTo>
                    <a:pt x="42005" y="800390"/>
                  </a:lnTo>
                  <a:close/>
                </a:path>
                <a:path w="76834" h="88074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074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074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88074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5632" y="1186977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10866704" y="653968"/>
            <a:ext cx="598170" cy="275590"/>
            <a:chOff x="10866704" y="653968"/>
            <a:chExt cx="598170" cy="275590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304" y="653968"/>
              <a:ext cx="591185" cy="275590"/>
            </a:xfrm>
            <a:custGeom>
              <a:avLst/>
              <a:gdLst/>
              <a:ahLst/>
              <a:cxnLst/>
              <a:rect l="l" t="t" r="r" b="b"/>
              <a:pathLst>
                <a:path w="591184" h="275590">
                  <a:moveTo>
                    <a:pt x="0" y="0"/>
                  </a:moveTo>
                  <a:lnTo>
                    <a:pt x="0" y="275210"/>
                  </a:lnTo>
                </a:path>
                <a:path w="591184" h="275590">
                  <a:moveTo>
                    <a:pt x="590892" y="0"/>
                  </a:moveTo>
                  <a:lnTo>
                    <a:pt x="590892" y="2752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304" y="742056"/>
              <a:ext cx="592455" cy="76835"/>
            </a:xfrm>
            <a:custGeom>
              <a:avLst/>
              <a:gdLst/>
              <a:ahLst/>
              <a:cxnLst/>
              <a:rect l="l" t="t" r="r" b="b"/>
              <a:pathLst>
                <a:path w="5924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92454" h="76834">
                  <a:moveTo>
                    <a:pt x="502480" y="0"/>
                  </a:moveTo>
                  <a:lnTo>
                    <a:pt x="512046" y="40806"/>
                  </a:lnTo>
                  <a:lnTo>
                    <a:pt x="511930" y="43207"/>
                  </a:lnTo>
                  <a:lnTo>
                    <a:pt x="502480" y="76809"/>
                  </a:lnTo>
                  <a:lnTo>
                    <a:pt x="583690" y="42005"/>
                  </a:lnTo>
                  <a:lnTo>
                    <a:pt x="547056" y="42005"/>
                  </a:lnTo>
                  <a:lnTo>
                    <a:pt x="547056" y="34805"/>
                  </a:lnTo>
                  <a:lnTo>
                    <a:pt x="583693" y="34805"/>
                  </a:lnTo>
                  <a:lnTo>
                    <a:pt x="502480" y="0"/>
                  </a:lnTo>
                  <a:close/>
                </a:path>
                <a:path w="59245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592454" h="76834">
                  <a:moveTo>
                    <a:pt x="511988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11988" y="42005"/>
                  </a:lnTo>
                  <a:lnTo>
                    <a:pt x="511988" y="34805"/>
                  </a:lnTo>
                  <a:close/>
                </a:path>
                <a:path w="592454" h="76834">
                  <a:moveTo>
                    <a:pt x="583693" y="34805"/>
                  </a:moveTo>
                  <a:lnTo>
                    <a:pt x="547056" y="34805"/>
                  </a:lnTo>
                  <a:lnTo>
                    <a:pt x="547056" y="42005"/>
                  </a:lnTo>
                  <a:lnTo>
                    <a:pt x="583690" y="42005"/>
                  </a:lnTo>
                  <a:lnTo>
                    <a:pt x="592091" y="38404"/>
                  </a:lnTo>
                  <a:lnTo>
                    <a:pt x="583693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7369" y="55176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81002" y="3443940"/>
            <a:ext cx="378460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499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40mm 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0110" y="125428"/>
            <a:ext cx="1151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6138" y="330472"/>
            <a:ext cx="1112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24656" y="488404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5238" y="1273701"/>
            <a:ext cx="5074920" cy="1055370"/>
          </a:xfrm>
          <a:custGeom>
            <a:avLst/>
            <a:gdLst/>
            <a:ahLst/>
            <a:cxnLst/>
            <a:rect l="l" t="t" r="r" b="b"/>
            <a:pathLst>
              <a:path w="5074920" h="1055370">
                <a:moveTo>
                  <a:pt x="5074335" y="0"/>
                </a:moveTo>
                <a:lnTo>
                  <a:pt x="0" y="0"/>
                </a:lnTo>
                <a:lnTo>
                  <a:pt x="0" y="1055149"/>
                </a:lnTo>
                <a:lnTo>
                  <a:pt x="5074335" y="1055149"/>
                </a:lnTo>
                <a:lnTo>
                  <a:pt x="5074335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5824" y="843126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25785" y="1321682"/>
            <a:ext cx="4514215" cy="167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2159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600">
              <a:latin typeface="Arial"/>
              <a:cs typeface="Arial"/>
            </a:endParaRPr>
          </a:p>
          <a:p>
            <a:pPr marL="39370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endParaRPr sz="1600">
              <a:latin typeface="Arial"/>
              <a:cs typeface="Arial"/>
            </a:endParaRPr>
          </a:p>
          <a:p>
            <a:pPr marR="8890"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 on 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right.</a:t>
            </a:r>
            <a:endParaRPr sz="1600">
              <a:latin typeface="Arial"/>
              <a:cs typeface="Arial"/>
            </a:endParaRPr>
          </a:p>
          <a:p>
            <a:pPr marL="916940" marR="970915" indent="-635" algn="ctr">
              <a:lnSpc>
                <a:spcPts val="1340"/>
              </a:lnSpc>
              <a:spcBef>
                <a:spcPts val="17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note: the auxiliary view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 the true size and shape of the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60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 angled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699584" y="9070495"/>
            <a:ext cx="1807845" cy="1021080"/>
            <a:chOff x="699584" y="9070495"/>
            <a:chExt cx="1807845" cy="1021080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483" y="9266630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5"/>
                  </a:lnTo>
                  <a:lnTo>
                    <a:pt x="482318" y="58505"/>
                  </a:lnTo>
                  <a:lnTo>
                    <a:pt x="517651" y="88813"/>
                  </a:lnTo>
                  <a:lnTo>
                    <a:pt x="547960" y="124145"/>
                  </a:lnTo>
                  <a:lnTo>
                    <a:pt x="572620" y="163878"/>
                  </a:lnTo>
                  <a:lnTo>
                    <a:pt x="591007" y="207386"/>
                  </a:lnTo>
                  <a:lnTo>
                    <a:pt x="602498" y="254045"/>
                  </a:lnTo>
                  <a:lnTo>
                    <a:pt x="606466" y="303231"/>
                  </a:lnTo>
                  <a:lnTo>
                    <a:pt x="602498" y="352417"/>
                  </a:lnTo>
                  <a:lnTo>
                    <a:pt x="591007" y="399076"/>
                  </a:lnTo>
                  <a:lnTo>
                    <a:pt x="572620" y="442585"/>
                  </a:lnTo>
                  <a:lnTo>
                    <a:pt x="547960" y="482317"/>
                  </a:lnTo>
                  <a:lnTo>
                    <a:pt x="517651" y="517650"/>
                  </a:lnTo>
                  <a:lnTo>
                    <a:pt x="482318" y="547959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59"/>
                  </a:lnTo>
                  <a:lnTo>
                    <a:pt x="88813" y="517650"/>
                  </a:lnTo>
                  <a:lnTo>
                    <a:pt x="58505" y="482317"/>
                  </a:lnTo>
                  <a:lnTo>
                    <a:pt x="33845" y="442585"/>
                  </a:lnTo>
                  <a:lnTo>
                    <a:pt x="15458" y="399076"/>
                  </a:lnTo>
                  <a:lnTo>
                    <a:pt x="3968" y="352417"/>
                  </a:lnTo>
                  <a:lnTo>
                    <a:pt x="0" y="303231"/>
                  </a:lnTo>
                  <a:lnTo>
                    <a:pt x="3968" y="254045"/>
                  </a:lnTo>
                  <a:lnTo>
                    <a:pt x="15458" y="207386"/>
                  </a:lnTo>
                  <a:lnTo>
                    <a:pt x="33845" y="163878"/>
                  </a:lnTo>
                  <a:lnTo>
                    <a:pt x="58505" y="124145"/>
                  </a:lnTo>
                  <a:lnTo>
                    <a:pt x="88813" y="88813"/>
                  </a:lnTo>
                  <a:lnTo>
                    <a:pt x="124145" y="58505"/>
                  </a:lnTo>
                  <a:lnTo>
                    <a:pt x="163878" y="33845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2" y="108295"/>
                  </a:moveTo>
                  <a:lnTo>
                    <a:pt x="1550833" y="17318"/>
                  </a:lnTo>
                  <a:lnTo>
                    <a:pt x="1550833" y="597797"/>
                  </a:lnTo>
                  <a:lnTo>
                    <a:pt x="866382" y="502494"/>
                  </a:lnTo>
                  <a:lnTo>
                    <a:pt x="866382" y="108295"/>
                  </a:lnTo>
                  <a:close/>
                </a:path>
                <a:path w="1551305" h="607059">
                  <a:moveTo>
                    <a:pt x="303231" y="86640"/>
                  </a:moveTo>
                  <a:lnTo>
                    <a:pt x="352894" y="92361"/>
                  </a:lnTo>
                  <a:lnTo>
                    <a:pt x="398483" y="108655"/>
                  </a:lnTo>
                  <a:lnTo>
                    <a:pt x="438698" y="134223"/>
                  </a:lnTo>
                  <a:lnTo>
                    <a:pt x="472240" y="167765"/>
                  </a:lnTo>
                  <a:lnTo>
                    <a:pt x="497808" y="207981"/>
                  </a:lnTo>
                  <a:lnTo>
                    <a:pt x="514102" y="253569"/>
                  </a:lnTo>
                  <a:lnTo>
                    <a:pt x="519822" y="303231"/>
                  </a:lnTo>
                  <a:lnTo>
                    <a:pt x="514102" y="352893"/>
                  </a:lnTo>
                  <a:lnTo>
                    <a:pt x="497808" y="398482"/>
                  </a:lnTo>
                  <a:lnTo>
                    <a:pt x="472240" y="438697"/>
                  </a:lnTo>
                  <a:lnTo>
                    <a:pt x="438698" y="472239"/>
                  </a:lnTo>
                  <a:lnTo>
                    <a:pt x="398483" y="497806"/>
                  </a:lnTo>
                  <a:lnTo>
                    <a:pt x="352894" y="514100"/>
                  </a:lnTo>
                  <a:lnTo>
                    <a:pt x="303231" y="519821"/>
                  </a:lnTo>
                  <a:lnTo>
                    <a:pt x="253570" y="514100"/>
                  </a:lnTo>
                  <a:lnTo>
                    <a:pt x="207982" y="497806"/>
                  </a:lnTo>
                  <a:lnTo>
                    <a:pt x="167767" y="472239"/>
                  </a:lnTo>
                  <a:lnTo>
                    <a:pt x="134226" y="438697"/>
                  </a:lnTo>
                  <a:lnTo>
                    <a:pt x="108658" y="398482"/>
                  </a:lnTo>
                  <a:lnTo>
                    <a:pt x="92364" y="352893"/>
                  </a:lnTo>
                  <a:lnTo>
                    <a:pt x="86644" y="303231"/>
                  </a:lnTo>
                  <a:lnTo>
                    <a:pt x="92364" y="253569"/>
                  </a:lnTo>
                  <a:lnTo>
                    <a:pt x="108658" y="207981"/>
                  </a:lnTo>
                  <a:lnTo>
                    <a:pt x="134226" y="167765"/>
                  </a:lnTo>
                  <a:lnTo>
                    <a:pt x="167767" y="134223"/>
                  </a:lnTo>
                  <a:lnTo>
                    <a:pt x="207982" y="108655"/>
                  </a:lnTo>
                  <a:lnTo>
                    <a:pt x="253570" y="92361"/>
                  </a:lnTo>
                  <a:lnTo>
                    <a:pt x="303231" y="86640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584" y="9070495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0" y="500028"/>
                  </a:moveTo>
                  <a:lnTo>
                    <a:pt x="0" y="500028"/>
                  </a:lnTo>
                </a:path>
                <a:path w="1807845" h="1021079">
                  <a:moveTo>
                    <a:pt x="344587" y="500028"/>
                  </a:moveTo>
                  <a:lnTo>
                    <a:pt x="254595" y="500028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0" y="500025"/>
                  </a:lnTo>
                </a:path>
                <a:path w="1807845" h="1021079">
                  <a:moveTo>
                    <a:pt x="1019801" y="500028"/>
                  </a:moveTo>
                  <a:lnTo>
                    <a:pt x="786829" y="500028"/>
                  </a:lnTo>
                </a:path>
                <a:path w="1807845" h="1021079">
                  <a:moveTo>
                    <a:pt x="1131418" y="500028"/>
                  </a:moveTo>
                  <a:lnTo>
                    <a:pt x="1041425" y="500028"/>
                  </a:lnTo>
                </a:path>
                <a:path w="1807845" h="1021079">
                  <a:moveTo>
                    <a:pt x="1407513" y="500028"/>
                  </a:moveTo>
                  <a:lnTo>
                    <a:pt x="1174542" y="500028"/>
                  </a:lnTo>
                </a:path>
                <a:path w="1807845" h="1021079">
                  <a:moveTo>
                    <a:pt x="1533017" y="500028"/>
                  </a:moveTo>
                  <a:lnTo>
                    <a:pt x="1443023" y="500028"/>
                  </a:lnTo>
                </a:path>
                <a:path w="1807845" h="1021079">
                  <a:moveTo>
                    <a:pt x="1807841" y="500028"/>
                  </a:moveTo>
                  <a:lnTo>
                    <a:pt x="1574869" y="500028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4"/>
                  </a:moveTo>
                  <a:lnTo>
                    <a:pt x="500702" y="766414"/>
                  </a:lnTo>
                </a:path>
                <a:path w="1807845" h="1021079">
                  <a:moveTo>
                    <a:pt x="500702" y="400326"/>
                  </a:moveTo>
                  <a:lnTo>
                    <a:pt x="500702" y="633300"/>
                  </a:lnTo>
                </a:path>
                <a:path w="1807845" h="1021079">
                  <a:moveTo>
                    <a:pt x="500702" y="274822"/>
                  </a:moveTo>
                  <a:lnTo>
                    <a:pt x="500702" y="364816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64208" y="856818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91466" y="7787088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https://technologystudent.com/despro_3/auxil9.html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7" name="object 77"/>
          <p:cNvGrpSpPr>
            <a:grpSpLocks noGrp="1" noUngrp="1" noRot="1" noMove="1" noResize="1"/>
          </p:cNvGrpSpPr>
          <p:nvPr/>
        </p:nvGrpSpPr>
        <p:grpSpPr>
          <a:xfrm>
            <a:off x="12325884" y="8912730"/>
            <a:ext cx="1149350" cy="1149350"/>
            <a:chOff x="12325884" y="8912730"/>
            <a:chExt cx="1149350" cy="1149350"/>
          </a:xfrm>
        </p:grpSpPr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8913085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56045" y="252209"/>
                  </a:moveTo>
                  <a:lnTo>
                    <a:pt x="28016" y="252209"/>
                  </a:lnTo>
                  <a:lnTo>
                    <a:pt x="28016" y="280225"/>
                  </a:lnTo>
                  <a:lnTo>
                    <a:pt x="0" y="280225"/>
                  </a:lnTo>
                  <a:lnTo>
                    <a:pt x="0" y="336270"/>
                  </a:lnTo>
                  <a:lnTo>
                    <a:pt x="28016" y="336270"/>
                  </a:lnTo>
                  <a:lnTo>
                    <a:pt x="28016" y="308254"/>
                  </a:lnTo>
                  <a:lnTo>
                    <a:pt x="56045" y="308254"/>
                  </a:lnTo>
                  <a:lnTo>
                    <a:pt x="56045" y="252209"/>
                  </a:lnTo>
                  <a:close/>
                </a:path>
                <a:path w="1149350" h="420370">
                  <a:moveTo>
                    <a:pt x="140106" y="224180"/>
                  </a:moveTo>
                  <a:lnTo>
                    <a:pt x="112090" y="224180"/>
                  </a:lnTo>
                  <a:lnTo>
                    <a:pt x="84061" y="224180"/>
                  </a:lnTo>
                  <a:lnTo>
                    <a:pt x="84061" y="308254"/>
                  </a:lnTo>
                  <a:lnTo>
                    <a:pt x="112090" y="308254"/>
                  </a:lnTo>
                  <a:lnTo>
                    <a:pt x="112090" y="252209"/>
                  </a:lnTo>
                  <a:lnTo>
                    <a:pt x="140106" y="252209"/>
                  </a:lnTo>
                  <a:lnTo>
                    <a:pt x="140106" y="224180"/>
                  </a:lnTo>
                  <a:close/>
                </a:path>
                <a:path w="1149350" h="420370">
                  <a:moveTo>
                    <a:pt x="224180" y="224180"/>
                  </a:moveTo>
                  <a:lnTo>
                    <a:pt x="196151" y="224180"/>
                  </a:lnTo>
                  <a:lnTo>
                    <a:pt x="168135" y="224180"/>
                  </a:lnTo>
                  <a:lnTo>
                    <a:pt x="168135" y="252209"/>
                  </a:lnTo>
                  <a:lnTo>
                    <a:pt x="196151" y="252209"/>
                  </a:lnTo>
                  <a:lnTo>
                    <a:pt x="224180" y="252209"/>
                  </a:lnTo>
                  <a:lnTo>
                    <a:pt x="224180" y="224180"/>
                  </a:lnTo>
                  <a:close/>
                </a:path>
                <a:path w="1149350" h="420370">
                  <a:moveTo>
                    <a:pt x="252196" y="336270"/>
                  </a:moveTo>
                  <a:lnTo>
                    <a:pt x="224180" y="336270"/>
                  </a:lnTo>
                  <a:lnTo>
                    <a:pt x="224180" y="420344"/>
                  </a:lnTo>
                  <a:lnTo>
                    <a:pt x="252196" y="420344"/>
                  </a:lnTo>
                  <a:lnTo>
                    <a:pt x="252196" y="336270"/>
                  </a:lnTo>
                  <a:close/>
                </a:path>
                <a:path w="1149350" h="420370">
                  <a:moveTo>
                    <a:pt x="252196" y="168135"/>
                  </a:moveTo>
                  <a:lnTo>
                    <a:pt x="224180" y="168135"/>
                  </a:lnTo>
                  <a:lnTo>
                    <a:pt x="224180" y="196164"/>
                  </a:lnTo>
                  <a:lnTo>
                    <a:pt x="252196" y="196164"/>
                  </a:lnTo>
                  <a:lnTo>
                    <a:pt x="252196" y="168135"/>
                  </a:lnTo>
                  <a:close/>
                </a:path>
                <a:path w="1149350" h="420370">
                  <a:moveTo>
                    <a:pt x="280225" y="112090"/>
                  </a:moveTo>
                  <a:lnTo>
                    <a:pt x="252196" y="112090"/>
                  </a:lnTo>
                  <a:lnTo>
                    <a:pt x="252196" y="140119"/>
                  </a:lnTo>
                  <a:lnTo>
                    <a:pt x="280225" y="140119"/>
                  </a:lnTo>
                  <a:lnTo>
                    <a:pt x="280225" y="112090"/>
                  </a:lnTo>
                  <a:close/>
                </a:path>
                <a:path w="1149350" h="420370">
                  <a:moveTo>
                    <a:pt x="280225" y="56045"/>
                  </a:moveTo>
                  <a:lnTo>
                    <a:pt x="252196" y="56045"/>
                  </a:lnTo>
                  <a:lnTo>
                    <a:pt x="224180" y="56045"/>
                  </a:lnTo>
                  <a:lnTo>
                    <a:pt x="224180" y="112090"/>
                  </a:lnTo>
                  <a:lnTo>
                    <a:pt x="252196" y="112090"/>
                  </a:lnTo>
                  <a:lnTo>
                    <a:pt x="252196" y="84074"/>
                  </a:lnTo>
                  <a:lnTo>
                    <a:pt x="280225" y="84074"/>
                  </a:lnTo>
                  <a:lnTo>
                    <a:pt x="280225" y="56045"/>
                  </a:lnTo>
                  <a:close/>
                </a:path>
                <a:path w="1149350" h="420370">
                  <a:moveTo>
                    <a:pt x="308241" y="84074"/>
                  </a:moveTo>
                  <a:lnTo>
                    <a:pt x="280225" y="84074"/>
                  </a:lnTo>
                  <a:lnTo>
                    <a:pt x="280225" y="112090"/>
                  </a:lnTo>
                  <a:lnTo>
                    <a:pt x="308241" y="112090"/>
                  </a:lnTo>
                  <a:lnTo>
                    <a:pt x="308241" y="84074"/>
                  </a:lnTo>
                  <a:close/>
                </a:path>
                <a:path w="1149350" h="420370">
                  <a:moveTo>
                    <a:pt x="336270" y="280225"/>
                  </a:moveTo>
                  <a:lnTo>
                    <a:pt x="308241" y="280225"/>
                  </a:lnTo>
                  <a:lnTo>
                    <a:pt x="280225" y="280225"/>
                  </a:lnTo>
                  <a:lnTo>
                    <a:pt x="280225" y="308254"/>
                  </a:lnTo>
                  <a:lnTo>
                    <a:pt x="308241" y="308254"/>
                  </a:lnTo>
                  <a:lnTo>
                    <a:pt x="308241" y="364299"/>
                  </a:lnTo>
                  <a:lnTo>
                    <a:pt x="336270" y="364299"/>
                  </a:lnTo>
                  <a:lnTo>
                    <a:pt x="336270" y="280225"/>
                  </a:lnTo>
                  <a:close/>
                </a:path>
                <a:path w="1149350" h="420370">
                  <a:moveTo>
                    <a:pt x="336270" y="196164"/>
                  </a:moveTo>
                  <a:lnTo>
                    <a:pt x="308241" y="196164"/>
                  </a:lnTo>
                  <a:lnTo>
                    <a:pt x="308241" y="140119"/>
                  </a:lnTo>
                  <a:lnTo>
                    <a:pt x="280225" y="140119"/>
                  </a:lnTo>
                  <a:lnTo>
                    <a:pt x="280225" y="196164"/>
                  </a:lnTo>
                  <a:lnTo>
                    <a:pt x="252196" y="196164"/>
                  </a:lnTo>
                  <a:lnTo>
                    <a:pt x="252196" y="224180"/>
                  </a:lnTo>
                  <a:lnTo>
                    <a:pt x="280225" y="224180"/>
                  </a:lnTo>
                  <a:lnTo>
                    <a:pt x="308241" y="224180"/>
                  </a:lnTo>
                  <a:lnTo>
                    <a:pt x="336270" y="224180"/>
                  </a:lnTo>
                  <a:lnTo>
                    <a:pt x="336270" y="196164"/>
                  </a:lnTo>
                  <a:close/>
                </a:path>
                <a:path w="1149350" h="420370">
                  <a:moveTo>
                    <a:pt x="336270" y="0"/>
                  </a:moveTo>
                  <a:lnTo>
                    <a:pt x="308241" y="0"/>
                  </a:lnTo>
                  <a:lnTo>
                    <a:pt x="280225" y="0"/>
                  </a:lnTo>
                  <a:lnTo>
                    <a:pt x="280225" y="56045"/>
                  </a:lnTo>
                  <a:lnTo>
                    <a:pt x="308241" y="56045"/>
                  </a:lnTo>
                  <a:lnTo>
                    <a:pt x="336270" y="56045"/>
                  </a:lnTo>
                  <a:lnTo>
                    <a:pt x="336270" y="0"/>
                  </a:lnTo>
                  <a:close/>
                </a:path>
                <a:path w="1149350" h="420370">
                  <a:moveTo>
                    <a:pt x="364286" y="224180"/>
                  </a:moveTo>
                  <a:lnTo>
                    <a:pt x="336270" y="224180"/>
                  </a:lnTo>
                  <a:lnTo>
                    <a:pt x="336270" y="252209"/>
                  </a:lnTo>
                  <a:lnTo>
                    <a:pt x="364286" y="252209"/>
                  </a:lnTo>
                  <a:lnTo>
                    <a:pt x="364286" y="224180"/>
                  </a:lnTo>
                  <a:close/>
                </a:path>
                <a:path w="1149350" h="420370">
                  <a:moveTo>
                    <a:pt x="364286" y="56045"/>
                  </a:moveTo>
                  <a:lnTo>
                    <a:pt x="336270" y="56045"/>
                  </a:lnTo>
                  <a:lnTo>
                    <a:pt x="336270" y="84074"/>
                  </a:lnTo>
                  <a:lnTo>
                    <a:pt x="364286" y="84074"/>
                  </a:lnTo>
                  <a:lnTo>
                    <a:pt x="364286" y="56045"/>
                  </a:lnTo>
                  <a:close/>
                </a:path>
                <a:path w="1149350" h="420370">
                  <a:moveTo>
                    <a:pt x="420344" y="84074"/>
                  </a:moveTo>
                  <a:lnTo>
                    <a:pt x="392315" y="84074"/>
                  </a:lnTo>
                  <a:lnTo>
                    <a:pt x="364286" y="84074"/>
                  </a:lnTo>
                  <a:lnTo>
                    <a:pt x="364286" y="112090"/>
                  </a:lnTo>
                  <a:lnTo>
                    <a:pt x="336270" y="112090"/>
                  </a:lnTo>
                  <a:lnTo>
                    <a:pt x="308241" y="112090"/>
                  </a:lnTo>
                  <a:lnTo>
                    <a:pt x="308241" y="140119"/>
                  </a:lnTo>
                  <a:lnTo>
                    <a:pt x="336270" y="140119"/>
                  </a:lnTo>
                  <a:lnTo>
                    <a:pt x="336270" y="196164"/>
                  </a:lnTo>
                  <a:lnTo>
                    <a:pt x="364286" y="196164"/>
                  </a:lnTo>
                  <a:lnTo>
                    <a:pt x="364286" y="140119"/>
                  </a:lnTo>
                  <a:lnTo>
                    <a:pt x="392315" y="140119"/>
                  </a:lnTo>
                  <a:lnTo>
                    <a:pt x="392315" y="112090"/>
                  </a:lnTo>
                  <a:lnTo>
                    <a:pt x="420344" y="112090"/>
                  </a:lnTo>
                  <a:lnTo>
                    <a:pt x="420344" y="84074"/>
                  </a:lnTo>
                  <a:close/>
                </a:path>
                <a:path w="1149350" h="420370">
                  <a:moveTo>
                    <a:pt x="420344" y="0"/>
                  </a:moveTo>
                  <a:lnTo>
                    <a:pt x="392315" y="0"/>
                  </a:lnTo>
                  <a:lnTo>
                    <a:pt x="364286" y="0"/>
                  </a:lnTo>
                  <a:lnTo>
                    <a:pt x="364286" y="56045"/>
                  </a:lnTo>
                  <a:lnTo>
                    <a:pt x="392315" y="56045"/>
                  </a:lnTo>
                  <a:lnTo>
                    <a:pt x="392315" y="28028"/>
                  </a:lnTo>
                  <a:lnTo>
                    <a:pt x="420344" y="28028"/>
                  </a:lnTo>
                  <a:lnTo>
                    <a:pt x="420344" y="0"/>
                  </a:lnTo>
                  <a:close/>
                </a:path>
                <a:path w="1149350" h="420370">
                  <a:moveTo>
                    <a:pt x="504405" y="0"/>
                  </a:moveTo>
                  <a:lnTo>
                    <a:pt x="476389" y="0"/>
                  </a:lnTo>
                  <a:lnTo>
                    <a:pt x="476389" y="28028"/>
                  </a:lnTo>
                  <a:lnTo>
                    <a:pt x="504405" y="28028"/>
                  </a:lnTo>
                  <a:lnTo>
                    <a:pt x="504405" y="0"/>
                  </a:lnTo>
                  <a:close/>
                </a:path>
                <a:path w="1149350" h="420370">
                  <a:moveTo>
                    <a:pt x="532434" y="168135"/>
                  </a:moveTo>
                  <a:lnTo>
                    <a:pt x="504405" y="168135"/>
                  </a:lnTo>
                  <a:lnTo>
                    <a:pt x="504405" y="196164"/>
                  </a:lnTo>
                  <a:lnTo>
                    <a:pt x="532434" y="196164"/>
                  </a:lnTo>
                  <a:lnTo>
                    <a:pt x="532434" y="168135"/>
                  </a:lnTo>
                  <a:close/>
                </a:path>
                <a:path w="1149350" h="420370">
                  <a:moveTo>
                    <a:pt x="532434" y="84074"/>
                  </a:moveTo>
                  <a:lnTo>
                    <a:pt x="504405" y="84074"/>
                  </a:lnTo>
                  <a:lnTo>
                    <a:pt x="504405" y="56045"/>
                  </a:lnTo>
                  <a:lnTo>
                    <a:pt x="476389" y="56045"/>
                  </a:lnTo>
                  <a:lnTo>
                    <a:pt x="448360" y="56045"/>
                  </a:lnTo>
                  <a:lnTo>
                    <a:pt x="448360" y="28028"/>
                  </a:lnTo>
                  <a:lnTo>
                    <a:pt x="420344" y="28028"/>
                  </a:lnTo>
                  <a:lnTo>
                    <a:pt x="420344" y="84074"/>
                  </a:lnTo>
                  <a:lnTo>
                    <a:pt x="448360" y="84074"/>
                  </a:lnTo>
                  <a:lnTo>
                    <a:pt x="448360" y="112090"/>
                  </a:lnTo>
                  <a:lnTo>
                    <a:pt x="476389" y="112090"/>
                  </a:lnTo>
                  <a:lnTo>
                    <a:pt x="504405" y="112090"/>
                  </a:lnTo>
                  <a:lnTo>
                    <a:pt x="532434" y="112090"/>
                  </a:lnTo>
                  <a:lnTo>
                    <a:pt x="532434" y="84074"/>
                  </a:lnTo>
                  <a:close/>
                </a:path>
                <a:path w="1149350" h="420370">
                  <a:moveTo>
                    <a:pt x="560451" y="0"/>
                  </a:moveTo>
                  <a:lnTo>
                    <a:pt x="532434" y="0"/>
                  </a:lnTo>
                  <a:lnTo>
                    <a:pt x="532434" y="28028"/>
                  </a:lnTo>
                  <a:lnTo>
                    <a:pt x="560451" y="28028"/>
                  </a:lnTo>
                  <a:lnTo>
                    <a:pt x="560451" y="0"/>
                  </a:lnTo>
                  <a:close/>
                </a:path>
                <a:path w="1149350" h="420370">
                  <a:moveTo>
                    <a:pt x="644512" y="280225"/>
                  </a:moveTo>
                  <a:lnTo>
                    <a:pt x="616496" y="280225"/>
                  </a:lnTo>
                  <a:lnTo>
                    <a:pt x="616496" y="308254"/>
                  </a:lnTo>
                  <a:lnTo>
                    <a:pt x="588479" y="308254"/>
                  </a:lnTo>
                  <a:lnTo>
                    <a:pt x="588479" y="364299"/>
                  </a:lnTo>
                  <a:lnTo>
                    <a:pt x="560451" y="364299"/>
                  </a:lnTo>
                  <a:lnTo>
                    <a:pt x="532434" y="364299"/>
                  </a:lnTo>
                  <a:lnTo>
                    <a:pt x="532434" y="336270"/>
                  </a:lnTo>
                  <a:lnTo>
                    <a:pt x="560451" y="336270"/>
                  </a:lnTo>
                  <a:lnTo>
                    <a:pt x="560451" y="308254"/>
                  </a:lnTo>
                  <a:lnTo>
                    <a:pt x="532434" y="308254"/>
                  </a:lnTo>
                  <a:lnTo>
                    <a:pt x="504405" y="308254"/>
                  </a:lnTo>
                  <a:lnTo>
                    <a:pt x="476389" y="308254"/>
                  </a:lnTo>
                  <a:lnTo>
                    <a:pt x="476389" y="336270"/>
                  </a:lnTo>
                  <a:lnTo>
                    <a:pt x="504405" y="336270"/>
                  </a:lnTo>
                  <a:lnTo>
                    <a:pt x="504405" y="392315"/>
                  </a:lnTo>
                  <a:lnTo>
                    <a:pt x="532434" y="392315"/>
                  </a:lnTo>
                  <a:lnTo>
                    <a:pt x="560451" y="392315"/>
                  </a:lnTo>
                  <a:lnTo>
                    <a:pt x="588479" y="392315"/>
                  </a:lnTo>
                  <a:lnTo>
                    <a:pt x="616496" y="392315"/>
                  </a:lnTo>
                  <a:lnTo>
                    <a:pt x="616496" y="420344"/>
                  </a:lnTo>
                  <a:lnTo>
                    <a:pt x="644512" y="420344"/>
                  </a:lnTo>
                  <a:lnTo>
                    <a:pt x="644512" y="280225"/>
                  </a:lnTo>
                  <a:close/>
                </a:path>
                <a:path w="1149350" h="420370">
                  <a:moveTo>
                    <a:pt x="672541" y="0"/>
                  </a:moveTo>
                  <a:lnTo>
                    <a:pt x="644512" y="0"/>
                  </a:lnTo>
                  <a:lnTo>
                    <a:pt x="616496" y="0"/>
                  </a:lnTo>
                  <a:lnTo>
                    <a:pt x="616496" y="28028"/>
                  </a:lnTo>
                  <a:lnTo>
                    <a:pt x="644512" y="28028"/>
                  </a:lnTo>
                  <a:lnTo>
                    <a:pt x="672541" y="28028"/>
                  </a:lnTo>
                  <a:lnTo>
                    <a:pt x="672541" y="0"/>
                  </a:lnTo>
                  <a:close/>
                </a:path>
                <a:path w="1149350" h="420370">
                  <a:moveTo>
                    <a:pt x="700557" y="168135"/>
                  </a:moveTo>
                  <a:lnTo>
                    <a:pt x="672541" y="168135"/>
                  </a:lnTo>
                  <a:lnTo>
                    <a:pt x="672541" y="196164"/>
                  </a:lnTo>
                  <a:lnTo>
                    <a:pt x="700557" y="196164"/>
                  </a:lnTo>
                  <a:lnTo>
                    <a:pt x="700557" y="168135"/>
                  </a:lnTo>
                  <a:close/>
                </a:path>
                <a:path w="1149350" h="420370">
                  <a:moveTo>
                    <a:pt x="728586" y="280225"/>
                  </a:moveTo>
                  <a:lnTo>
                    <a:pt x="700557" y="280225"/>
                  </a:lnTo>
                  <a:lnTo>
                    <a:pt x="700557" y="224180"/>
                  </a:lnTo>
                  <a:lnTo>
                    <a:pt x="672541" y="224180"/>
                  </a:lnTo>
                  <a:lnTo>
                    <a:pt x="672541" y="308254"/>
                  </a:lnTo>
                  <a:lnTo>
                    <a:pt x="700557" y="308254"/>
                  </a:lnTo>
                  <a:lnTo>
                    <a:pt x="728586" y="308254"/>
                  </a:lnTo>
                  <a:lnTo>
                    <a:pt x="728586" y="280225"/>
                  </a:lnTo>
                  <a:close/>
                </a:path>
                <a:path w="1149350" h="420370">
                  <a:moveTo>
                    <a:pt x="728586" y="112090"/>
                  </a:moveTo>
                  <a:lnTo>
                    <a:pt x="700557" y="112090"/>
                  </a:lnTo>
                  <a:lnTo>
                    <a:pt x="672541" y="112090"/>
                  </a:lnTo>
                  <a:lnTo>
                    <a:pt x="672541" y="56045"/>
                  </a:lnTo>
                  <a:lnTo>
                    <a:pt x="644512" y="56045"/>
                  </a:lnTo>
                  <a:lnTo>
                    <a:pt x="616496" y="56045"/>
                  </a:lnTo>
                  <a:lnTo>
                    <a:pt x="588479" y="56045"/>
                  </a:lnTo>
                  <a:lnTo>
                    <a:pt x="588479" y="84074"/>
                  </a:lnTo>
                  <a:lnTo>
                    <a:pt x="560451" y="84074"/>
                  </a:lnTo>
                  <a:lnTo>
                    <a:pt x="560451" y="112090"/>
                  </a:lnTo>
                  <a:lnTo>
                    <a:pt x="532434" y="112090"/>
                  </a:lnTo>
                  <a:lnTo>
                    <a:pt x="532434" y="168135"/>
                  </a:lnTo>
                  <a:lnTo>
                    <a:pt x="560451" y="168135"/>
                  </a:lnTo>
                  <a:lnTo>
                    <a:pt x="560451" y="196164"/>
                  </a:lnTo>
                  <a:lnTo>
                    <a:pt x="588479" y="196164"/>
                  </a:lnTo>
                  <a:lnTo>
                    <a:pt x="588479" y="140119"/>
                  </a:lnTo>
                  <a:lnTo>
                    <a:pt x="616496" y="140119"/>
                  </a:lnTo>
                  <a:lnTo>
                    <a:pt x="616496" y="112090"/>
                  </a:lnTo>
                  <a:lnTo>
                    <a:pt x="644512" y="112090"/>
                  </a:lnTo>
                  <a:lnTo>
                    <a:pt x="644512" y="140119"/>
                  </a:lnTo>
                  <a:lnTo>
                    <a:pt x="616496" y="140119"/>
                  </a:lnTo>
                  <a:lnTo>
                    <a:pt x="616496" y="196164"/>
                  </a:lnTo>
                  <a:lnTo>
                    <a:pt x="644512" y="196164"/>
                  </a:lnTo>
                  <a:lnTo>
                    <a:pt x="644512" y="168135"/>
                  </a:lnTo>
                  <a:lnTo>
                    <a:pt x="672541" y="168135"/>
                  </a:lnTo>
                  <a:lnTo>
                    <a:pt x="672541" y="140119"/>
                  </a:lnTo>
                  <a:lnTo>
                    <a:pt x="700557" y="140119"/>
                  </a:lnTo>
                  <a:lnTo>
                    <a:pt x="728586" y="140119"/>
                  </a:lnTo>
                  <a:lnTo>
                    <a:pt x="728586" y="112090"/>
                  </a:lnTo>
                  <a:close/>
                </a:path>
                <a:path w="1149350" h="420370">
                  <a:moveTo>
                    <a:pt x="784631" y="252209"/>
                  </a:moveTo>
                  <a:lnTo>
                    <a:pt x="756615" y="252209"/>
                  </a:lnTo>
                  <a:lnTo>
                    <a:pt x="756615" y="336270"/>
                  </a:lnTo>
                  <a:lnTo>
                    <a:pt x="784631" y="336270"/>
                  </a:lnTo>
                  <a:lnTo>
                    <a:pt x="784631" y="252209"/>
                  </a:lnTo>
                  <a:close/>
                </a:path>
                <a:path w="1149350" h="420370">
                  <a:moveTo>
                    <a:pt x="868705" y="0"/>
                  </a:moveTo>
                  <a:lnTo>
                    <a:pt x="840676" y="0"/>
                  </a:lnTo>
                  <a:lnTo>
                    <a:pt x="840676" y="28028"/>
                  </a:lnTo>
                  <a:lnTo>
                    <a:pt x="868705" y="28028"/>
                  </a:lnTo>
                  <a:lnTo>
                    <a:pt x="868705" y="0"/>
                  </a:lnTo>
                  <a:close/>
                </a:path>
                <a:path w="1149350" h="420370">
                  <a:moveTo>
                    <a:pt x="896721" y="112090"/>
                  </a:moveTo>
                  <a:lnTo>
                    <a:pt x="868705" y="112090"/>
                  </a:lnTo>
                  <a:lnTo>
                    <a:pt x="840676" y="112090"/>
                  </a:lnTo>
                  <a:lnTo>
                    <a:pt x="812660" y="112090"/>
                  </a:lnTo>
                  <a:lnTo>
                    <a:pt x="812660" y="84074"/>
                  </a:lnTo>
                  <a:lnTo>
                    <a:pt x="840676" y="84074"/>
                  </a:lnTo>
                  <a:lnTo>
                    <a:pt x="868705" y="84074"/>
                  </a:lnTo>
                  <a:lnTo>
                    <a:pt x="868705" y="56045"/>
                  </a:lnTo>
                  <a:lnTo>
                    <a:pt x="840676" y="56045"/>
                  </a:lnTo>
                  <a:lnTo>
                    <a:pt x="840676" y="28028"/>
                  </a:lnTo>
                  <a:lnTo>
                    <a:pt x="812660" y="28028"/>
                  </a:lnTo>
                  <a:lnTo>
                    <a:pt x="784631" y="28028"/>
                  </a:lnTo>
                  <a:lnTo>
                    <a:pt x="784631" y="56045"/>
                  </a:lnTo>
                  <a:lnTo>
                    <a:pt x="756615" y="56045"/>
                  </a:lnTo>
                  <a:lnTo>
                    <a:pt x="756615" y="0"/>
                  </a:lnTo>
                  <a:lnTo>
                    <a:pt x="728586" y="0"/>
                  </a:lnTo>
                  <a:lnTo>
                    <a:pt x="700557" y="0"/>
                  </a:lnTo>
                  <a:lnTo>
                    <a:pt x="700557" y="28028"/>
                  </a:lnTo>
                  <a:lnTo>
                    <a:pt x="672541" y="28028"/>
                  </a:lnTo>
                  <a:lnTo>
                    <a:pt x="672541" y="56045"/>
                  </a:lnTo>
                  <a:lnTo>
                    <a:pt x="700557" y="56045"/>
                  </a:lnTo>
                  <a:lnTo>
                    <a:pt x="700557" y="84074"/>
                  </a:lnTo>
                  <a:lnTo>
                    <a:pt x="728586" y="84074"/>
                  </a:lnTo>
                  <a:lnTo>
                    <a:pt x="728586" y="112090"/>
                  </a:lnTo>
                  <a:lnTo>
                    <a:pt x="756615" y="112090"/>
                  </a:lnTo>
                  <a:lnTo>
                    <a:pt x="784631" y="112090"/>
                  </a:lnTo>
                  <a:lnTo>
                    <a:pt x="784631" y="140119"/>
                  </a:lnTo>
                  <a:lnTo>
                    <a:pt x="812660" y="140119"/>
                  </a:lnTo>
                  <a:lnTo>
                    <a:pt x="812660" y="168135"/>
                  </a:lnTo>
                  <a:lnTo>
                    <a:pt x="840676" y="168135"/>
                  </a:lnTo>
                  <a:lnTo>
                    <a:pt x="840676" y="140119"/>
                  </a:lnTo>
                  <a:lnTo>
                    <a:pt x="868705" y="140119"/>
                  </a:lnTo>
                  <a:lnTo>
                    <a:pt x="896721" y="140119"/>
                  </a:lnTo>
                  <a:lnTo>
                    <a:pt x="896721" y="112090"/>
                  </a:lnTo>
                  <a:close/>
                </a:path>
                <a:path w="1149350" h="420370">
                  <a:moveTo>
                    <a:pt x="896721" y="28028"/>
                  </a:moveTo>
                  <a:lnTo>
                    <a:pt x="868705" y="28028"/>
                  </a:lnTo>
                  <a:lnTo>
                    <a:pt x="868705" y="56045"/>
                  </a:lnTo>
                  <a:lnTo>
                    <a:pt x="896721" y="56045"/>
                  </a:lnTo>
                  <a:lnTo>
                    <a:pt x="896721" y="28028"/>
                  </a:lnTo>
                  <a:close/>
                </a:path>
                <a:path w="1149350" h="420370">
                  <a:moveTo>
                    <a:pt x="924750" y="224180"/>
                  </a:moveTo>
                  <a:lnTo>
                    <a:pt x="896721" y="224180"/>
                  </a:lnTo>
                  <a:lnTo>
                    <a:pt x="896721" y="196164"/>
                  </a:lnTo>
                  <a:lnTo>
                    <a:pt x="868705" y="196164"/>
                  </a:lnTo>
                  <a:lnTo>
                    <a:pt x="868705" y="168135"/>
                  </a:lnTo>
                  <a:lnTo>
                    <a:pt x="840676" y="168135"/>
                  </a:lnTo>
                  <a:lnTo>
                    <a:pt x="840676" y="224180"/>
                  </a:lnTo>
                  <a:lnTo>
                    <a:pt x="868705" y="224180"/>
                  </a:lnTo>
                  <a:lnTo>
                    <a:pt x="868705" y="252209"/>
                  </a:lnTo>
                  <a:lnTo>
                    <a:pt x="840676" y="252209"/>
                  </a:lnTo>
                  <a:lnTo>
                    <a:pt x="840676" y="224180"/>
                  </a:lnTo>
                  <a:lnTo>
                    <a:pt x="812660" y="224180"/>
                  </a:lnTo>
                  <a:lnTo>
                    <a:pt x="812660" y="168135"/>
                  </a:lnTo>
                  <a:lnTo>
                    <a:pt x="784631" y="168135"/>
                  </a:lnTo>
                  <a:lnTo>
                    <a:pt x="784631" y="196164"/>
                  </a:lnTo>
                  <a:lnTo>
                    <a:pt x="756615" y="196164"/>
                  </a:lnTo>
                  <a:lnTo>
                    <a:pt x="756615" y="140119"/>
                  </a:lnTo>
                  <a:lnTo>
                    <a:pt x="728586" y="140119"/>
                  </a:lnTo>
                  <a:lnTo>
                    <a:pt x="728586" y="196164"/>
                  </a:lnTo>
                  <a:lnTo>
                    <a:pt x="700557" y="196164"/>
                  </a:lnTo>
                  <a:lnTo>
                    <a:pt x="700557" y="224180"/>
                  </a:lnTo>
                  <a:lnTo>
                    <a:pt x="728586" y="224180"/>
                  </a:lnTo>
                  <a:lnTo>
                    <a:pt x="756615" y="224180"/>
                  </a:lnTo>
                  <a:lnTo>
                    <a:pt x="784631" y="224180"/>
                  </a:lnTo>
                  <a:lnTo>
                    <a:pt x="784631" y="252209"/>
                  </a:lnTo>
                  <a:lnTo>
                    <a:pt x="812660" y="252209"/>
                  </a:lnTo>
                  <a:lnTo>
                    <a:pt x="812660" y="280225"/>
                  </a:lnTo>
                  <a:lnTo>
                    <a:pt x="840676" y="280225"/>
                  </a:lnTo>
                  <a:lnTo>
                    <a:pt x="868705" y="280225"/>
                  </a:lnTo>
                  <a:lnTo>
                    <a:pt x="896721" y="280225"/>
                  </a:lnTo>
                  <a:lnTo>
                    <a:pt x="896721" y="252209"/>
                  </a:lnTo>
                  <a:lnTo>
                    <a:pt x="924750" y="252209"/>
                  </a:lnTo>
                  <a:lnTo>
                    <a:pt x="924750" y="224180"/>
                  </a:lnTo>
                  <a:close/>
                </a:path>
                <a:path w="1149350" h="420370">
                  <a:moveTo>
                    <a:pt x="924750" y="140119"/>
                  </a:moveTo>
                  <a:lnTo>
                    <a:pt x="896721" y="140119"/>
                  </a:lnTo>
                  <a:lnTo>
                    <a:pt x="896721" y="196164"/>
                  </a:lnTo>
                  <a:lnTo>
                    <a:pt x="924750" y="196164"/>
                  </a:lnTo>
                  <a:lnTo>
                    <a:pt x="924750" y="140119"/>
                  </a:lnTo>
                  <a:close/>
                </a:path>
                <a:path w="1149350" h="420370">
                  <a:moveTo>
                    <a:pt x="924750" y="84074"/>
                  </a:moveTo>
                  <a:lnTo>
                    <a:pt x="896721" y="84074"/>
                  </a:lnTo>
                  <a:lnTo>
                    <a:pt x="896721" y="112090"/>
                  </a:lnTo>
                  <a:lnTo>
                    <a:pt x="924750" y="112090"/>
                  </a:lnTo>
                  <a:lnTo>
                    <a:pt x="924750" y="84074"/>
                  </a:lnTo>
                  <a:close/>
                </a:path>
                <a:path w="1149350" h="420370">
                  <a:moveTo>
                    <a:pt x="924750" y="0"/>
                  </a:moveTo>
                  <a:lnTo>
                    <a:pt x="896721" y="0"/>
                  </a:lnTo>
                  <a:lnTo>
                    <a:pt x="896721" y="28028"/>
                  </a:lnTo>
                  <a:lnTo>
                    <a:pt x="924750" y="28028"/>
                  </a:lnTo>
                  <a:lnTo>
                    <a:pt x="924750" y="0"/>
                  </a:lnTo>
                  <a:close/>
                </a:path>
                <a:path w="1149350" h="420370">
                  <a:moveTo>
                    <a:pt x="952766" y="252209"/>
                  </a:moveTo>
                  <a:lnTo>
                    <a:pt x="924750" y="252209"/>
                  </a:lnTo>
                  <a:lnTo>
                    <a:pt x="924750" y="280225"/>
                  </a:lnTo>
                  <a:lnTo>
                    <a:pt x="952766" y="280225"/>
                  </a:lnTo>
                  <a:lnTo>
                    <a:pt x="952766" y="252209"/>
                  </a:lnTo>
                  <a:close/>
                </a:path>
                <a:path w="1149350" h="420370">
                  <a:moveTo>
                    <a:pt x="1092885" y="224180"/>
                  </a:moveTo>
                  <a:lnTo>
                    <a:pt x="1064856" y="224180"/>
                  </a:lnTo>
                  <a:lnTo>
                    <a:pt x="1036840" y="224180"/>
                  </a:lnTo>
                  <a:lnTo>
                    <a:pt x="1036840" y="252209"/>
                  </a:lnTo>
                  <a:lnTo>
                    <a:pt x="1064856" y="252209"/>
                  </a:lnTo>
                  <a:lnTo>
                    <a:pt x="1092885" y="252209"/>
                  </a:lnTo>
                  <a:lnTo>
                    <a:pt x="1092885" y="224180"/>
                  </a:lnTo>
                  <a:close/>
                </a:path>
                <a:path w="1149350" h="420370">
                  <a:moveTo>
                    <a:pt x="1148930" y="308254"/>
                  </a:moveTo>
                  <a:lnTo>
                    <a:pt x="1120902" y="308254"/>
                  </a:lnTo>
                  <a:lnTo>
                    <a:pt x="1120902" y="280225"/>
                  </a:lnTo>
                  <a:lnTo>
                    <a:pt x="1092885" y="280225"/>
                  </a:lnTo>
                  <a:lnTo>
                    <a:pt x="1064856" y="280225"/>
                  </a:lnTo>
                  <a:lnTo>
                    <a:pt x="1064856" y="308254"/>
                  </a:lnTo>
                  <a:lnTo>
                    <a:pt x="1092885" y="308254"/>
                  </a:lnTo>
                  <a:lnTo>
                    <a:pt x="1092885" y="364299"/>
                  </a:lnTo>
                  <a:lnTo>
                    <a:pt x="1120902" y="364299"/>
                  </a:lnTo>
                  <a:lnTo>
                    <a:pt x="1120902" y="336270"/>
                  </a:lnTo>
                  <a:lnTo>
                    <a:pt x="1148930" y="336270"/>
                  </a:lnTo>
                  <a:lnTo>
                    <a:pt x="1148930" y="3082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025176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112090" y="364299"/>
                  </a:moveTo>
                  <a:lnTo>
                    <a:pt x="84061" y="364299"/>
                  </a:lnTo>
                  <a:lnTo>
                    <a:pt x="84061" y="420344"/>
                  </a:lnTo>
                  <a:lnTo>
                    <a:pt x="112090" y="420344"/>
                  </a:lnTo>
                  <a:lnTo>
                    <a:pt x="112090" y="364299"/>
                  </a:lnTo>
                  <a:close/>
                </a:path>
                <a:path w="1149350" h="420370">
                  <a:moveTo>
                    <a:pt x="168135" y="364299"/>
                  </a:moveTo>
                  <a:lnTo>
                    <a:pt x="140106" y="364299"/>
                  </a:lnTo>
                  <a:lnTo>
                    <a:pt x="140106" y="392315"/>
                  </a:lnTo>
                  <a:lnTo>
                    <a:pt x="168135" y="392315"/>
                  </a:lnTo>
                  <a:lnTo>
                    <a:pt x="168135" y="364299"/>
                  </a:lnTo>
                  <a:close/>
                </a:path>
                <a:path w="1149350" h="420370">
                  <a:moveTo>
                    <a:pt x="168135" y="308254"/>
                  </a:moveTo>
                  <a:lnTo>
                    <a:pt x="140106" y="308254"/>
                  </a:lnTo>
                  <a:lnTo>
                    <a:pt x="112090" y="308254"/>
                  </a:lnTo>
                  <a:lnTo>
                    <a:pt x="84061" y="308254"/>
                  </a:lnTo>
                  <a:lnTo>
                    <a:pt x="56045" y="308254"/>
                  </a:lnTo>
                  <a:lnTo>
                    <a:pt x="56045" y="224180"/>
                  </a:lnTo>
                  <a:lnTo>
                    <a:pt x="28016" y="224180"/>
                  </a:lnTo>
                  <a:lnTo>
                    <a:pt x="28016" y="280225"/>
                  </a:lnTo>
                  <a:lnTo>
                    <a:pt x="0" y="280225"/>
                  </a:lnTo>
                  <a:lnTo>
                    <a:pt x="0" y="364299"/>
                  </a:lnTo>
                  <a:lnTo>
                    <a:pt x="28016" y="364299"/>
                  </a:lnTo>
                  <a:lnTo>
                    <a:pt x="56045" y="364299"/>
                  </a:lnTo>
                  <a:lnTo>
                    <a:pt x="56045" y="336283"/>
                  </a:lnTo>
                  <a:lnTo>
                    <a:pt x="84061" y="336283"/>
                  </a:lnTo>
                  <a:lnTo>
                    <a:pt x="112090" y="336283"/>
                  </a:lnTo>
                  <a:lnTo>
                    <a:pt x="112090" y="364299"/>
                  </a:lnTo>
                  <a:lnTo>
                    <a:pt x="140106" y="364299"/>
                  </a:lnTo>
                  <a:lnTo>
                    <a:pt x="140106" y="336283"/>
                  </a:lnTo>
                  <a:lnTo>
                    <a:pt x="168135" y="336283"/>
                  </a:lnTo>
                  <a:lnTo>
                    <a:pt x="168135" y="308254"/>
                  </a:lnTo>
                  <a:close/>
                </a:path>
                <a:path w="1149350" h="420370">
                  <a:moveTo>
                    <a:pt x="168135" y="252209"/>
                  </a:moveTo>
                  <a:lnTo>
                    <a:pt x="140106" y="252209"/>
                  </a:lnTo>
                  <a:lnTo>
                    <a:pt x="140106" y="280225"/>
                  </a:lnTo>
                  <a:lnTo>
                    <a:pt x="168135" y="280225"/>
                  </a:lnTo>
                  <a:lnTo>
                    <a:pt x="168135" y="252209"/>
                  </a:lnTo>
                  <a:close/>
                </a:path>
                <a:path w="1149350" h="420370">
                  <a:moveTo>
                    <a:pt x="196151" y="336283"/>
                  </a:moveTo>
                  <a:lnTo>
                    <a:pt x="168135" y="336283"/>
                  </a:lnTo>
                  <a:lnTo>
                    <a:pt x="168135" y="364299"/>
                  </a:lnTo>
                  <a:lnTo>
                    <a:pt x="196151" y="364299"/>
                  </a:lnTo>
                  <a:lnTo>
                    <a:pt x="196151" y="336283"/>
                  </a:lnTo>
                  <a:close/>
                </a:path>
                <a:path w="1149350" h="420370">
                  <a:moveTo>
                    <a:pt x="196151" y="280225"/>
                  </a:moveTo>
                  <a:lnTo>
                    <a:pt x="168135" y="280225"/>
                  </a:lnTo>
                  <a:lnTo>
                    <a:pt x="168135" y="308254"/>
                  </a:lnTo>
                  <a:lnTo>
                    <a:pt x="196151" y="308254"/>
                  </a:lnTo>
                  <a:lnTo>
                    <a:pt x="196151" y="280225"/>
                  </a:lnTo>
                  <a:close/>
                </a:path>
                <a:path w="1149350" h="420370">
                  <a:moveTo>
                    <a:pt x="224180" y="308254"/>
                  </a:moveTo>
                  <a:lnTo>
                    <a:pt x="196151" y="308254"/>
                  </a:lnTo>
                  <a:lnTo>
                    <a:pt x="196151" y="336283"/>
                  </a:lnTo>
                  <a:lnTo>
                    <a:pt x="224180" y="336283"/>
                  </a:lnTo>
                  <a:lnTo>
                    <a:pt x="224180" y="308254"/>
                  </a:lnTo>
                  <a:close/>
                </a:path>
                <a:path w="1149350" h="420370">
                  <a:moveTo>
                    <a:pt x="252196" y="140119"/>
                  </a:moveTo>
                  <a:lnTo>
                    <a:pt x="224180" y="140119"/>
                  </a:lnTo>
                  <a:lnTo>
                    <a:pt x="224180" y="168135"/>
                  </a:lnTo>
                  <a:lnTo>
                    <a:pt x="196151" y="168135"/>
                  </a:lnTo>
                  <a:lnTo>
                    <a:pt x="168135" y="168135"/>
                  </a:lnTo>
                  <a:lnTo>
                    <a:pt x="140106" y="168135"/>
                  </a:lnTo>
                  <a:lnTo>
                    <a:pt x="140106" y="196164"/>
                  </a:lnTo>
                  <a:lnTo>
                    <a:pt x="112090" y="196164"/>
                  </a:lnTo>
                  <a:lnTo>
                    <a:pt x="112090" y="224180"/>
                  </a:lnTo>
                  <a:lnTo>
                    <a:pt x="84061" y="224180"/>
                  </a:lnTo>
                  <a:lnTo>
                    <a:pt x="84061" y="252209"/>
                  </a:lnTo>
                  <a:lnTo>
                    <a:pt x="112090" y="252209"/>
                  </a:lnTo>
                  <a:lnTo>
                    <a:pt x="140106" y="252209"/>
                  </a:lnTo>
                  <a:lnTo>
                    <a:pt x="140106" y="224180"/>
                  </a:lnTo>
                  <a:lnTo>
                    <a:pt x="168135" y="224180"/>
                  </a:lnTo>
                  <a:lnTo>
                    <a:pt x="168135" y="196164"/>
                  </a:lnTo>
                  <a:lnTo>
                    <a:pt x="196151" y="196164"/>
                  </a:lnTo>
                  <a:lnTo>
                    <a:pt x="196151" y="224180"/>
                  </a:lnTo>
                  <a:lnTo>
                    <a:pt x="168135" y="224180"/>
                  </a:lnTo>
                  <a:lnTo>
                    <a:pt x="168135" y="252209"/>
                  </a:lnTo>
                  <a:lnTo>
                    <a:pt x="196151" y="252209"/>
                  </a:lnTo>
                  <a:lnTo>
                    <a:pt x="224180" y="252209"/>
                  </a:lnTo>
                  <a:lnTo>
                    <a:pt x="224180" y="308254"/>
                  </a:lnTo>
                  <a:lnTo>
                    <a:pt x="252196" y="308254"/>
                  </a:lnTo>
                  <a:lnTo>
                    <a:pt x="252196" y="224180"/>
                  </a:lnTo>
                  <a:lnTo>
                    <a:pt x="224180" y="224180"/>
                  </a:lnTo>
                  <a:lnTo>
                    <a:pt x="224180" y="196164"/>
                  </a:lnTo>
                  <a:lnTo>
                    <a:pt x="252196" y="196164"/>
                  </a:lnTo>
                  <a:lnTo>
                    <a:pt x="252196" y="140119"/>
                  </a:lnTo>
                  <a:close/>
                </a:path>
                <a:path w="1149350" h="420370">
                  <a:moveTo>
                    <a:pt x="280225" y="308254"/>
                  </a:moveTo>
                  <a:lnTo>
                    <a:pt x="252196" y="308254"/>
                  </a:lnTo>
                  <a:lnTo>
                    <a:pt x="252196" y="336283"/>
                  </a:lnTo>
                  <a:lnTo>
                    <a:pt x="280225" y="336283"/>
                  </a:lnTo>
                  <a:lnTo>
                    <a:pt x="280225" y="308254"/>
                  </a:lnTo>
                  <a:close/>
                </a:path>
                <a:path w="1149350" h="420370">
                  <a:moveTo>
                    <a:pt x="308241" y="252209"/>
                  </a:moveTo>
                  <a:lnTo>
                    <a:pt x="280225" y="252209"/>
                  </a:lnTo>
                  <a:lnTo>
                    <a:pt x="280225" y="280225"/>
                  </a:lnTo>
                  <a:lnTo>
                    <a:pt x="308241" y="280225"/>
                  </a:lnTo>
                  <a:lnTo>
                    <a:pt x="308241" y="252209"/>
                  </a:lnTo>
                  <a:close/>
                </a:path>
                <a:path w="1149350" h="420370">
                  <a:moveTo>
                    <a:pt x="364286" y="252209"/>
                  </a:moveTo>
                  <a:lnTo>
                    <a:pt x="336270" y="252209"/>
                  </a:lnTo>
                  <a:lnTo>
                    <a:pt x="336270" y="280225"/>
                  </a:lnTo>
                  <a:lnTo>
                    <a:pt x="308241" y="280225"/>
                  </a:lnTo>
                  <a:lnTo>
                    <a:pt x="308241" y="336283"/>
                  </a:lnTo>
                  <a:lnTo>
                    <a:pt x="280225" y="336283"/>
                  </a:lnTo>
                  <a:lnTo>
                    <a:pt x="280225" y="420344"/>
                  </a:lnTo>
                  <a:lnTo>
                    <a:pt x="308241" y="420344"/>
                  </a:lnTo>
                  <a:lnTo>
                    <a:pt x="308241" y="392315"/>
                  </a:lnTo>
                  <a:lnTo>
                    <a:pt x="336270" y="392315"/>
                  </a:lnTo>
                  <a:lnTo>
                    <a:pt x="336270" y="364299"/>
                  </a:lnTo>
                  <a:lnTo>
                    <a:pt x="364286" y="364299"/>
                  </a:lnTo>
                  <a:lnTo>
                    <a:pt x="364286" y="252209"/>
                  </a:lnTo>
                  <a:close/>
                </a:path>
                <a:path w="1149350" h="420370">
                  <a:moveTo>
                    <a:pt x="448360" y="308254"/>
                  </a:moveTo>
                  <a:lnTo>
                    <a:pt x="420344" y="308254"/>
                  </a:lnTo>
                  <a:lnTo>
                    <a:pt x="420344" y="336283"/>
                  </a:lnTo>
                  <a:lnTo>
                    <a:pt x="448360" y="336283"/>
                  </a:lnTo>
                  <a:lnTo>
                    <a:pt x="448360" y="308254"/>
                  </a:lnTo>
                  <a:close/>
                </a:path>
                <a:path w="1149350" h="420370">
                  <a:moveTo>
                    <a:pt x="560451" y="308254"/>
                  </a:moveTo>
                  <a:lnTo>
                    <a:pt x="532434" y="308254"/>
                  </a:lnTo>
                  <a:lnTo>
                    <a:pt x="532434" y="336283"/>
                  </a:lnTo>
                  <a:lnTo>
                    <a:pt x="560451" y="336283"/>
                  </a:lnTo>
                  <a:lnTo>
                    <a:pt x="560451" y="308254"/>
                  </a:lnTo>
                  <a:close/>
                </a:path>
                <a:path w="1149350" h="420370">
                  <a:moveTo>
                    <a:pt x="616496" y="308254"/>
                  </a:moveTo>
                  <a:lnTo>
                    <a:pt x="588479" y="308254"/>
                  </a:lnTo>
                  <a:lnTo>
                    <a:pt x="588479" y="364299"/>
                  </a:lnTo>
                  <a:lnTo>
                    <a:pt x="616496" y="364299"/>
                  </a:lnTo>
                  <a:lnTo>
                    <a:pt x="616496" y="308254"/>
                  </a:lnTo>
                  <a:close/>
                </a:path>
                <a:path w="1149350" h="420370">
                  <a:moveTo>
                    <a:pt x="644512" y="112090"/>
                  </a:moveTo>
                  <a:lnTo>
                    <a:pt x="616496" y="112090"/>
                  </a:lnTo>
                  <a:lnTo>
                    <a:pt x="588479" y="112090"/>
                  </a:lnTo>
                  <a:lnTo>
                    <a:pt x="560451" y="112090"/>
                  </a:lnTo>
                  <a:lnTo>
                    <a:pt x="560451" y="84074"/>
                  </a:lnTo>
                  <a:lnTo>
                    <a:pt x="532434" y="84074"/>
                  </a:lnTo>
                  <a:lnTo>
                    <a:pt x="532434" y="140119"/>
                  </a:lnTo>
                  <a:lnTo>
                    <a:pt x="504405" y="140119"/>
                  </a:lnTo>
                  <a:lnTo>
                    <a:pt x="504405" y="84074"/>
                  </a:lnTo>
                  <a:lnTo>
                    <a:pt x="476389" y="84074"/>
                  </a:lnTo>
                  <a:lnTo>
                    <a:pt x="476389" y="28028"/>
                  </a:lnTo>
                  <a:lnTo>
                    <a:pt x="448360" y="28028"/>
                  </a:lnTo>
                  <a:lnTo>
                    <a:pt x="448360" y="0"/>
                  </a:lnTo>
                  <a:lnTo>
                    <a:pt x="420344" y="0"/>
                  </a:lnTo>
                  <a:lnTo>
                    <a:pt x="420344" y="28028"/>
                  </a:lnTo>
                  <a:lnTo>
                    <a:pt x="392315" y="28028"/>
                  </a:lnTo>
                  <a:lnTo>
                    <a:pt x="392315" y="168135"/>
                  </a:lnTo>
                  <a:lnTo>
                    <a:pt x="364286" y="168135"/>
                  </a:lnTo>
                  <a:lnTo>
                    <a:pt x="364286" y="252209"/>
                  </a:lnTo>
                  <a:lnTo>
                    <a:pt x="392315" y="252209"/>
                  </a:lnTo>
                  <a:lnTo>
                    <a:pt x="392315" y="196164"/>
                  </a:lnTo>
                  <a:lnTo>
                    <a:pt x="420344" y="196164"/>
                  </a:lnTo>
                  <a:lnTo>
                    <a:pt x="420344" y="280225"/>
                  </a:lnTo>
                  <a:lnTo>
                    <a:pt x="448360" y="280225"/>
                  </a:lnTo>
                  <a:lnTo>
                    <a:pt x="448360" y="308254"/>
                  </a:lnTo>
                  <a:lnTo>
                    <a:pt x="476389" y="308254"/>
                  </a:lnTo>
                  <a:lnTo>
                    <a:pt x="476389" y="336283"/>
                  </a:lnTo>
                  <a:lnTo>
                    <a:pt x="448360" y="336283"/>
                  </a:lnTo>
                  <a:lnTo>
                    <a:pt x="448360" y="364299"/>
                  </a:lnTo>
                  <a:lnTo>
                    <a:pt x="476389" y="364299"/>
                  </a:lnTo>
                  <a:lnTo>
                    <a:pt x="504405" y="364299"/>
                  </a:lnTo>
                  <a:lnTo>
                    <a:pt x="532434" y="364299"/>
                  </a:lnTo>
                  <a:lnTo>
                    <a:pt x="532434" y="336283"/>
                  </a:lnTo>
                  <a:lnTo>
                    <a:pt x="504405" y="336283"/>
                  </a:lnTo>
                  <a:lnTo>
                    <a:pt x="504405" y="280225"/>
                  </a:lnTo>
                  <a:lnTo>
                    <a:pt x="476389" y="280225"/>
                  </a:lnTo>
                  <a:lnTo>
                    <a:pt x="476389" y="224180"/>
                  </a:lnTo>
                  <a:lnTo>
                    <a:pt x="448360" y="224180"/>
                  </a:lnTo>
                  <a:lnTo>
                    <a:pt x="448360" y="196164"/>
                  </a:lnTo>
                  <a:lnTo>
                    <a:pt x="476389" y="196164"/>
                  </a:lnTo>
                  <a:lnTo>
                    <a:pt x="476389" y="168135"/>
                  </a:lnTo>
                  <a:lnTo>
                    <a:pt x="448360" y="168135"/>
                  </a:lnTo>
                  <a:lnTo>
                    <a:pt x="420344" y="168135"/>
                  </a:lnTo>
                  <a:lnTo>
                    <a:pt x="420344" y="140119"/>
                  </a:lnTo>
                  <a:lnTo>
                    <a:pt x="448360" y="140119"/>
                  </a:lnTo>
                  <a:lnTo>
                    <a:pt x="448360" y="112090"/>
                  </a:lnTo>
                  <a:lnTo>
                    <a:pt x="420344" y="112090"/>
                  </a:lnTo>
                  <a:lnTo>
                    <a:pt x="420344" y="56045"/>
                  </a:lnTo>
                  <a:lnTo>
                    <a:pt x="448360" y="56045"/>
                  </a:lnTo>
                  <a:lnTo>
                    <a:pt x="448360" y="112090"/>
                  </a:lnTo>
                  <a:lnTo>
                    <a:pt x="476389" y="112090"/>
                  </a:lnTo>
                  <a:lnTo>
                    <a:pt x="476389" y="168135"/>
                  </a:lnTo>
                  <a:lnTo>
                    <a:pt x="504405" y="168135"/>
                  </a:lnTo>
                  <a:lnTo>
                    <a:pt x="532434" y="168135"/>
                  </a:lnTo>
                  <a:lnTo>
                    <a:pt x="560451" y="168135"/>
                  </a:lnTo>
                  <a:lnTo>
                    <a:pt x="560451" y="196164"/>
                  </a:lnTo>
                  <a:lnTo>
                    <a:pt x="588479" y="196164"/>
                  </a:lnTo>
                  <a:lnTo>
                    <a:pt x="588479" y="140119"/>
                  </a:lnTo>
                  <a:lnTo>
                    <a:pt x="616496" y="140119"/>
                  </a:lnTo>
                  <a:lnTo>
                    <a:pt x="644512" y="140119"/>
                  </a:lnTo>
                  <a:lnTo>
                    <a:pt x="644512" y="112090"/>
                  </a:lnTo>
                  <a:close/>
                </a:path>
                <a:path w="1149350" h="420370">
                  <a:moveTo>
                    <a:pt x="672541" y="336283"/>
                  </a:moveTo>
                  <a:lnTo>
                    <a:pt x="644512" y="336283"/>
                  </a:lnTo>
                  <a:lnTo>
                    <a:pt x="644512" y="392315"/>
                  </a:lnTo>
                  <a:lnTo>
                    <a:pt x="672541" y="392315"/>
                  </a:lnTo>
                  <a:lnTo>
                    <a:pt x="672541" y="336283"/>
                  </a:lnTo>
                  <a:close/>
                </a:path>
                <a:path w="1149350" h="420370">
                  <a:moveTo>
                    <a:pt x="700557" y="308254"/>
                  </a:moveTo>
                  <a:lnTo>
                    <a:pt x="672541" y="308254"/>
                  </a:lnTo>
                  <a:lnTo>
                    <a:pt x="672541" y="336283"/>
                  </a:lnTo>
                  <a:lnTo>
                    <a:pt x="700557" y="336283"/>
                  </a:lnTo>
                  <a:lnTo>
                    <a:pt x="700557" y="308254"/>
                  </a:lnTo>
                  <a:close/>
                </a:path>
                <a:path w="1149350" h="420370">
                  <a:moveTo>
                    <a:pt x="728586" y="252209"/>
                  </a:moveTo>
                  <a:lnTo>
                    <a:pt x="700557" y="252209"/>
                  </a:lnTo>
                  <a:lnTo>
                    <a:pt x="700557" y="280225"/>
                  </a:lnTo>
                  <a:lnTo>
                    <a:pt x="728586" y="280225"/>
                  </a:lnTo>
                  <a:lnTo>
                    <a:pt x="728586" y="252209"/>
                  </a:lnTo>
                  <a:close/>
                </a:path>
                <a:path w="1149350" h="420370">
                  <a:moveTo>
                    <a:pt x="756615" y="224180"/>
                  </a:moveTo>
                  <a:lnTo>
                    <a:pt x="728586" y="224180"/>
                  </a:lnTo>
                  <a:lnTo>
                    <a:pt x="728586" y="252209"/>
                  </a:lnTo>
                  <a:lnTo>
                    <a:pt x="756615" y="252209"/>
                  </a:lnTo>
                  <a:lnTo>
                    <a:pt x="756615" y="224180"/>
                  </a:lnTo>
                  <a:close/>
                </a:path>
                <a:path w="1149350" h="420370">
                  <a:moveTo>
                    <a:pt x="784631" y="308254"/>
                  </a:moveTo>
                  <a:lnTo>
                    <a:pt x="756615" y="308254"/>
                  </a:lnTo>
                  <a:lnTo>
                    <a:pt x="756615" y="336283"/>
                  </a:lnTo>
                  <a:lnTo>
                    <a:pt x="784631" y="336283"/>
                  </a:lnTo>
                  <a:lnTo>
                    <a:pt x="784631" y="308254"/>
                  </a:lnTo>
                  <a:close/>
                </a:path>
                <a:path w="1149350" h="420370">
                  <a:moveTo>
                    <a:pt x="840676" y="252209"/>
                  </a:moveTo>
                  <a:lnTo>
                    <a:pt x="812660" y="252209"/>
                  </a:lnTo>
                  <a:lnTo>
                    <a:pt x="812660" y="224180"/>
                  </a:lnTo>
                  <a:lnTo>
                    <a:pt x="784631" y="224180"/>
                  </a:lnTo>
                  <a:lnTo>
                    <a:pt x="784631" y="308254"/>
                  </a:lnTo>
                  <a:lnTo>
                    <a:pt x="812660" y="308254"/>
                  </a:lnTo>
                  <a:lnTo>
                    <a:pt x="840676" y="308254"/>
                  </a:lnTo>
                  <a:lnTo>
                    <a:pt x="840676" y="252209"/>
                  </a:lnTo>
                  <a:close/>
                </a:path>
                <a:path w="1149350" h="420370">
                  <a:moveTo>
                    <a:pt x="1064856" y="196164"/>
                  </a:moveTo>
                  <a:lnTo>
                    <a:pt x="1036840" y="196164"/>
                  </a:lnTo>
                  <a:lnTo>
                    <a:pt x="1036840" y="140119"/>
                  </a:lnTo>
                  <a:lnTo>
                    <a:pt x="1008811" y="140119"/>
                  </a:lnTo>
                  <a:lnTo>
                    <a:pt x="980795" y="140119"/>
                  </a:lnTo>
                  <a:lnTo>
                    <a:pt x="980795" y="168135"/>
                  </a:lnTo>
                  <a:lnTo>
                    <a:pt x="952766" y="168135"/>
                  </a:lnTo>
                  <a:lnTo>
                    <a:pt x="952766" y="196164"/>
                  </a:lnTo>
                  <a:lnTo>
                    <a:pt x="924750" y="196164"/>
                  </a:lnTo>
                  <a:lnTo>
                    <a:pt x="896721" y="196164"/>
                  </a:lnTo>
                  <a:lnTo>
                    <a:pt x="868705" y="196164"/>
                  </a:lnTo>
                  <a:lnTo>
                    <a:pt x="840676" y="196164"/>
                  </a:lnTo>
                  <a:lnTo>
                    <a:pt x="812660" y="196164"/>
                  </a:lnTo>
                  <a:lnTo>
                    <a:pt x="812660" y="224180"/>
                  </a:lnTo>
                  <a:lnTo>
                    <a:pt x="952766" y="224180"/>
                  </a:lnTo>
                  <a:lnTo>
                    <a:pt x="952766" y="280225"/>
                  </a:lnTo>
                  <a:lnTo>
                    <a:pt x="924750" y="280225"/>
                  </a:lnTo>
                  <a:lnTo>
                    <a:pt x="924750" y="252209"/>
                  </a:lnTo>
                  <a:lnTo>
                    <a:pt x="896721" y="252209"/>
                  </a:lnTo>
                  <a:lnTo>
                    <a:pt x="868705" y="252209"/>
                  </a:lnTo>
                  <a:lnTo>
                    <a:pt x="868705" y="308254"/>
                  </a:lnTo>
                  <a:lnTo>
                    <a:pt x="896721" y="308254"/>
                  </a:lnTo>
                  <a:lnTo>
                    <a:pt x="896721" y="336283"/>
                  </a:lnTo>
                  <a:lnTo>
                    <a:pt x="924750" y="336283"/>
                  </a:lnTo>
                  <a:lnTo>
                    <a:pt x="924750" y="392315"/>
                  </a:lnTo>
                  <a:lnTo>
                    <a:pt x="952766" y="392315"/>
                  </a:lnTo>
                  <a:lnTo>
                    <a:pt x="952766" y="308254"/>
                  </a:lnTo>
                  <a:lnTo>
                    <a:pt x="980795" y="308254"/>
                  </a:lnTo>
                  <a:lnTo>
                    <a:pt x="1008811" y="308254"/>
                  </a:lnTo>
                  <a:lnTo>
                    <a:pt x="1008811" y="280225"/>
                  </a:lnTo>
                  <a:lnTo>
                    <a:pt x="1036840" y="280225"/>
                  </a:lnTo>
                  <a:lnTo>
                    <a:pt x="1036840" y="252209"/>
                  </a:lnTo>
                  <a:lnTo>
                    <a:pt x="1008811" y="252209"/>
                  </a:lnTo>
                  <a:lnTo>
                    <a:pt x="980795" y="252209"/>
                  </a:lnTo>
                  <a:lnTo>
                    <a:pt x="980795" y="224180"/>
                  </a:lnTo>
                  <a:lnTo>
                    <a:pt x="1008811" y="224180"/>
                  </a:lnTo>
                  <a:lnTo>
                    <a:pt x="1036840" y="224180"/>
                  </a:lnTo>
                  <a:lnTo>
                    <a:pt x="1064856" y="224180"/>
                  </a:lnTo>
                  <a:lnTo>
                    <a:pt x="1064856" y="196164"/>
                  </a:lnTo>
                  <a:close/>
                </a:path>
                <a:path w="1149350" h="420370">
                  <a:moveTo>
                    <a:pt x="1120902" y="308254"/>
                  </a:moveTo>
                  <a:lnTo>
                    <a:pt x="1092885" y="308254"/>
                  </a:lnTo>
                  <a:lnTo>
                    <a:pt x="1092885" y="280225"/>
                  </a:lnTo>
                  <a:lnTo>
                    <a:pt x="1064856" y="280225"/>
                  </a:lnTo>
                  <a:lnTo>
                    <a:pt x="1064856" y="308254"/>
                  </a:lnTo>
                  <a:lnTo>
                    <a:pt x="1036840" y="308254"/>
                  </a:lnTo>
                  <a:lnTo>
                    <a:pt x="1008811" y="308254"/>
                  </a:lnTo>
                  <a:lnTo>
                    <a:pt x="1008811" y="336283"/>
                  </a:lnTo>
                  <a:lnTo>
                    <a:pt x="1036840" y="336283"/>
                  </a:lnTo>
                  <a:lnTo>
                    <a:pt x="1064856" y="336283"/>
                  </a:lnTo>
                  <a:lnTo>
                    <a:pt x="1092885" y="336283"/>
                  </a:lnTo>
                  <a:lnTo>
                    <a:pt x="1120902" y="336283"/>
                  </a:lnTo>
                  <a:lnTo>
                    <a:pt x="1120902" y="308254"/>
                  </a:lnTo>
                  <a:close/>
                </a:path>
                <a:path w="1149350" h="420370">
                  <a:moveTo>
                    <a:pt x="1148930" y="336283"/>
                  </a:moveTo>
                  <a:lnTo>
                    <a:pt x="1120902" y="336283"/>
                  </a:lnTo>
                  <a:lnTo>
                    <a:pt x="1120902" y="364299"/>
                  </a:lnTo>
                  <a:lnTo>
                    <a:pt x="1148930" y="364299"/>
                  </a:lnTo>
                  <a:lnTo>
                    <a:pt x="1148930" y="336283"/>
                  </a:lnTo>
                  <a:close/>
                </a:path>
                <a:path w="1149350" h="420370">
                  <a:moveTo>
                    <a:pt x="1148930" y="252209"/>
                  </a:moveTo>
                  <a:lnTo>
                    <a:pt x="1120902" y="252209"/>
                  </a:lnTo>
                  <a:lnTo>
                    <a:pt x="1120902" y="308254"/>
                  </a:lnTo>
                  <a:lnTo>
                    <a:pt x="1148930" y="308254"/>
                  </a:lnTo>
                  <a:lnTo>
                    <a:pt x="1148930" y="2522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361459"/>
              <a:ext cx="1149350" cy="420370"/>
            </a:xfrm>
            <a:custGeom>
              <a:avLst/>
              <a:gdLst/>
              <a:ahLst/>
              <a:cxnLst/>
              <a:rect l="l" t="t" r="r" b="b"/>
              <a:pathLst>
                <a:path w="1149350" h="420370">
                  <a:moveTo>
                    <a:pt x="28016" y="308241"/>
                  </a:moveTo>
                  <a:lnTo>
                    <a:pt x="0" y="308241"/>
                  </a:lnTo>
                  <a:lnTo>
                    <a:pt x="0" y="336270"/>
                  </a:lnTo>
                  <a:lnTo>
                    <a:pt x="28016" y="336270"/>
                  </a:lnTo>
                  <a:lnTo>
                    <a:pt x="28016" y="308241"/>
                  </a:lnTo>
                  <a:close/>
                </a:path>
                <a:path w="1149350" h="420370">
                  <a:moveTo>
                    <a:pt x="28016" y="140106"/>
                  </a:moveTo>
                  <a:lnTo>
                    <a:pt x="0" y="140106"/>
                  </a:lnTo>
                  <a:lnTo>
                    <a:pt x="0" y="168122"/>
                  </a:lnTo>
                  <a:lnTo>
                    <a:pt x="28016" y="168122"/>
                  </a:lnTo>
                  <a:lnTo>
                    <a:pt x="28016" y="140106"/>
                  </a:lnTo>
                  <a:close/>
                </a:path>
                <a:path w="1149350" h="420370">
                  <a:moveTo>
                    <a:pt x="28016" y="84061"/>
                  </a:moveTo>
                  <a:lnTo>
                    <a:pt x="0" y="84061"/>
                  </a:lnTo>
                  <a:lnTo>
                    <a:pt x="0" y="112077"/>
                  </a:lnTo>
                  <a:lnTo>
                    <a:pt x="28016" y="112077"/>
                  </a:lnTo>
                  <a:lnTo>
                    <a:pt x="28016" y="84061"/>
                  </a:lnTo>
                  <a:close/>
                </a:path>
                <a:path w="1149350" h="420370">
                  <a:moveTo>
                    <a:pt x="84061" y="224167"/>
                  </a:moveTo>
                  <a:lnTo>
                    <a:pt x="56045" y="224167"/>
                  </a:lnTo>
                  <a:lnTo>
                    <a:pt x="56045" y="252196"/>
                  </a:lnTo>
                  <a:lnTo>
                    <a:pt x="28016" y="252196"/>
                  </a:lnTo>
                  <a:lnTo>
                    <a:pt x="0" y="252196"/>
                  </a:lnTo>
                  <a:lnTo>
                    <a:pt x="0" y="280212"/>
                  </a:lnTo>
                  <a:lnTo>
                    <a:pt x="28016" y="280212"/>
                  </a:lnTo>
                  <a:lnTo>
                    <a:pt x="56045" y="280212"/>
                  </a:lnTo>
                  <a:lnTo>
                    <a:pt x="56045" y="308241"/>
                  </a:lnTo>
                  <a:lnTo>
                    <a:pt x="84061" y="308241"/>
                  </a:lnTo>
                  <a:lnTo>
                    <a:pt x="84061" y="224167"/>
                  </a:lnTo>
                  <a:close/>
                </a:path>
                <a:path w="1149350" h="420370">
                  <a:moveTo>
                    <a:pt x="112090" y="140106"/>
                  </a:moveTo>
                  <a:lnTo>
                    <a:pt x="84061" y="140106"/>
                  </a:lnTo>
                  <a:lnTo>
                    <a:pt x="84061" y="112077"/>
                  </a:lnTo>
                  <a:lnTo>
                    <a:pt x="56045" y="112077"/>
                  </a:lnTo>
                  <a:lnTo>
                    <a:pt x="56045" y="196151"/>
                  </a:lnTo>
                  <a:lnTo>
                    <a:pt x="84061" y="196151"/>
                  </a:lnTo>
                  <a:lnTo>
                    <a:pt x="84061" y="168122"/>
                  </a:lnTo>
                  <a:lnTo>
                    <a:pt x="112090" y="168122"/>
                  </a:lnTo>
                  <a:lnTo>
                    <a:pt x="112090" y="140106"/>
                  </a:lnTo>
                  <a:close/>
                </a:path>
                <a:path w="1149350" h="420370">
                  <a:moveTo>
                    <a:pt x="168135" y="28016"/>
                  </a:moveTo>
                  <a:lnTo>
                    <a:pt x="140106" y="28016"/>
                  </a:lnTo>
                  <a:lnTo>
                    <a:pt x="140106" y="56032"/>
                  </a:lnTo>
                  <a:lnTo>
                    <a:pt x="168135" y="56032"/>
                  </a:lnTo>
                  <a:lnTo>
                    <a:pt x="168135" y="28016"/>
                  </a:lnTo>
                  <a:close/>
                </a:path>
                <a:path w="1149350" h="420370">
                  <a:moveTo>
                    <a:pt x="196151" y="168122"/>
                  </a:moveTo>
                  <a:lnTo>
                    <a:pt x="168135" y="168122"/>
                  </a:lnTo>
                  <a:lnTo>
                    <a:pt x="168135" y="196151"/>
                  </a:lnTo>
                  <a:lnTo>
                    <a:pt x="196151" y="196151"/>
                  </a:lnTo>
                  <a:lnTo>
                    <a:pt x="196151" y="168122"/>
                  </a:lnTo>
                  <a:close/>
                </a:path>
                <a:path w="1149350" h="420370">
                  <a:moveTo>
                    <a:pt x="196151" y="112077"/>
                  </a:moveTo>
                  <a:lnTo>
                    <a:pt x="168135" y="112077"/>
                  </a:lnTo>
                  <a:lnTo>
                    <a:pt x="168135" y="84061"/>
                  </a:lnTo>
                  <a:lnTo>
                    <a:pt x="140106" y="84061"/>
                  </a:lnTo>
                  <a:lnTo>
                    <a:pt x="140106" y="112077"/>
                  </a:lnTo>
                  <a:lnTo>
                    <a:pt x="112090" y="112077"/>
                  </a:lnTo>
                  <a:lnTo>
                    <a:pt x="112090" y="140106"/>
                  </a:lnTo>
                  <a:lnTo>
                    <a:pt x="140106" y="140106"/>
                  </a:lnTo>
                  <a:lnTo>
                    <a:pt x="168135" y="140106"/>
                  </a:lnTo>
                  <a:lnTo>
                    <a:pt x="196151" y="140106"/>
                  </a:lnTo>
                  <a:lnTo>
                    <a:pt x="196151" y="112077"/>
                  </a:lnTo>
                  <a:close/>
                </a:path>
                <a:path w="1149350" h="420370">
                  <a:moveTo>
                    <a:pt x="196151" y="56032"/>
                  </a:moveTo>
                  <a:lnTo>
                    <a:pt x="168135" y="56032"/>
                  </a:lnTo>
                  <a:lnTo>
                    <a:pt x="168135" y="84061"/>
                  </a:lnTo>
                  <a:lnTo>
                    <a:pt x="196151" y="84061"/>
                  </a:lnTo>
                  <a:lnTo>
                    <a:pt x="196151" y="56032"/>
                  </a:lnTo>
                  <a:close/>
                </a:path>
                <a:path w="1149350" h="420370">
                  <a:moveTo>
                    <a:pt x="224180" y="252196"/>
                  </a:moveTo>
                  <a:lnTo>
                    <a:pt x="196151" y="252196"/>
                  </a:lnTo>
                  <a:lnTo>
                    <a:pt x="196151" y="280212"/>
                  </a:lnTo>
                  <a:lnTo>
                    <a:pt x="168135" y="280212"/>
                  </a:lnTo>
                  <a:lnTo>
                    <a:pt x="168135" y="252196"/>
                  </a:lnTo>
                  <a:lnTo>
                    <a:pt x="196151" y="252196"/>
                  </a:lnTo>
                  <a:lnTo>
                    <a:pt x="196151" y="224167"/>
                  </a:lnTo>
                  <a:lnTo>
                    <a:pt x="168135" y="224167"/>
                  </a:lnTo>
                  <a:lnTo>
                    <a:pt x="168135" y="196151"/>
                  </a:lnTo>
                  <a:lnTo>
                    <a:pt x="140106" y="196151"/>
                  </a:lnTo>
                  <a:lnTo>
                    <a:pt x="140106" y="168122"/>
                  </a:lnTo>
                  <a:lnTo>
                    <a:pt x="112090" y="168122"/>
                  </a:lnTo>
                  <a:lnTo>
                    <a:pt x="112090" y="224167"/>
                  </a:lnTo>
                  <a:lnTo>
                    <a:pt x="140106" y="224167"/>
                  </a:lnTo>
                  <a:lnTo>
                    <a:pt x="140106" y="252196"/>
                  </a:lnTo>
                  <a:lnTo>
                    <a:pt x="112090" y="252196"/>
                  </a:lnTo>
                  <a:lnTo>
                    <a:pt x="112090" y="280212"/>
                  </a:lnTo>
                  <a:lnTo>
                    <a:pt x="140106" y="280212"/>
                  </a:lnTo>
                  <a:lnTo>
                    <a:pt x="140106" y="308241"/>
                  </a:lnTo>
                  <a:lnTo>
                    <a:pt x="168135" y="308241"/>
                  </a:lnTo>
                  <a:lnTo>
                    <a:pt x="196151" y="308241"/>
                  </a:lnTo>
                  <a:lnTo>
                    <a:pt x="224180" y="308241"/>
                  </a:lnTo>
                  <a:lnTo>
                    <a:pt x="224180" y="252196"/>
                  </a:lnTo>
                  <a:close/>
                </a:path>
                <a:path w="1149350" h="420370">
                  <a:moveTo>
                    <a:pt x="252196" y="28016"/>
                  </a:moveTo>
                  <a:lnTo>
                    <a:pt x="224180" y="28016"/>
                  </a:lnTo>
                  <a:lnTo>
                    <a:pt x="224180" y="56032"/>
                  </a:lnTo>
                  <a:lnTo>
                    <a:pt x="252196" y="56032"/>
                  </a:lnTo>
                  <a:lnTo>
                    <a:pt x="252196" y="28016"/>
                  </a:lnTo>
                  <a:close/>
                </a:path>
                <a:path w="1149350" h="420370">
                  <a:moveTo>
                    <a:pt x="280225" y="280212"/>
                  </a:moveTo>
                  <a:lnTo>
                    <a:pt x="252196" y="280212"/>
                  </a:lnTo>
                  <a:lnTo>
                    <a:pt x="252196" y="308241"/>
                  </a:lnTo>
                  <a:lnTo>
                    <a:pt x="280225" y="308241"/>
                  </a:lnTo>
                  <a:lnTo>
                    <a:pt x="280225" y="280212"/>
                  </a:lnTo>
                  <a:close/>
                </a:path>
                <a:path w="1149350" h="420370">
                  <a:moveTo>
                    <a:pt x="308241" y="308241"/>
                  </a:moveTo>
                  <a:lnTo>
                    <a:pt x="280225" y="308241"/>
                  </a:lnTo>
                  <a:lnTo>
                    <a:pt x="280225" y="336270"/>
                  </a:lnTo>
                  <a:lnTo>
                    <a:pt x="308241" y="336270"/>
                  </a:lnTo>
                  <a:lnTo>
                    <a:pt x="308241" y="308241"/>
                  </a:lnTo>
                  <a:close/>
                </a:path>
                <a:path w="1149350" h="420370">
                  <a:moveTo>
                    <a:pt x="308241" y="252196"/>
                  </a:moveTo>
                  <a:lnTo>
                    <a:pt x="280225" y="252196"/>
                  </a:lnTo>
                  <a:lnTo>
                    <a:pt x="280225" y="280212"/>
                  </a:lnTo>
                  <a:lnTo>
                    <a:pt x="308241" y="280212"/>
                  </a:lnTo>
                  <a:lnTo>
                    <a:pt x="308241" y="252196"/>
                  </a:lnTo>
                  <a:close/>
                </a:path>
                <a:path w="1149350" h="420370">
                  <a:moveTo>
                    <a:pt x="336270" y="84061"/>
                  </a:moveTo>
                  <a:lnTo>
                    <a:pt x="308241" y="84061"/>
                  </a:lnTo>
                  <a:lnTo>
                    <a:pt x="308241" y="112077"/>
                  </a:lnTo>
                  <a:lnTo>
                    <a:pt x="336270" y="112077"/>
                  </a:lnTo>
                  <a:lnTo>
                    <a:pt x="336270" y="84061"/>
                  </a:lnTo>
                  <a:close/>
                </a:path>
                <a:path w="1149350" h="420370">
                  <a:moveTo>
                    <a:pt x="420344" y="196151"/>
                  </a:moveTo>
                  <a:lnTo>
                    <a:pt x="392315" y="196151"/>
                  </a:lnTo>
                  <a:lnTo>
                    <a:pt x="392315" y="168122"/>
                  </a:lnTo>
                  <a:lnTo>
                    <a:pt x="364286" y="168122"/>
                  </a:lnTo>
                  <a:lnTo>
                    <a:pt x="364286" y="196151"/>
                  </a:lnTo>
                  <a:lnTo>
                    <a:pt x="336270" y="196151"/>
                  </a:lnTo>
                  <a:lnTo>
                    <a:pt x="336270" y="140106"/>
                  </a:lnTo>
                  <a:lnTo>
                    <a:pt x="308241" y="140106"/>
                  </a:lnTo>
                  <a:lnTo>
                    <a:pt x="308241" y="112077"/>
                  </a:lnTo>
                  <a:lnTo>
                    <a:pt x="280225" y="112077"/>
                  </a:lnTo>
                  <a:lnTo>
                    <a:pt x="252196" y="112077"/>
                  </a:lnTo>
                  <a:lnTo>
                    <a:pt x="252196" y="140106"/>
                  </a:lnTo>
                  <a:lnTo>
                    <a:pt x="224180" y="140106"/>
                  </a:lnTo>
                  <a:lnTo>
                    <a:pt x="224180" y="168122"/>
                  </a:lnTo>
                  <a:lnTo>
                    <a:pt x="252196" y="168122"/>
                  </a:lnTo>
                  <a:lnTo>
                    <a:pt x="252196" y="252196"/>
                  </a:lnTo>
                  <a:lnTo>
                    <a:pt x="280225" y="252196"/>
                  </a:lnTo>
                  <a:lnTo>
                    <a:pt x="280225" y="224167"/>
                  </a:lnTo>
                  <a:lnTo>
                    <a:pt x="308241" y="224167"/>
                  </a:lnTo>
                  <a:lnTo>
                    <a:pt x="308241" y="252196"/>
                  </a:lnTo>
                  <a:lnTo>
                    <a:pt x="336270" y="252196"/>
                  </a:lnTo>
                  <a:lnTo>
                    <a:pt x="336270" y="224167"/>
                  </a:lnTo>
                  <a:lnTo>
                    <a:pt x="364286" y="224167"/>
                  </a:lnTo>
                  <a:lnTo>
                    <a:pt x="392315" y="224167"/>
                  </a:lnTo>
                  <a:lnTo>
                    <a:pt x="420344" y="224167"/>
                  </a:lnTo>
                  <a:lnTo>
                    <a:pt x="420344" y="196151"/>
                  </a:lnTo>
                  <a:close/>
                </a:path>
                <a:path w="1149350" h="420370">
                  <a:moveTo>
                    <a:pt x="420344" y="0"/>
                  </a:moveTo>
                  <a:lnTo>
                    <a:pt x="392315" y="0"/>
                  </a:lnTo>
                  <a:lnTo>
                    <a:pt x="392315" y="56032"/>
                  </a:lnTo>
                  <a:lnTo>
                    <a:pt x="364286" y="56032"/>
                  </a:lnTo>
                  <a:lnTo>
                    <a:pt x="364286" y="140106"/>
                  </a:lnTo>
                  <a:lnTo>
                    <a:pt x="392315" y="140106"/>
                  </a:lnTo>
                  <a:lnTo>
                    <a:pt x="420344" y="140106"/>
                  </a:lnTo>
                  <a:lnTo>
                    <a:pt x="420344" y="112077"/>
                  </a:lnTo>
                  <a:lnTo>
                    <a:pt x="392315" y="112077"/>
                  </a:lnTo>
                  <a:lnTo>
                    <a:pt x="392315" y="84061"/>
                  </a:lnTo>
                  <a:lnTo>
                    <a:pt x="420344" y="84061"/>
                  </a:lnTo>
                  <a:lnTo>
                    <a:pt x="420344" y="0"/>
                  </a:lnTo>
                  <a:close/>
                </a:path>
                <a:path w="1149350" h="420370">
                  <a:moveTo>
                    <a:pt x="448360" y="140106"/>
                  </a:moveTo>
                  <a:lnTo>
                    <a:pt x="420344" y="140106"/>
                  </a:lnTo>
                  <a:lnTo>
                    <a:pt x="420344" y="196151"/>
                  </a:lnTo>
                  <a:lnTo>
                    <a:pt x="448360" y="196151"/>
                  </a:lnTo>
                  <a:lnTo>
                    <a:pt x="448360" y="140106"/>
                  </a:lnTo>
                  <a:close/>
                </a:path>
                <a:path w="1149350" h="420370">
                  <a:moveTo>
                    <a:pt x="476389" y="56032"/>
                  </a:moveTo>
                  <a:lnTo>
                    <a:pt x="448360" y="56032"/>
                  </a:lnTo>
                  <a:lnTo>
                    <a:pt x="448360" y="84061"/>
                  </a:lnTo>
                  <a:lnTo>
                    <a:pt x="476389" y="84061"/>
                  </a:lnTo>
                  <a:lnTo>
                    <a:pt x="476389" y="56032"/>
                  </a:lnTo>
                  <a:close/>
                </a:path>
                <a:path w="1149350" h="420370">
                  <a:moveTo>
                    <a:pt x="560451" y="196151"/>
                  </a:moveTo>
                  <a:lnTo>
                    <a:pt x="532434" y="196151"/>
                  </a:lnTo>
                  <a:lnTo>
                    <a:pt x="532434" y="224167"/>
                  </a:lnTo>
                  <a:lnTo>
                    <a:pt x="560451" y="224167"/>
                  </a:lnTo>
                  <a:lnTo>
                    <a:pt x="560451" y="196151"/>
                  </a:lnTo>
                  <a:close/>
                </a:path>
                <a:path w="1149350" h="420370">
                  <a:moveTo>
                    <a:pt x="560451" y="84061"/>
                  </a:moveTo>
                  <a:lnTo>
                    <a:pt x="532434" y="84061"/>
                  </a:lnTo>
                  <a:lnTo>
                    <a:pt x="532434" y="56032"/>
                  </a:lnTo>
                  <a:lnTo>
                    <a:pt x="504405" y="56032"/>
                  </a:lnTo>
                  <a:lnTo>
                    <a:pt x="504405" y="84061"/>
                  </a:lnTo>
                  <a:lnTo>
                    <a:pt x="476389" y="84061"/>
                  </a:lnTo>
                  <a:lnTo>
                    <a:pt x="476389" y="112077"/>
                  </a:lnTo>
                  <a:lnTo>
                    <a:pt x="448360" y="112077"/>
                  </a:lnTo>
                  <a:lnTo>
                    <a:pt x="448360" y="140106"/>
                  </a:lnTo>
                  <a:lnTo>
                    <a:pt x="476389" y="140106"/>
                  </a:lnTo>
                  <a:lnTo>
                    <a:pt x="476389" y="168122"/>
                  </a:lnTo>
                  <a:lnTo>
                    <a:pt x="504405" y="168122"/>
                  </a:lnTo>
                  <a:lnTo>
                    <a:pt x="504405" y="112077"/>
                  </a:lnTo>
                  <a:lnTo>
                    <a:pt x="532434" y="112077"/>
                  </a:lnTo>
                  <a:lnTo>
                    <a:pt x="532434" y="140106"/>
                  </a:lnTo>
                  <a:lnTo>
                    <a:pt x="560451" y="140106"/>
                  </a:lnTo>
                  <a:lnTo>
                    <a:pt x="560451" y="84061"/>
                  </a:lnTo>
                  <a:close/>
                </a:path>
                <a:path w="1149350" h="420370">
                  <a:moveTo>
                    <a:pt x="560451" y="28016"/>
                  </a:moveTo>
                  <a:lnTo>
                    <a:pt x="532434" y="28016"/>
                  </a:lnTo>
                  <a:lnTo>
                    <a:pt x="532434" y="56032"/>
                  </a:lnTo>
                  <a:lnTo>
                    <a:pt x="560451" y="56032"/>
                  </a:lnTo>
                  <a:lnTo>
                    <a:pt x="560451" y="28016"/>
                  </a:lnTo>
                  <a:close/>
                </a:path>
                <a:path w="1149350" h="420370">
                  <a:moveTo>
                    <a:pt x="588479" y="56032"/>
                  </a:moveTo>
                  <a:lnTo>
                    <a:pt x="560451" y="56032"/>
                  </a:lnTo>
                  <a:lnTo>
                    <a:pt x="560451" y="84061"/>
                  </a:lnTo>
                  <a:lnTo>
                    <a:pt x="588479" y="84061"/>
                  </a:lnTo>
                  <a:lnTo>
                    <a:pt x="588479" y="56032"/>
                  </a:lnTo>
                  <a:close/>
                </a:path>
                <a:path w="1149350" h="420370">
                  <a:moveTo>
                    <a:pt x="616496" y="140106"/>
                  </a:moveTo>
                  <a:lnTo>
                    <a:pt x="588479" y="140106"/>
                  </a:lnTo>
                  <a:lnTo>
                    <a:pt x="560451" y="140106"/>
                  </a:lnTo>
                  <a:lnTo>
                    <a:pt x="560451" y="168122"/>
                  </a:lnTo>
                  <a:lnTo>
                    <a:pt x="588479" y="168122"/>
                  </a:lnTo>
                  <a:lnTo>
                    <a:pt x="616496" y="168122"/>
                  </a:lnTo>
                  <a:lnTo>
                    <a:pt x="616496" y="140106"/>
                  </a:lnTo>
                  <a:close/>
                </a:path>
                <a:path w="1149350" h="420370">
                  <a:moveTo>
                    <a:pt x="644512" y="252196"/>
                  </a:moveTo>
                  <a:lnTo>
                    <a:pt x="616496" y="252196"/>
                  </a:lnTo>
                  <a:lnTo>
                    <a:pt x="616496" y="224167"/>
                  </a:lnTo>
                  <a:lnTo>
                    <a:pt x="588479" y="224167"/>
                  </a:lnTo>
                  <a:lnTo>
                    <a:pt x="588479" y="280212"/>
                  </a:lnTo>
                  <a:lnTo>
                    <a:pt x="616496" y="280212"/>
                  </a:lnTo>
                  <a:lnTo>
                    <a:pt x="644512" y="280212"/>
                  </a:lnTo>
                  <a:lnTo>
                    <a:pt x="644512" y="252196"/>
                  </a:lnTo>
                  <a:close/>
                </a:path>
                <a:path w="1149350" h="420370">
                  <a:moveTo>
                    <a:pt x="644512" y="56032"/>
                  </a:moveTo>
                  <a:lnTo>
                    <a:pt x="616496" y="56032"/>
                  </a:lnTo>
                  <a:lnTo>
                    <a:pt x="616496" y="84061"/>
                  </a:lnTo>
                  <a:lnTo>
                    <a:pt x="588479" y="84061"/>
                  </a:lnTo>
                  <a:lnTo>
                    <a:pt x="588479" y="112077"/>
                  </a:lnTo>
                  <a:lnTo>
                    <a:pt x="616496" y="112077"/>
                  </a:lnTo>
                  <a:lnTo>
                    <a:pt x="644512" y="112077"/>
                  </a:lnTo>
                  <a:lnTo>
                    <a:pt x="644512" y="56032"/>
                  </a:lnTo>
                  <a:close/>
                </a:path>
                <a:path w="1149350" h="420370">
                  <a:moveTo>
                    <a:pt x="672541" y="280212"/>
                  </a:moveTo>
                  <a:lnTo>
                    <a:pt x="644512" y="280212"/>
                  </a:lnTo>
                  <a:lnTo>
                    <a:pt x="644512" y="308241"/>
                  </a:lnTo>
                  <a:lnTo>
                    <a:pt x="672541" y="308241"/>
                  </a:lnTo>
                  <a:lnTo>
                    <a:pt x="672541" y="280212"/>
                  </a:lnTo>
                  <a:close/>
                </a:path>
                <a:path w="1149350" h="420370">
                  <a:moveTo>
                    <a:pt x="672541" y="224167"/>
                  </a:moveTo>
                  <a:lnTo>
                    <a:pt x="644512" y="224167"/>
                  </a:lnTo>
                  <a:lnTo>
                    <a:pt x="644512" y="252196"/>
                  </a:lnTo>
                  <a:lnTo>
                    <a:pt x="672541" y="252196"/>
                  </a:lnTo>
                  <a:lnTo>
                    <a:pt x="672541" y="224167"/>
                  </a:lnTo>
                  <a:close/>
                </a:path>
                <a:path w="1149350" h="420370">
                  <a:moveTo>
                    <a:pt x="672541" y="140106"/>
                  </a:moveTo>
                  <a:lnTo>
                    <a:pt x="644512" y="140106"/>
                  </a:lnTo>
                  <a:lnTo>
                    <a:pt x="644512" y="168122"/>
                  </a:lnTo>
                  <a:lnTo>
                    <a:pt x="672541" y="168122"/>
                  </a:lnTo>
                  <a:lnTo>
                    <a:pt x="672541" y="140106"/>
                  </a:lnTo>
                  <a:close/>
                </a:path>
                <a:path w="1149350" h="420370">
                  <a:moveTo>
                    <a:pt x="728586" y="84061"/>
                  </a:moveTo>
                  <a:lnTo>
                    <a:pt x="700557" y="84061"/>
                  </a:lnTo>
                  <a:lnTo>
                    <a:pt x="672541" y="84061"/>
                  </a:lnTo>
                  <a:lnTo>
                    <a:pt x="672541" y="112077"/>
                  </a:lnTo>
                  <a:lnTo>
                    <a:pt x="700557" y="112077"/>
                  </a:lnTo>
                  <a:lnTo>
                    <a:pt x="728586" y="112077"/>
                  </a:lnTo>
                  <a:lnTo>
                    <a:pt x="728586" y="84061"/>
                  </a:lnTo>
                  <a:close/>
                </a:path>
                <a:path w="1149350" h="420370">
                  <a:moveTo>
                    <a:pt x="756615" y="364451"/>
                  </a:moveTo>
                  <a:lnTo>
                    <a:pt x="728586" y="364451"/>
                  </a:lnTo>
                  <a:lnTo>
                    <a:pt x="728586" y="420331"/>
                  </a:lnTo>
                  <a:lnTo>
                    <a:pt x="756615" y="420331"/>
                  </a:lnTo>
                  <a:lnTo>
                    <a:pt x="756615" y="364451"/>
                  </a:lnTo>
                  <a:close/>
                </a:path>
                <a:path w="1149350" h="420370">
                  <a:moveTo>
                    <a:pt x="812660" y="112077"/>
                  </a:moveTo>
                  <a:lnTo>
                    <a:pt x="784631" y="112077"/>
                  </a:lnTo>
                  <a:lnTo>
                    <a:pt x="784631" y="140106"/>
                  </a:lnTo>
                  <a:lnTo>
                    <a:pt x="812660" y="140106"/>
                  </a:lnTo>
                  <a:lnTo>
                    <a:pt x="812660" y="112077"/>
                  </a:lnTo>
                  <a:close/>
                </a:path>
                <a:path w="1149350" h="420370">
                  <a:moveTo>
                    <a:pt x="868705" y="252196"/>
                  </a:moveTo>
                  <a:lnTo>
                    <a:pt x="840676" y="252196"/>
                  </a:lnTo>
                  <a:lnTo>
                    <a:pt x="840676" y="280212"/>
                  </a:lnTo>
                  <a:lnTo>
                    <a:pt x="868705" y="280212"/>
                  </a:lnTo>
                  <a:lnTo>
                    <a:pt x="868705" y="252196"/>
                  </a:lnTo>
                  <a:close/>
                </a:path>
                <a:path w="1149350" h="420370">
                  <a:moveTo>
                    <a:pt x="868705" y="112077"/>
                  </a:moveTo>
                  <a:lnTo>
                    <a:pt x="840676" y="112077"/>
                  </a:lnTo>
                  <a:lnTo>
                    <a:pt x="840676" y="140106"/>
                  </a:lnTo>
                  <a:lnTo>
                    <a:pt x="868705" y="140106"/>
                  </a:lnTo>
                  <a:lnTo>
                    <a:pt x="868705" y="112077"/>
                  </a:lnTo>
                  <a:close/>
                </a:path>
                <a:path w="1149350" h="420370">
                  <a:moveTo>
                    <a:pt x="896721" y="140106"/>
                  </a:moveTo>
                  <a:lnTo>
                    <a:pt x="868705" y="140106"/>
                  </a:lnTo>
                  <a:lnTo>
                    <a:pt x="868705" y="168122"/>
                  </a:lnTo>
                  <a:lnTo>
                    <a:pt x="896721" y="168122"/>
                  </a:lnTo>
                  <a:lnTo>
                    <a:pt x="896721" y="140106"/>
                  </a:lnTo>
                  <a:close/>
                </a:path>
                <a:path w="1149350" h="420370">
                  <a:moveTo>
                    <a:pt x="896721" y="28016"/>
                  </a:moveTo>
                  <a:lnTo>
                    <a:pt x="868705" y="28016"/>
                  </a:lnTo>
                  <a:lnTo>
                    <a:pt x="840676" y="28016"/>
                  </a:lnTo>
                  <a:lnTo>
                    <a:pt x="812660" y="28016"/>
                  </a:lnTo>
                  <a:lnTo>
                    <a:pt x="812660" y="56032"/>
                  </a:lnTo>
                  <a:lnTo>
                    <a:pt x="784631" y="56032"/>
                  </a:lnTo>
                  <a:lnTo>
                    <a:pt x="784631" y="28016"/>
                  </a:lnTo>
                  <a:lnTo>
                    <a:pt x="756615" y="28016"/>
                  </a:lnTo>
                  <a:lnTo>
                    <a:pt x="756615" y="84061"/>
                  </a:lnTo>
                  <a:lnTo>
                    <a:pt x="784631" y="84061"/>
                  </a:lnTo>
                  <a:lnTo>
                    <a:pt x="812660" y="84061"/>
                  </a:lnTo>
                  <a:lnTo>
                    <a:pt x="840676" y="84061"/>
                  </a:lnTo>
                  <a:lnTo>
                    <a:pt x="868705" y="84061"/>
                  </a:lnTo>
                  <a:lnTo>
                    <a:pt x="896721" y="84061"/>
                  </a:lnTo>
                  <a:lnTo>
                    <a:pt x="896721" y="28016"/>
                  </a:lnTo>
                  <a:close/>
                </a:path>
                <a:path w="1149350" h="420370">
                  <a:moveTo>
                    <a:pt x="980795" y="112077"/>
                  </a:moveTo>
                  <a:lnTo>
                    <a:pt x="952766" y="112077"/>
                  </a:lnTo>
                  <a:lnTo>
                    <a:pt x="952766" y="140106"/>
                  </a:lnTo>
                  <a:lnTo>
                    <a:pt x="980795" y="140106"/>
                  </a:lnTo>
                  <a:lnTo>
                    <a:pt x="980795" y="112077"/>
                  </a:lnTo>
                  <a:close/>
                </a:path>
                <a:path w="1149350" h="420370">
                  <a:moveTo>
                    <a:pt x="1036840" y="252196"/>
                  </a:moveTo>
                  <a:lnTo>
                    <a:pt x="1008811" y="252196"/>
                  </a:lnTo>
                  <a:lnTo>
                    <a:pt x="980795" y="252196"/>
                  </a:lnTo>
                  <a:lnTo>
                    <a:pt x="980795" y="224167"/>
                  </a:lnTo>
                  <a:lnTo>
                    <a:pt x="952766" y="224167"/>
                  </a:lnTo>
                  <a:lnTo>
                    <a:pt x="952766" y="280212"/>
                  </a:lnTo>
                  <a:lnTo>
                    <a:pt x="980795" y="280212"/>
                  </a:lnTo>
                  <a:lnTo>
                    <a:pt x="980795" y="308241"/>
                  </a:lnTo>
                  <a:lnTo>
                    <a:pt x="1008811" y="308241"/>
                  </a:lnTo>
                  <a:lnTo>
                    <a:pt x="1008811" y="280212"/>
                  </a:lnTo>
                  <a:lnTo>
                    <a:pt x="1036840" y="280212"/>
                  </a:lnTo>
                  <a:lnTo>
                    <a:pt x="1036840" y="252196"/>
                  </a:lnTo>
                  <a:close/>
                </a:path>
                <a:path w="1149350" h="420370">
                  <a:moveTo>
                    <a:pt x="1092885" y="56032"/>
                  </a:moveTo>
                  <a:lnTo>
                    <a:pt x="1064856" y="56032"/>
                  </a:lnTo>
                  <a:lnTo>
                    <a:pt x="1064856" y="28016"/>
                  </a:lnTo>
                  <a:lnTo>
                    <a:pt x="1036840" y="28016"/>
                  </a:lnTo>
                  <a:lnTo>
                    <a:pt x="1008811" y="28016"/>
                  </a:lnTo>
                  <a:lnTo>
                    <a:pt x="1008811" y="56032"/>
                  </a:lnTo>
                  <a:lnTo>
                    <a:pt x="980795" y="56032"/>
                  </a:lnTo>
                  <a:lnTo>
                    <a:pt x="952766" y="56032"/>
                  </a:lnTo>
                  <a:lnTo>
                    <a:pt x="952766" y="84061"/>
                  </a:lnTo>
                  <a:lnTo>
                    <a:pt x="980795" y="84061"/>
                  </a:lnTo>
                  <a:lnTo>
                    <a:pt x="1008811" y="84061"/>
                  </a:lnTo>
                  <a:lnTo>
                    <a:pt x="1008811" y="112077"/>
                  </a:lnTo>
                  <a:lnTo>
                    <a:pt x="1036840" y="112077"/>
                  </a:lnTo>
                  <a:lnTo>
                    <a:pt x="1036840" y="84061"/>
                  </a:lnTo>
                  <a:lnTo>
                    <a:pt x="1064856" y="84061"/>
                  </a:lnTo>
                  <a:lnTo>
                    <a:pt x="1064856" y="112077"/>
                  </a:lnTo>
                  <a:lnTo>
                    <a:pt x="1036840" y="112077"/>
                  </a:lnTo>
                  <a:lnTo>
                    <a:pt x="1036840" y="140106"/>
                  </a:lnTo>
                  <a:lnTo>
                    <a:pt x="1008811" y="140106"/>
                  </a:lnTo>
                  <a:lnTo>
                    <a:pt x="980795" y="140106"/>
                  </a:lnTo>
                  <a:lnTo>
                    <a:pt x="980795" y="196151"/>
                  </a:lnTo>
                  <a:lnTo>
                    <a:pt x="1008811" y="196151"/>
                  </a:lnTo>
                  <a:lnTo>
                    <a:pt x="1008811" y="224167"/>
                  </a:lnTo>
                  <a:lnTo>
                    <a:pt x="1036840" y="224167"/>
                  </a:lnTo>
                  <a:lnTo>
                    <a:pt x="1036840" y="252196"/>
                  </a:lnTo>
                  <a:lnTo>
                    <a:pt x="1064856" y="252196"/>
                  </a:lnTo>
                  <a:lnTo>
                    <a:pt x="1064856" y="196151"/>
                  </a:lnTo>
                  <a:lnTo>
                    <a:pt x="1036840" y="196151"/>
                  </a:lnTo>
                  <a:lnTo>
                    <a:pt x="1036840" y="168122"/>
                  </a:lnTo>
                  <a:lnTo>
                    <a:pt x="1064856" y="168122"/>
                  </a:lnTo>
                  <a:lnTo>
                    <a:pt x="1064856" y="140106"/>
                  </a:lnTo>
                  <a:lnTo>
                    <a:pt x="1092885" y="140106"/>
                  </a:lnTo>
                  <a:lnTo>
                    <a:pt x="1092885" y="56032"/>
                  </a:lnTo>
                  <a:close/>
                </a:path>
                <a:path w="1149350" h="420370">
                  <a:moveTo>
                    <a:pt x="1148930" y="224167"/>
                  </a:moveTo>
                  <a:lnTo>
                    <a:pt x="1120902" y="224167"/>
                  </a:lnTo>
                  <a:lnTo>
                    <a:pt x="1092885" y="224167"/>
                  </a:lnTo>
                  <a:lnTo>
                    <a:pt x="1092885" y="252196"/>
                  </a:lnTo>
                  <a:lnTo>
                    <a:pt x="1064856" y="252196"/>
                  </a:lnTo>
                  <a:lnTo>
                    <a:pt x="1064856" y="280212"/>
                  </a:lnTo>
                  <a:lnTo>
                    <a:pt x="1092885" y="280212"/>
                  </a:lnTo>
                  <a:lnTo>
                    <a:pt x="1092885" y="308241"/>
                  </a:lnTo>
                  <a:lnTo>
                    <a:pt x="1120902" y="308241"/>
                  </a:lnTo>
                  <a:lnTo>
                    <a:pt x="1120902" y="364286"/>
                  </a:lnTo>
                  <a:lnTo>
                    <a:pt x="1148930" y="364286"/>
                  </a:lnTo>
                  <a:lnTo>
                    <a:pt x="1148930" y="224167"/>
                  </a:lnTo>
                  <a:close/>
                </a:path>
                <a:path w="1149350" h="420370">
                  <a:moveTo>
                    <a:pt x="1148930" y="56032"/>
                  </a:moveTo>
                  <a:lnTo>
                    <a:pt x="1120902" y="56032"/>
                  </a:lnTo>
                  <a:lnTo>
                    <a:pt x="1120902" y="84061"/>
                  </a:lnTo>
                  <a:lnTo>
                    <a:pt x="1148930" y="84061"/>
                  </a:lnTo>
                  <a:lnTo>
                    <a:pt x="1148930" y="560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9474451"/>
              <a:ext cx="1093470" cy="475615"/>
            </a:xfrm>
            <a:custGeom>
              <a:avLst/>
              <a:gdLst/>
              <a:ahLst/>
              <a:cxnLst/>
              <a:rect l="l" t="t" r="r" b="b"/>
              <a:pathLst>
                <a:path w="1093469" h="475615">
                  <a:moveTo>
                    <a:pt x="112090" y="279323"/>
                  </a:moveTo>
                  <a:lnTo>
                    <a:pt x="84061" y="279323"/>
                  </a:lnTo>
                  <a:lnTo>
                    <a:pt x="84061" y="251294"/>
                  </a:lnTo>
                  <a:lnTo>
                    <a:pt x="56045" y="251294"/>
                  </a:lnTo>
                  <a:lnTo>
                    <a:pt x="56045" y="279323"/>
                  </a:lnTo>
                  <a:lnTo>
                    <a:pt x="28016" y="279323"/>
                  </a:lnTo>
                  <a:lnTo>
                    <a:pt x="28016" y="251294"/>
                  </a:lnTo>
                  <a:lnTo>
                    <a:pt x="0" y="251294"/>
                  </a:lnTo>
                  <a:lnTo>
                    <a:pt x="0" y="363385"/>
                  </a:lnTo>
                  <a:lnTo>
                    <a:pt x="28016" y="363385"/>
                  </a:lnTo>
                  <a:lnTo>
                    <a:pt x="56045" y="363385"/>
                  </a:lnTo>
                  <a:lnTo>
                    <a:pt x="56045" y="335368"/>
                  </a:lnTo>
                  <a:lnTo>
                    <a:pt x="84061" y="335368"/>
                  </a:lnTo>
                  <a:lnTo>
                    <a:pt x="112090" y="335368"/>
                  </a:lnTo>
                  <a:lnTo>
                    <a:pt x="112090" y="279323"/>
                  </a:lnTo>
                  <a:close/>
                </a:path>
                <a:path w="1093469" h="475615">
                  <a:moveTo>
                    <a:pt x="140106" y="335368"/>
                  </a:moveTo>
                  <a:lnTo>
                    <a:pt x="112090" y="335368"/>
                  </a:lnTo>
                  <a:lnTo>
                    <a:pt x="112090" y="363385"/>
                  </a:lnTo>
                  <a:lnTo>
                    <a:pt x="140106" y="363385"/>
                  </a:lnTo>
                  <a:lnTo>
                    <a:pt x="140106" y="335368"/>
                  </a:lnTo>
                  <a:close/>
                </a:path>
                <a:path w="1093469" h="475615">
                  <a:moveTo>
                    <a:pt x="196151" y="335368"/>
                  </a:moveTo>
                  <a:lnTo>
                    <a:pt x="168135" y="335368"/>
                  </a:lnTo>
                  <a:lnTo>
                    <a:pt x="168135" y="363385"/>
                  </a:lnTo>
                  <a:lnTo>
                    <a:pt x="196151" y="363385"/>
                  </a:lnTo>
                  <a:lnTo>
                    <a:pt x="196151" y="335368"/>
                  </a:lnTo>
                  <a:close/>
                </a:path>
                <a:path w="1093469" h="475615">
                  <a:moveTo>
                    <a:pt x="196151" y="279323"/>
                  </a:moveTo>
                  <a:lnTo>
                    <a:pt x="168135" y="279323"/>
                  </a:lnTo>
                  <a:lnTo>
                    <a:pt x="168135" y="251294"/>
                  </a:lnTo>
                  <a:lnTo>
                    <a:pt x="140106" y="251294"/>
                  </a:lnTo>
                  <a:lnTo>
                    <a:pt x="140106" y="223278"/>
                  </a:lnTo>
                  <a:lnTo>
                    <a:pt x="112090" y="223278"/>
                  </a:lnTo>
                  <a:lnTo>
                    <a:pt x="112090" y="279323"/>
                  </a:lnTo>
                  <a:lnTo>
                    <a:pt x="140106" y="279323"/>
                  </a:lnTo>
                  <a:lnTo>
                    <a:pt x="140106" y="307340"/>
                  </a:lnTo>
                  <a:lnTo>
                    <a:pt x="168135" y="307340"/>
                  </a:lnTo>
                  <a:lnTo>
                    <a:pt x="196151" y="307340"/>
                  </a:lnTo>
                  <a:lnTo>
                    <a:pt x="196151" y="279323"/>
                  </a:lnTo>
                  <a:close/>
                </a:path>
                <a:path w="1093469" h="475615">
                  <a:moveTo>
                    <a:pt x="196151" y="223278"/>
                  </a:moveTo>
                  <a:lnTo>
                    <a:pt x="168135" y="223278"/>
                  </a:lnTo>
                  <a:lnTo>
                    <a:pt x="168135" y="251294"/>
                  </a:lnTo>
                  <a:lnTo>
                    <a:pt x="196151" y="251294"/>
                  </a:lnTo>
                  <a:lnTo>
                    <a:pt x="196151" y="223278"/>
                  </a:lnTo>
                  <a:close/>
                </a:path>
                <a:path w="1093469" h="475615">
                  <a:moveTo>
                    <a:pt x="224180" y="251294"/>
                  </a:moveTo>
                  <a:lnTo>
                    <a:pt x="196151" y="251294"/>
                  </a:lnTo>
                  <a:lnTo>
                    <a:pt x="196151" y="279323"/>
                  </a:lnTo>
                  <a:lnTo>
                    <a:pt x="224180" y="279323"/>
                  </a:lnTo>
                  <a:lnTo>
                    <a:pt x="224180" y="251294"/>
                  </a:lnTo>
                  <a:close/>
                </a:path>
                <a:path w="1093469" h="475615">
                  <a:moveTo>
                    <a:pt x="252196" y="279323"/>
                  </a:moveTo>
                  <a:lnTo>
                    <a:pt x="224180" y="279323"/>
                  </a:lnTo>
                  <a:lnTo>
                    <a:pt x="224180" y="307340"/>
                  </a:lnTo>
                  <a:lnTo>
                    <a:pt x="252196" y="307340"/>
                  </a:lnTo>
                  <a:lnTo>
                    <a:pt x="252196" y="279323"/>
                  </a:lnTo>
                  <a:close/>
                </a:path>
                <a:path w="1093469" h="475615">
                  <a:moveTo>
                    <a:pt x="280225" y="223278"/>
                  </a:moveTo>
                  <a:lnTo>
                    <a:pt x="252196" y="223278"/>
                  </a:lnTo>
                  <a:lnTo>
                    <a:pt x="252196" y="251294"/>
                  </a:lnTo>
                  <a:lnTo>
                    <a:pt x="280225" y="251294"/>
                  </a:lnTo>
                  <a:lnTo>
                    <a:pt x="280225" y="223278"/>
                  </a:lnTo>
                  <a:close/>
                </a:path>
                <a:path w="1093469" h="475615">
                  <a:moveTo>
                    <a:pt x="308241" y="251294"/>
                  </a:moveTo>
                  <a:lnTo>
                    <a:pt x="280225" y="251294"/>
                  </a:lnTo>
                  <a:lnTo>
                    <a:pt x="280225" y="335368"/>
                  </a:lnTo>
                  <a:lnTo>
                    <a:pt x="308241" y="335368"/>
                  </a:lnTo>
                  <a:lnTo>
                    <a:pt x="308241" y="251294"/>
                  </a:lnTo>
                  <a:close/>
                </a:path>
                <a:path w="1093469" h="475615">
                  <a:moveTo>
                    <a:pt x="364286" y="391414"/>
                  </a:moveTo>
                  <a:lnTo>
                    <a:pt x="336270" y="391414"/>
                  </a:lnTo>
                  <a:lnTo>
                    <a:pt x="336270" y="335368"/>
                  </a:lnTo>
                  <a:lnTo>
                    <a:pt x="308241" y="335368"/>
                  </a:lnTo>
                  <a:lnTo>
                    <a:pt x="308241" y="363385"/>
                  </a:lnTo>
                  <a:lnTo>
                    <a:pt x="280225" y="363385"/>
                  </a:lnTo>
                  <a:lnTo>
                    <a:pt x="280225" y="335368"/>
                  </a:lnTo>
                  <a:lnTo>
                    <a:pt x="252196" y="335368"/>
                  </a:lnTo>
                  <a:lnTo>
                    <a:pt x="224180" y="335368"/>
                  </a:lnTo>
                  <a:lnTo>
                    <a:pt x="224180" y="419430"/>
                  </a:lnTo>
                  <a:lnTo>
                    <a:pt x="252196" y="419430"/>
                  </a:lnTo>
                  <a:lnTo>
                    <a:pt x="252196" y="391414"/>
                  </a:lnTo>
                  <a:lnTo>
                    <a:pt x="280225" y="391414"/>
                  </a:lnTo>
                  <a:lnTo>
                    <a:pt x="280225" y="475475"/>
                  </a:lnTo>
                  <a:lnTo>
                    <a:pt x="308241" y="475475"/>
                  </a:lnTo>
                  <a:lnTo>
                    <a:pt x="336270" y="475475"/>
                  </a:lnTo>
                  <a:lnTo>
                    <a:pt x="336270" y="447459"/>
                  </a:lnTo>
                  <a:lnTo>
                    <a:pt x="308241" y="447459"/>
                  </a:lnTo>
                  <a:lnTo>
                    <a:pt x="308241" y="419430"/>
                  </a:lnTo>
                  <a:lnTo>
                    <a:pt x="336270" y="419430"/>
                  </a:lnTo>
                  <a:lnTo>
                    <a:pt x="336270" y="447459"/>
                  </a:lnTo>
                  <a:lnTo>
                    <a:pt x="364286" y="447459"/>
                  </a:lnTo>
                  <a:lnTo>
                    <a:pt x="364286" y="391414"/>
                  </a:lnTo>
                  <a:close/>
                </a:path>
                <a:path w="1093469" h="475615">
                  <a:moveTo>
                    <a:pt x="392315" y="195249"/>
                  </a:moveTo>
                  <a:lnTo>
                    <a:pt x="364286" y="195249"/>
                  </a:lnTo>
                  <a:lnTo>
                    <a:pt x="336270" y="195249"/>
                  </a:lnTo>
                  <a:lnTo>
                    <a:pt x="336270" y="223278"/>
                  </a:lnTo>
                  <a:lnTo>
                    <a:pt x="308241" y="223278"/>
                  </a:lnTo>
                  <a:lnTo>
                    <a:pt x="308241" y="251294"/>
                  </a:lnTo>
                  <a:lnTo>
                    <a:pt x="336270" y="251294"/>
                  </a:lnTo>
                  <a:lnTo>
                    <a:pt x="336270" y="279323"/>
                  </a:lnTo>
                  <a:lnTo>
                    <a:pt x="364286" y="279323"/>
                  </a:lnTo>
                  <a:lnTo>
                    <a:pt x="364286" y="223278"/>
                  </a:lnTo>
                  <a:lnTo>
                    <a:pt x="392315" y="223278"/>
                  </a:lnTo>
                  <a:lnTo>
                    <a:pt x="392315" y="195249"/>
                  </a:lnTo>
                  <a:close/>
                </a:path>
                <a:path w="1093469" h="475615">
                  <a:moveTo>
                    <a:pt x="588479" y="391414"/>
                  </a:moveTo>
                  <a:lnTo>
                    <a:pt x="560451" y="391414"/>
                  </a:lnTo>
                  <a:lnTo>
                    <a:pt x="560451" y="335368"/>
                  </a:lnTo>
                  <a:lnTo>
                    <a:pt x="532434" y="335368"/>
                  </a:lnTo>
                  <a:lnTo>
                    <a:pt x="532434" y="419430"/>
                  </a:lnTo>
                  <a:lnTo>
                    <a:pt x="560451" y="419430"/>
                  </a:lnTo>
                  <a:lnTo>
                    <a:pt x="560451" y="447459"/>
                  </a:lnTo>
                  <a:lnTo>
                    <a:pt x="588479" y="447459"/>
                  </a:lnTo>
                  <a:lnTo>
                    <a:pt x="588479" y="391414"/>
                  </a:lnTo>
                  <a:close/>
                </a:path>
                <a:path w="1093469" h="475615">
                  <a:moveTo>
                    <a:pt x="728586" y="307340"/>
                  </a:moveTo>
                  <a:lnTo>
                    <a:pt x="700557" y="307340"/>
                  </a:lnTo>
                  <a:lnTo>
                    <a:pt x="672541" y="307340"/>
                  </a:lnTo>
                  <a:lnTo>
                    <a:pt x="672541" y="419430"/>
                  </a:lnTo>
                  <a:lnTo>
                    <a:pt x="700557" y="419430"/>
                  </a:lnTo>
                  <a:lnTo>
                    <a:pt x="700557" y="335368"/>
                  </a:lnTo>
                  <a:lnTo>
                    <a:pt x="728586" y="335368"/>
                  </a:lnTo>
                  <a:lnTo>
                    <a:pt x="728586" y="307340"/>
                  </a:lnTo>
                  <a:close/>
                </a:path>
                <a:path w="1093469" h="475615">
                  <a:moveTo>
                    <a:pt x="840676" y="335368"/>
                  </a:moveTo>
                  <a:lnTo>
                    <a:pt x="812660" y="335368"/>
                  </a:lnTo>
                  <a:lnTo>
                    <a:pt x="812660" y="391414"/>
                  </a:lnTo>
                  <a:lnTo>
                    <a:pt x="840676" y="391414"/>
                  </a:lnTo>
                  <a:lnTo>
                    <a:pt x="840676" y="335368"/>
                  </a:lnTo>
                  <a:close/>
                </a:path>
                <a:path w="1093469" h="475615">
                  <a:moveTo>
                    <a:pt x="980795" y="307340"/>
                  </a:moveTo>
                  <a:lnTo>
                    <a:pt x="952766" y="307340"/>
                  </a:lnTo>
                  <a:lnTo>
                    <a:pt x="952766" y="335368"/>
                  </a:lnTo>
                  <a:lnTo>
                    <a:pt x="980795" y="335368"/>
                  </a:lnTo>
                  <a:lnTo>
                    <a:pt x="980795" y="307340"/>
                  </a:lnTo>
                  <a:close/>
                </a:path>
                <a:path w="1093469" h="475615">
                  <a:moveTo>
                    <a:pt x="980795" y="251294"/>
                  </a:moveTo>
                  <a:lnTo>
                    <a:pt x="952766" y="251294"/>
                  </a:lnTo>
                  <a:lnTo>
                    <a:pt x="952766" y="223520"/>
                  </a:lnTo>
                  <a:lnTo>
                    <a:pt x="924750" y="223520"/>
                  </a:lnTo>
                  <a:lnTo>
                    <a:pt x="896721" y="223520"/>
                  </a:lnTo>
                  <a:lnTo>
                    <a:pt x="896721" y="195580"/>
                  </a:lnTo>
                  <a:lnTo>
                    <a:pt x="924750" y="195580"/>
                  </a:lnTo>
                  <a:lnTo>
                    <a:pt x="924750" y="83820"/>
                  </a:lnTo>
                  <a:lnTo>
                    <a:pt x="952766" y="83820"/>
                  </a:lnTo>
                  <a:lnTo>
                    <a:pt x="952766" y="27940"/>
                  </a:lnTo>
                  <a:lnTo>
                    <a:pt x="924750" y="27940"/>
                  </a:lnTo>
                  <a:lnTo>
                    <a:pt x="924750" y="55880"/>
                  </a:lnTo>
                  <a:lnTo>
                    <a:pt x="896721" y="55880"/>
                  </a:lnTo>
                  <a:lnTo>
                    <a:pt x="896721" y="111760"/>
                  </a:lnTo>
                  <a:lnTo>
                    <a:pt x="868705" y="111760"/>
                  </a:lnTo>
                  <a:lnTo>
                    <a:pt x="868705" y="139700"/>
                  </a:lnTo>
                  <a:lnTo>
                    <a:pt x="896721" y="139700"/>
                  </a:lnTo>
                  <a:lnTo>
                    <a:pt x="896721" y="167640"/>
                  </a:lnTo>
                  <a:lnTo>
                    <a:pt x="868705" y="167640"/>
                  </a:lnTo>
                  <a:lnTo>
                    <a:pt x="868705" y="195580"/>
                  </a:lnTo>
                  <a:lnTo>
                    <a:pt x="840676" y="195580"/>
                  </a:lnTo>
                  <a:lnTo>
                    <a:pt x="840676" y="251460"/>
                  </a:lnTo>
                  <a:lnTo>
                    <a:pt x="812660" y="251460"/>
                  </a:lnTo>
                  <a:lnTo>
                    <a:pt x="812660" y="111760"/>
                  </a:lnTo>
                  <a:lnTo>
                    <a:pt x="840676" y="111760"/>
                  </a:lnTo>
                  <a:lnTo>
                    <a:pt x="840676" y="55880"/>
                  </a:lnTo>
                  <a:lnTo>
                    <a:pt x="812660" y="55880"/>
                  </a:lnTo>
                  <a:lnTo>
                    <a:pt x="784631" y="55880"/>
                  </a:lnTo>
                  <a:lnTo>
                    <a:pt x="784631" y="27940"/>
                  </a:lnTo>
                  <a:lnTo>
                    <a:pt x="756615" y="27940"/>
                  </a:lnTo>
                  <a:lnTo>
                    <a:pt x="756615" y="0"/>
                  </a:lnTo>
                  <a:lnTo>
                    <a:pt x="728586" y="0"/>
                  </a:lnTo>
                  <a:lnTo>
                    <a:pt x="728586" y="55880"/>
                  </a:lnTo>
                  <a:lnTo>
                    <a:pt x="756615" y="55880"/>
                  </a:lnTo>
                  <a:lnTo>
                    <a:pt x="756615" y="83820"/>
                  </a:lnTo>
                  <a:lnTo>
                    <a:pt x="728586" y="83820"/>
                  </a:lnTo>
                  <a:lnTo>
                    <a:pt x="728586" y="55880"/>
                  </a:lnTo>
                  <a:lnTo>
                    <a:pt x="700557" y="55880"/>
                  </a:lnTo>
                  <a:lnTo>
                    <a:pt x="700557" y="83820"/>
                  </a:lnTo>
                  <a:lnTo>
                    <a:pt x="672541" y="83820"/>
                  </a:lnTo>
                  <a:lnTo>
                    <a:pt x="672541" y="111760"/>
                  </a:lnTo>
                  <a:lnTo>
                    <a:pt x="700557" y="111760"/>
                  </a:lnTo>
                  <a:lnTo>
                    <a:pt x="700557" y="139700"/>
                  </a:lnTo>
                  <a:lnTo>
                    <a:pt x="672541" y="139700"/>
                  </a:lnTo>
                  <a:lnTo>
                    <a:pt x="672541" y="167640"/>
                  </a:lnTo>
                  <a:lnTo>
                    <a:pt x="700557" y="167640"/>
                  </a:lnTo>
                  <a:lnTo>
                    <a:pt x="700557" y="251460"/>
                  </a:lnTo>
                  <a:lnTo>
                    <a:pt x="672541" y="251460"/>
                  </a:lnTo>
                  <a:lnTo>
                    <a:pt x="644512" y="251460"/>
                  </a:lnTo>
                  <a:lnTo>
                    <a:pt x="644512" y="195580"/>
                  </a:lnTo>
                  <a:lnTo>
                    <a:pt x="616496" y="195580"/>
                  </a:lnTo>
                  <a:lnTo>
                    <a:pt x="588479" y="195580"/>
                  </a:lnTo>
                  <a:lnTo>
                    <a:pt x="588479" y="223278"/>
                  </a:lnTo>
                  <a:lnTo>
                    <a:pt x="560451" y="223278"/>
                  </a:lnTo>
                  <a:lnTo>
                    <a:pt x="532434" y="223278"/>
                  </a:lnTo>
                  <a:lnTo>
                    <a:pt x="504405" y="223278"/>
                  </a:lnTo>
                  <a:lnTo>
                    <a:pt x="504405" y="251294"/>
                  </a:lnTo>
                  <a:lnTo>
                    <a:pt x="532434" y="251294"/>
                  </a:lnTo>
                  <a:lnTo>
                    <a:pt x="532434" y="279323"/>
                  </a:lnTo>
                  <a:lnTo>
                    <a:pt x="504405" y="279323"/>
                  </a:lnTo>
                  <a:lnTo>
                    <a:pt x="504405" y="251294"/>
                  </a:lnTo>
                  <a:lnTo>
                    <a:pt x="476389" y="251294"/>
                  </a:lnTo>
                  <a:lnTo>
                    <a:pt x="476389" y="223278"/>
                  </a:lnTo>
                  <a:lnTo>
                    <a:pt x="504405" y="223278"/>
                  </a:lnTo>
                  <a:lnTo>
                    <a:pt x="504405" y="167220"/>
                  </a:lnTo>
                  <a:lnTo>
                    <a:pt x="532434" y="167220"/>
                  </a:lnTo>
                  <a:lnTo>
                    <a:pt x="532434" y="195249"/>
                  </a:lnTo>
                  <a:lnTo>
                    <a:pt x="560451" y="195249"/>
                  </a:lnTo>
                  <a:lnTo>
                    <a:pt x="560451" y="139204"/>
                  </a:lnTo>
                  <a:lnTo>
                    <a:pt x="532434" y="139204"/>
                  </a:lnTo>
                  <a:lnTo>
                    <a:pt x="532434" y="111175"/>
                  </a:lnTo>
                  <a:lnTo>
                    <a:pt x="504405" y="111175"/>
                  </a:lnTo>
                  <a:lnTo>
                    <a:pt x="504405" y="139204"/>
                  </a:lnTo>
                  <a:lnTo>
                    <a:pt x="476389" y="139204"/>
                  </a:lnTo>
                  <a:lnTo>
                    <a:pt x="476389" y="167220"/>
                  </a:lnTo>
                  <a:lnTo>
                    <a:pt x="476389" y="195249"/>
                  </a:lnTo>
                  <a:lnTo>
                    <a:pt x="448360" y="195249"/>
                  </a:lnTo>
                  <a:lnTo>
                    <a:pt x="448360" y="167220"/>
                  </a:lnTo>
                  <a:lnTo>
                    <a:pt x="476389" y="167220"/>
                  </a:lnTo>
                  <a:lnTo>
                    <a:pt x="476389" y="139204"/>
                  </a:lnTo>
                  <a:lnTo>
                    <a:pt x="476389" y="83159"/>
                  </a:lnTo>
                  <a:lnTo>
                    <a:pt x="448360" y="83159"/>
                  </a:lnTo>
                  <a:lnTo>
                    <a:pt x="448360" y="111175"/>
                  </a:lnTo>
                  <a:lnTo>
                    <a:pt x="420344" y="111175"/>
                  </a:lnTo>
                  <a:lnTo>
                    <a:pt x="420344" y="223278"/>
                  </a:lnTo>
                  <a:lnTo>
                    <a:pt x="448360" y="223278"/>
                  </a:lnTo>
                  <a:lnTo>
                    <a:pt x="448360" y="251294"/>
                  </a:lnTo>
                  <a:lnTo>
                    <a:pt x="420344" y="251294"/>
                  </a:lnTo>
                  <a:lnTo>
                    <a:pt x="420344" y="223278"/>
                  </a:lnTo>
                  <a:lnTo>
                    <a:pt x="392315" y="223278"/>
                  </a:lnTo>
                  <a:lnTo>
                    <a:pt x="392315" y="279323"/>
                  </a:lnTo>
                  <a:lnTo>
                    <a:pt x="364286" y="279323"/>
                  </a:lnTo>
                  <a:lnTo>
                    <a:pt x="364286" y="307340"/>
                  </a:lnTo>
                  <a:lnTo>
                    <a:pt x="392315" y="307340"/>
                  </a:lnTo>
                  <a:lnTo>
                    <a:pt x="420344" y="307340"/>
                  </a:lnTo>
                  <a:lnTo>
                    <a:pt x="420344" y="279323"/>
                  </a:lnTo>
                  <a:lnTo>
                    <a:pt x="448360" y="279323"/>
                  </a:lnTo>
                  <a:lnTo>
                    <a:pt x="476389" y="279323"/>
                  </a:lnTo>
                  <a:lnTo>
                    <a:pt x="476389" y="335368"/>
                  </a:lnTo>
                  <a:lnTo>
                    <a:pt x="448360" y="335368"/>
                  </a:lnTo>
                  <a:lnTo>
                    <a:pt x="420344" y="335368"/>
                  </a:lnTo>
                  <a:lnTo>
                    <a:pt x="392315" y="335368"/>
                  </a:lnTo>
                  <a:lnTo>
                    <a:pt x="392315" y="363385"/>
                  </a:lnTo>
                  <a:lnTo>
                    <a:pt x="420344" y="363385"/>
                  </a:lnTo>
                  <a:lnTo>
                    <a:pt x="448360" y="363385"/>
                  </a:lnTo>
                  <a:lnTo>
                    <a:pt x="476389" y="363385"/>
                  </a:lnTo>
                  <a:lnTo>
                    <a:pt x="504405" y="363385"/>
                  </a:lnTo>
                  <a:lnTo>
                    <a:pt x="504405" y="307340"/>
                  </a:lnTo>
                  <a:lnTo>
                    <a:pt x="532434" y="307340"/>
                  </a:lnTo>
                  <a:lnTo>
                    <a:pt x="560451" y="307340"/>
                  </a:lnTo>
                  <a:lnTo>
                    <a:pt x="560451" y="251294"/>
                  </a:lnTo>
                  <a:lnTo>
                    <a:pt x="588479" y="251294"/>
                  </a:lnTo>
                  <a:lnTo>
                    <a:pt x="588479" y="223520"/>
                  </a:lnTo>
                  <a:lnTo>
                    <a:pt x="616496" y="223520"/>
                  </a:lnTo>
                  <a:lnTo>
                    <a:pt x="616496" y="279400"/>
                  </a:lnTo>
                  <a:lnTo>
                    <a:pt x="644512" y="279400"/>
                  </a:lnTo>
                  <a:lnTo>
                    <a:pt x="672541" y="279400"/>
                  </a:lnTo>
                  <a:lnTo>
                    <a:pt x="700557" y="279400"/>
                  </a:lnTo>
                  <a:lnTo>
                    <a:pt x="728586" y="279400"/>
                  </a:lnTo>
                  <a:lnTo>
                    <a:pt x="728586" y="307340"/>
                  </a:lnTo>
                  <a:lnTo>
                    <a:pt x="756615" y="307340"/>
                  </a:lnTo>
                  <a:lnTo>
                    <a:pt x="784631" y="307340"/>
                  </a:lnTo>
                  <a:lnTo>
                    <a:pt x="784631" y="279400"/>
                  </a:lnTo>
                  <a:lnTo>
                    <a:pt x="756615" y="279400"/>
                  </a:lnTo>
                  <a:lnTo>
                    <a:pt x="756615" y="251460"/>
                  </a:lnTo>
                  <a:lnTo>
                    <a:pt x="728586" y="251460"/>
                  </a:lnTo>
                  <a:lnTo>
                    <a:pt x="728586" y="223520"/>
                  </a:lnTo>
                  <a:lnTo>
                    <a:pt x="756615" y="223520"/>
                  </a:lnTo>
                  <a:lnTo>
                    <a:pt x="756615" y="195580"/>
                  </a:lnTo>
                  <a:lnTo>
                    <a:pt x="784631" y="195580"/>
                  </a:lnTo>
                  <a:lnTo>
                    <a:pt x="784631" y="279400"/>
                  </a:lnTo>
                  <a:lnTo>
                    <a:pt x="812660" y="279400"/>
                  </a:lnTo>
                  <a:lnTo>
                    <a:pt x="812660" y="307340"/>
                  </a:lnTo>
                  <a:lnTo>
                    <a:pt x="840676" y="307340"/>
                  </a:lnTo>
                  <a:lnTo>
                    <a:pt x="868705" y="307340"/>
                  </a:lnTo>
                  <a:lnTo>
                    <a:pt x="868705" y="251460"/>
                  </a:lnTo>
                  <a:lnTo>
                    <a:pt x="896721" y="251460"/>
                  </a:lnTo>
                  <a:lnTo>
                    <a:pt x="896721" y="307340"/>
                  </a:lnTo>
                  <a:lnTo>
                    <a:pt x="924750" y="307340"/>
                  </a:lnTo>
                  <a:lnTo>
                    <a:pt x="952766" y="307340"/>
                  </a:lnTo>
                  <a:lnTo>
                    <a:pt x="952766" y="279400"/>
                  </a:lnTo>
                  <a:lnTo>
                    <a:pt x="924750" y="279400"/>
                  </a:lnTo>
                  <a:lnTo>
                    <a:pt x="924750" y="251460"/>
                  </a:lnTo>
                  <a:lnTo>
                    <a:pt x="952766" y="251460"/>
                  </a:lnTo>
                  <a:lnTo>
                    <a:pt x="952766" y="279323"/>
                  </a:lnTo>
                  <a:lnTo>
                    <a:pt x="980795" y="279323"/>
                  </a:lnTo>
                  <a:lnTo>
                    <a:pt x="980795" y="251294"/>
                  </a:lnTo>
                  <a:close/>
                </a:path>
                <a:path w="1093469" h="475615">
                  <a:moveTo>
                    <a:pt x="980795" y="195249"/>
                  </a:moveTo>
                  <a:lnTo>
                    <a:pt x="952766" y="195249"/>
                  </a:lnTo>
                  <a:lnTo>
                    <a:pt x="952766" y="223278"/>
                  </a:lnTo>
                  <a:lnTo>
                    <a:pt x="980795" y="223278"/>
                  </a:lnTo>
                  <a:lnTo>
                    <a:pt x="980795" y="195249"/>
                  </a:lnTo>
                  <a:close/>
                </a:path>
                <a:path w="1093469" h="475615">
                  <a:moveTo>
                    <a:pt x="1092885" y="195249"/>
                  </a:moveTo>
                  <a:lnTo>
                    <a:pt x="1064856" y="195249"/>
                  </a:lnTo>
                  <a:lnTo>
                    <a:pt x="1064856" y="167220"/>
                  </a:lnTo>
                  <a:lnTo>
                    <a:pt x="1036840" y="167220"/>
                  </a:lnTo>
                  <a:lnTo>
                    <a:pt x="1036840" y="195249"/>
                  </a:lnTo>
                  <a:lnTo>
                    <a:pt x="1008811" y="195249"/>
                  </a:lnTo>
                  <a:lnTo>
                    <a:pt x="1008811" y="223278"/>
                  </a:lnTo>
                  <a:lnTo>
                    <a:pt x="1036840" y="223278"/>
                  </a:lnTo>
                  <a:lnTo>
                    <a:pt x="1036840" y="251294"/>
                  </a:lnTo>
                  <a:lnTo>
                    <a:pt x="1008811" y="251294"/>
                  </a:lnTo>
                  <a:lnTo>
                    <a:pt x="1008811" y="307340"/>
                  </a:lnTo>
                  <a:lnTo>
                    <a:pt x="1036840" y="307340"/>
                  </a:lnTo>
                  <a:lnTo>
                    <a:pt x="1036840" y="279323"/>
                  </a:lnTo>
                  <a:lnTo>
                    <a:pt x="1064856" y="279323"/>
                  </a:lnTo>
                  <a:lnTo>
                    <a:pt x="1064856" y="223278"/>
                  </a:lnTo>
                  <a:lnTo>
                    <a:pt x="1092885" y="223278"/>
                  </a:lnTo>
                  <a:lnTo>
                    <a:pt x="1092885" y="1952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5884" y="8912730"/>
              <a:ext cx="1149350" cy="1149350"/>
            </a:xfrm>
            <a:custGeom>
              <a:avLst/>
              <a:gdLst/>
              <a:ahLst/>
              <a:cxnLst/>
              <a:rect l="l" t="t" r="r" b="b"/>
              <a:pathLst>
                <a:path w="1149350" h="1149350">
                  <a:moveTo>
                    <a:pt x="196151" y="952500"/>
                  </a:moveTo>
                  <a:lnTo>
                    <a:pt x="0" y="952500"/>
                  </a:lnTo>
                  <a:lnTo>
                    <a:pt x="0" y="981710"/>
                  </a:lnTo>
                  <a:lnTo>
                    <a:pt x="0" y="1121410"/>
                  </a:lnTo>
                  <a:lnTo>
                    <a:pt x="0" y="1149350"/>
                  </a:lnTo>
                  <a:lnTo>
                    <a:pt x="196151" y="1149350"/>
                  </a:lnTo>
                  <a:lnTo>
                    <a:pt x="196151" y="1121410"/>
                  </a:lnTo>
                  <a:lnTo>
                    <a:pt x="28016" y="1121410"/>
                  </a:lnTo>
                  <a:lnTo>
                    <a:pt x="28016" y="981710"/>
                  </a:lnTo>
                  <a:lnTo>
                    <a:pt x="168135" y="981710"/>
                  </a:lnTo>
                  <a:lnTo>
                    <a:pt x="168135" y="1121270"/>
                  </a:lnTo>
                  <a:lnTo>
                    <a:pt x="196151" y="1121270"/>
                  </a:lnTo>
                  <a:lnTo>
                    <a:pt x="196151" y="981710"/>
                  </a:lnTo>
                  <a:lnTo>
                    <a:pt x="196151" y="981151"/>
                  </a:lnTo>
                  <a:lnTo>
                    <a:pt x="196151" y="952500"/>
                  </a:lnTo>
                  <a:close/>
                </a:path>
                <a:path w="1149350" h="1149350">
                  <a:moveTo>
                    <a:pt x="196151" y="28384"/>
                  </a:moveTo>
                  <a:lnTo>
                    <a:pt x="168135" y="28384"/>
                  </a:lnTo>
                  <a:lnTo>
                    <a:pt x="168135" y="168490"/>
                  </a:lnTo>
                  <a:lnTo>
                    <a:pt x="196151" y="168490"/>
                  </a:lnTo>
                  <a:lnTo>
                    <a:pt x="196151" y="28384"/>
                  </a:lnTo>
                  <a:close/>
                </a:path>
                <a:path w="1149350" h="1149350">
                  <a:moveTo>
                    <a:pt x="196151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8910"/>
                  </a:lnTo>
                  <a:lnTo>
                    <a:pt x="0" y="196850"/>
                  </a:lnTo>
                  <a:lnTo>
                    <a:pt x="196151" y="196850"/>
                  </a:lnTo>
                  <a:lnTo>
                    <a:pt x="196151" y="168910"/>
                  </a:lnTo>
                  <a:lnTo>
                    <a:pt x="28016" y="168910"/>
                  </a:lnTo>
                  <a:lnTo>
                    <a:pt x="28016" y="27940"/>
                  </a:lnTo>
                  <a:lnTo>
                    <a:pt x="196151" y="27940"/>
                  </a:lnTo>
                  <a:lnTo>
                    <a:pt x="196151" y="0"/>
                  </a:lnTo>
                  <a:close/>
                </a:path>
                <a:path w="1149350" h="1149350">
                  <a:moveTo>
                    <a:pt x="252196" y="1009180"/>
                  </a:moveTo>
                  <a:lnTo>
                    <a:pt x="224180" y="1009180"/>
                  </a:lnTo>
                  <a:lnTo>
                    <a:pt x="224180" y="1065225"/>
                  </a:lnTo>
                  <a:lnTo>
                    <a:pt x="252196" y="1065225"/>
                  </a:lnTo>
                  <a:lnTo>
                    <a:pt x="252196" y="1009180"/>
                  </a:lnTo>
                  <a:close/>
                </a:path>
                <a:path w="1149350" h="1149350">
                  <a:moveTo>
                    <a:pt x="476389" y="1093241"/>
                  </a:moveTo>
                  <a:lnTo>
                    <a:pt x="448360" y="1093241"/>
                  </a:lnTo>
                  <a:lnTo>
                    <a:pt x="448360" y="1149286"/>
                  </a:lnTo>
                  <a:lnTo>
                    <a:pt x="476389" y="1149286"/>
                  </a:lnTo>
                  <a:lnTo>
                    <a:pt x="476389" y="1093241"/>
                  </a:lnTo>
                  <a:close/>
                </a:path>
                <a:path w="1149350" h="1149350">
                  <a:moveTo>
                    <a:pt x="476389" y="953135"/>
                  </a:moveTo>
                  <a:lnTo>
                    <a:pt x="448360" y="953135"/>
                  </a:lnTo>
                  <a:lnTo>
                    <a:pt x="420344" y="953135"/>
                  </a:lnTo>
                  <a:lnTo>
                    <a:pt x="420344" y="1009180"/>
                  </a:lnTo>
                  <a:lnTo>
                    <a:pt x="392315" y="1009180"/>
                  </a:lnTo>
                  <a:lnTo>
                    <a:pt x="364286" y="1009180"/>
                  </a:lnTo>
                  <a:lnTo>
                    <a:pt x="364286" y="1037196"/>
                  </a:lnTo>
                  <a:lnTo>
                    <a:pt x="336270" y="1037196"/>
                  </a:lnTo>
                  <a:lnTo>
                    <a:pt x="336270" y="1065225"/>
                  </a:lnTo>
                  <a:lnTo>
                    <a:pt x="364286" y="1065225"/>
                  </a:lnTo>
                  <a:lnTo>
                    <a:pt x="364286" y="1093241"/>
                  </a:lnTo>
                  <a:lnTo>
                    <a:pt x="336270" y="1093241"/>
                  </a:lnTo>
                  <a:lnTo>
                    <a:pt x="336270" y="1065225"/>
                  </a:lnTo>
                  <a:lnTo>
                    <a:pt x="308241" y="1065225"/>
                  </a:lnTo>
                  <a:lnTo>
                    <a:pt x="280225" y="1065225"/>
                  </a:lnTo>
                  <a:lnTo>
                    <a:pt x="280225" y="1093241"/>
                  </a:lnTo>
                  <a:lnTo>
                    <a:pt x="308241" y="1093241"/>
                  </a:lnTo>
                  <a:lnTo>
                    <a:pt x="308241" y="1121270"/>
                  </a:lnTo>
                  <a:lnTo>
                    <a:pt x="280225" y="1121270"/>
                  </a:lnTo>
                  <a:lnTo>
                    <a:pt x="280225" y="1093241"/>
                  </a:lnTo>
                  <a:lnTo>
                    <a:pt x="252196" y="1093241"/>
                  </a:lnTo>
                  <a:lnTo>
                    <a:pt x="252196" y="1149286"/>
                  </a:lnTo>
                  <a:lnTo>
                    <a:pt x="280225" y="1149286"/>
                  </a:lnTo>
                  <a:lnTo>
                    <a:pt x="308241" y="1149286"/>
                  </a:lnTo>
                  <a:lnTo>
                    <a:pt x="336270" y="1149286"/>
                  </a:lnTo>
                  <a:lnTo>
                    <a:pt x="336270" y="1121270"/>
                  </a:lnTo>
                  <a:lnTo>
                    <a:pt x="364286" y="1121270"/>
                  </a:lnTo>
                  <a:lnTo>
                    <a:pt x="392315" y="1121270"/>
                  </a:lnTo>
                  <a:lnTo>
                    <a:pt x="392315" y="1093241"/>
                  </a:lnTo>
                  <a:lnTo>
                    <a:pt x="420344" y="1093241"/>
                  </a:lnTo>
                  <a:lnTo>
                    <a:pt x="448360" y="1093241"/>
                  </a:lnTo>
                  <a:lnTo>
                    <a:pt x="448360" y="1065225"/>
                  </a:lnTo>
                  <a:lnTo>
                    <a:pt x="420344" y="1065225"/>
                  </a:lnTo>
                  <a:lnTo>
                    <a:pt x="392315" y="1065225"/>
                  </a:lnTo>
                  <a:lnTo>
                    <a:pt x="392315" y="1037196"/>
                  </a:lnTo>
                  <a:lnTo>
                    <a:pt x="420344" y="1037196"/>
                  </a:lnTo>
                  <a:lnTo>
                    <a:pt x="448360" y="1037196"/>
                  </a:lnTo>
                  <a:lnTo>
                    <a:pt x="448360" y="1009180"/>
                  </a:lnTo>
                  <a:lnTo>
                    <a:pt x="476389" y="1009180"/>
                  </a:lnTo>
                  <a:lnTo>
                    <a:pt x="476389" y="953135"/>
                  </a:lnTo>
                  <a:close/>
                </a:path>
                <a:path w="1149350" h="1149350">
                  <a:moveTo>
                    <a:pt x="588479" y="1121270"/>
                  </a:moveTo>
                  <a:lnTo>
                    <a:pt x="560451" y="1121270"/>
                  </a:lnTo>
                  <a:lnTo>
                    <a:pt x="560451" y="1149286"/>
                  </a:lnTo>
                  <a:lnTo>
                    <a:pt x="588479" y="1149286"/>
                  </a:lnTo>
                  <a:lnTo>
                    <a:pt x="588479" y="1121270"/>
                  </a:lnTo>
                  <a:close/>
                </a:path>
                <a:path w="1149350" h="1149350">
                  <a:moveTo>
                    <a:pt x="588479" y="1065225"/>
                  </a:moveTo>
                  <a:lnTo>
                    <a:pt x="560451" y="1065225"/>
                  </a:lnTo>
                  <a:lnTo>
                    <a:pt x="560451" y="1009180"/>
                  </a:lnTo>
                  <a:lnTo>
                    <a:pt x="532434" y="1009180"/>
                  </a:lnTo>
                  <a:lnTo>
                    <a:pt x="504405" y="1009180"/>
                  </a:lnTo>
                  <a:lnTo>
                    <a:pt x="476389" y="1009180"/>
                  </a:lnTo>
                  <a:lnTo>
                    <a:pt x="476389" y="1037196"/>
                  </a:lnTo>
                  <a:lnTo>
                    <a:pt x="504405" y="1037196"/>
                  </a:lnTo>
                  <a:lnTo>
                    <a:pt x="532434" y="1037196"/>
                  </a:lnTo>
                  <a:lnTo>
                    <a:pt x="532434" y="1065225"/>
                  </a:lnTo>
                  <a:lnTo>
                    <a:pt x="504405" y="1065225"/>
                  </a:lnTo>
                  <a:lnTo>
                    <a:pt x="476389" y="1065225"/>
                  </a:lnTo>
                  <a:lnTo>
                    <a:pt x="476389" y="1093241"/>
                  </a:lnTo>
                  <a:lnTo>
                    <a:pt x="504405" y="1093241"/>
                  </a:lnTo>
                  <a:lnTo>
                    <a:pt x="532434" y="1093241"/>
                  </a:lnTo>
                  <a:lnTo>
                    <a:pt x="560451" y="1093241"/>
                  </a:lnTo>
                  <a:lnTo>
                    <a:pt x="588479" y="1093241"/>
                  </a:lnTo>
                  <a:lnTo>
                    <a:pt x="588479" y="1065225"/>
                  </a:lnTo>
                  <a:close/>
                </a:path>
                <a:path w="1149350" h="1149350">
                  <a:moveTo>
                    <a:pt x="644512" y="1093241"/>
                  </a:moveTo>
                  <a:lnTo>
                    <a:pt x="616496" y="1093241"/>
                  </a:lnTo>
                  <a:lnTo>
                    <a:pt x="616496" y="1149286"/>
                  </a:lnTo>
                  <a:lnTo>
                    <a:pt x="644512" y="1149286"/>
                  </a:lnTo>
                  <a:lnTo>
                    <a:pt x="644512" y="1093241"/>
                  </a:lnTo>
                  <a:close/>
                </a:path>
                <a:path w="1149350" h="1149350">
                  <a:moveTo>
                    <a:pt x="672541" y="981151"/>
                  </a:moveTo>
                  <a:lnTo>
                    <a:pt x="644512" y="981151"/>
                  </a:lnTo>
                  <a:lnTo>
                    <a:pt x="644512" y="925106"/>
                  </a:lnTo>
                  <a:lnTo>
                    <a:pt x="616496" y="925106"/>
                  </a:lnTo>
                  <a:lnTo>
                    <a:pt x="616496" y="1009180"/>
                  </a:lnTo>
                  <a:lnTo>
                    <a:pt x="588479" y="1009180"/>
                  </a:lnTo>
                  <a:lnTo>
                    <a:pt x="588479" y="1037196"/>
                  </a:lnTo>
                  <a:lnTo>
                    <a:pt x="616496" y="1037196"/>
                  </a:lnTo>
                  <a:lnTo>
                    <a:pt x="644512" y="1037196"/>
                  </a:lnTo>
                  <a:lnTo>
                    <a:pt x="644512" y="1009180"/>
                  </a:lnTo>
                  <a:lnTo>
                    <a:pt x="672541" y="1009180"/>
                  </a:lnTo>
                  <a:lnTo>
                    <a:pt x="672541" y="981151"/>
                  </a:lnTo>
                  <a:close/>
                </a:path>
                <a:path w="1149350" h="1149350">
                  <a:moveTo>
                    <a:pt x="700557" y="1121270"/>
                  </a:moveTo>
                  <a:lnTo>
                    <a:pt x="672541" y="1121270"/>
                  </a:lnTo>
                  <a:lnTo>
                    <a:pt x="672541" y="1149286"/>
                  </a:lnTo>
                  <a:lnTo>
                    <a:pt x="700557" y="1149286"/>
                  </a:lnTo>
                  <a:lnTo>
                    <a:pt x="700557" y="1121270"/>
                  </a:lnTo>
                  <a:close/>
                </a:path>
                <a:path w="1149350" h="1149350">
                  <a:moveTo>
                    <a:pt x="812660" y="953135"/>
                  </a:moveTo>
                  <a:lnTo>
                    <a:pt x="784631" y="953135"/>
                  </a:lnTo>
                  <a:lnTo>
                    <a:pt x="784631" y="897089"/>
                  </a:lnTo>
                  <a:lnTo>
                    <a:pt x="756615" y="897089"/>
                  </a:lnTo>
                  <a:lnTo>
                    <a:pt x="728586" y="897089"/>
                  </a:lnTo>
                  <a:lnTo>
                    <a:pt x="728586" y="925106"/>
                  </a:lnTo>
                  <a:lnTo>
                    <a:pt x="756615" y="925106"/>
                  </a:lnTo>
                  <a:lnTo>
                    <a:pt x="756615" y="953135"/>
                  </a:lnTo>
                  <a:lnTo>
                    <a:pt x="728586" y="953135"/>
                  </a:lnTo>
                  <a:lnTo>
                    <a:pt x="728586" y="1009180"/>
                  </a:lnTo>
                  <a:lnTo>
                    <a:pt x="756615" y="1009180"/>
                  </a:lnTo>
                  <a:lnTo>
                    <a:pt x="756615" y="981151"/>
                  </a:lnTo>
                  <a:lnTo>
                    <a:pt x="784631" y="981151"/>
                  </a:lnTo>
                  <a:lnTo>
                    <a:pt x="812660" y="981151"/>
                  </a:lnTo>
                  <a:lnTo>
                    <a:pt x="812660" y="953135"/>
                  </a:lnTo>
                  <a:close/>
                </a:path>
                <a:path w="1149350" h="1149350">
                  <a:moveTo>
                    <a:pt x="840676" y="897089"/>
                  </a:moveTo>
                  <a:lnTo>
                    <a:pt x="812660" y="897089"/>
                  </a:lnTo>
                  <a:lnTo>
                    <a:pt x="812660" y="953135"/>
                  </a:lnTo>
                  <a:lnTo>
                    <a:pt x="840676" y="953135"/>
                  </a:lnTo>
                  <a:lnTo>
                    <a:pt x="840676" y="897089"/>
                  </a:lnTo>
                  <a:close/>
                </a:path>
                <a:path w="1149350" h="1149350">
                  <a:moveTo>
                    <a:pt x="868705" y="1037196"/>
                  </a:moveTo>
                  <a:lnTo>
                    <a:pt x="840676" y="1037196"/>
                  </a:lnTo>
                  <a:lnTo>
                    <a:pt x="840676" y="1065225"/>
                  </a:lnTo>
                  <a:lnTo>
                    <a:pt x="812660" y="1065225"/>
                  </a:lnTo>
                  <a:lnTo>
                    <a:pt x="812660" y="1037196"/>
                  </a:lnTo>
                  <a:lnTo>
                    <a:pt x="840676" y="1037196"/>
                  </a:lnTo>
                  <a:lnTo>
                    <a:pt x="840676" y="1009180"/>
                  </a:lnTo>
                  <a:lnTo>
                    <a:pt x="812660" y="1009180"/>
                  </a:lnTo>
                  <a:lnTo>
                    <a:pt x="784631" y="1009180"/>
                  </a:lnTo>
                  <a:lnTo>
                    <a:pt x="756615" y="1009180"/>
                  </a:lnTo>
                  <a:lnTo>
                    <a:pt x="756615" y="1037196"/>
                  </a:lnTo>
                  <a:lnTo>
                    <a:pt x="728586" y="1037196"/>
                  </a:lnTo>
                  <a:lnTo>
                    <a:pt x="728586" y="1009180"/>
                  </a:lnTo>
                  <a:lnTo>
                    <a:pt x="700557" y="1009180"/>
                  </a:lnTo>
                  <a:lnTo>
                    <a:pt x="700557" y="1037196"/>
                  </a:lnTo>
                  <a:lnTo>
                    <a:pt x="672541" y="1037196"/>
                  </a:lnTo>
                  <a:lnTo>
                    <a:pt x="672541" y="1065225"/>
                  </a:lnTo>
                  <a:lnTo>
                    <a:pt x="644512" y="1065225"/>
                  </a:lnTo>
                  <a:lnTo>
                    <a:pt x="644512" y="1093241"/>
                  </a:lnTo>
                  <a:lnTo>
                    <a:pt x="672541" y="1093241"/>
                  </a:lnTo>
                  <a:lnTo>
                    <a:pt x="700557" y="1093241"/>
                  </a:lnTo>
                  <a:lnTo>
                    <a:pt x="700557" y="1065225"/>
                  </a:lnTo>
                  <a:lnTo>
                    <a:pt x="728586" y="1065225"/>
                  </a:lnTo>
                  <a:lnTo>
                    <a:pt x="728586" y="1093241"/>
                  </a:lnTo>
                  <a:lnTo>
                    <a:pt x="700557" y="1093241"/>
                  </a:lnTo>
                  <a:lnTo>
                    <a:pt x="700557" y="1121270"/>
                  </a:lnTo>
                  <a:lnTo>
                    <a:pt x="728586" y="1121270"/>
                  </a:lnTo>
                  <a:lnTo>
                    <a:pt x="728586" y="1149286"/>
                  </a:lnTo>
                  <a:lnTo>
                    <a:pt x="756615" y="1149286"/>
                  </a:lnTo>
                  <a:lnTo>
                    <a:pt x="756615" y="1121270"/>
                  </a:lnTo>
                  <a:lnTo>
                    <a:pt x="784631" y="1121270"/>
                  </a:lnTo>
                  <a:lnTo>
                    <a:pt x="784631" y="1093241"/>
                  </a:lnTo>
                  <a:lnTo>
                    <a:pt x="812660" y="1093241"/>
                  </a:lnTo>
                  <a:lnTo>
                    <a:pt x="840676" y="1093241"/>
                  </a:lnTo>
                  <a:lnTo>
                    <a:pt x="868705" y="1093241"/>
                  </a:lnTo>
                  <a:lnTo>
                    <a:pt x="868705" y="1037196"/>
                  </a:lnTo>
                  <a:close/>
                </a:path>
                <a:path w="1149350" h="1149350">
                  <a:moveTo>
                    <a:pt x="924750" y="1121270"/>
                  </a:moveTo>
                  <a:lnTo>
                    <a:pt x="896721" y="1121270"/>
                  </a:lnTo>
                  <a:lnTo>
                    <a:pt x="868705" y="1121270"/>
                  </a:lnTo>
                  <a:lnTo>
                    <a:pt x="868705" y="1149286"/>
                  </a:lnTo>
                  <a:lnTo>
                    <a:pt x="896721" y="1149286"/>
                  </a:lnTo>
                  <a:lnTo>
                    <a:pt x="924750" y="1149286"/>
                  </a:lnTo>
                  <a:lnTo>
                    <a:pt x="924750" y="1121270"/>
                  </a:lnTo>
                  <a:close/>
                </a:path>
                <a:path w="1149350" h="1149350">
                  <a:moveTo>
                    <a:pt x="980795" y="1093241"/>
                  </a:moveTo>
                  <a:lnTo>
                    <a:pt x="952766" y="1093241"/>
                  </a:lnTo>
                  <a:lnTo>
                    <a:pt x="952766" y="1065225"/>
                  </a:lnTo>
                  <a:lnTo>
                    <a:pt x="924750" y="1065225"/>
                  </a:lnTo>
                  <a:lnTo>
                    <a:pt x="896721" y="1065225"/>
                  </a:lnTo>
                  <a:lnTo>
                    <a:pt x="896721" y="1093241"/>
                  </a:lnTo>
                  <a:lnTo>
                    <a:pt x="924750" y="1093241"/>
                  </a:lnTo>
                  <a:lnTo>
                    <a:pt x="924750" y="1121270"/>
                  </a:lnTo>
                  <a:lnTo>
                    <a:pt x="952766" y="1121270"/>
                  </a:lnTo>
                  <a:lnTo>
                    <a:pt x="980795" y="1121270"/>
                  </a:lnTo>
                  <a:lnTo>
                    <a:pt x="980795" y="1093241"/>
                  </a:lnTo>
                  <a:close/>
                </a:path>
                <a:path w="1149350" h="1149350">
                  <a:moveTo>
                    <a:pt x="1092885" y="1093241"/>
                  </a:moveTo>
                  <a:lnTo>
                    <a:pt x="1064856" y="1093241"/>
                  </a:lnTo>
                  <a:lnTo>
                    <a:pt x="1064856" y="1037196"/>
                  </a:lnTo>
                  <a:lnTo>
                    <a:pt x="1036840" y="1037196"/>
                  </a:lnTo>
                  <a:lnTo>
                    <a:pt x="1036840" y="1037590"/>
                  </a:lnTo>
                  <a:lnTo>
                    <a:pt x="1036840" y="1065225"/>
                  </a:lnTo>
                  <a:lnTo>
                    <a:pt x="1008811" y="1065225"/>
                  </a:lnTo>
                  <a:lnTo>
                    <a:pt x="1008811" y="1037590"/>
                  </a:lnTo>
                  <a:lnTo>
                    <a:pt x="1036840" y="1037590"/>
                  </a:lnTo>
                  <a:lnTo>
                    <a:pt x="1036840" y="1037196"/>
                  </a:lnTo>
                  <a:lnTo>
                    <a:pt x="1036840" y="1009650"/>
                  </a:lnTo>
                  <a:lnTo>
                    <a:pt x="924750" y="1009650"/>
                  </a:lnTo>
                  <a:lnTo>
                    <a:pt x="924750" y="924560"/>
                  </a:lnTo>
                  <a:lnTo>
                    <a:pt x="1036840" y="924560"/>
                  </a:lnTo>
                  <a:lnTo>
                    <a:pt x="1036840" y="896620"/>
                  </a:lnTo>
                  <a:lnTo>
                    <a:pt x="896721" y="896620"/>
                  </a:lnTo>
                  <a:lnTo>
                    <a:pt x="896721" y="924560"/>
                  </a:lnTo>
                  <a:lnTo>
                    <a:pt x="896721" y="925106"/>
                  </a:lnTo>
                  <a:lnTo>
                    <a:pt x="868705" y="925106"/>
                  </a:lnTo>
                  <a:lnTo>
                    <a:pt x="868705" y="953135"/>
                  </a:lnTo>
                  <a:lnTo>
                    <a:pt x="896721" y="953135"/>
                  </a:lnTo>
                  <a:lnTo>
                    <a:pt x="896721" y="981151"/>
                  </a:lnTo>
                  <a:lnTo>
                    <a:pt x="868705" y="981151"/>
                  </a:lnTo>
                  <a:lnTo>
                    <a:pt x="840676" y="981151"/>
                  </a:lnTo>
                  <a:lnTo>
                    <a:pt x="840676" y="1009180"/>
                  </a:lnTo>
                  <a:lnTo>
                    <a:pt x="868705" y="1009180"/>
                  </a:lnTo>
                  <a:lnTo>
                    <a:pt x="868705" y="1037196"/>
                  </a:lnTo>
                  <a:lnTo>
                    <a:pt x="896721" y="1037196"/>
                  </a:lnTo>
                  <a:lnTo>
                    <a:pt x="896721" y="1037590"/>
                  </a:lnTo>
                  <a:lnTo>
                    <a:pt x="980795" y="1037590"/>
                  </a:lnTo>
                  <a:lnTo>
                    <a:pt x="980795" y="1093241"/>
                  </a:lnTo>
                  <a:lnTo>
                    <a:pt x="1008811" y="1093241"/>
                  </a:lnTo>
                  <a:lnTo>
                    <a:pt x="1008811" y="1149286"/>
                  </a:lnTo>
                  <a:lnTo>
                    <a:pt x="1036840" y="1149286"/>
                  </a:lnTo>
                  <a:lnTo>
                    <a:pt x="1064856" y="1149286"/>
                  </a:lnTo>
                  <a:lnTo>
                    <a:pt x="1064856" y="1121270"/>
                  </a:lnTo>
                  <a:lnTo>
                    <a:pt x="1092885" y="1121270"/>
                  </a:lnTo>
                  <a:lnTo>
                    <a:pt x="1092885" y="1093241"/>
                  </a:lnTo>
                  <a:close/>
                </a:path>
                <a:path w="1149350" h="1149350">
                  <a:moveTo>
                    <a:pt x="1120902" y="981151"/>
                  </a:moveTo>
                  <a:lnTo>
                    <a:pt x="1092885" y="981151"/>
                  </a:lnTo>
                  <a:lnTo>
                    <a:pt x="1092885" y="1009180"/>
                  </a:lnTo>
                  <a:lnTo>
                    <a:pt x="1120902" y="1009180"/>
                  </a:lnTo>
                  <a:lnTo>
                    <a:pt x="1120902" y="981151"/>
                  </a:lnTo>
                  <a:close/>
                </a:path>
                <a:path w="1149350" h="1149350">
                  <a:moveTo>
                    <a:pt x="1148930" y="1037196"/>
                  </a:moveTo>
                  <a:lnTo>
                    <a:pt x="1120902" y="1037196"/>
                  </a:lnTo>
                  <a:lnTo>
                    <a:pt x="1092885" y="1037196"/>
                  </a:lnTo>
                  <a:lnTo>
                    <a:pt x="1092885" y="1093241"/>
                  </a:lnTo>
                  <a:lnTo>
                    <a:pt x="1120902" y="1093241"/>
                  </a:lnTo>
                  <a:lnTo>
                    <a:pt x="1120902" y="1121270"/>
                  </a:lnTo>
                  <a:lnTo>
                    <a:pt x="1148930" y="1121270"/>
                  </a:lnTo>
                  <a:lnTo>
                    <a:pt x="1148930" y="1037196"/>
                  </a:lnTo>
                  <a:close/>
                </a:path>
                <a:path w="1149350" h="1149350">
                  <a:moveTo>
                    <a:pt x="1148930" y="841044"/>
                  </a:moveTo>
                  <a:lnTo>
                    <a:pt x="1120902" y="841044"/>
                  </a:lnTo>
                  <a:lnTo>
                    <a:pt x="1092885" y="841044"/>
                  </a:lnTo>
                  <a:lnTo>
                    <a:pt x="1092885" y="869061"/>
                  </a:lnTo>
                  <a:lnTo>
                    <a:pt x="1064856" y="869061"/>
                  </a:lnTo>
                  <a:lnTo>
                    <a:pt x="1064856" y="925106"/>
                  </a:lnTo>
                  <a:lnTo>
                    <a:pt x="1036840" y="925106"/>
                  </a:lnTo>
                  <a:lnTo>
                    <a:pt x="1008811" y="925106"/>
                  </a:lnTo>
                  <a:lnTo>
                    <a:pt x="1008811" y="1009180"/>
                  </a:lnTo>
                  <a:lnTo>
                    <a:pt x="1036840" y="1009180"/>
                  </a:lnTo>
                  <a:lnTo>
                    <a:pt x="1064856" y="1009180"/>
                  </a:lnTo>
                  <a:lnTo>
                    <a:pt x="1064856" y="981151"/>
                  </a:lnTo>
                  <a:lnTo>
                    <a:pt x="1092885" y="981151"/>
                  </a:lnTo>
                  <a:lnTo>
                    <a:pt x="1092885" y="897089"/>
                  </a:lnTo>
                  <a:lnTo>
                    <a:pt x="1120902" y="897089"/>
                  </a:lnTo>
                  <a:lnTo>
                    <a:pt x="1120902" y="869061"/>
                  </a:lnTo>
                  <a:lnTo>
                    <a:pt x="1148930" y="869061"/>
                  </a:lnTo>
                  <a:lnTo>
                    <a:pt x="1148930" y="841044"/>
                  </a:lnTo>
                  <a:close/>
                </a:path>
                <a:path w="1149350" h="1149350">
                  <a:moveTo>
                    <a:pt x="1148930" y="28384"/>
                  </a:moveTo>
                  <a:lnTo>
                    <a:pt x="1120902" y="28384"/>
                  </a:lnTo>
                  <a:lnTo>
                    <a:pt x="1120902" y="168490"/>
                  </a:lnTo>
                  <a:lnTo>
                    <a:pt x="1148930" y="168490"/>
                  </a:lnTo>
                  <a:lnTo>
                    <a:pt x="1148930" y="28384"/>
                  </a:lnTo>
                  <a:close/>
                </a:path>
                <a:path w="1149350" h="1149350">
                  <a:moveTo>
                    <a:pt x="1148930" y="0"/>
                  </a:moveTo>
                  <a:lnTo>
                    <a:pt x="952766" y="0"/>
                  </a:lnTo>
                  <a:lnTo>
                    <a:pt x="952766" y="27940"/>
                  </a:lnTo>
                  <a:lnTo>
                    <a:pt x="952766" y="168910"/>
                  </a:lnTo>
                  <a:lnTo>
                    <a:pt x="952766" y="196850"/>
                  </a:lnTo>
                  <a:lnTo>
                    <a:pt x="1148930" y="196850"/>
                  </a:lnTo>
                  <a:lnTo>
                    <a:pt x="1148930" y="168910"/>
                  </a:lnTo>
                  <a:lnTo>
                    <a:pt x="980795" y="168910"/>
                  </a:lnTo>
                  <a:lnTo>
                    <a:pt x="980795" y="27940"/>
                  </a:lnTo>
                  <a:lnTo>
                    <a:pt x="1148930" y="27940"/>
                  </a:lnTo>
                  <a:lnTo>
                    <a:pt x="11489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1929" y="8969131"/>
              <a:ext cx="1036955" cy="1064895"/>
            </a:xfrm>
            <a:custGeom>
              <a:avLst/>
              <a:gdLst/>
              <a:ahLst/>
              <a:cxnLst/>
              <a:rect l="l" t="t" r="r" b="b"/>
              <a:pathLst>
                <a:path w="1036955" h="1064895">
                  <a:moveTo>
                    <a:pt x="84061" y="952779"/>
                  </a:moveTo>
                  <a:lnTo>
                    <a:pt x="0" y="952779"/>
                  </a:lnTo>
                  <a:lnTo>
                    <a:pt x="0" y="1036840"/>
                  </a:lnTo>
                  <a:lnTo>
                    <a:pt x="84061" y="1036840"/>
                  </a:lnTo>
                  <a:lnTo>
                    <a:pt x="84061" y="952779"/>
                  </a:lnTo>
                  <a:close/>
                </a:path>
                <a:path w="1036955" h="1064895">
                  <a:moveTo>
                    <a:pt x="84061" y="0"/>
                  </a:moveTo>
                  <a:lnTo>
                    <a:pt x="0" y="0"/>
                  </a:lnTo>
                  <a:lnTo>
                    <a:pt x="0" y="84074"/>
                  </a:lnTo>
                  <a:lnTo>
                    <a:pt x="84061" y="84074"/>
                  </a:lnTo>
                  <a:lnTo>
                    <a:pt x="84061" y="0"/>
                  </a:lnTo>
                  <a:close/>
                </a:path>
                <a:path w="1036955" h="1064895">
                  <a:moveTo>
                    <a:pt x="140106" y="924750"/>
                  </a:moveTo>
                  <a:lnTo>
                    <a:pt x="112090" y="924750"/>
                  </a:lnTo>
                  <a:lnTo>
                    <a:pt x="112090" y="1064869"/>
                  </a:lnTo>
                  <a:lnTo>
                    <a:pt x="140106" y="1064869"/>
                  </a:lnTo>
                  <a:lnTo>
                    <a:pt x="140106" y="924750"/>
                  </a:lnTo>
                  <a:close/>
                </a:path>
                <a:path w="1036955" h="1064895">
                  <a:moveTo>
                    <a:pt x="924750" y="896734"/>
                  </a:moveTo>
                  <a:lnTo>
                    <a:pt x="896721" y="896734"/>
                  </a:lnTo>
                  <a:lnTo>
                    <a:pt x="896721" y="924750"/>
                  </a:lnTo>
                  <a:lnTo>
                    <a:pt x="924750" y="924750"/>
                  </a:lnTo>
                  <a:lnTo>
                    <a:pt x="924750" y="896734"/>
                  </a:lnTo>
                  <a:close/>
                </a:path>
                <a:path w="1036955" h="1064895">
                  <a:moveTo>
                    <a:pt x="1036840" y="0"/>
                  </a:moveTo>
                  <a:lnTo>
                    <a:pt x="952766" y="0"/>
                  </a:lnTo>
                  <a:lnTo>
                    <a:pt x="952766" y="84074"/>
                  </a:lnTo>
                  <a:lnTo>
                    <a:pt x="1036840" y="84074"/>
                  </a:lnTo>
                  <a:lnTo>
                    <a:pt x="103684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4466" y="10089483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4" y="89356"/>
            <a:ext cx="14912340" cy="687070"/>
            <a:chOff x="91894" y="89356"/>
            <a:chExt cx="14912340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321337" y="1295012"/>
            <a:ext cx="7132955" cy="8746490"/>
            <a:chOff x="321337" y="1295012"/>
            <a:chExt cx="7132955" cy="874649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4063" y="5073217"/>
              <a:ext cx="2527300" cy="4959350"/>
            </a:xfrm>
            <a:custGeom>
              <a:avLst/>
              <a:gdLst/>
              <a:ahLst/>
              <a:cxnLst/>
              <a:rect l="l" t="t" r="r" b="b"/>
              <a:pathLst>
                <a:path w="2527300" h="4959350">
                  <a:moveTo>
                    <a:pt x="2527146" y="1540673"/>
                  </a:moveTo>
                  <a:lnTo>
                    <a:pt x="2527146" y="2440673"/>
                  </a:lnTo>
                  <a:lnTo>
                    <a:pt x="1717146" y="2440673"/>
                  </a:lnTo>
                  <a:lnTo>
                    <a:pt x="1717146" y="4959248"/>
                  </a:lnTo>
                  <a:lnTo>
                    <a:pt x="817145" y="4959248"/>
                  </a:lnTo>
                  <a:lnTo>
                    <a:pt x="817145" y="2440673"/>
                  </a:lnTo>
                  <a:lnTo>
                    <a:pt x="7146" y="2440673"/>
                  </a:lnTo>
                  <a:lnTo>
                    <a:pt x="7146" y="1540673"/>
                  </a:lnTo>
                  <a:lnTo>
                    <a:pt x="2527146" y="1540673"/>
                  </a:lnTo>
                  <a:close/>
                </a:path>
                <a:path w="2527300" h="4959350">
                  <a:moveTo>
                    <a:pt x="0" y="0"/>
                  </a:moveTo>
                  <a:lnTo>
                    <a:pt x="2520000" y="0"/>
                  </a:lnTo>
                  <a:lnTo>
                    <a:pt x="2520000" y="900003"/>
                  </a:lnTo>
                  <a:lnTo>
                    <a:pt x="0" y="9000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780" y="5077925"/>
              <a:ext cx="904875" cy="890905"/>
            </a:xfrm>
            <a:custGeom>
              <a:avLst/>
              <a:gdLst/>
              <a:ahLst/>
              <a:cxnLst/>
              <a:rect l="l" t="t" r="r" b="b"/>
              <a:pathLst>
                <a:path w="904875" h="890904">
                  <a:moveTo>
                    <a:pt x="0" y="890586"/>
                  </a:moveTo>
                  <a:lnTo>
                    <a:pt x="0" y="0"/>
                  </a:lnTo>
                </a:path>
                <a:path w="904875" h="890904">
                  <a:moveTo>
                    <a:pt x="904877" y="890586"/>
                  </a:moveTo>
                  <a:lnTo>
                    <a:pt x="904877" y="0"/>
                  </a:lnTo>
                </a:path>
              </a:pathLst>
            </a:custGeom>
            <a:ln w="7199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6903" y="2493587"/>
              <a:ext cx="3345179" cy="3345179"/>
            </a:xfrm>
            <a:custGeom>
              <a:avLst/>
              <a:gdLst/>
              <a:ahLst/>
              <a:cxnLst/>
              <a:rect l="l" t="t" r="r" b="b"/>
              <a:pathLst>
                <a:path w="3345179" h="3345179">
                  <a:moveTo>
                    <a:pt x="0" y="3345028"/>
                  </a:moveTo>
                  <a:lnTo>
                    <a:pt x="334503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7181" y="5970279"/>
              <a:ext cx="0" cy="4067175"/>
            </a:xfrm>
            <a:custGeom>
              <a:avLst/>
              <a:gdLst/>
              <a:ahLst/>
              <a:cxnLst/>
              <a:rect l="l" t="t" r="r" b="b"/>
              <a:pathLst>
                <a:path h="4067175">
                  <a:moveTo>
                    <a:pt x="0" y="0"/>
                  </a:moveTo>
                  <a:lnTo>
                    <a:pt x="0" y="4067178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1287" y="10037452"/>
              <a:ext cx="4629150" cy="0"/>
            </a:xfrm>
            <a:custGeom>
              <a:avLst/>
              <a:gdLst/>
              <a:ahLst/>
              <a:cxnLst/>
              <a:rect l="l" t="t" r="r" b="b"/>
              <a:pathLst>
                <a:path w="4629150">
                  <a:moveTo>
                    <a:pt x="0" y="0"/>
                  </a:moveTo>
                  <a:lnTo>
                    <a:pt x="462915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51148" y="6608416"/>
              <a:ext cx="2572385" cy="3427095"/>
            </a:xfrm>
            <a:custGeom>
              <a:avLst/>
              <a:gdLst/>
              <a:ahLst/>
              <a:cxnLst/>
              <a:rect l="l" t="t" r="r" b="b"/>
              <a:pathLst>
                <a:path w="2572385" h="3427095">
                  <a:moveTo>
                    <a:pt x="49999" y="3324225"/>
                  </a:moveTo>
                  <a:lnTo>
                    <a:pt x="0" y="3324225"/>
                  </a:lnTo>
                  <a:lnTo>
                    <a:pt x="26187" y="3426625"/>
                  </a:lnTo>
                  <a:lnTo>
                    <a:pt x="49999" y="3324225"/>
                  </a:lnTo>
                  <a:close/>
                </a:path>
                <a:path w="2572385" h="3427095">
                  <a:moveTo>
                    <a:pt x="49999" y="1007275"/>
                  </a:moveTo>
                  <a:lnTo>
                    <a:pt x="26187" y="904887"/>
                  </a:lnTo>
                  <a:lnTo>
                    <a:pt x="0" y="1007275"/>
                  </a:lnTo>
                  <a:lnTo>
                    <a:pt x="49999" y="1007275"/>
                  </a:lnTo>
                  <a:close/>
                </a:path>
                <a:path w="2572385" h="3427095">
                  <a:moveTo>
                    <a:pt x="49999" y="800100"/>
                  </a:moveTo>
                  <a:lnTo>
                    <a:pt x="0" y="800100"/>
                  </a:lnTo>
                  <a:lnTo>
                    <a:pt x="26187" y="902500"/>
                  </a:lnTo>
                  <a:lnTo>
                    <a:pt x="49999" y="800100"/>
                  </a:lnTo>
                  <a:close/>
                </a:path>
                <a:path w="2572385" h="3427095">
                  <a:moveTo>
                    <a:pt x="49999" y="102400"/>
                  </a:moveTo>
                  <a:lnTo>
                    <a:pt x="26187" y="0"/>
                  </a:lnTo>
                  <a:lnTo>
                    <a:pt x="0" y="102400"/>
                  </a:lnTo>
                  <a:lnTo>
                    <a:pt x="49999" y="102400"/>
                  </a:lnTo>
                  <a:close/>
                </a:path>
                <a:path w="2572385" h="3427095">
                  <a:moveTo>
                    <a:pt x="2571800" y="3324225"/>
                  </a:moveTo>
                  <a:lnTo>
                    <a:pt x="2521801" y="3324225"/>
                  </a:lnTo>
                  <a:lnTo>
                    <a:pt x="2547988" y="3426625"/>
                  </a:lnTo>
                  <a:lnTo>
                    <a:pt x="2571800" y="3324225"/>
                  </a:lnTo>
                  <a:close/>
                </a:path>
                <a:path w="2572385" h="3427095">
                  <a:moveTo>
                    <a:pt x="2571800" y="1007275"/>
                  </a:moveTo>
                  <a:lnTo>
                    <a:pt x="2547988" y="904887"/>
                  </a:lnTo>
                  <a:lnTo>
                    <a:pt x="2521801" y="1007275"/>
                  </a:lnTo>
                  <a:lnTo>
                    <a:pt x="2571800" y="1007275"/>
                  </a:lnTo>
                  <a:close/>
                </a:path>
                <a:path w="2572385" h="3427095">
                  <a:moveTo>
                    <a:pt x="2571800" y="800100"/>
                  </a:moveTo>
                  <a:lnTo>
                    <a:pt x="2521801" y="800100"/>
                  </a:lnTo>
                  <a:lnTo>
                    <a:pt x="2547988" y="902500"/>
                  </a:lnTo>
                  <a:lnTo>
                    <a:pt x="2571800" y="800100"/>
                  </a:lnTo>
                  <a:close/>
                </a:path>
                <a:path w="2572385" h="3427095">
                  <a:moveTo>
                    <a:pt x="2571800" y="102400"/>
                  </a:moveTo>
                  <a:lnTo>
                    <a:pt x="2547988" y="0"/>
                  </a:lnTo>
                  <a:lnTo>
                    <a:pt x="2521801" y="102400"/>
                  </a:lnTo>
                  <a:lnTo>
                    <a:pt x="2571800" y="10240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1311" y="5970279"/>
              <a:ext cx="0" cy="4067175"/>
            </a:xfrm>
            <a:custGeom>
              <a:avLst/>
              <a:gdLst/>
              <a:ahLst/>
              <a:cxnLst/>
              <a:rect l="l" t="t" r="r" b="b"/>
              <a:pathLst>
                <a:path h="4067175">
                  <a:moveTo>
                    <a:pt x="0" y="0"/>
                  </a:moveTo>
                  <a:lnTo>
                    <a:pt x="0" y="4067178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04" y="5970279"/>
              <a:ext cx="0" cy="4067175"/>
            </a:xfrm>
            <a:custGeom>
              <a:avLst/>
              <a:gdLst/>
              <a:ahLst/>
              <a:cxnLst/>
              <a:rect l="l" t="t" r="r" b="b"/>
              <a:pathLst>
                <a:path h="4067175">
                  <a:moveTo>
                    <a:pt x="0" y="0"/>
                  </a:moveTo>
                  <a:lnTo>
                    <a:pt x="0" y="406717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0773" y="7513304"/>
              <a:ext cx="50165" cy="2522220"/>
            </a:xfrm>
            <a:custGeom>
              <a:avLst/>
              <a:gdLst/>
              <a:ahLst/>
              <a:cxnLst/>
              <a:rect l="l" t="t" r="r" b="b"/>
              <a:pathLst>
                <a:path w="50164" h="2522220">
                  <a:moveTo>
                    <a:pt x="49999" y="2419337"/>
                  </a:moveTo>
                  <a:lnTo>
                    <a:pt x="0" y="2419337"/>
                  </a:lnTo>
                  <a:lnTo>
                    <a:pt x="26187" y="2521737"/>
                  </a:lnTo>
                  <a:lnTo>
                    <a:pt x="49999" y="2419337"/>
                  </a:lnTo>
                  <a:close/>
                </a:path>
                <a:path w="50164" h="2522220">
                  <a:moveTo>
                    <a:pt x="49999" y="102387"/>
                  </a:moveTo>
                  <a:lnTo>
                    <a:pt x="26187" y="0"/>
                  </a:lnTo>
                  <a:lnTo>
                    <a:pt x="0" y="102387"/>
                  </a:lnTo>
                  <a:lnTo>
                    <a:pt x="49999" y="10238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1681" y="5970279"/>
              <a:ext cx="0" cy="4067175"/>
            </a:xfrm>
            <a:custGeom>
              <a:avLst/>
              <a:gdLst/>
              <a:ahLst/>
              <a:cxnLst/>
              <a:rect l="l" t="t" r="r" b="b"/>
              <a:pathLst>
                <a:path h="4067175">
                  <a:moveTo>
                    <a:pt x="0" y="0"/>
                  </a:moveTo>
                  <a:lnTo>
                    <a:pt x="0" y="406717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5648" y="7513304"/>
              <a:ext cx="50165" cy="2522220"/>
            </a:xfrm>
            <a:custGeom>
              <a:avLst/>
              <a:gdLst/>
              <a:ahLst/>
              <a:cxnLst/>
              <a:rect l="l" t="t" r="r" b="b"/>
              <a:pathLst>
                <a:path w="50164" h="2522220">
                  <a:moveTo>
                    <a:pt x="49999" y="2419337"/>
                  </a:moveTo>
                  <a:lnTo>
                    <a:pt x="0" y="2419337"/>
                  </a:lnTo>
                  <a:lnTo>
                    <a:pt x="26187" y="2521737"/>
                  </a:lnTo>
                  <a:lnTo>
                    <a:pt x="49999" y="2419337"/>
                  </a:lnTo>
                  <a:close/>
                </a:path>
                <a:path w="50164" h="2522220">
                  <a:moveTo>
                    <a:pt x="49999" y="102387"/>
                  </a:moveTo>
                  <a:lnTo>
                    <a:pt x="26187" y="0"/>
                  </a:lnTo>
                  <a:lnTo>
                    <a:pt x="0" y="102387"/>
                  </a:lnTo>
                  <a:lnTo>
                    <a:pt x="49999" y="10238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1011" y="1368212"/>
              <a:ext cx="3281679" cy="3267075"/>
            </a:xfrm>
            <a:custGeom>
              <a:avLst/>
              <a:gdLst/>
              <a:ahLst/>
              <a:cxnLst/>
              <a:rect l="l" t="t" r="r" b="b"/>
              <a:pathLst>
                <a:path w="3281679" h="3267075">
                  <a:moveTo>
                    <a:pt x="1259682" y="0"/>
                  </a:moveTo>
                  <a:lnTo>
                    <a:pt x="0" y="1264442"/>
                  </a:lnTo>
                  <a:lnTo>
                    <a:pt x="623883" y="1888329"/>
                  </a:lnTo>
                  <a:lnTo>
                    <a:pt x="1032861" y="1476964"/>
                  </a:lnTo>
                  <a:lnTo>
                    <a:pt x="2820596" y="3266481"/>
                  </a:lnTo>
                  <a:lnTo>
                    <a:pt x="3281373" y="2800360"/>
                  </a:lnTo>
                  <a:lnTo>
                    <a:pt x="1485906" y="1033470"/>
                  </a:lnTo>
                  <a:lnTo>
                    <a:pt x="2343167" y="18097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53597" y="4950068"/>
              <a:ext cx="91440" cy="89535"/>
            </a:xfrm>
            <a:custGeom>
              <a:avLst/>
              <a:gdLst/>
              <a:ahLst/>
              <a:cxnLst/>
              <a:rect l="l" t="t" r="r" b="b"/>
              <a:pathLst>
                <a:path w="91439" h="89535">
                  <a:moveTo>
                    <a:pt x="35359" y="0"/>
                  </a:moveTo>
                  <a:lnTo>
                    <a:pt x="0" y="35363"/>
                  </a:lnTo>
                  <a:lnTo>
                    <a:pt x="90925" y="89244"/>
                  </a:lnTo>
                  <a:lnTo>
                    <a:pt x="353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0851" y="4092224"/>
              <a:ext cx="91440" cy="89535"/>
            </a:xfrm>
            <a:custGeom>
              <a:avLst/>
              <a:gdLst/>
              <a:ahLst/>
              <a:cxnLst/>
              <a:rect l="l" t="t" r="r" b="b"/>
              <a:pathLst>
                <a:path w="91439" h="89535">
                  <a:moveTo>
                    <a:pt x="35359" y="0"/>
                  </a:moveTo>
                  <a:lnTo>
                    <a:pt x="0" y="35363"/>
                  </a:lnTo>
                  <a:lnTo>
                    <a:pt x="90925" y="89244"/>
                  </a:lnTo>
                  <a:lnTo>
                    <a:pt x="3535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0897" y="3688355"/>
              <a:ext cx="91440" cy="89535"/>
            </a:xfrm>
            <a:custGeom>
              <a:avLst/>
              <a:gdLst/>
              <a:ahLst/>
              <a:cxnLst/>
              <a:rect l="l" t="t" r="r" b="b"/>
              <a:pathLst>
                <a:path w="91439" h="89535">
                  <a:moveTo>
                    <a:pt x="35359" y="0"/>
                  </a:moveTo>
                  <a:lnTo>
                    <a:pt x="0" y="35361"/>
                  </a:lnTo>
                  <a:lnTo>
                    <a:pt x="90925" y="89244"/>
                  </a:lnTo>
                  <a:lnTo>
                    <a:pt x="353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9602" y="4544064"/>
              <a:ext cx="91440" cy="89535"/>
            </a:xfrm>
            <a:custGeom>
              <a:avLst/>
              <a:gdLst/>
              <a:ahLst/>
              <a:cxnLst/>
              <a:rect l="l" t="t" r="r" b="b"/>
              <a:pathLst>
                <a:path w="91439" h="89535">
                  <a:moveTo>
                    <a:pt x="35359" y="0"/>
                  </a:moveTo>
                  <a:lnTo>
                    <a:pt x="0" y="35361"/>
                  </a:lnTo>
                  <a:lnTo>
                    <a:pt x="90924" y="89242"/>
                  </a:lnTo>
                  <a:lnTo>
                    <a:pt x="3535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998" y="2622572"/>
              <a:ext cx="722630" cy="724535"/>
            </a:xfrm>
            <a:custGeom>
              <a:avLst/>
              <a:gdLst/>
              <a:ahLst/>
              <a:cxnLst/>
              <a:rect l="l" t="t" r="r" b="b"/>
              <a:pathLst>
                <a:path w="722630" h="724535">
                  <a:moveTo>
                    <a:pt x="89242" y="55549"/>
                  </a:moveTo>
                  <a:lnTo>
                    <a:pt x="0" y="0"/>
                  </a:lnTo>
                  <a:lnTo>
                    <a:pt x="53886" y="90919"/>
                  </a:lnTo>
                  <a:lnTo>
                    <a:pt x="89242" y="55549"/>
                  </a:lnTo>
                  <a:close/>
                </a:path>
                <a:path w="722630" h="724535">
                  <a:moveTo>
                    <a:pt x="722261" y="689165"/>
                  </a:moveTo>
                  <a:lnTo>
                    <a:pt x="635939" y="635431"/>
                  </a:lnTo>
                  <a:lnTo>
                    <a:pt x="583196" y="550697"/>
                  </a:lnTo>
                  <a:lnTo>
                    <a:pt x="547839" y="586054"/>
                  </a:lnTo>
                  <a:lnTo>
                    <a:pt x="635698" y="638136"/>
                  </a:lnTo>
                  <a:lnTo>
                    <a:pt x="686904" y="724535"/>
                  </a:lnTo>
                  <a:lnTo>
                    <a:pt x="722261" y="68916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13278" y="2398327"/>
              <a:ext cx="89535" cy="91440"/>
            </a:xfrm>
            <a:custGeom>
              <a:avLst/>
              <a:gdLst/>
              <a:ahLst/>
              <a:cxnLst/>
              <a:rect l="l" t="t" r="r" b="b"/>
              <a:pathLst>
                <a:path w="89535" h="91439">
                  <a:moveTo>
                    <a:pt x="0" y="0"/>
                  </a:moveTo>
                  <a:lnTo>
                    <a:pt x="53881" y="90925"/>
                  </a:lnTo>
                  <a:lnTo>
                    <a:pt x="89242" y="55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28138" y="1911550"/>
              <a:ext cx="174430" cy="173832"/>
            </a:xfrm>
            <a:prstGeom prst="rect">
              <a:avLst/>
            </a:prstGeom>
          </p:spPr>
        </p:pic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086" y="2179659"/>
              <a:ext cx="755015" cy="752475"/>
            </a:xfrm>
            <a:custGeom>
              <a:avLst/>
              <a:gdLst/>
              <a:ahLst/>
              <a:cxnLst/>
              <a:rect l="l" t="t" r="r" b="b"/>
              <a:pathLst>
                <a:path w="755014" h="752475">
                  <a:moveTo>
                    <a:pt x="89255" y="55562"/>
                  </a:moveTo>
                  <a:lnTo>
                    <a:pt x="0" y="0"/>
                  </a:lnTo>
                  <a:lnTo>
                    <a:pt x="53886" y="90919"/>
                  </a:lnTo>
                  <a:lnTo>
                    <a:pt x="89255" y="55562"/>
                  </a:lnTo>
                  <a:close/>
                </a:path>
                <a:path w="755014" h="752475">
                  <a:moveTo>
                    <a:pt x="754418" y="716559"/>
                  </a:moveTo>
                  <a:lnTo>
                    <a:pt x="668108" y="662838"/>
                  </a:lnTo>
                  <a:lnTo>
                    <a:pt x="615353" y="578078"/>
                  </a:lnTo>
                  <a:lnTo>
                    <a:pt x="579983" y="613448"/>
                  </a:lnTo>
                  <a:lnTo>
                    <a:pt x="667842" y="665505"/>
                  </a:lnTo>
                  <a:lnTo>
                    <a:pt x="719061" y="751916"/>
                  </a:lnTo>
                  <a:lnTo>
                    <a:pt x="754418" y="716559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4592" y="1372456"/>
              <a:ext cx="89535" cy="91440"/>
            </a:xfrm>
            <a:custGeom>
              <a:avLst/>
              <a:gdLst/>
              <a:ahLst/>
              <a:cxnLst/>
              <a:rect l="l" t="t" r="r" b="b"/>
              <a:pathLst>
                <a:path w="89535" h="91440">
                  <a:moveTo>
                    <a:pt x="0" y="0"/>
                  </a:moveTo>
                  <a:lnTo>
                    <a:pt x="53884" y="90925"/>
                  </a:lnTo>
                  <a:lnTo>
                    <a:pt x="89244" y="555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147" y="1298822"/>
              <a:ext cx="6067425" cy="4674870"/>
            </a:xfrm>
            <a:custGeom>
              <a:avLst/>
              <a:gdLst/>
              <a:ahLst/>
              <a:cxnLst/>
              <a:rect l="l" t="t" r="r" b="b"/>
              <a:pathLst>
                <a:path w="6067425" h="4674870">
                  <a:moveTo>
                    <a:pt x="6066900" y="4670356"/>
                  </a:moveTo>
                  <a:lnTo>
                    <a:pt x="1396545" y="0"/>
                  </a:lnTo>
                </a:path>
                <a:path w="6067425" h="4674870">
                  <a:moveTo>
                    <a:pt x="3551105" y="4674524"/>
                  </a:moveTo>
                  <a:lnTo>
                    <a:pt x="0" y="112342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054" y="1622670"/>
              <a:ext cx="4350385" cy="4350385"/>
            </a:xfrm>
            <a:custGeom>
              <a:avLst/>
              <a:gdLst/>
              <a:ahLst/>
              <a:cxnLst/>
              <a:rect l="l" t="t" r="r" b="b"/>
              <a:pathLst>
                <a:path w="4350385" h="4350385">
                  <a:moveTo>
                    <a:pt x="4350078" y="435007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3880" y="2005995"/>
              <a:ext cx="3975100" cy="3975100"/>
            </a:xfrm>
            <a:custGeom>
              <a:avLst/>
              <a:gdLst/>
              <a:ahLst/>
              <a:cxnLst/>
              <a:rect l="l" t="t" r="r" b="b"/>
              <a:pathLst>
                <a:path w="3975100" h="3975100">
                  <a:moveTo>
                    <a:pt x="3975036" y="397503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6899" y="5190105"/>
              <a:ext cx="942975" cy="649605"/>
            </a:xfrm>
            <a:custGeom>
              <a:avLst/>
              <a:gdLst/>
              <a:ahLst/>
              <a:cxnLst/>
              <a:rect l="l" t="t" r="r" b="b"/>
              <a:pathLst>
                <a:path w="942975" h="649604">
                  <a:moveTo>
                    <a:pt x="0" y="648514"/>
                  </a:moveTo>
                  <a:lnTo>
                    <a:pt x="942491" y="649345"/>
                  </a:lnTo>
                </a:path>
                <a:path w="942975" h="649604">
                  <a:moveTo>
                    <a:pt x="0" y="648514"/>
                  </a:moveTo>
                  <a:lnTo>
                    <a:pt x="648515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7454" y="5233578"/>
              <a:ext cx="288290" cy="606425"/>
            </a:xfrm>
            <a:custGeom>
              <a:avLst/>
              <a:gdLst/>
              <a:ahLst/>
              <a:cxnLst/>
              <a:rect l="l" t="t" r="r" b="b"/>
              <a:pathLst>
                <a:path w="288289" h="606425">
                  <a:moveTo>
                    <a:pt x="122732" y="71818"/>
                  </a:moveTo>
                  <a:lnTo>
                    <a:pt x="95097" y="55854"/>
                  </a:lnTo>
                  <a:lnTo>
                    <a:pt x="12585" y="8216"/>
                  </a:lnTo>
                  <a:lnTo>
                    <a:pt x="4483" y="0"/>
                  </a:lnTo>
                  <a:lnTo>
                    <a:pt x="2235" y="2247"/>
                  </a:lnTo>
                  <a:lnTo>
                    <a:pt x="0" y="4483"/>
                  </a:lnTo>
                  <a:lnTo>
                    <a:pt x="3086" y="7594"/>
                  </a:lnTo>
                  <a:lnTo>
                    <a:pt x="8547" y="13169"/>
                  </a:lnTo>
                  <a:lnTo>
                    <a:pt x="71805" y="122732"/>
                  </a:lnTo>
                  <a:lnTo>
                    <a:pt x="122732" y="71818"/>
                  </a:lnTo>
                  <a:close/>
                </a:path>
                <a:path w="288289" h="606425">
                  <a:moveTo>
                    <a:pt x="288061" y="471436"/>
                  </a:moveTo>
                  <a:lnTo>
                    <a:pt x="216039" y="471373"/>
                  </a:lnTo>
                  <a:lnTo>
                    <a:pt x="248678" y="593598"/>
                  </a:lnTo>
                  <a:lnTo>
                    <a:pt x="248754" y="605802"/>
                  </a:lnTo>
                  <a:lnTo>
                    <a:pt x="251929" y="605802"/>
                  </a:lnTo>
                  <a:lnTo>
                    <a:pt x="255104" y="605802"/>
                  </a:lnTo>
                  <a:lnTo>
                    <a:pt x="255028" y="594283"/>
                  </a:lnTo>
                  <a:lnTo>
                    <a:pt x="270357" y="537286"/>
                  </a:lnTo>
                  <a:lnTo>
                    <a:pt x="288061" y="4714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4177" y="5375180"/>
            <a:ext cx="332105" cy="2432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050" spc="-37" baseline="63492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050" baseline="63492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2839012" y="5325363"/>
            <a:ext cx="6415405" cy="5057775"/>
            <a:chOff x="2839012" y="5325363"/>
            <a:chExt cx="6415405" cy="5057775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2822" y="5329173"/>
              <a:ext cx="157480" cy="376555"/>
            </a:xfrm>
            <a:custGeom>
              <a:avLst/>
              <a:gdLst/>
              <a:ahLst/>
              <a:cxnLst/>
              <a:rect l="l" t="t" r="r" b="b"/>
              <a:pathLst>
                <a:path w="157480" h="376554">
                  <a:moveTo>
                    <a:pt x="0" y="0"/>
                  </a:moveTo>
                  <a:lnTo>
                    <a:pt x="11663" y="7036"/>
                  </a:lnTo>
                  <a:lnTo>
                    <a:pt x="33383" y="29625"/>
                  </a:lnTo>
                  <a:lnTo>
                    <a:pt x="57907" y="63074"/>
                  </a:lnTo>
                  <a:lnTo>
                    <a:pt x="77983" y="102693"/>
                  </a:lnTo>
                </a:path>
                <a:path w="157480" h="376554">
                  <a:moveTo>
                    <a:pt x="137523" y="253605"/>
                  </a:moveTo>
                  <a:lnTo>
                    <a:pt x="144567" y="277539"/>
                  </a:lnTo>
                  <a:lnTo>
                    <a:pt x="150580" y="301305"/>
                  </a:lnTo>
                  <a:lnTo>
                    <a:pt x="154974" y="331879"/>
                  </a:lnTo>
                  <a:lnTo>
                    <a:pt x="157165" y="37624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1183" y="95544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4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4" h="607059">
                  <a:moveTo>
                    <a:pt x="866382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4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284" y="9633164"/>
              <a:ext cx="1807845" cy="746760"/>
            </a:xfrm>
            <a:custGeom>
              <a:avLst/>
              <a:gdLst/>
              <a:ahLst/>
              <a:cxnLst/>
              <a:rect l="l" t="t" r="r" b="b"/>
              <a:pathLst>
                <a:path w="1807845" h="746759">
                  <a:moveTo>
                    <a:pt x="232970" y="225205"/>
                  </a:moveTo>
                  <a:lnTo>
                    <a:pt x="0" y="225205"/>
                  </a:lnTo>
                </a:path>
                <a:path w="1807845" h="746759">
                  <a:moveTo>
                    <a:pt x="344587" y="225205"/>
                  </a:moveTo>
                  <a:lnTo>
                    <a:pt x="254595" y="225205"/>
                  </a:lnTo>
                </a:path>
                <a:path w="1807845" h="746759">
                  <a:moveTo>
                    <a:pt x="612298" y="225201"/>
                  </a:moveTo>
                  <a:lnTo>
                    <a:pt x="379324" y="225201"/>
                  </a:lnTo>
                </a:path>
                <a:path w="1807845" h="746759">
                  <a:moveTo>
                    <a:pt x="752090" y="225201"/>
                  </a:moveTo>
                  <a:lnTo>
                    <a:pt x="662100" y="225201"/>
                  </a:lnTo>
                </a:path>
                <a:path w="1807845" h="746759">
                  <a:moveTo>
                    <a:pt x="1019801" y="225205"/>
                  </a:moveTo>
                  <a:lnTo>
                    <a:pt x="786829" y="225205"/>
                  </a:lnTo>
                </a:path>
                <a:path w="1807845" h="746759">
                  <a:moveTo>
                    <a:pt x="1131418" y="225205"/>
                  </a:moveTo>
                  <a:lnTo>
                    <a:pt x="1041425" y="225205"/>
                  </a:lnTo>
                </a:path>
                <a:path w="1807845" h="746759">
                  <a:moveTo>
                    <a:pt x="1407513" y="225205"/>
                  </a:moveTo>
                  <a:lnTo>
                    <a:pt x="1174542" y="225205"/>
                  </a:lnTo>
                </a:path>
                <a:path w="1807845" h="746759">
                  <a:moveTo>
                    <a:pt x="1533016" y="225205"/>
                  </a:moveTo>
                  <a:lnTo>
                    <a:pt x="1443023" y="225205"/>
                  </a:lnTo>
                </a:path>
                <a:path w="1807845" h="746759">
                  <a:moveTo>
                    <a:pt x="1807841" y="225205"/>
                  </a:moveTo>
                  <a:lnTo>
                    <a:pt x="1574869" y="225205"/>
                  </a:lnTo>
                </a:path>
                <a:path w="1807845" h="746759">
                  <a:moveTo>
                    <a:pt x="500702" y="513215"/>
                  </a:moveTo>
                  <a:lnTo>
                    <a:pt x="500702" y="746189"/>
                  </a:lnTo>
                </a:path>
                <a:path w="1807845" h="746759">
                  <a:moveTo>
                    <a:pt x="500702" y="401601"/>
                  </a:moveTo>
                  <a:lnTo>
                    <a:pt x="500702" y="491591"/>
                  </a:lnTo>
                </a:path>
                <a:path w="1807845" h="746759">
                  <a:moveTo>
                    <a:pt x="500702" y="125503"/>
                  </a:moveTo>
                  <a:lnTo>
                    <a:pt x="500702" y="358477"/>
                  </a:lnTo>
                </a:path>
                <a:path w="1807845" h="746759">
                  <a:moveTo>
                    <a:pt x="500702" y="0"/>
                  </a:moveTo>
                  <a:lnTo>
                    <a:pt x="500702" y="8999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943987" y="9358340"/>
            <a:ext cx="0" cy="233045"/>
          </a:xfrm>
          <a:custGeom>
            <a:avLst/>
            <a:gdLst/>
            <a:ahLst/>
            <a:cxnLst/>
            <a:rect l="l" t="t" r="r" b="b"/>
            <a:pathLst>
              <a:path h="233045">
                <a:moveTo>
                  <a:pt x="0" y="0"/>
                </a:moveTo>
                <a:lnTo>
                  <a:pt x="0" y="232973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55007" y="8431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05917" y="1273697"/>
            <a:ext cx="3371850" cy="132461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01930" marR="19875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‘T’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shaped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 opposite.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96189" y="8334360"/>
            <a:ext cx="233679" cy="104711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1343" y="36035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67206" y="2879629"/>
            <a:ext cx="368617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7790" algn="ctr">
              <a:lnSpc>
                <a:spcPct val="100000"/>
              </a:lnSpc>
              <a:spcBef>
                <a:spcPts val="229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https://technologystudent.com/despro_3/auxil1.html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6" name="object 46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315438909"/>
              </p:ext>
            </p:extLst>
          </p:nvPr>
        </p:nvGraphicFramePr>
        <p:xfrm>
          <a:off x="11567337" y="5917967"/>
          <a:ext cx="2123439" cy="758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dot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dot"/>
                    </a:lnL>
                    <a:lnR w="9525">
                      <a:solidFill>
                        <a:srgbClr val="151616"/>
                      </a:solidFill>
                      <a:prstDash val="dot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dot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0894915" y="7216274"/>
            <a:ext cx="3030220" cy="3315335"/>
            <a:chOff x="10894915" y="7216274"/>
            <a:chExt cx="3030220" cy="331533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6958" y="7220084"/>
              <a:ext cx="2124075" cy="2881630"/>
            </a:xfrm>
            <a:custGeom>
              <a:avLst/>
              <a:gdLst/>
              <a:ahLst/>
              <a:cxnLst/>
              <a:rect l="l" t="t" r="r" b="b"/>
              <a:pathLst>
                <a:path w="2124075" h="2881629">
                  <a:moveTo>
                    <a:pt x="2123920" y="0"/>
                  </a:moveTo>
                  <a:lnTo>
                    <a:pt x="2123920" y="758541"/>
                  </a:lnTo>
                  <a:lnTo>
                    <a:pt x="1441231" y="758541"/>
                  </a:lnTo>
                  <a:lnTo>
                    <a:pt x="1441231" y="2881260"/>
                  </a:lnTo>
                  <a:lnTo>
                    <a:pt x="682689" y="2881260"/>
                  </a:lnTo>
                  <a:lnTo>
                    <a:pt x="682689" y="758541"/>
                  </a:lnTo>
                  <a:lnTo>
                    <a:pt x="0" y="758541"/>
                  </a:lnTo>
                  <a:lnTo>
                    <a:pt x="0" y="0"/>
                  </a:lnTo>
                  <a:lnTo>
                    <a:pt x="212392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8725" y="10105545"/>
              <a:ext cx="3022600" cy="0"/>
            </a:xfrm>
            <a:custGeom>
              <a:avLst/>
              <a:gdLst/>
              <a:ahLst/>
              <a:cxnLst/>
              <a:rect l="l" t="t" r="r" b="b"/>
              <a:pathLst>
                <a:path w="3022600">
                  <a:moveTo>
                    <a:pt x="0" y="0"/>
                  </a:moveTo>
                  <a:lnTo>
                    <a:pt x="302250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3208" y="10132416"/>
              <a:ext cx="758825" cy="395605"/>
            </a:xfrm>
            <a:custGeom>
              <a:avLst/>
              <a:gdLst/>
              <a:ahLst/>
              <a:cxnLst/>
              <a:rect l="l" t="t" r="r" b="b"/>
              <a:pathLst>
                <a:path w="758825" h="395604">
                  <a:moveTo>
                    <a:pt x="758642" y="0"/>
                  </a:moveTo>
                  <a:lnTo>
                    <a:pt x="758642" y="395376"/>
                  </a:lnTo>
                </a:path>
                <a:path w="758825" h="395604">
                  <a:moveTo>
                    <a:pt x="0" y="0"/>
                  </a:moveTo>
                  <a:lnTo>
                    <a:pt x="0" y="39537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1735" y="10305755"/>
              <a:ext cx="760730" cy="76835"/>
            </a:xfrm>
            <a:custGeom>
              <a:avLst/>
              <a:gdLst/>
              <a:ahLst/>
              <a:cxnLst/>
              <a:rect l="l" t="t" r="r" b="b"/>
              <a:pathLst>
                <a:path w="760730" h="76834">
                  <a:moveTo>
                    <a:pt x="760107" y="38417"/>
                  </a:moveTo>
                  <a:lnTo>
                    <a:pt x="751713" y="34810"/>
                  </a:lnTo>
                  <a:lnTo>
                    <a:pt x="680059" y="4114"/>
                  </a:lnTo>
                  <a:lnTo>
                    <a:pt x="680059" y="40817"/>
                  </a:lnTo>
                  <a:lnTo>
                    <a:pt x="680008" y="41884"/>
                  </a:lnTo>
                  <a:lnTo>
                    <a:pt x="680008" y="37617"/>
                  </a:lnTo>
                  <a:lnTo>
                    <a:pt x="680059" y="40817"/>
                  </a:lnTo>
                  <a:lnTo>
                    <a:pt x="680059" y="4114"/>
                  </a:lnTo>
                  <a:lnTo>
                    <a:pt x="670496" y="12"/>
                  </a:lnTo>
                  <a:lnTo>
                    <a:pt x="671664" y="2413"/>
                  </a:lnTo>
                  <a:lnTo>
                    <a:pt x="672744" y="4800"/>
                  </a:lnTo>
                  <a:lnTo>
                    <a:pt x="679958" y="34810"/>
                  </a:lnTo>
                  <a:lnTo>
                    <a:pt x="295033" y="34810"/>
                  </a:lnTo>
                  <a:lnTo>
                    <a:pt x="244817" y="34810"/>
                  </a:lnTo>
                  <a:lnTo>
                    <a:pt x="80111" y="34810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55" y="74409"/>
                  </a:lnTo>
                  <a:lnTo>
                    <a:pt x="87363" y="72009"/>
                  </a:lnTo>
                  <a:lnTo>
                    <a:pt x="80111" y="42011"/>
                  </a:lnTo>
                  <a:lnTo>
                    <a:pt x="244817" y="42011"/>
                  </a:lnTo>
                  <a:lnTo>
                    <a:pt x="295033" y="42011"/>
                  </a:lnTo>
                  <a:lnTo>
                    <a:pt x="679996" y="42011"/>
                  </a:lnTo>
                  <a:lnTo>
                    <a:pt x="679945" y="43218"/>
                  </a:lnTo>
                  <a:lnTo>
                    <a:pt x="670496" y="76822"/>
                  </a:lnTo>
                  <a:lnTo>
                    <a:pt x="751713" y="42011"/>
                  </a:lnTo>
                  <a:lnTo>
                    <a:pt x="760107" y="384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93990" y="6096227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3" name="object 53"/>
          <p:cNvGrpSpPr>
            <a:grpSpLocks noGrp="1" noUngrp="1" noRot="1" noMove="1" noResize="1"/>
          </p:cNvGrpSpPr>
          <p:nvPr/>
        </p:nvGrpSpPr>
        <p:grpSpPr>
          <a:xfrm>
            <a:off x="12843219" y="5455580"/>
            <a:ext cx="848994" cy="417830"/>
            <a:chOff x="12843219" y="5455580"/>
            <a:chExt cx="848994" cy="417830"/>
          </a:xfrm>
        </p:grpSpPr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88438" y="5455580"/>
              <a:ext cx="0" cy="417830"/>
            </a:xfrm>
            <a:custGeom>
              <a:avLst/>
              <a:gdLst/>
              <a:ahLst/>
              <a:cxnLst/>
              <a:rect l="l" t="t" r="r" b="b"/>
              <a:pathLst>
                <a:path h="417829">
                  <a:moveTo>
                    <a:pt x="0" y="417459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43219" y="5552517"/>
              <a:ext cx="845819" cy="72390"/>
            </a:xfrm>
            <a:custGeom>
              <a:avLst/>
              <a:gdLst/>
              <a:ahLst/>
              <a:cxnLst/>
              <a:rect l="l" t="t" r="r" b="b"/>
              <a:pathLst>
                <a:path w="845819" h="72389">
                  <a:moveTo>
                    <a:pt x="710827" y="0"/>
                  </a:moveTo>
                  <a:lnTo>
                    <a:pt x="710827" y="72021"/>
                  </a:lnTo>
                  <a:lnTo>
                    <a:pt x="833365" y="39187"/>
                  </a:lnTo>
                  <a:lnTo>
                    <a:pt x="778024" y="39187"/>
                  </a:lnTo>
                  <a:lnTo>
                    <a:pt x="778024" y="32835"/>
                  </a:lnTo>
                  <a:lnTo>
                    <a:pt x="833370" y="32835"/>
                  </a:lnTo>
                  <a:lnTo>
                    <a:pt x="710827" y="0"/>
                  </a:lnTo>
                  <a:close/>
                </a:path>
                <a:path w="845819" h="72389">
                  <a:moveTo>
                    <a:pt x="710827" y="32835"/>
                  </a:moveTo>
                  <a:lnTo>
                    <a:pt x="0" y="32835"/>
                  </a:lnTo>
                  <a:lnTo>
                    <a:pt x="0" y="39187"/>
                  </a:lnTo>
                  <a:lnTo>
                    <a:pt x="710827" y="39187"/>
                  </a:lnTo>
                  <a:lnTo>
                    <a:pt x="710827" y="32835"/>
                  </a:lnTo>
                  <a:close/>
                </a:path>
                <a:path w="845819" h="72389">
                  <a:moveTo>
                    <a:pt x="833370" y="32835"/>
                  </a:moveTo>
                  <a:lnTo>
                    <a:pt x="778024" y="32835"/>
                  </a:lnTo>
                  <a:lnTo>
                    <a:pt x="778024" y="39187"/>
                  </a:lnTo>
                  <a:lnTo>
                    <a:pt x="833365" y="39187"/>
                  </a:lnTo>
                  <a:lnTo>
                    <a:pt x="845219" y="36010"/>
                  </a:lnTo>
                  <a:lnTo>
                    <a:pt x="833370" y="32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11578303" y="5455580"/>
            <a:ext cx="861060" cy="417830"/>
            <a:chOff x="11578303" y="5455580"/>
            <a:chExt cx="861060" cy="417830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1476" y="5455580"/>
              <a:ext cx="0" cy="417830"/>
            </a:xfrm>
            <a:custGeom>
              <a:avLst/>
              <a:gdLst/>
              <a:ahLst/>
              <a:cxnLst/>
              <a:rect l="l" t="t" r="r" b="b"/>
              <a:pathLst>
                <a:path h="417829">
                  <a:moveTo>
                    <a:pt x="0" y="417459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1476" y="5549483"/>
              <a:ext cx="857885" cy="72390"/>
            </a:xfrm>
            <a:custGeom>
              <a:avLst/>
              <a:gdLst/>
              <a:ahLst/>
              <a:cxnLst/>
              <a:rect l="l" t="t" r="r" b="b"/>
              <a:pathLst>
                <a:path w="857884" h="72389">
                  <a:moveTo>
                    <a:pt x="134392" y="0"/>
                  </a:moveTo>
                  <a:lnTo>
                    <a:pt x="0" y="36010"/>
                  </a:lnTo>
                  <a:lnTo>
                    <a:pt x="134392" y="72021"/>
                  </a:lnTo>
                  <a:lnTo>
                    <a:pt x="134392" y="39185"/>
                  </a:lnTo>
                  <a:lnTo>
                    <a:pt x="67194" y="39185"/>
                  </a:lnTo>
                  <a:lnTo>
                    <a:pt x="67194" y="32835"/>
                  </a:lnTo>
                  <a:lnTo>
                    <a:pt x="134392" y="32835"/>
                  </a:lnTo>
                  <a:lnTo>
                    <a:pt x="134392" y="0"/>
                  </a:lnTo>
                  <a:close/>
                </a:path>
                <a:path w="857884" h="72389">
                  <a:moveTo>
                    <a:pt x="134392" y="32835"/>
                  </a:moveTo>
                  <a:lnTo>
                    <a:pt x="67194" y="32835"/>
                  </a:lnTo>
                  <a:lnTo>
                    <a:pt x="67194" y="39185"/>
                  </a:lnTo>
                  <a:lnTo>
                    <a:pt x="134392" y="39185"/>
                  </a:lnTo>
                  <a:lnTo>
                    <a:pt x="134392" y="32835"/>
                  </a:lnTo>
                  <a:close/>
                </a:path>
                <a:path w="857884" h="72389">
                  <a:moveTo>
                    <a:pt x="857361" y="32835"/>
                  </a:moveTo>
                  <a:lnTo>
                    <a:pt x="134392" y="32835"/>
                  </a:lnTo>
                  <a:lnTo>
                    <a:pt x="134392" y="39185"/>
                  </a:lnTo>
                  <a:lnTo>
                    <a:pt x="857361" y="39185"/>
                  </a:lnTo>
                  <a:lnTo>
                    <a:pt x="857361" y="32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13746639" y="5920455"/>
            <a:ext cx="395605" cy="766445"/>
            <a:chOff x="13746639" y="5920455"/>
            <a:chExt cx="395605" cy="766445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6639" y="5924055"/>
              <a:ext cx="395605" cy="758825"/>
            </a:xfrm>
            <a:custGeom>
              <a:avLst/>
              <a:gdLst/>
              <a:ahLst/>
              <a:cxnLst/>
              <a:rect l="l" t="t" r="r" b="b"/>
              <a:pathLst>
                <a:path w="395605" h="758825">
                  <a:moveTo>
                    <a:pt x="0" y="0"/>
                  </a:moveTo>
                  <a:lnTo>
                    <a:pt x="395376" y="0"/>
                  </a:lnTo>
                </a:path>
                <a:path w="395605" h="758825">
                  <a:moveTo>
                    <a:pt x="0" y="758642"/>
                  </a:moveTo>
                  <a:lnTo>
                    <a:pt x="395376" y="75864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19975" y="5924064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76809" y="89611"/>
                  </a:moveTo>
                  <a:lnTo>
                    <a:pt x="57708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2400" y="88442"/>
                  </a:lnTo>
                  <a:lnTo>
                    <a:pt x="4800" y="87363"/>
                  </a:lnTo>
                  <a:lnTo>
                    <a:pt x="34798" y="80098"/>
                  </a:lnTo>
                  <a:lnTo>
                    <a:pt x="34798" y="465074"/>
                  </a:lnTo>
                  <a:lnTo>
                    <a:pt x="34798" y="515289"/>
                  </a:lnTo>
                  <a:lnTo>
                    <a:pt x="34798" y="679996"/>
                  </a:lnTo>
                  <a:lnTo>
                    <a:pt x="33604" y="679945"/>
                  </a:lnTo>
                  <a:lnTo>
                    <a:pt x="0" y="670496"/>
                  </a:lnTo>
                  <a:lnTo>
                    <a:pt x="38404" y="760107"/>
                  </a:lnTo>
                  <a:lnTo>
                    <a:pt x="57696" y="715073"/>
                  </a:lnTo>
                  <a:lnTo>
                    <a:pt x="76809" y="670496"/>
                  </a:lnTo>
                  <a:lnTo>
                    <a:pt x="74409" y="671652"/>
                  </a:lnTo>
                  <a:lnTo>
                    <a:pt x="41998" y="679996"/>
                  </a:lnTo>
                  <a:lnTo>
                    <a:pt x="41998" y="515289"/>
                  </a:lnTo>
                  <a:lnTo>
                    <a:pt x="41998" y="465074"/>
                  </a:lnTo>
                  <a:lnTo>
                    <a:pt x="41998" y="80098"/>
                  </a:lnTo>
                  <a:lnTo>
                    <a:pt x="43205" y="80162"/>
                  </a:lnTo>
                  <a:lnTo>
                    <a:pt x="74409" y="88442"/>
                  </a:lnTo>
                  <a:lnTo>
                    <a:pt x="76809" y="896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1659" y="8858229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10994080" y="7991517"/>
            <a:ext cx="1115060" cy="2113915"/>
            <a:chOff x="10994080" y="7991517"/>
            <a:chExt cx="1115060" cy="2113915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255" y="7994692"/>
              <a:ext cx="1108710" cy="2107565"/>
            </a:xfrm>
            <a:custGeom>
              <a:avLst/>
              <a:gdLst/>
              <a:ahLst/>
              <a:cxnLst/>
              <a:rect l="l" t="t" r="r" b="b"/>
              <a:pathLst>
                <a:path w="1108709" h="2107565">
                  <a:moveTo>
                    <a:pt x="417459" y="0"/>
                  </a:moveTo>
                  <a:lnTo>
                    <a:pt x="3" y="0"/>
                  </a:lnTo>
                </a:path>
                <a:path w="1108709" h="2107565">
                  <a:moveTo>
                    <a:pt x="1108680" y="2106957"/>
                  </a:moveTo>
                  <a:lnTo>
                    <a:pt x="0" y="2106957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1151" y="7994697"/>
              <a:ext cx="75565" cy="2107565"/>
            </a:xfrm>
            <a:custGeom>
              <a:avLst/>
              <a:gdLst/>
              <a:ahLst/>
              <a:cxnLst/>
              <a:rect l="l" t="t" r="r" b="b"/>
              <a:pathLst>
                <a:path w="75565" h="2107565">
                  <a:moveTo>
                    <a:pt x="72021" y="1972564"/>
                  </a:moveTo>
                  <a:lnTo>
                    <a:pt x="39192" y="1972564"/>
                  </a:lnTo>
                  <a:lnTo>
                    <a:pt x="39192" y="1249603"/>
                  </a:lnTo>
                  <a:lnTo>
                    <a:pt x="32842" y="1249603"/>
                  </a:lnTo>
                  <a:lnTo>
                    <a:pt x="32842" y="1972564"/>
                  </a:lnTo>
                  <a:lnTo>
                    <a:pt x="0" y="1972564"/>
                  </a:lnTo>
                  <a:lnTo>
                    <a:pt x="36017" y="2106955"/>
                  </a:lnTo>
                  <a:lnTo>
                    <a:pt x="54013" y="2039759"/>
                  </a:lnTo>
                  <a:lnTo>
                    <a:pt x="72021" y="1972564"/>
                  </a:lnTo>
                  <a:close/>
                </a:path>
                <a:path w="75565" h="2107565">
                  <a:moveTo>
                    <a:pt x="75057" y="134391"/>
                  </a:moveTo>
                  <a:lnTo>
                    <a:pt x="57048" y="67195"/>
                  </a:lnTo>
                  <a:lnTo>
                    <a:pt x="39052" y="0"/>
                  </a:lnTo>
                  <a:lnTo>
                    <a:pt x="3035" y="134391"/>
                  </a:lnTo>
                  <a:lnTo>
                    <a:pt x="35877" y="134391"/>
                  </a:lnTo>
                  <a:lnTo>
                    <a:pt x="35877" y="845210"/>
                  </a:lnTo>
                  <a:lnTo>
                    <a:pt x="42227" y="845210"/>
                  </a:lnTo>
                  <a:lnTo>
                    <a:pt x="42227" y="134391"/>
                  </a:lnTo>
                  <a:lnTo>
                    <a:pt x="75057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67094" y="7403887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10919743" y="7228120"/>
            <a:ext cx="395605" cy="763905"/>
            <a:chOff x="10919743" y="7228120"/>
            <a:chExt cx="395605" cy="763905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19743" y="7231719"/>
              <a:ext cx="395605" cy="0"/>
            </a:xfrm>
            <a:custGeom>
              <a:avLst/>
              <a:gdLst/>
              <a:ahLst/>
              <a:cxnLst/>
              <a:rect l="l" t="t" r="r" b="b"/>
              <a:pathLst>
                <a:path w="395604">
                  <a:moveTo>
                    <a:pt x="0" y="0"/>
                  </a:moveTo>
                  <a:lnTo>
                    <a:pt x="39537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3069" y="7231719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76822" y="89611"/>
                  </a:moveTo>
                  <a:lnTo>
                    <a:pt x="57708" y="45046"/>
                  </a:lnTo>
                  <a:lnTo>
                    <a:pt x="38417" y="0"/>
                  </a:lnTo>
                  <a:lnTo>
                    <a:pt x="12" y="89611"/>
                  </a:lnTo>
                  <a:lnTo>
                    <a:pt x="34810" y="80111"/>
                  </a:lnTo>
                  <a:lnTo>
                    <a:pt x="34810" y="465086"/>
                  </a:lnTo>
                  <a:lnTo>
                    <a:pt x="34810" y="515302"/>
                  </a:lnTo>
                  <a:lnTo>
                    <a:pt x="34810" y="680008"/>
                  </a:lnTo>
                  <a:lnTo>
                    <a:pt x="33604" y="679945"/>
                  </a:lnTo>
                  <a:lnTo>
                    <a:pt x="0" y="670496"/>
                  </a:lnTo>
                  <a:lnTo>
                    <a:pt x="38404" y="760107"/>
                  </a:lnTo>
                  <a:lnTo>
                    <a:pt x="57708" y="715073"/>
                  </a:lnTo>
                  <a:lnTo>
                    <a:pt x="76809" y="670496"/>
                  </a:lnTo>
                  <a:lnTo>
                    <a:pt x="74409" y="671664"/>
                  </a:lnTo>
                  <a:lnTo>
                    <a:pt x="72009" y="672744"/>
                  </a:lnTo>
                  <a:lnTo>
                    <a:pt x="42011" y="680008"/>
                  </a:lnTo>
                  <a:lnTo>
                    <a:pt x="42011" y="515302"/>
                  </a:lnTo>
                  <a:lnTo>
                    <a:pt x="42011" y="465086"/>
                  </a:lnTo>
                  <a:lnTo>
                    <a:pt x="42011" y="80111"/>
                  </a:lnTo>
                  <a:lnTo>
                    <a:pt x="43218" y="80162"/>
                  </a:lnTo>
                  <a:lnTo>
                    <a:pt x="74422" y="88455"/>
                  </a:lnTo>
                  <a:lnTo>
                    <a:pt x="76822" y="896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00062" y="5002237"/>
            <a:ext cx="1151890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035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84258" y="98830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11308964" y="1000055"/>
            <a:ext cx="2712085" cy="3773804"/>
            <a:chOff x="11308964" y="1000055"/>
            <a:chExt cx="2712085" cy="3773804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171" y="2412669"/>
              <a:ext cx="539115" cy="2230120"/>
            </a:xfrm>
            <a:custGeom>
              <a:avLst/>
              <a:gdLst/>
              <a:ahLst/>
              <a:cxnLst/>
              <a:rect l="l" t="t" r="r" b="b"/>
              <a:pathLst>
                <a:path w="539115" h="2230120">
                  <a:moveTo>
                    <a:pt x="538617" y="0"/>
                  </a:moveTo>
                  <a:lnTo>
                    <a:pt x="0" y="331787"/>
                  </a:lnTo>
                  <a:lnTo>
                    <a:pt x="0" y="2229862"/>
                  </a:lnTo>
                  <a:lnTo>
                    <a:pt x="538617" y="1920161"/>
                  </a:lnTo>
                  <a:lnTo>
                    <a:pt x="5386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171" y="2412669"/>
              <a:ext cx="539115" cy="2230120"/>
            </a:xfrm>
            <a:custGeom>
              <a:avLst/>
              <a:gdLst/>
              <a:ahLst/>
              <a:cxnLst/>
              <a:rect l="l" t="t" r="r" b="b"/>
              <a:pathLst>
                <a:path w="539115" h="2230120">
                  <a:moveTo>
                    <a:pt x="0" y="331787"/>
                  </a:moveTo>
                  <a:lnTo>
                    <a:pt x="538617" y="0"/>
                  </a:lnTo>
                  <a:lnTo>
                    <a:pt x="538617" y="1920161"/>
                  </a:lnTo>
                  <a:lnTo>
                    <a:pt x="0" y="2229862"/>
                  </a:lnTo>
                  <a:lnTo>
                    <a:pt x="0" y="33178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1887" y="1421528"/>
              <a:ext cx="1663700" cy="3220720"/>
            </a:xfrm>
            <a:custGeom>
              <a:avLst/>
              <a:gdLst/>
              <a:ahLst/>
              <a:cxnLst/>
              <a:rect l="l" t="t" r="r" b="b"/>
              <a:pathLst>
                <a:path w="1663700" h="3220720">
                  <a:moveTo>
                    <a:pt x="0" y="0"/>
                  </a:moveTo>
                  <a:lnTo>
                    <a:pt x="0" y="679913"/>
                  </a:lnTo>
                  <a:lnTo>
                    <a:pt x="536194" y="985982"/>
                  </a:lnTo>
                  <a:lnTo>
                    <a:pt x="536194" y="2884378"/>
                  </a:lnTo>
                  <a:lnTo>
                    <a:pt x="1130449" y="3220224"/>
                  </a:lnTo>
                  <a:lnTo>
                    <a:pt x="1130284" y="1324853"/>
                  </a:lnTo>
                  <a:lnTo>
                    <a:pt x="1663484" y="1628960"/>
                  </a:lnTo>
                  <a:lnTo>
                    <a:pt x="1663484" y="95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1887" y="1421528"/>
              <a:ext cx="1663700" cy="3220720"/>
            </a:xfrm>
            <a:custGeom>
              <a:avLst/>
              <a:gdLst/>
              <a:ahLst/>
              <a:cxnLst/>
              <a:rect l="l" t="t" r="r" b="b"/>
              <a:pathLst>
                <a:path w="1663700" h="3220720">
                  <a:moveTo>
                    <a:pt x="1663484" y="952261"/>
                  </a:moveTo>
                  <a:lnTo>
                    <a:pt x="1663484" y="952261"/>
                  </a:lnTo>
                  <a:lnTo>
                    <a:pt x="1663484" y="1628960"/>
                  </a:lnTo>
                  <a:lnTo>
                    <a:pt x="1618983" y="1603614"/>
                  </a:lnTo>
                  <a:lnTo>
                    <a:pt x="1574493" y="1578256"/>
                  </a:lnTo>
                  <a:lnTo>
                    <a:pt x="1530022" y="1552895"/>
                  </a:lnTo>
                  <a:lnTo>
                    <a:pt x="1485577" y="1527543"/>
                  </a:lnTo>
                  <a:lnTo>
                    <a:pt x="1441168" y="1502209"/>
                  </a:lnTo>
                  <a:lnTo>
                    <a:pt x="1396803" y="1476903"/>
                  </a:lnTo>
                  <a:lnTo>
                    <a:pt x="1352387" y="1451572"/>
                  </a:lnTo>
                  <a:lnTo>
                    <a:pt x="1307968" y="1426232"/>
                  </a:lnTo>
                  <a:lnTo>
                    <a:pt x="1263547" y="1400888"/>
                  </a:lnTo>
                  <a:lnTo>
                    <a:pt x="1219125" y="1375541"/>
                  </a:lnTo>
                  <a:lnTo>
                    <a:pt x="1174704" y="1350195"/>
                  </a:lnTo>
                  <a:lnTo>
                    <a:pt x="1130284" y="1324853"/>
                  </a:lnTo>
                  <a:lnTo>
                    <a:pt x="1130284" y="1374747"/>
                  </a:lnTo>
                  <a:lnTo>
                    <a:pt x="1130284" y="1424645"/>
                  </a:lnTo>
                  <a:lnTo>
                    <a:pt x="1130284" y="2272798"/>
                  </a:lnTo>
                  <a:lnTo>
                    <a:pt x="1130286" y="2322653"/>
                  </a:lnTo>
                  <a:lnTo>
                    <a:pt x="1130289" y="2372516"/>
                  </a:lnTo>
                  <a:lnTo>
                    <a:pt x="1130295" y="2422385"/>
                  </a:lnTo>
                  <a:lnTo>
                    <a:pt x="1130303" y="2472259"/>
                  </a:lnTo>
                  <a:lnTo>
                    <a:pt x="1130313" y="2522137"/>
                  </a:lnTo>
                  <a:lnTo>
                    <a:pt x="1130323" y="2572018"/>
                  </a:lnTo>
                  <a:lnTo>
                    <a:pt x="1130335" y="2621901"/>
                  </a:lnTo>
                  <a:lnTo>
                    <a:pt x="1130347" y="2671785"/>
                  </a:lnTo>
                  <a:lnTo>
                    <a:pt x="1130360" y="2721668"/>
                  </a:lnTo>
                  <a:lnTo>
                    <a:pt x="1130373" y="2771549"/>
                  </a:lnTo>
                  <a:lnTo>
                    <a:pt x="1130386" y="2821428"/>
                  </a:lnTo>
                  <a:lnTo>
                    <a:pt x="1130399" y="2871303"/>
                  </a:lnTo>
                  <a:lnTo>
                    <a:pt x="1130410" y="2921173"/>
                  </a:lnTo>
                  <a:lnTo>
                    <a:pt x="1130421" y="2971036"/>
                  </a:lnTo>
                  <a:lnTo>
                    <a:pt x="1130430" y="3020893"/>
                  </a:lnTo>
                  <a:lnTo>
                    <a:pt x="1130438" y="3070741"/>
                  </a:lnTo>
                  <a:lnTo>
                    <a:pt x="1130444" y="3120580"/>
                  </a:lnTo>
                  <a:lnTo>
                    <a:pt x="1130448" y="3170408"/>
                  </a:lnTo>
                  <a:lnTo>
                    <a:pt x="1130449" y="3220224"/>
                  </a:lnTo>
                  <a:lnTo>
                    <a:pt x="1088027" y="3196240"/>
                  </a:lnTo>
                  <a:lnTo>
                    <a:pt x="1045603" y="3172263"/>
                  </a:lnTo>
                  <a:lnTo>
                    <a:pt x="1003179" y="3148291"/>
                  </a:lnTo>
                  <a:lnTo>
                    <a:pt x="960755" y="3124321"/>
                  </a:lnTo>
                  <a:lnTo>
                    <a:pt x="918332" y="3100350"/>
                  </a:lnTo>
                  <a:lnTo>
                    <a:pt x="875910" y="3076378"/>
                  </a:lnTo>
                  <a:lnTo>
                    <a:pt x="833489" y="3052400"/>
                  </a:lnTo>
                  <a:lnTo>
                    <a:pt x="791055" y="3028413"/>
                  </a:lnTo>
                  <a:lnTo>
                    <a:pt x="748604" y="3004419"/>
                  </a:lnTo>
                  <a:lnTo>
                    <a:pt x="706139" y="2980419"/>
                  </a:lnTo>
                  <a:lnTo>
                    <a:pt x="663663" y="2956414"/>
                  </a:lnTo>
                  <a:lnTo>
                    <a:pt x="621178" y="2932405"/>
                  </a:lnTo>
                  <a:lnTo>
                    <a:pt x="578688" y="2908393"/>
                  </a:lnTo>
                  <a:lnTo>
                    <a:pt x="536194" y="2884378"/>
                  </a:lnTo>
                  <a:lnTo>
                    <a:pt x="536194" y="985982"/>
                  </a:lnTo>
                  <a:lnTo>
                    <a:pt x="491514" y="960488"/>
                  </a:lnTo>
                  <a:lnTo>
                    <a:pt x="446822" y="934980"/>
                  </a:lnTo>
                  <a:lnTo>
                    <a:pt x="402129" y="909466"/>
                  </a:lnTo>
                  <a:lnTo>
                    <a:pt x="357449" y="883958"/>
                  </a:lnTo>
                  <a:lnTo>
                    <a:pt x="312794" y="858464"/>
                  </a:lnTo>
                  <a:lnTo>
                    <a:pt x="268178" y="832996"/>
                  </a:lnTo>
                  <a:lnTo>
                    <a:pt x="223503" y="807500"/>
                  </a:lnTo>
                  <a:lnTo>
                    <a:pt x="178805" y="781992"/>
                  </a:lnTo>
                  <a:lnTo>
                    <a:pt x="134095" y="756477"/>
                  </a:lnTo>
                  <a:lnTo>
                    <a:pt x="89384" y="730956"/>
                  </a:lnTo>
                  <a:lnTo>
                    <a:pt x="44682" y="705434"/>
                  </a:lnTo>
                  <a:lnTo>
                    <a:pt x="0" y="679913"/>
                  </a:lnTo>
                  <a:lnTo>
                    <a:pt x="0" y="631430"/>
                  </a:lnTo>
                  <a:lnTo>
                    <a:pt x="0" y="582902"/>
                  </a:lnTo>
                  <a:lnTo>
                    <a:pt x="0" y="0"/>
                  </a:lnTo>
                  <a:lnTo>
                    <a:pt x="43918" y="25162"/>
                  </a:lnTo>
                  <a:lnTo>
                    <a:pt x="87834" y="50320"/>
                  </a:lnTo>
                  <a:lnTo>
                    <a:pt x="131746" y="75473"/>
                  </a:lnTo>
                  <a:lnTo>
                    <a:pt x="175654" y="100621"/>
                  </a:lnTo>
                  <a:lnTo>
                    <a:pt x="219558" y="125764"/>
                  </a:lnTo>
                  <a:lnTo>
                    <a:pt x="263457" y="150902"/>
                  </a:lnTo>
                  <a:lnTo>
                    <a:pt x="307351" y="176035"/>
                  </a:lnTo>
                  <a:lnTo>
                    <a:pt x="351239" y="201163"/>
                  </a:lnTo>
                  <a:lnTo>
                    <a:pt x="395120" y="226285"/>
                  </a:lnTo>
                  <a:lnTo>
                    <a:pt x="438995" y="251402"/>
                  </a:lnTo>
                  <a:lnTo>
                    <a:pt x="482863" y="276514"/>
                  </a:lnTo>
                  <a:lnTo>
                    <a:pt x="526723" y="301621"/>
                  </a:lnTo>
                  <a:lnTo>
                    <a:pt x="570575" y="326722"/>
                  </a:lnTo>
                  <a:lnTo>
                    <a:pt x="614418" y="351818"/>
                  </a:lnTo>
                  <a:lnTo>
                    <a:pt x="658252" y="376908"/>
                  </a:lnTo>
                  <a:lnTo>
                    <a:pt x="702077" y="401993"/>
                  </a:lnTo>
                  <a:lnTo>
                    <a:pt x="745891" y="427071"/>
                  </a:lnTo>
                  <a:lnTo>
                    <a:pt x="789696" y="452145"/>
                  </a:lnTo>
                  <a:lnTo>
                    <a:pt x="833489" y="477212"/>
                  </a:lnTo>
                  <a:lnTo>
                    <a:pt x="877199" y="502231"/>
                  </a:lnTo>
                  <a:lnTo>
                    <a:pt x="920905" y="527249"/>
                  </a:lnTo>
                  <a:lnTo>
                    <a:pt x="964609" y="552265"/>
                  </a:lnTo>
                  <a:lnTo>
                    <a:pt x="1008310" y="577280"/>
                  </a:lnTo>
                  <a:lnTo>
                    <a:pt x="1052008" y="602292"/>
                  </a:lnTo>
                  <a:lnTo>
                    <a:pt x="1095703" y="627303"/>
                  </a:lnTo>
                  <a:lnTo>
                    <a:pt x="1139395" y="652312"/>
                  </a:lnTo>
                  <a:lnTo>
                    <a:pt x="1183085" y="677319"/>
                  </a:lnTo>
                  <a:lnTo>
                    <a:pt x="1226771" y="702325"/>
                  </a:lnTo>
                  <a:lnTo>
                    <a:pt x="1270455" y="727328"/>
                  </a:lnTo>
                  <a:lnTo>
                    <a:pt x="1314136" y="752329"/>
                  </a:lnTo>
                  <a:lnTo>
                    <a:pt x="1357814" y="777328"/>
                  </a:lnTo>
                  <a:lnTo>
                    <a:pt x="1401489" y="802325"/>
                  </a:lnTo>
                  <a:lnTo>
                    <a:pt x="1445162" y="827320"/>
                  </a:lnTo>
                  <a:lnTo>
                    <a:pt x="1488832" y="852313"/>
                  </a:lnTo>
                  <a:lnTo>
                    <a:pt x="1532499" y="877303"/>
                  </a:lnTo>
                  <a:lnTo>
                    <a:pt x="1576163" y="902292"/>
                  </a:lnTo>
                  <a:lnTo>
                    <a:pt x="1619825" y="927277"/>
                  </a:lnTo>
                  <a:lnTo>
                    <a:pt x="1663484" y="9522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2264" y="1113530"/>
              <a:ext cx="2186940" cy="1930400"/>
            </a:xfrm>
            <a:custGeom>
              <a:avLst/>
              <a:gdLst/>
              <a:ahLst/>
              <a:cxnLst/>
              <a:rect l="l" t="t" r="r" b="b"/>
              <a:pathLst>
                <a:path w="2186940" h="1930400">
                  <a:moveTo>
                    <a:pt x="533218" y="0"/>
                  </a:moveTo>
                  <a:lnTo>
                    <a:pt x="0" y="308084"/>
                  </a:lnTo>
                  <a:lnTo>
                    <a:pt x="1658927" y="1258202"/>
                  </a:lnTo>
                  <a:lnTo>
                    <a:pt x="1661079" y="1930394"/>
                  </a:lnTo>
                  <a:lnTo>
                    <a:pt x="2186766" y="1626617"/>
                  </a:lnTo>
                  <a:lnTo>
                    <a:pt x="2186766" y="950118"/>
                  </a:lnTo>
                  <a:lnTo>
                    <a:pt x="53321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2264" y="1113530"/>
              <a:ext cx="2186940" cy="1930400"/>
            </a:xfrm>
            <a:custGeom>
              <a:avLst/>
              <a:gdLst/>
              <a:ahLst/>
              <a:cxnLst/>
              <a:rect l="l" t="t" r="r" b="b"/>
              <a:pathLst>
                <a:path w="2186940" h="1930400">
                  <a:moveTo>
                    <a:pt x="0" y="308084"/>
                  </a:moveTo>
                  <a:lnTo>
                    <a:pt x="1658927" y="1258202"/>
                  </a:lnTo>
                  <a:lnTo>
                    <a:pt x="1661079" y="1930394"/>
                  </a:lnTo>
                  <a:lnTo>
                    <a:pt x="2186766" y="1626617"/>
                  </a:lnTo>
                  <a:lnTo>
                    <a:pt x="2186766" y="950118"/>
                  </a:lnTo>
                  <a:lnTo>
                    <a:pt x="533218" y="0"/>
                  </a:lnTo>
                  <a:lnTo>
                    <a:pt x="0" y="30808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3315" y="2069039"/>
              <a:ext cx="525780" cy="977265"/>
            </a:xfrm>
            <a:custGeom>
              <a:avLst/>
              <a:gdLst/>
              <a:ahLst/>
              <a:cxnLst/>
              <a:rect l="l" t="t" r="r" b="b"/>
              <a:pathLst>
                <a:path w="525780" h="977264">
                  <a:moveTo>
                    <a:pt x="525687" y="0"/>
                  </a:moveTo>
                  <a:lnTo>
                    <a:pt x="0" y="307011"/>
                  </a:lnTo>
                  <a:lnTo>
                    <a:pt x="0" y="977042"/>
                  </a:lnTo>
                  <a:lnTo>
                    <a:pt x="525687" y="671111"/>
                  </a:lnTo>
                  <a:lnTo>
                    <a:pt x="5256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3315" y="2069039"/>
              <a:ext cx="525780" cy="977265"/>
            </a:xfrm>
            <a:custGeom>
              <a:avLst/>
              <a:gdLst/>
              <a:ahLst/>
              <a:cxnLst/>
              <a:rect l="l" t="t" r="r" b="b"/>
              <a:pathLst>
                <a:path w="525780" h="977264">
                  <a:moveTo>
                    <a:pt x="0" y="307011"/>
                  </a:moveTo>
                  <a:lnTo>
                    <a:pt x="525687" y="0"/>
                  </a:lnTo>
                  <a:lnTo>
                    <a:pt x="525687" y="671111"/>
                  </a:lnTo>
                  <a:lnTo>
                    <a:pt x="0" y="977042"/>
                  </a:lnTo>
                  <a:lnTo>
                    <a:pt x="0" y="30701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97033" y="4185875"/>
              <a:ext cx="1539875" cy="584835"/>
            </a:xfrm>
            <a:custGeom>
              <a:avLst/>
              <a:gdLst/>
              <a:ahLst/>
              <a:cxnLst/>
              <a:rect l="l" t="t" r="r" b="b"/>
              <a:pathLst>
                <a:path w="1539875" h="584835">
                  <a:moveTo>
                    <a:pt x="611140" y="584370"/>
                  </a:moveTo>
                  <a:lnTo>
                    <a:pt x="1539580" y="47397"/>
                  </a:lnTo>
                </a:path>
                <a:path w="1539875" h="584835">
                  <a:moveTo>
                    <a:pt x="1023026" y="584370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12564" y="1003655"/>
              <a:ext cx="2705100" cy="2111375"/>
            </a:xfrm>
            <a:custGeom>
              <a:avLst/>
              <a:gdLst/>
              <a:ahLst/>
              <a:cxnLst/>
              <a:rect l="l" t="t" r="r" b="b"/>
              <a:pathLst>
                <a:path w="2705100" h="2111375">
                  <a:moveTo>
                    <a:pt x="9738" y="503426"/>
                  </a:moveTo>
                  <a:lnTo>
                    <a:pt x="736735" y="82957"/>
                  </a:lnTo>
                </a:path>
                <a:path w="2705100" h="2111375">
                  <a:moveTo>
                    <a:pt x="1500440" y="1559274"/>
                  </a:moveTo>
                  <a:lnTo>
                    <a:pt x="2704539" y="862872"/>
                  </a:lnTo>
                </a:path>
                <a:path w="2705100" h="2111375">
                  <a:moveTo>
                    <a:pt x="1707271" y="2110812"/>
                  </a:moveTo>
                  <a:lnTo>
                    <a:pt x="2553754" y="1621241"/>
                  </a:lnTo>
                </a:path>
                <a:path w="2705100" h="2111375">
                  <a:moveTo>
                    <a:pt x="2065629" y="1498780"/>
                  </a:moveTo>
                  <a:lnTo>
                    <a:pt x="0" y="318858"/>
                  </a:lnTo>
                </a:path>
                <a:path w="2705100" h="2111375">
                  <a:moveTo>
                    <a:pt x="2574082" y="1179921"/>
                  </a:moveTo>
                  <a:lnTo>
                    <a:pt x="50845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7480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4" name="object 84"/>
          <p:cNvGrpSpPr>
            <a:grpSpLocks noGrp="1" noUngrp="1" noRot="1" noMove="1" noResize="1"/>
          </p:cNvGrpSpPr>
          <p:nvPr/>
        </p:nvGrpSpPr>
        <p:grpSpPr>
          <a:xfrm>
            <a:off x="7872933" y="3799727"/>
            <a:ext cx="1157605" cy="1157605"/>
            <a:chOff x="7872933" y="3799727"/>
            <a:chExt cx="1157605" cy="1157605"/>
          </a:xfrm>
        </p:grpSpPr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2933" y="3799727"/>
              <a:ext cx="1157605" cy="1157605"/>
            </a:xfrm>
            <a:custGeom>
              <a:avLst/>
              <a:gdLst/>
              <a:ahLst/>
              <a:cxnLst/>
              <a:rect l="l" t="t" r="r" b="b"/>
              <a:pathLst>
                <a:path w="1157604" h="1157604">
                  <a:moveTo>
                    <a:pt x="1157133" y="0"/>
                  </a:moveTo>
                  <a:lnTo>
                    <a:pt x="0" y="0"/>
                  </a:lnTo>
                  <a:lnTo>
                    <a:pt x="0" y="1157133"/>
                  </a:lnTo>
                  <a:lnTo>
                    <a:pt x="1157133" y="1157133"/>
                  </a:lnTo>
                  <a:lnTo>
                    <a:pt x="11571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5811" y="3862625"/>
              <a:ext cx="1006475" cy="327025"/>
            </a:xfrm>
            <a:custGeom>
              <a:avLst/>
              <a:gdLst/>
              <a:ahLst/>
              <a:cxnLst/>
              <a:rect l="l" t="t" r="r" b="b"/>
              <a:pathLst>
                <a:path w="1006475" h="327025">
                  <a:moveTo>
                    <a:pt x="25158" y="226390"/>
                  </a:moveTo>
                  <a:lnTo>
                    <a:pt x="0" y="226390"/>
                  </a:lnTo>
                  <a:lnTo>
                    <a:pt x="0" y="251548"/>
                  </a:lnTo>
                  <a:lnTo>
                    <a:pt x="25158" y="251548"/>
                  </a:lnTo>
                  <a:lnTo>
                    <a:pt x="25158" y="226390"/>
                  </a:lnTo>
                  <a:close/>
                </a:path>
                <a:path w="1006475" h="327025">
                  <a:moveTo>
                    <a:pt x="226402" y="125768"/>
                  </a:moveTo>
                  <a:lnTo>
                    <a:pt x="201244" y="125768"/>
                  </a:lnTo>
                  <a:lnTo>
                    <a:pt x="201244" y="201231"/>
                  </a:lnTo>
                  <a:lnTo>
                    <a:pt x="226402" y="201231"/>
                  </a:lnTo>
                  <a:lnTo>
                    <a:pt x="226402" y="125768"/>
                  </a:lnTo>
                  <a:close/>
                </a:path>
                <a:path w="1006475" h="327025">
                  <a:moveTo>
                    <a:pt x="226402" y="25146"/>
                  </a:moveTo>
                  <a:lnTo>
                    <a:pt x="201244" y="25146"/>
                  </a:lnTo>
                  <a:lnTo>
                    <a:pt x="201244" y="50304"/>
                  </a:lnTo>
                  <a:lnTo>
                    <a:pt x="226402" y="50304"/>
                  </a:lnTo>
                  <a:lnTo>
                    <a:pt x="226402" y="25146"/>
                  </a:lnTo>
                  <a:close/>
                </a:path>
                <a:path w="1006475" h="327025">
                  <a:moveTo>
                    <a:pt x="276707" y="201231"/>
                  </a:moveTo>
                  <a:lnTo>
                    <a:pt x="251561" y="201231"/>
                  </a:lnTo>
                  <a:lnTo>
                    <a:pt x="226402" y="201231"/>
                  </a:lnTo>
                  <a:lnTo>
                    <a:pt x="226402" y="226390"/>
                  </a:lnTo>
                  <a:lnTo>
                    <a:pt x="251561" y="226390"/>
                  </a:lnTo>
                  <a:lnTo>
                    <a:pt x="251561" y="251548"/>
                  </a:lnTo>
                  <a:lnTo>
                    <a:pt x="276707" y="251548"/>
                  </a:lnTo>
                  <a:lnTo>
                    <a:pt x="276707" y="201231"/>
                  </a:lnTo>
                  <a:close/>
                </a:path>
                <a:path w="1006475" h="327025">
                  <a:moveTo>
                    <a:pt x="276707" y="150926"/>
                  </a:moveTo>
                  <a:lnTo>
                    <a:pt x="251561" y="150926"/>
                  </a:lnTo>
                  <a:lnTo>
                    <a:pt x="251561" y="176085"/>
                  </a:lnTo>
                  <a:lnTo>
                    <a:pt x="276707" y="176085"/>
                  </a:lnTo>
                  <a:lnTo>
                    <a:pt x="276707" y="150926"/>
                  </a:lnTo>
                  <a:close/>
                </a:path>
                <a:path w="1006475" h="327025">
                  <a:moveTo>
                    <a:pt x="276707" y="100622"/>
                  </a:moveTo>
                  <a:lnTo>
                    <a:pt x="251561" y="100622"/>
                  </a:lnTo>
                  <a:lnTo>
                    <a:pt x="251561" y="125768"/>
                  </a:lnTo>
                  <a:lnTo>
                    <a:pt x="276707" y="125768"/>
                  </a:lnTo>
                  <a:lnTo>
                    <a:pt x="276707" y="100622"/>
                  </a:lnTo>
                  <a:close/>
                </a:path>
                <a:path w="1006475" h="327025">
                  <a:moveTo>
                    <a:pt x="352171" y="226390"/>
                  </a:moveTo>
                  <a:lnTo>
                    <a:pt x="327025" y="226390"/>
                  </a:lnTo>
                  <a:lnTo>
                    <a:pt x="327025" y="251548"/>
                  </a:lnTo>
                  <a:lnTo>
                    <a:pt x="301866" y="251548"/>
                  </a:lnTo>
                  <a:lnTo>
                    <a:pt x="276707" y="251548"/>
                  </a:lnTo>
                  <a:lnTo>
                    <a:pt x="276707" y="301853"/>
                  </a:lnTo>
                  <a:lnTo>
                    <a:pt x="301866" y="301853"/>
                  </a:lnTo>
                  <a:lnTo>
                    <a:pt x="327025" y="301853"/>
                  </a:lnTo>
                  <a:lnTo>
                    <a:pt x="327025" y="327012"/>
                  </a:lnTo>
                  <a:lnTo>
                    <a:pt x="352171" y="327012"/>
                  </a:lnTo>
                  <a:lnTo>
                    <a:pt x="352171" y="226390"/>
                  </a:lnTo>
                  <a:close/>
                </a:path>
                <a:path w="1006475" h="327025">
                  <a:moveTo>
                    <a:pt x="377329" y="150926"/>
                  </a:moveTo>
                  <a:lnTo>
                    <a:pt x="352171" y="150926"/>
                  </a:lnTo>
                  <a:lnTo>
                    <a:pt x="352171" y="176085"/>
                  </a:lnTo>
                  <a:lnTo>
                    <a:pt x="377329" y="176085"/>
                  </a:lnTo>
                  <a:lnTo>
                    <a:pt x="377329" y="150926"/>
                  </a:lnTo>
                  <a:close/>
                </a:path>
                <a:path w="1006475" h="327025">
                  <a:moveTo>
                    <a:pt x="402488" y="176085"/>
                  </a:moveTo>
                  <a:lnTo>
                    <a:pt x="377329" y="176085"/>
                  </a:lnTo>
                  <a:lnTo>
                    <a:pt x="377329" y="201231"/>
                  </a:lnTo>
                  <a:lnTo>
                    <a:pt x="402488" y="201231"/>
                  </a:lnTo>
                  <a:lnTo>
                    <a:pt x="402488" y="176085"/>
                  </a:lnTo>
                  <a:close/>
                </a:path>
                <a:path w="1006475" h="327025">
                  <a:moveTo>
                    <a:pt x="402488" y="125768"/>
                  </a:moveTo>
                  <a:lnTo>
                    <a:pt x="377329" y="125768"/>
                  </a:lnTo>
                  <a:lnTo>
                    <a:pt x="377329" y="150926"/>
                  </a:lnTo>
                  <a:lnTo>
                    <a:pt x="402488" y="150926"/>
                  </a:lnTo>
                  <a:lnTo>
                    <a:pt x="402488" y="125768"/>
                  </a:lnTo>
                  <a:close/>
                </a:path>
                <a:path w="1006475" h="327025">
                  <a:moveTo>
                    <a:pt x="427647" y="150926"/>
                  </a:moveTo>
                  <a:lnTo>
                    <a:pt x="402488" y="150926"/>
                  </a:lnTo>
                  <a:lnTo>
                    <a:pt x="402488" y="176085"/>
                  </a:lnTo>
                  <a:lnTo>
                    <a:pt x="427647" y="176085"/>
                  </a:lnTo>
                  <a:lnTo>
                    <a:pt x="427647" y="150926"/>
                  </a:lnTo>
                  <a:close/>
                </a:path>
                <a:path w="1006475" h="327025">
                  <a:moveTo>
                    <a:pt x="452793" y="100622"/>
                  </a:moveTo>
                  <a:lnTo>
                    <a:pt x="427647" y="100622"/>
                  </a:lnTo>
                  <a:lnTo>
                    <a:pt x="427647" y="150926"/>
                  </a:lnTo>
                  <a:lnTo>
                    <a:pt x="452793" y="150926"/>
                  </a:lnTo>
                  <a:lnTo>
                    <a:pt x="452793" y="100622"/>
                  </a:lnTo>
                  <a:close/>
                </a:path>
                <a:path w="1006475" h="327025">
                  <a:moveTo>
                    <a:pt x="452793" y="0"/>
                  </a:moveTo>
                  <a:lnTo>
                    <a:pt x="427647" y="0"/>
                  </a:lnTo>
                  <a:lnTo>
                    <a:pt x="427647" y="25146"/>
                  </a:lnTo>
                  <a:lnTo>
                    <a:pt x="427647" y="50304"/>
                  </a:lnTo>
                  <a:lnTo>
                    <a:pt x="402488" y="50304"/>
                  </a:lnTo>
                  <a:lnTo>
                    <a:pt x="402488" y="25146"/>
                  </a:lnTo>
                  <a:lnTo>
                    <a:pt x="427647" y="25146"/>
                  </a:lnTo>
                  <a:lnTo>
                    <a:pt x="427647" y="0"/>
                  </a:lnTo>
                  <a:lnTo>
                    <a:pt x="402488" y="0"/>
                  </a:lnTo>
                  <a:lnTo>
                    <a:pt x="377329" y="0"/>
                  </a:lnTo>
                  <a:lnTo>
                    <a:pt x="352171" y="0"/>
                  </a:lnTo>
                  <a:lnTo>
                    <a:pt x="352171" y="25146"/>
                  </a:lnTo>
                  <a:lnTo>
                    <a:pt x="377329" y="25146"/>
                  </a:lnTo>
                  <a:lnTo>
                    <a:pt x="377329" y="75463"/>
                  </a:lnTo>
                  <a:lnTo>
                    <a:pt x="352171" y="75463"/>
                  </a:lnTo>
                  <a:lnTo>
                    <a:pt x="352171" y="25146"/>
                  </a:lnTo>
                  <a:lnTo>
                    <a:pt x="327025" y="25146"/>
                  </a:lnTo>
                  <a:lnTo>
                    <a:pt x="327025" y="75463"/>
                  </a:lnTo>
                  <a:lnTo>
                    <a:pt x="301866" y="75463"/>
                  </a:lnTo>
                  <a:lnTo>
                    <a:pt x="301866" y="25146"/>
                  </a:lnTo>
                  <a:lnTo>
                    <a:pt x="276707" y="25146"/>
                  </a:lnTo>
                  <a:lnTo>
                    <a:pt x="276707" y="50304"/>
                  </a:lnTo>
                  <a:lnTo>
                    <a:pt x="251561" y="50304"/>
                  </a:lnTo>
                  <a:lnTo>
                    <a:pt x="226402" y="50304"/>
                  </a:lnTo>
                  <a:lnTo>
                    <a:pt x="226402" y="75463"/>
                  </a:lnTo>
                  <a:lnTo>
                    <a:pt x="251561" y="75463"/>
                  </a:lnTo>
                  <a:lnTo>
                    <a:pt x="276707" y="75463"/>
                  </a:lnTo>
                  <a:lnTo>
                    <a:pt x="276707" y="100622"/>
                  </a:lnTo>
                  <a:lnTo>
                    <a:pt x="301866" y="100622"/>
                  </a:lnTo>
                  <a:lnTo>
                    <a:pt x="301866" y="125768"/>
                  </a:lnTo>
                  <a:lnTo>
                    <a:pt x="276707" y="125768"/>
                  </a:lnTo>
                  <a:lnTo>
                    <a:pt x="276707" y="150926"/>
                  </a:lnTo>
                  <a:lnTo>
                    <a:pt x="301866" y="150926"/>
                  </a:lnTo>
                  <a:lnTo>
                    <a:pt x="301866" y="226390"/>
                  </a:lnTo>
                  <a:lnTo>
                    <a:pt x="327025" y="226390"/>
                  </a:lnTo>
                  <a:lnTo>
                    <a:pt x="327025" y="201231"/>
                  </a:lnTo>
                  <a:lnTo>
                    <a:pt x="352171" y="201231"/>
                  </a:lnTo>
                  <a:lnTo>
                    <a:pt x="352171" y="176085"/>
                  </a:lnTo>
                  <a:lnTo>
                    <a:pt x="327025" y="176085"/>
                  </a:lnTo>
                  <a:lnTo>
                    <a:pt x="327025" y="150926"/>
                  </a:lnTo>
                  <a:lnTo>
                    <a:pt x="352171" y="150926"/>
                  </a:lnTo>
                  <a:lnTo>
                    <a:pt x="352171" y="125768"/>
                  </a:lnTo>
                  <a:lnTo>
                    <a:pt x="327025" y="125768"/>
                  </a:lnTo>
                  <a:lnTo>
                    <a:pt x="327025" y="100622"/>
                  </a:lnTo>
                  <a:lnTo>
                    <a:pt x="352171" y="100622"/>
                  </a:lnTo>
                  <a:lnTo>
                    <a:pt x="352171" y="125768"/>
                  </a:lnTo>
                  <a:lnTo>
                    <a:pt x="377329" y="125768"/>
                  </a:lnTo>
                  <a:lnTo>
                    <a:pt x="377329" y="100622"/>
                  </a:lnTo>
                  <a:lnTo>
                    <a:pt x="402488" y="100622"/>
                  </a:lnTo>
                  <a:lnTo>
                    <a:pt x="427647" y="100622"/>
                  </a:lnTo>
                  <a:lnTo>
                    <a:pt x="427647" y="75463"/>
                  </a:lnTo>
                  <a:lnTo>
                    <a:pt x="452793" y="75463"/>
                  </a:lnTo>
                  <a:lnTo>
                    <a:pt x="452793" y="0"/>
                  </a:lnTo>
                  <a:close/>
                </a:path>
                <a:path w="1006475" h="327025">
                  <a:moveTo>
                    <a:pt x="477951" y="226390"/>
                  </a:moveTo>
                  <a:lnTo>
                    <a:pt x="452793" y="226390"/>
                  </a:lnTo>
                  <a:lnTo>
                    <a:pt x="452793" y="201231"/>
                  </a:lnTo>
                  <a:lnTo>
                    <a:pt x="427647" y="201231"/>
                  </a:lnTo>
                  <a:lnTo>
                    <a:pt x="402488" y="201231"/>
                  </a:lnTo>
                  <a:lnTo>
                    <a:pt x="402488" y="251548"/>
                  </a:lnTo>
                  <a:lnTo>
                    <a:pt x="427647" y="251548"/>
                  </a:lnTo>
                  <a:lnTo>
                    <a:pt x="452793" y="251548"/>
                  </a:lnTo>
                  <a:lnTo>
                    <a:pt x="452793" y="276707"/>
                  </a:lnTo>
                  <a:lnTo>
                    <a:pt x="477951" y="276707"/>
                  </a:lnTo>
                  <a:lnTo>
                    <a:pt x="477951" y="226390"/>
                  </a:lnTo>
                  <a:close/>
                </a:path>
                <a:path w="1006475" h="327025">
                  <a:moveTo>
                    <a:pt x="477951" y="150926"/>
                  </a:moveTo>
                  <a:lnTo>
                    <a:pt x="452793" y="150926"/>
                  </a:lnTo>
                  <a:lnTo>
                    <a:pt x="452793" y="201231"/>
                  </a:lnTo>
                  <a:lnTo>
                    <a:pt x="477951" y="201231"/>
                  </a:lnTo>
                  <a:lnTo>
                    <a:pt x="477951" y="150926"/>
                  </a:lnTo>
                  <a:close/>
                </a:path>
                <a:path w="1006475" h="327025">
                  <a:moveTo>
                    <a:pt x="477951" y="75463"/>
                  </a:moveTo>
                  <a:lnTo>
                    <a:pt x="452793" y="75463"/>
                  </a:lnTo>
                  <a:lnTo>
                    <a:pt x="452793" y="100622"/>
                  </a:lnTo>
                  <a:lnTo>
                    <a:pt x="477951" y="100622"/>
                  </a:lnTo>
                  <a:lnTo>
                    <a:pt x="477951" y="75463"/>
                  </a:lnTo>
                  <a:close/>
                </a:path>
                <a:path w="1006475" h="327025">
                  <a:moveTo>
                    <a:pt x="503110" y="201231"/>
                  </a:moveTo>
                  <a:lnTo>
                    <a:pt x="477951" y="201231"/>
                  </a:lnTo>
                  <a:lnTo>
                    <a:pt x="477951" y="226390"/>
                  </a:lnTo>
                  <a:lnTo>
                    <a:pt x="503110" y="226390"/>
                  </a:lnTo>
                  <a:lnTo>
                    <a:pt x="503110" y="201231"/>
                  </a:lnTo>
                  <a:close/>
                </a:path>
                <a:path w="1006475" h="327025">
                  <a:moveTo>
                    <a:pt x="503110" y="50304"/>
                  </a:moveTo>
                  <a:lnTo>
                    <a:pt x="477951" y="50304"/>
                  </a:lnTo>
                  <a:lnTo>
                    <a:pt x="477951" y="75463"/>
                  </a:lnTo>
                  <a:lnTo>
                    <a:pt x="503110" y="75463"/>
                  </a:lnTo>
                  <a:lnTo>
                    <a:pt x="503110" y="50304"/>
                  </a:lnTo>
                  <a:close/>
                </a:path>
                <a:path w="1006475" h="327025">
                  <a:moveTo>
                    <a:pt x="503110" y="0"/>
                  </a:moveTo>
                  <a:lnTo>
                    <a:pt x="477951" y="0"/>
                  </a:lnTo>
                  <a:lnTo>
                    <a:pt x="477951" y="25146"/>
                  </a:lnTo>
                  <a:lnTo>
                    <a:pt x="503110" y="25146"/>
                  </a:lnTo>
                  <a:lnTo>
                    <a:pt x="503110" y="0"/>
                  </a:lnTo>
                  <a:close/>
                </a:path>
                <a:path w="1006475" h="327025">
                  <a:moveTo>
                    <a:pt x="528256" y="226390"/>
                  </a:moveTo>
                  <a:lnTo>
                    <a:pt x="503110" y="226390"/>
                  </a:lnTo>
                  <a:lnTo>
                    <a:pt x="503110" y="251548"/>
                  </a:lnTo>
                  <a:lnTo>
                    <a:pt x="528256" y="251548"/>
                  </a:lnTo>
                  <a:lnTo>
                    <a:pt x="528256" y="226390"/>
                  </a:lnTo>
                  <a:close/>
                </a:path>
                <a:path w="1006475" h="327025">
                  <a:moveTo>
                    <a:pt x="528256" y="100622"/>
                  </a:moveTo>
                  <a:lnTo>
                    <a:pt x="503110" y="100622"/>
                  </a:lnTo>
                  <a:lnTo>
                    <a:pt x="503110" y="125768"/>
                  </a:lnTo>
                  <a:lnTo>
                    <a:pt x="528256" y="125768"/>
                  </a:lnTo>
                  <a:lnTo>
                    <a:pt x="528256" y="100622"/>
                  </a:lnTo>
                  <a:close/>
                </a:path>
                <a:path w="1006475" h="327025">
                  <a:moveTo>
                    <a:pt x="553415" y="25146"/>
                  </a:moveTo>
                  <a:lnTo>
                    <a:pt x="528256" y="25146"/>
                  </a:lnTo>
                  <a:lnTo>
                    <a:pt x="528256" y="50304"/>
                  </a:lnTo>
                  <a:lnTo>
                    <a:pt x="553415" y="50304"/>
                  </a:lnTo>
                  <a:lnTo>
                    <a:pt x="553415" y="25146"/>
                  </a:lnTo>
                  <a:close/>
                </a:path>
                <a:path w="1006475" h="327025">
                  <a:moveTo>
                    <a:pt x="578573" y="226390"/>
                  </a:moveTo>
                  <a:lnTo>
                    <a:pt x="553415" y="226390"/>
                  </a:lnTo>
                  <a:lnTo>
                    <a:pt x="553415" y="251548"/>
                  </a:lnTo>
                  <a:lnTo>
                    <a:pt x="578573" y="251548"/>
                  </a:lnTo>
                  <a:lnTo>
                    <a:pt x="578573" y="226390"/>
                  </a:lnTo>
                  <a:close/>
                </a:path>
                <a:path w="1006475" h="327025">
                  <a:moveTo>
                    <a:pt x="578573" y="50304"/>
                  </a:moveTo>
                  <a:lnTo>
                    <a:pt x="553415" y="50304"/>
                  </a:lnTo>
                  <a:lnTo>
                    <a:pt x="553415" y="75463"/>
                  </a:lnTo>
                  <a:lnTo>
                    <a:pt x="528256" y="75463"/>
                  </a:lnTo>
                  <a:lnTo>
                    <a:pt x="528256" y="100622"/>
                  </a:lnTo>
                  <a:lnTo>
                    <a:pt x="553415" y="100622"/>
                  </a:lnTo>
                  <a:lnTo>
                    <a:pt x="553415" y="125768"/>
                  </a:lnTo>
                  <a:lnTo>
                    <a:pt x="578573" y="125768"/>
                  </a:lnTo>
                  <a:lnTo>
                    <a:pt x="578573" y="50304"/>
                  </a:lnTo>
                  <a:close/>
                </a:path>
                <a:path w="1006475" h="327025">
                  <a:moveTo>
                    <a:pt x="654037" y="125768"/>
                  </a:moveTo>
                  <a:lnTo>
                    <a:pt x="628878" y="125768"/>
                  </a:lnTo>
                  <a:lnTo>
                    <a:pt x="628878" y="150926"/>
                  </a:lnTo>
                  <a:lnTo>
                    <a:pt x="654037" y="150926"/>
                  </a:lnTo>
                  <a:lnTo>
                    <a:pt x="654037" y="125768"/>
                  </a:lnTo>
                  <a:close/>
                </a:path>
                <a:path w="1006475" h="327025">
                  <a:moveTo>
                    <a:pt x="679196" y="150926"/>
                  </a:moveTo>
                  <a:lnTo>
                    <a:pt x="654037" y="150926"/>
                  </a:lnTo>
                  <a:lnTo>
                    <a:pt x="654037" y="176085"/>
                  </a:lnTo>
                  <a:lnTo>
                    <a:pt x="679196" y="176085"/>
                  </a:lnTo>
                  <a:lnTo>
                    <a:pt x="679196" y="150926"/>
                  </a:lnTo>
                  <a:close/>
                </a:path>
                <a:path w="1006475" h="327025">
                  <a:moveTo>
                    <a:pt x="779818" y="226390"/>
                  </a:moveTo>
                  <a:lnTo>
                    <a:pt x="754659" y="226390"/>
                  </a:lnTo>
                  <a:lnTo>
                    <a:pt x="754659" y="176085"/>
                  </a:lnTo>
                  <a:lnTo>
                    <a:pt x="729500" y="176085"/>
                  </a:lnTo>
                  <a:lnTo>
                    <a:pt x="729500" y="226390"/>
                  </a:lnTo>
                  <a:lnTo>
                    <a:pt x="704342" y="226390"/>
                  </a:lnTo>
                  <a:lnTo>
                    <a:pt x="704342" y="201231"/>
                  </a:lnTo>
                  <a:lnTo>
                    <a:pt x="679196" y="201231"/>
                  </a:lnTo>
                  <a:lnTo>
                    <a:pt x="654037" y="201231"/>
                  </a:lnTo>
                  <a:lnTo>
                    <a:pt x="654037" y="226390"/>
                  </a:lnTo>
                  <a:lnTo>
                    <a:pt x="679196" y="226390"/>
                  </a:lnTo>
                  <a:lnTo>
                    <a:pt x="679196" y="251548"/>
                  </a:lnTo>
                  <a:lnTo>
                    <a:pt x="654037" y="251548"/>
                  </a:lnTo>
                  <a:lnTo>
                    <a:pt x="654037" y="226390"/>
                  </a:lnTo>
                  <a:lnTo>
                    <a:pt x="628878" y="226390"/>
                  </a:lnTo>
                  <a:lnTo>
                    <a:pt x="628878" y="150926"/>
                  </a:lnTo>
                  <a:lnTo>
                    <a:pt x="603719" y="150926"/>
                  </a:lnTo>
                  <a:lnTo>
                    <a:pt x="603719" y="176085"/>
                  </a:lnTo>
                  <a:lnTo>
                    <a:pt x="578573" y="176085"/>
                  </a:lnTo>
                  <a:lnTo>
                    <a:pt x="578573" y="150926"/>
                  </a:lnTo>
                  <a:lnTo>
                    <a:pt x="553415" y="150926"/>
                  </a:lnTo>
                  <a:lnTo>
                    <a:pt x="553415" y="176085"/>
                  </a:lnTo>
                  <a:lnTo>
                    <a:pt x="528256" y="176085"/>
                  </a:lnTo>
                  <a:lnTo>
                    <a:pt x="528256" y="150926"/>
                  </a:lnTo>
                  <a:lnTo>
                    <a:pt x="503110" y="150926"/>
                  </a:lnTo>
                  <a:lnTo>
                    <a:pt x="503110" y="201231"/>
                  </a:lnTo>
                  <a:lnTo>
                    <a:pt x="528256" y="201231"/>
                  </a:lnTo>
                  <a:lnTo>
                    <a:pt x="553415" y="201231"/>
                  </a:lnTo>
                  <a:lnTo>
                    <a:pt x="578573" y="201231"/>
                  </a:lnTo>
                  <a:lnTo>
                    <a:pt x="603719" y="201231"/>
                  </a:lnTo>
                  <a:lnTo>
                    <a:pt x="603719" y="251548"/>
                  </a:lnTo>
                  <a:lnTo>
                    <a:pt x="628878" y="251548"/>
                  </a:lnTo>
                  <a:lnTo>
                    <a:pt x="628878" y="276707"/>
                  </a:lnTo>
                  <a:lnTo>
                    <a:pt x="654037" y="276707"/>
                  </a:lnTo>
                  <a:lnTo>
                    <a:pt x="679196" y="276707"/>
                  </a:lnTo>
                  <a:lnTo>
                    <a:pt x="704342" y="276707"/>
                  </a:lnTo>
                  <a:lnTo>
                    <a:pt x="729500" y="276707"/>
                  </a:lnTo>
                  <a:lnTo>
                    <a:pt x="729500" y="251548"/>
                  </a:lnTo>
                  <a:lnTo>
                    <a:pt x="754659" y="251548"/>
                  </a:lnTo>
                  <a:lnTo>
                    <a:pt x="754659" y="276707"/>
                  </a:lnTo>
                  <a:lnTo>
                    <a:pt x="779818" y="276707"/>
                  </a:lnTo>
                  <a:lnTo>
                    <a:pt x="779818" y="226390"/>
                  </a:lnTo>
                  <a:close/>
                </a:path>
                <a:path w="1006475" h="327025">
                  <a:moveTo>
                    <a:pt x="779818" y="150926"/>
                  </a:moveTo>
                  <a:lnTo>
                    <a:pt x="754659" y="150926"/>
                  </a:lnTo>
                  <a:lnTo>
                    <a:pt x="754659" y="176085"/>
                  </a:lnTo>
                  <a:lnTo>
                    <a:pt x="779818" y="176085"/>
                  </a:lnTo>
                  <a:lnTo>
                    <a:pt x="779818" y="150926"/>
                  </a:lnTo>
                  <a:close/>
                </a:path>
                <a:path w="1006475" h="327025">
                  <a:moveTo>
                    <a:pt x="779818" y="0"/>
                  </a:moveTo>
                  <a:lnTo>
                    <a:pt x="754659" y="0"/>
                  </a:lnTo>
                  <a:lnTo>
                    <a:pt x="729500" y="0"/>
                  </a:lnTo>
                  <a:lnTo>
                    <a:pt x="704342" y="0"/>
                  </a:lnTo>
                  <a:lnTo>
                    <a:pt x="704342" y="25146"/>
                  </a:lnTo>
                  <a:lnTo>
                    <a:pt x="704342" y="50304"/>
                  </a:lnTo>
                  <a:lnTo>
                    <a:pt x="679196" y="50304"/>
                  </a:lnTo>
                  <a:lnTo>
                    <a:pt x="679196" y="25146"/>
                  </a:lnTo>
                  <a:lnTo>
                    <a:pt x="704342" y="25146"/>
                  </a:lnTo>
                  <a:lnTo>
                    <a:pt x="704342" y="0"/>
                  </a:lnTo>
                  <a:lnTo>
                    <a:pt x="679196" y="0"/>
                  </a:lnTo>
                  <a:lnTo>
                    <a:pt x="654037" y="0"/>
                  </a:lnTo>
                  <a:lnTo>
                    <a:pt x="628878" y="0"/>
                  </a:lnTo>
                  <a:lnTo>
                    <a:pt x="628878" y="25146"/>
                  </a:lnTo>
                  <a:lnTo>
                    <a:pt x="603719" y="25146"/>
                  </a:lnTo>
                  <a:lnTo>
                    <a:pt x="603719" y="125768"/>
                  </a:lnTo>
                  <a:lnTo>
                    <a:pt x="628878" y="125768"/>
                  </a:lnTo>
                  <a:lnTo>
                    <a:pt x="628878" y="50304"/>
                  </a:lnTo>
                  <a:lnTo>
                    <a:pt x="654037" y="50304"/>
                  </a:lnTo>
                  <a:lnTo>
                    <a:pt x="654037" y="75463"/>
                  </a:lnTo>
                  <a:lnTo>
                    <a:pt x="679196" y="75463"/>
                  </a:lnTo>
                  <a:lnTo>
                    <a:pt x="704342" y="75463"/>
                  </a:lnTo>
                  <a:lnTo>
                    <a:pt x="704342" y="100622"/>
                  </a:lnTo>
                  <a:lnTo>
                    <a:pt x="679196" y="100622"/>
                  </a:lnTo>
                  <a:lnTo>
                    <a:pt x="679196" y="125768"/>
                  </a:lnTo>
                  <a:lnTo>
                    <a:pt x="704342" y="125768"/>
                  </a:lnTo>
                  <a:lnTo>
                    <a:pt x="704342" y="176085"/>
                  </a:lnTo>
                  <a:lnTo>
                    <a:pt x="729500" y="176085"/>
                  </a:lnTo>
                  <a:lnTo>
                    <a:pt x="729500" y="100622"/>
                  </a:lnTo>
                  <a:lnTo>
                    <a:pt x="754659" y="100622"/>
                  </a:lnTo>
                  <a:lnTo>
                    <a:pt x="754659" y="125768"/>
                  </a:lnTo>
                  <a:lnTo>
                    <a:pt x="779818" y="125768"/>
                  </a:lnTo>
                  <a:lnTo>
                    <a:pt x="779818" y="75463"/>
                  </a:lnTo>
                  <a:lnTo>
                    <a:pt x="754659" y="75463"/>
                  </a:lnTo>
                  <a:lnTo>
                    <a:pt x="729500" y="75463"/>
                  </a:lnTo>
                  <a:lnTo>
                    <a:pt x="729500" y="50304"/>
                  </a:lnTo>
                  <a:lnTo>
                    <a:pt x="754659" y="50304"/>
                  </a:lnTo>
                  <a:lnTo>
                    <a:pt x="754659" y="25146"/>
                  </a:lnTo>
                  <a:lnTo>
                    <a:pt x="779818" y="25146"/>
                  </a:lnTo>
                  <a:lnTo>
                    <a:pt x="779818" y="0"/>
                  </a:lnTo>
                  <a:close/>
                </a:path>
                <a:path w="1006475" h="327025">
                  <a:moveTo>
                    <a:pt x="804964" y="201231"/>
                  </a:moveTo>
                  <a:lnTo>
                    <a:pt x="779818" y="201231"/>
                  </a:lnTo>
                  <a:lnTo>
                    <a:pt x="779818" y="226390"/>
                  </a:lnTo>
                  <a:lnTo>
                    <a:pt x="804964" y="226390"/>
                  </a:lnTo>
                  <a:lnTo>
                    <a:pt x="804964" y="201231"/>
                  </a:lnTo>
                  <a:close/>
                </a:path>
                <a:path w="1006475" h="327025">
                  <a:moveTo>
                    <a:pt x="804964" y="125768"/>
                  </a:moveTo>
                  <a:lnTo>
                    <a:pt x="779818" y="125768"/>
                  </a:lnTo>
                  <a:lnTo>
                    <a:pt x="779818" y="150926"/>
                  </a:lnTo>
                  <a:lnTo>
                    <a:pt x="804964" y="150926"/>
                  </a:lnTo>
                  <a:lnTo>
                    <a:pt x="804964" y="125768"/>
                  </a:lnTo>
                  <a:close/>
                </a:path>
                <a:path w="1006475" h="327025">
                  <a:moveTo>
                    <a:pt x="804964" y="25146"/>
                  </a:moveTo>
                  <a:lnTo>
                    <a:pt x="779818" y="25146"/>
                  </a:lnTo>
                  <a:lnTo>
                    <a:pt x="779818" y="75463"/>
                  </a:lnTo>
                  <a:lnTo>
                    <a:pt x="804964" y="75463"/>
                  </a:lnTo>
                  <a:lnTo>
                    <a:pt x="804964" y="25146"/>
                  </a:lnTo>
                  <a:close/>
                </a:path>
                <a:path w="1006475" h="327025">
                  <a:moveTo>
                    <a:pt x="830122" y="150926"/>
                  </a:moveTo>
                  <a:lnTo>
                    <a:pt x="804964" y="150926"/>
                  </a:lnTo>
                  <a:lnTo>
                    <a:pt x="804964" y="201231"/>
                  </a:lnTo>
                  <a:lnTo>
                    <a:pt x="830122" y="201231"/>
                  </a:lnTo>
                  <a:lnTo>
                    <a:pt x="830122" y="150926"/>
                  </a:lnTo>
                  <a:close/>
                </a:path>
                <a:path w="1006475" h="327025">
                  <a:moveTo>
                    <a:pt x="830122" y="0"/>
                  </a:moveTo>
                  <a:lnTo>
                    <a:pt x="804964" y="0"/>
                  </a:lnTo>
                  <a:lnTo>
                    <a:pt x="804964" y="25146"/>
                  </a:lnTo>
                  <a:lnTo>
                    <a:pt x="830122" y="25146"/>
                  </a:lnTo>
                  <a:lnTo>
                    <a:pt x="830122" y="0"/>
                  </a:lnTo>
                  <a:close/>
                </a:path>
                <a:path w="1006475" h="327025">
                  <a:moveTo>
                    <a:pt x="1006208" y="201231"/>
                  </a:moveTo>
                  <a:lnTo>
                    <a:pt x="981049" y="201231"/>
                  </a:lnTo>
                  <a:lnTo>
                    <a:pt x="981049" y="226390"/>
                  </a:lnTo>
                  <a:lnTo>
                    <a:pt x="1006208" y="226390"/>
                  </a:lnTo>
                  <a:lnTo>
                    <a:pt x="1006208" y="2012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5811" y="4063856"/>
              <a:ext cx="1031875" cy="327025"/>
            </a:xfrm>
            <a:custGeom>
              <a:avLst/>
              <a:gdLst/>
              <a:ahLst/>
              <a:cxnLst/>
              <a:rect l="l" t="t" r="r" b="b"/>
              <a:pathLst>
                <a:path w="1031875" h="327025">
                  <a:moveTo>
                    <a:pt x="25158" y="201244"/>
                  </a:moveTo>
                  <a:lnTo>
                    <a:pt x="0" y="201244"/>
                  </a:lnTo>
                  <a:lnTo>
                    <a:pt x="0" y="226402"/>
                  </a:lnTo>
                  <a:lnTo>
                    <a:pt x="25158" y="226402"/>
                  </a:lnTo>
                  <a:lnTo>
                    <a:pt x="25158" y="201244"/>
                  </a:lnTo>
                  <a:close/>
                </a:path>
                <a:path w="1031875" h="327025">
                  <a:moveTo>
                    <a:pt x="25158" y="100622"/>
                  </a:moveTo>
                  <a:lnTo>
                    <a:pt x="0" y="100622"/>
                  </a:lnTo>
                  <a:lnTo>
                    <a:pt x="0" y="125780"/>
                  </a:lnTo>
                  <a:lnTo>
                    <a:pt x="25158" y="125780"/>
                  </a:lnTo>
                  <a:lnTo>
                    <a:pt x="25158" y="100622"/>
                  </a:lnTo>
                  <a:close/>
                </a:path>
                <a:path w="1031875" h="327025">
                  <a:moveTo>
                    <a:pt x="50317" y="176085"/>
                  </a:moveTo>
                  <a:lnTo>
                    <a:pt x="25158" y="176085"/>
                  </a:lnTo>
                  <a:lnTo>
                    <a:pt x="25158" y="201244"/>
                  </a:lnTo>
                  <a:lnTo>
                    <a:pt x="50317" y="201244"/>
                  </a:lnTo>
                  <a:lnTo>
                    <a:pt x="50317" y="176085"/>
                  </a:lnTo>
                  <a:close/>
                </a:path>
                <a:path w="1031875" h="327025">
                  <a:moveTo>
                    <a:pt x="50317" y="125780"/>
                  </a:moveTo>
                  <a:lnTo>
                    <a:pt x="25158" y="125780"/>
                  </a:lnTo>
                  <a:lnTo>
                    <a:pt x="25158" y="150939"/>
                  </a:lnTo>
                  <a:lnTo>
                    <a:pt x="50317" y="150939"/>
                  </a:lnTo>
                  <a:lnTo>
                    <a:pt x="50317" y="125780"/>
                  </a:lnTo>
                  <a:close/>
                </a:path>
                <a:path w="1031875" h="327025">
                  <a:moveTo>
                    <a:pt x="50317" y="75476"/>
                  </a:moveTo>
                  <a:lnTo>
                    <a:pt x="25158" y="75476"/>
                  </a:lnTo>
                  <a:lnTo>
                    <a:pt x="25158" y="100622"/>
                  </a:lnTo>
                  <a:lnTo>
                    <a:pt x="50317" y="100622"/>
                  </a:lnTo>
                  <a:lnTo>
                    <a:pt x="50317" y="75476"/>
                  </a:lnTo>
                  <a:close/>
                </a:path>
                <a:path w="1031875" h="327025">
                  <a:moveTo>
                    <a:pt x="150939" y="75476"/>
                  </a:moveTo>
                  <a:lnTo>
                    <a:pt x="125780" y="75476"/>
                  </a:lnTo>
                  <a:lnTo>
                    <a:pt x="125780" y="100622"/>
                  </a:lnTo>
                  <a:lnTo>
                    <a:pt x="150939" y="100622"/>
                  </a:lnTo>
                  <a:lnTo>
                    <a:pt x="150939" y="75476"/>
                  </a:lnTo>
                  <a:close/>
                </a:path>
                <a:path w="1031875" h="327025">
                  <a:moveTo>
                    <a:pt x="301866" y="150939"/>
                  </a:moveTo>
                  <a:lnTo>
                    <a:pt x="276707" y="150939"/>
                  </a:lnTo>
                  <a:lnTo>
                    <a:pt x="276707" y="100965"/>
                  </a:lnTo>
                  <a:lnTo>
                    <a:pt x="251561" y="100965"/>
                  </a:lnTo>
                  <a:lnTo>
                    <a:pt x="251561" y="75565"/>
                  </a:lnTo>
                  <a:lnTo>
                    <a:pt x="226402" y="75565"/>
                  </a:lnTo>
                  <a:lnTo>
                    <a:pt x="226402" y="100965"/>
                  </a:lnTo>
                  <a:lnTo>
                    <a:pt x="201244" y="100965"/>
                  </a:lnTo>
                  <a:lnTo>
                    <a:pt x="201244" y="635"/>
                  </a:lnTo>
                  <a:lnTo>
                    <a:pt x="176085" y="635"/>
                  </a:lnTo>
                  <a:lnTo>
                    <a:pt x="176085" y="100965"/>
                  </a:lnTo>
                  <a:lnTo>
                    <a:pt x="150939" y="100965"/>
                  </a:lnTo>
                  <a:lnTo>
                    <a:pt x="150939" y="126365"/>
                  </a:lnTo>
                  <a:lnTo>
                    <a:pt x="176085" y="126365"/>
                  </a:lnTo>
                  <a:lnTo>
                    <a:pt x="201244" y="126365"/>
                  </a:lnTo>
                  <a:lnTo>
                    <a:pt x="201244" y="151765"/>
                  </a:lnTo>
                  <a:lnTo>
                    <a:pt x="176085" y="151765"/>
                  </a:lnTo>
                  <a:lnTo>
                    <a:pt x="150939" y="151765"/>
                  </a:lnTo>
                  <a:lnTo>
                    <a:pt x="150939" y="126365"/>
                  </a:lnTo>
                  <a:lnTo>
                    <a:pt x="125780" y="126365"/>
                  </a:lnTo>
                  <a:lnTo>
                    <a:pt x="125780" y="177165"/>
                  </a:lnTo>
                  <a:lnTo>
                    <a:pt x="150939" y="177165"/>
                  </a:lnTo>
                  <a:lnTo>
                    <a:pt x="176085" y="177165"/>
                  </a:lnTo>
                  <a:lnTo>
                    <a:pt x="176085" y="201295"/>
                  </a:lnTo>
                  <a:lnTo>
                    <a:pt x="150939" y="201295"/>
                  </a:lnTo>
                  <a:lnTo>
                    <a:pt x="125780" y="201295"/>
                  </a:lnTo>
                  <a:lnTo>
                    <a:pt x="125780" y="177165"/>
                  </a:lnTo>
                  <a:lnTo>
                    <a:pt x="100622" y="177165"/>
                  </a:lnTo>
                  <a:lnTo>
                    <a:pt x="100622" y="201295"/>
                  </a:lnTo>
                  <a:lnTo>
                    <a:pt x="75463" y="201295"/>
                  </a:lnTo>
                  <a:lnTo>
                    <a:pt x="75463" y="226695"/>
                  </a:lnTo>
                  <a:lnTo>
                    <a:pt x="50317" y="226695"/>
                  </a:lnTo>
                  <a:lnTo>
                    <a:pt x="25158" y="226695"/>
                  </a:lnTo>
                  <a:lnTo>
                    <a:pt x="25158" y="252095"/>
                  </a:lnTo>
                  <a:lnTo>
                    <a:pt x="0" y="252095"/>
                  </a:lnTo>
                  <a:lnTo>
                    <a:pt x="0" y="277495"/>
                  </a:lnTo>
                  <a:lnTo>
                    <a:pt x="25158" y="277495"/>
                  </a:lnTo>
                  <a:lnTo>
                    <a:pt x="25158" y="302895"/>
                  </a:lnTo>
                  <a:lnTo>
                    <a:pt x="50317" y="302895"/>
                  </a:lnTo>
                  <a:lnTo>
                    <a:pt x="75463" y="302895"/>
                  </a:lnTo>
                  <a:lnTo>
                    <a:pt x="100622" y="302895"/>
                  </a:lnTo>
                  <a:lnTo>
                    <a:pt x="125780" y="302895"/>
                  </a:lnTo>
                  <a:lnTo>
                    <a:pt x="125780" y="277495"/>
                  </a:lnTo>
                  <a:lnTo>
                    <a:pt x="100622" y="277495"/>
                  </a:lnTo>
                  <a:lnTo>
                    <a:pt x="100622" y="252095"/>
                  </a:lnTo>
                  <a:lnTo>
                    <a:pt x="125780" y="252095"/>
                  </a:lnTo>
                  <a:lnTo>
                    <a:pt x="125780" y="226695"/>
                  </a:lnTo>
                  <a:lnTo>
                    <a:pt x="150939" y="226695"/>
                  </a:lnTo>
                  <a:lnTo>
                    <a:pt x="176085" y="226695"/>
                  </a:lnTo>
                  <a:lnTo>
                    <a:pt x="176085" y="252095"/>
                  </a:lnTo>
                  <a:lnTo>
                    <a:pt x="150939" y="252095"/>
                  </a:lnTo>
                  <a:lnTo>
                    <a:pt x="150939" y="277495"/>
                  </a:lnTo>
                  <a:lnTo>
                    <a:pt x="176085" y="277495"/>
                  </a:lnTo>
                  <a:lnTo>
                    <a:pt x="176085" y="302895"/>
                  </a:lnTo>
                  <a:lnTo>
                    <a:pt x="201244" y="302895"/>
                  </a:lnTo>
                  <a:lnTo>
                    <a:pt x="201244" y="327025"/>
                  </a:lnTo>
                  <a:lnTo>
                    <a:pt x="226402" y="327025"/>
                  </a:lnTo>
                  <a:lnTo>
                    <a:pt x="226402" y="302895"/>
                  </a:lnTo>
                  <a:lnTo>
                    <a:pt x="251561" y="302895"/>
                  </a:lnTo>
                  <a:lnTo>
                    <a:pt x="251561" y="277495"/>
                  </a:lnTo>
                  <a:lnTo>
                    <a:pt x="226402" y="277495"/>
                  </a:lnTo>
                  <a:lnTo>
                    <a:pt x="226402" y="252095"/>
                  </a:lnTo>
                  <a:lnTo>
                    <a:pt x="201244" y="252095"/>
                  </a:lnTo>
                  <a:lnTo>
                    <a:pt x="201244" y="201295"/>
                  </a:lnTo>
                  <a:lnTo>
                    <a:pt x="226402" y="201295"/>
                  </a:lnTo>
                  <a:lnTo>
                    <a:pt x="226402" y="126365"/>
                  </a:lnTo>
                  <a:lnTo>
                    <a:pt x="251561" y="126365"/>
                  </a:lnTo>
                  <a:lnTo>
                    <a:pt x="251561" y="151765"/>
                  </a:lnTo>
                  <a:lnTo>
                    <a:pt x="276707" y="151765"/>
                  </a:lnTo>
                  <a:lnTo>
                    <a:pt x="276707" y="176085"/>
                  </a:lnTo>
                  <a:lnTo>
                    <a:pt x="301866" y="176085"/>
                  </a:lnTo>
                  <a:lnTo>
                    <a:pt x="301866" y="150939"/>
                  </a:lnTo>
                  <a:close/>
                </a:path>
                <a:path w="1031875" h="327025">
                  <a:moveTo>
                    <a:pt x="327025" y="125780"/>
                  </a:moveTo>
                  <a:lnTo>
                    <a:pt x="301866" y="125780"/>
                  </a:lnTo>
                  <a:lnTo>
                    <a:pt x="301866" y="150939"/>
                  </a:lnTo>
                  <a:lnTo>
                    <a:pt x="327025" y="150939"/>
                  </a:lnTo>
                  <a:lnTo>
                    <a:pt x="327025" y="125780"/>
                  </a:lnTo>
                  <a:close/>
                </a:path>
                <a:path w="1031875" h="327025">
                  <a:moveTo>
                    <a:pt x="327025" y="50317"/>
                  </a:moveTo>
                  <a:lnTo>
                    <a:pt x="301866" y="50317"/>
                  </a:lnTo>
                  <a:lnTo>
                    <a:pt x="301866" y="100622"/>
                  </a:lnTo>
                  <a:lnTo>
                    <a:pt x="327025" y="100622"/>
                  </a:lnTo>
                  <a:lnTo>
                    <a:pt x="327025" y="50317"/>
                  </a:lnTo>
                  <a:close/>
                </a:path>
                <a:path w="1031875" h="327025">
                  <a:moveTo>
                    <a:pt x="352171" y="150939"/>
                  </a:moveTo>
                  <a:lnTo>
                    <a:pt x="327025" y="150939"/>
                  </a:lnTo>
                  <a:lnTo>
                    <a:pt x="327025" y="176085"/>
                  </a:lnTo>
                  <a:lnTo>
                    <a:pt x="352171" y="176085"/>
                  </a:lnTo>
                  <a:lnTo>
                    <a:pt x="352171" y="150939"/>
                  </a:lnTo>
                  <a:close/>
                </a:path>
                <a:path w="1031875" h="327025">
                  <a:moveTo>
                    <a:pt x="377329" y="25158"/>
                  </a:moveTo>
                  <a:lnTo>
                    <a:pt x="352171" y="25158"/>
                  </a:lnTo>
                  <a:lnTo>
                    <a:pt x="352171" y="50317"/>
                  </a:lnTo>
                  <a:lnTo>
                    <a:pt x="377329" y="50317"/>
                  </a:lnTo>
                  <a:lnTo>
                    <a:pt x="377329" y="25158"/>
                  </a:lnTo>
                  <a:close/>
                </a:path>
                <a:path w="1031875" h="327025">
                  <a:moveTo>
                    <a:pt x="402488" y="50317"/>
                  </a:moveTo>
                  <a:lnTo>
                    <a:pt x="377329" y="50317"/>
                  </a:lnTo>
                  <a:lnTo>
                    <a:pt x="377329" y="75476"/>
                  </a:lnTo>
                  <a:lnTo>
                    <a:pt x="402488" y="75476"/>
                  </a:lnTo>
                  <a:lnTo>
                    <a:pt x="402488" y="50317"/>
                  </a:lnTo>
                  <a:close/>
                </a:path>
                <a:path w="1031875" h="327025">
                  <a:moveTo>
                    <a:pt x="503110" y="75476"/>
                  </a:moveTo>
                  <a:lnTo>
                    <a:pt x="477951" y="75476"/>
                  </a:lnTo>
                  <a:lnTo>
                    <a:pt x="477951" y="100622"/>
                  </a:lnTo>
                  <a:lnTo>
                    <a:pt x="503110" y="100622"/>
                  </a:lnTo>
                  <a:lnTo>
                    <a:pt x="503110" y="75476"/>
                  </a:lnTo>
                  <a:close/>
                </a:path>
                <a:path w="1031875" h="327025">
                  <a:moveTo>
                    <a:pt x="528256" y="176085"/>
                  </a:moveTo>
                  <a:lnTo>
                    <a:pt x="503110" y="176085"/>
                  </a:lnTo>
                  <a:lnTo>
                    <a:pt x="477951" y="176085"/>
                  </a:lnTo>
                  <a:lnTo>
                    <a:pt x="477951" y="100622"/>
                  </a:lnTo>
                  <a:lnTo>
                    <a:pt x="452793" y="100622"/>
                  </a:lnTo>
                  <a:lnTo>
                    <a:pt x="452793" y="75476"/>
                  </a:lnTo>
                  <a:lnTo>
                    <a:pt x="427647" y="75476"/>
                  </a:lnTo>
                  <a:lnTo>
                    <a:pt x="427647" y="125780"/>
                  </a:lnTo>
                  <a:lnTo>
                    <a:pt x="452793" y="125780"/>
                  </a:lnTo>
                  <a:lnTo>
                    <a:pt x="452793" y="226402"/>
                  </a:lnTo>
                  <a:lnTo>
                    <a:pt x="477951" y="226402"/>
                  </a:lnTo>
                  <a:lnTo>
                    <a:pt x="503110" y="226402"/>
                  </a:lnTo>
                  <a:lnTo>
                    <a:pt x="503110" y="201244"/>
                  </a:lnTo>
                  <a:lnTo>
                    <a:pt x="528256" y="201244"/>
                  </a:lnTo>
                  <a:lnTo>
                    <a:pt x="528256" y="176085"/>
                  </a:lnTo>
                  <a:close/>
                </a:path>
                <a:path w="1031875" h="327025">
                  <a:moveTo>
                    <a:pt x="578573" y="226402"/>
                  </a:moveTo>
                  <a:lnTo>
                    <a:pt x="553415" y="226402"/>
                  </a:lnTo>
                  <a:lnTo>
                    <a:pt x="528256" y="226402"/>
                  </a:lnTo>
                  <a:lnTo>
                    <a:pt x="503110" y="226402"/>
                  </a:lnTo>
                  <a:lnTo>
                    <a:pt x="503110" y="251548"/>
                  </a:lnTo>
                  <a:lnTo>
                    <a:pt x="528256" y="251548"/>
                  </a:lnTo>
                  <a:lnTo>
                    <a:pt x="553415" y="251548"/>
                  </a:lnTo>
                  <a:lnTo>
                    <a:pt x="578573" y="251548"/>
                  </a:lnTo>
                  <a:lnTo>
                    <a:pt x="578573" y="226402"/>
                  </a:lnTo>
                  <a:close/>
                </a:path>
                <a:path w="1031875" h="327025">
                  <a:moveTo>
                    <a:pt x="578573" y="75476"/>
                  </a:moveTo>
                  <a:lnTo>
                    <a:pt x="553415" y="75476"/>
                  </a:lnTo>
                  <a:lnTo>
                    <a:pt x="553415" y="100622"/>
                  </a:lnTo>
                  <a:lnTo>
                    <a:pt x="578573" y="100622"/>
                  </a:lnTo>
                  <a:lnTo>
                    <a:pt x="578573" y="75476"/>
                  </a:lnTo>
                  <a:close/>
                </a:path>
                <a:path w="1031875" h="327025">
                  <a:moveTo>
                    <a:pt x="628878" y="75476"/>
                  </a:moveTo>
                  <a:lnTo>
                    <a:pt x="603719" y="75476"/>
                  </a:lnTo>
                  <a:lnTo>
                    <a:pt x="603719" y="100622"/>
                  </a:lnTo>
                  <a:lnTo>
                    <a:pt x="628878" y="100622"/>
                  </a:lnTo>
                  <a:lnTo>
                    <a:pt x="628878" y="75476"/>
                  </a:lnTo>
                  <a:close/>
                </a:path>
                <a:path w="1031875" h="327025">
                  <a:moveTo>
                    <a:pt x="654037" y="125780"/>
                  </a:moveTo>
                  <a:lnTo>
                    <a:pt x="628878" y="125780"/>
                  </a:lnTo>
                  <a:lnTo>
                    <a:pt x="628878" y="150939"/>
                  </a:lnTo>
                  <a:lnTo>
                    <a:pt x="603719" y="150939"/>
                  </a:lnTo>
                  <a:lnTo>
                    <a:pt x="603719" y="100622"/>
                  </a:lnTo>
                  <a:lnTo>
                    <a:pt x="578573" y="100622"/>
                  </a:lnTo>
                  <a:lnTo>
                    <a:pt x="578573" y="125780"/>
                  </a:lnTo>
                  <a:lnTo>
                    <a:pt x="553415" y="125780"/>
                  </a:lnTo>
                  <a:lnTo>
                    <a:pt x="528256" y="125780"/>
                  </a:lnTo>
                  <a:lnTo>
                    <a:pt x="503110" y="125780"/>
                  </a:lnTo>
                  <a:lnTo>
                    <a:pt x="503110" y="150939"/>
                  </a:lnTo>
                  <a:lnTo>
                    <a:pt x="528256" y="150939"/>
                  </a:lnTo>
                  <a:lnTo>
                    <a:pt x="553415" y="150939"/>
                  </a:lnTo>
                  <a:lnTo>
                    <a:pt x="553415" y="176085"/>
                  </a:lnTo>
                  <a:lnTo>
                    <a:pt x="578573" y="176085"/>
                  </a:lnTo>
                  <a:lnTo>
                    <a:pt x="578573" y="226402"/>
                  </a:lnTo>
                  <a:lnTo>
                    <a:pt x="603719" y="226402"/>
                  </a:lnTo>
                  <a:lnTo>
                    <a:pt x="603719" y="176085"/>
                  </a:lnTo>
                  <a:lnTo>
                    <a:pt x="628878" y="176085"/>
                  </a:lnTo>
                  <a:lnTo>
                    <a:pt x="654037" y="176085"/>
                  </a:lnTo>
                  <a:lnTo>
                    <a:pt x="654037" y="125780"/>
                  </a:lnTo>
                  <a:close/>
                </a:path>
                <a:path w="1031875" h="327025">
                  <a:moveTo>
                    <a:pt x="679196" y="176085"/>
                  </a:moveTo>
                  <a:lnTo>
                    <a:pt x="654037" y="176085"/>
                  </a:lnTo>
                  <a:lnTo>
                    <a:pt x="654037" y="201244"/>
                  </a:lnTo>
                  <a:lnTo>
                    <a:pt x="679196" y="201244"/>
                  </a:lnTo>
                  <a:lnTo>
                    <a:pt x="679196" y="176085"/>
                  </a:lnTo>
                  <a:close/>
                </a:path>
                <a:path w="1031875" h="327025">
                  <a:moveTo>
                    <a:pt x="704342" y="100622"/>
                  </a:moveTo>
                  <a:lnTo>
                    <a:pt x="679196" y="100622"/>
                  </a:lnTo>
                  <a:lnTo>
                    <a:pt x="654037" y="100622"/>
                  </a:lnTo>
                  <a:lnTo>
                    <a:pt x="654037" y="125780"/>
                  </a:lnTo>
                  <a:lnTo>
                    <a:pt x="679196" y="125780"/>
                  </a:lnTo>
                  <a:lnTo>
                    <a:pt x="704342" y="125780"/>
                  </a:lnTo>
                  <a:lnTo>
                    <a:pt x="704342" y="100622"/>
                  </a:lnTo>
                  <a:close/>
                </a:path>
                <a:path w="1031875" h="327025">
                  <a:moveTo>
                    <a:pt x="754659" y="75476"/>
                  </a:moveTo>
                  <a:lnTo>
                    <a:pt x="729500" y="75476"/>
                  </a:lnTo>
                  <a:lnTo>
                    <a:pt x="729500" y="125780"/>
                  </a:lnTo>
                  <a:lnTo>
                    <a:pt x="704342" y="125780"/>
                  </a:lnTo>
                  <a:lnTo>
                    <a:pt x="704342" y="176085"/>
                  </a:lnTo>
                  <a:lnTo>
                    <a:pt x="729500" y="176085"/>
                  </a:lnTo>
                  <a:lnTo>
                    <a:pt x="729500" y="150939"/>
                  </a:lnTo>
                  <a:lnTo>
                    <a:pt x="754659" y="150939"/>
                  </a:lnTo>
                  <a:lnTo>
                    <a:pt x="754659" y="75476"/>
                  </a:lnTo>
                  <a:close/>
                </a:path>
                <a:path w="1031875" h="327025">
                  <a:moveTo>
                    <a:pt x="779818" y="226402"/>
                  </a:moveTo>
                  <a:lnTo>
                    <a:pt x="754659" y="226402"/>
                  </a:lnTo>
                  <a:lnTo>
                    <a:pt x="754659" y="251548"/>
                  </a:lnTo>
                  <a:lnTo>
                    <a:pt x="779818" y="251548"/>
                  </a:lnTo>
                  <a:lnTo>
                    <a:pt x="779818" y="226402"/>
                  </a:lnTo>
                  <a:close/>
                </a:path>
                <a:path w="1031875" h="327025">
                  <a:moveTo>
                    <a:pt x="779818" y="150939"/>
                  </a:moveTo>
                  <a:lnTo>
                    <a:pt x="754659" y="150939"/>
                  </a:lnTo>
                  <a:lnTo>
                    <a:pt x="754659" y="176085"/>
                  </a:lnTo>
                  <a:lnTo>
                    <a:pt x="729500" y="176085"/>
                  </a:lnTo>
                  <a:lnTo>
                    <a:pt x="729500" y="226402"/>
                  </a:lnTo>
                  <a:lnTo>
                    <a:pt x="754659" y="226402"/>
                  </a:lnTo>
                  <a:lnTo>
                    <a:pt x="754659" y="201244"/>
                  </a:lnTo>
                  <a:lnTo>
                    <a:pt x="779818" y="201244"/>
                  </a:lnTo>
                  <a:lnTo>
                    <a:pt x="779818" y="150939"/>
                  </a:lnTo>
                  <a:close/>
                </a:path>
                <a:path w="1031875" h="327025">
                  <a:moveTo>
                    <a:pt x="804964" y="201244"/>
                  </a:moveTo>
                  <a:lnTo>
                    <a:pt x="779818" y="201244"/>
                  </a:lnTo>
                  <a:lnTo>
                    <a:pt x="779818" y="226402"/>
                  </a:lnTo>
                  <a:lnTo>
                    <a:pt x="804964" y="226402"/>
                  </a:lnTo>
                  <a:lnTo>
                    <a:pt x="804964" y="201244"/>
                  </a:lnTo>
                  <a:close/>
                </a:path>
                <a:path w="1031875" h="327025">
                  <a:moveTo>
                    <a:pt x="830122" y="50317"/>
                  </a:moveTo>
                  <a:lnTo>
                    <a:pt x="804964" y="50317"/>
                  </a:lnTo>
                  <a:lnTo>
                    <a:pt x="804964" y="75476"/>
                  </a:lnTo>
                  <a:lnTo>
                    <a:pt x="779818" y="75476"/>
                  </a:lnTo>
                  <a:lnTo>
                    <a:pt x="779818" y="100622"/>
                  </a:lnTo>
                  <a:lnTo>
                    <a:pt x="804964" y="100622"/>
                  </a:lnTo>
                  <a:lnTo>
                    <a:pt x="830122" y="100622"/>
                  </a:lnTo>
                  <a:lnTo>
                    <a:pt x="830122" y="50317"/>
                  </a:lnTo>
                  <a:close/>
                </a:path>
                <a:path w="1031875" h="327025">
                  <a:moveTo>
                    <a:pt x="855281" y="100622"/>
                  </a:moveTo>
                  <a:lnTo>
                    <a:pt x="830122" y="100622"/>
                  </a:lnTo>
                  <a:lnTo>
                    <a:pt x="830122" y="125780"/>
                  </a:lnTo>
                  <a:lnTo>
                    <a:pt x="855281" y="125780"/>
                  </a:lnTo>
                  <a:lnTo>
                    <a:pt x="855281" y="100622"/>
                  </a:lnTo>
                  <a:close/>
                </a:path>
                <a:path w="1031875" h="327025">
                  <a:moveTo>
                    <a:pt x="955903" y="75476"/>
                  </a:moveTo>
                  <a:lnTo>
                    <a:pt x="930744" y="75476"/>
                  </a:lnTo>
                  <a:lnTo>
                    <a:pt x="930744" y="100622"/>
                  </a:lnTo>
                  <a:lnTo>
                    <a:pt x="955903" y="100622"/>
                  </a:lnTo>
                  <a:lnTo>
                    <a:pt x="955903" y="75476"/>
                  </a:lnTo>
                  <a:close/>
                </a:path>
                <a:path w="1031875" h="327025">
                  <a:moveTo>
                    <a:pt x="981049" y="226402"/>
                  </a:moveTo>
                  <a:lnTo>
                    <a:pt x="955903" y="226402"/>
                  </a:lnTo>
                  <a:lnTo>
                    <a:pt x="955903" y="251548"/>
                  </a:lnTo>
                  <a:lnTo>
                    <a:pt x="981049" y="251548"/>
                  </a:lnTo>
                  <a:lnTo>
                    <a:pt x="981049" y="226402"/>
                  </a:lnTo>
                  <a:close/>
                </a:path>
                <a:path w="1031875" h="327025">
                  <a:moveTo>
                    <a:pt x="981049" y="150939"/>
                  </a:moveTo>
                  <a:lnTo>
                    <a:pt x="955903" y="150939"/>
                  </a:lnTo>
                  <a:lnTo>
                    <a:pt x="930744" y="150939"/>
                  </a:lnTo>
                  <a:lnTo>
                    <a:pt x="930744" y="125780"/>
                  </a:lnTo>
                  <a:lnTo>
                    <a:pt x="905586" y="125780"/>
                  </a:lnTo>
                  <a:lnTo>
                    <a:pt x="905586" y="50317"/>
                  </a:lnTo>
                  <a:lnTo>
                    <a:pt x="930744" y="50317"/>
                  </a:lnTo>
                  <a:lnTo>
                    <a:pt x="955903" y="50317"/>
                  </a:lnTo>
                  <a:lnTo>
                    <a:pt x="955903" y="25158"/>
                  </a:lnTo>
                  <a:lnTo>
                    <a:pt x="930744" y="25158"/>
                  </a:lnTo>
                  <a:lnTo>
                    <a:pt x="905586" y="25158"/>
                  </a:lnTo>
                  <a:lnTo>
                    <a:pt x="905586" y="0"/>
                  </a:lnTo>
                  <a:lnTo>
                    <a:pt x="880427" y="0"/>
                  </a:lnTo>
                  <a:lnTo>
                    <a:pt x="855281" y="0"/>
                  </a:lnTo>
                  <a:lnTo>
                    <a:pt x="855281" y="25158"/>
                  </a:lnTo>
                  <a:lnTo>
                    <a:pt x="830122" y="25158"/>
                  </a:lnTo>
                  <a:lnTo>
                    <a:pt x="830122" y="50317"/>
                  </a:lnTo>
                  <a:lnTo>
                    <a:pt x="855281" y="50317"/>
                  </a:lnTo>
                  <a:lnTo>
                    <a:pt x="880427" y="50317"/>
                  </a:lnTo>
                  <a:lnTo>
                    <a:pt x="880427" y="75476"/>
                  </a:lnTo>
                  <a:lnTo>
                    <a:pt x="855281" y="75476"/>
                  </a:lnTo>
                  <a:lnTo>
                    <a:pt x="855281" y="100622"/>
                  </a:lnTo>
                  <a:lnTo>
                    <a:pt x="880427" y="100622"/>
                  </a:lnTo>
                  <a:lnTo>
                    <a:pt x="880427" y="125780"/>
                  </a:lnTo>
                  <a:lnTo>
                    <a:pt x="855281" y="125780"/>
                  </a:lnTo>
                  <a:lnTo>
                    <a:pt x="855281" y="150939"/>
                  </a:lnTo>
                  <a:lnTo>
                    <a:pt x="830122" y="150939"/>
                  </a:lnTo>
                  <a:lnTo>
                    <a:pt x="830122" y="125780"/>
                  </a:lnTo>
                  <a:lnTo>
                    <a:pt x="804964" y="125780"/>
                  </a:lnTo>
                  <a:lnTo>
                    <a:pt x="779818" y="125780"/>
                  </a:lnTo>
                  <a:lnTo>
                    <a:pt x="779818" y="150939"/>
                  </a:lnTo>
                  <a:lnTo>
                    <a:pt x="804964" y="150939"/>
                  </a:lnTo>
                  <a:lnTo>
                    <a:pt x="804964" y="176085"/>
                  </a:lnTo>
                  <a:lnTo>
                    <a:pt x="830122" y="176085"/>
                  </a:lnTo>
                  <a:lnTo>
                    <a:pt x="855281" y="176085"/>
                  </a:lnTo>
                  <a:lnTo>
                    <a:pt x="880427" y="176085"/>
                  </a:lnTo>
                  <a:lnTo>
                    <a:pt x="880427" y="150939"/>
                  </a:lnTo>
                  <a:lnTo>
                    <a:pt x="905586" y="150939"/>
                  </a:lnTo>
                  <a:lnTo>
                    <a:pt x="905586" y="176085"/>
                  </a:lnTo>
                  <a:lnTo>
                    <a:pt x="930744" y="176085"/>
                  </a:lnTo>
                  <a:lnTo>
                    <a:pt x="930744" y="226402"/>
                  </a:lnTo>
                  <a:lnTo>
                    <a:pt x="955903" y="226402"/>
                  </a:lnTo>
                  <a:lnTo>
                    <a:pt x="955903" y="176085"/>
                  </a:lnTo>
                  <a:lnTo>
                    <a:pt x="981049" y="176085"/>
                  </a:lnTo>
                  <a:lnTo>
                    <a:pt x="981049" y="150939"/>
                  </a:lnTo>
                  <a:close/>
                </a:path>
                <a:path w="1031875" h="327025">
                  <a:moveTo>
                    <a:pt x="1031367" y="125780"/>
                  </a:moveTo>
                  <a:lnTo>
                    <a:pt x="1006208" y="125780"/>
                  </a:lnTo>
                  <a:lnTo>
                    <a:pt x="1006208" y="176085"/>
                  </a:lnTo>
                  <a:lnTo>
                    <a:pt x="1031367" y="176085"/>
                  </a:lnTo>
                  <a:lnTo>
                    <a:pt x="1031367" y="125780"/>
                  </a:lnTo>
                  <a:close/>
                </a:path>
                <a:path w="1031875" h="327025">
                  <a:moveTo>
                    <a:pt x="1031367" y="25158"/>
                  </a:moveTo>
                  <a:lnTo>
                    <a:pt x="1006208" y="25158"/>
                  </a:lnTo>
                  <a:lnTo>
                    <a:pt x="1006208" y="50317"/>
                  </a:lnTo>
                  <a:lnTo>
                    <a:pt x="981049" y="50317"/>
                  </a:lnTo>
                  <a:lnTo>
                    <a:pt x="981049" y="75476"/>
                  </a:lnTo>
                  <a:lnTo>
                    <a:pt x="1006208" y="75476"/>
                  </a:lnTo>
                  <a:lnTo>
                    <a:pt x="1006208" y="100622"/>
                  </a:lnTo>
                  <a:lnTo>
                    <a:pt x="1031367" y="100622"/>
                  </a:lnTo>
                  <a:lnTo>
                    <a:pt x="1031367" y="251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5811" y="4064491"/>
              <a:ext cx="1031875" cy="553085"/>
            </a:xfrm>
            <a:custGeom>
              <a:avLst/>
              <a:gdLst/>
              <a:ahLst/>
              <a:cxnLst/>
              <a:rect l="l" t="t" r="r" b="b"/>
              <a:pathLst>
                <a:path w="1031875" h="553085">
                  <a:moveTo>
                    <a:pt x="25158" y="477316"/>
                  </a:moveTo>
                  <a:lnTo>
                    <a:pt x="0" y="477316"/>
                  </a:lnTo>
                  <a:lnTo>
                    <a:pt x="0" y="552780"/>
                  </a:lnTo>
                  <a:lnTo>
                    <a:pt x="25158" y="552780"/>
                  </a:lnTo>
                  <a:lnTo>
                    <a:pt x="25158" y="477316"/>
                  </a:lnTo>
                  <a:close/>
                </a:path>
                <a:path w="1031875" h="553085">
                  <a:moveTo>
                    <a:pt x="50317" y="326390"/>
                  </a:moveTo>
                  <a:lnTo>
                    <a:pt x="25158" y="326390"/>
                  </a:lnTo>
                  <a:lnTo>
                    <a:pt x="0" y="326390"/>
                  </a:lnTo>
                  <a:lnTo>
                    <a:pt x="0" y="401853"/>
                  </a:lnTo>
                  <a:lnTo>
                    <a:pt x="25158" y="401853"/>
                  </a:lnTo>
                  <a:lnTo>
                    <a:pt x="25158" y="351536"/>
                  </a:lnTo>
                  <a:lnTo>
                    <a:pt x="50317" y="351536"/>
                  </a:lnTo>
                  <a:lnTo>
                    <a:pt x="50317" y="326390"/>
                  </a:lnTo>
                  <a:close/>
                </a:path>
                <a:path w="1031875" h="553085">
                  <a:moveTo>
                    <a:pt x="125780" y="326390"/>
                  </a:moveTo>
                  <a:lnTo>
                    <a:pt x="100622" y="326390"/>
                  </a:lnTo>
                  <a:lnTo>
                    <a:pt x="100622" y="351536"/>
                  </a:lnTo>
                  <a:lnTo>
                    <a:pt x="125780" y="351536"/>
                  </a:lnTo>
                  <a:lnTo>
                    <a:pt x="125780" y="326390"/>
                  </a:lnTo>
                  <a:close/>
                </a:path>
                <a:path w="1031875" h="553085">
                  <a:moveTo>
                    <a:pt x="176085" y="452158"/>
                  </a:moveTo>
                  <a:lnTo>
                    <a:pt x="150939" y="452158"/>
                  </a:lnTo>
                  <a:lnTo>
                    <a:pt x="150939" y="427012"/>
                  </a:lnTo>
                  <a:lnTo>
                    <a:pt x="125780" y="427012"/>
                  </a:lnTo>
                  <a:lnTo>
                    <a:pt x="125780" y="401853"/>
                  </a:lnTo>
                  <a:lnTo>
                    <a:pt x="150939" y="401853"/>
                  </a:lnTo>
                  <a:lnTo>
                    <a:pt x="150939" y="376694"/>
                  </a:lnTo>
                  <a:lnTo>
                    <a:pt x="125780" y="376694"/>
                  </a:lnTo>
                  <a:lnTo>
                    <a:pt x="100622" y="376694"/>
                  </a:lnTo>
                  <a:lnTo>
                    <a:pt x="100622" y="427012"/>
                  </a:lnTo>
                  <a:lnTo>
                    <a:pt x="100622" y="477316"/>
                  </a:lnTo>
                  <a:lnTo>
                    <a:pt x="75463" y="477316"/>
                  </a:lnTo>
                  <a:lnTo>
                    <a:pt x="75463" y="427012"/>
                  </a:lnTo>
                  <a:lnTo>
                    <a:pt x="100622" y="427012"/>
                  </a:lnTo>
                  <a:lnTo>
                    <a:pt x="100622" y="376694"/>
                  </a:lnTo>
                  <a:lnTo>
                    <a:pt x="100622" y="351536"/>
                  </a:lnTo>
                  <a:lnTo>
                    <a:pt x="75463" y="351536"/>
                  </a:lnTo>
                  <a:lnTo>
                    <a:pt x="75463" y="376694"/>
                  </a:lnTo>
                  <a:lnTo>
                    <a:pt x="50317" y="376694"/>
                  </a:lnTo>
                  <a:lnTo>
                    <a:pt x="50317" y="427012"/>
                  </a:lnTo>
                  <a:lnTo>
                    <a:pt x="25158" y="427012"/>
                  </a:lnTo>
                  <a:lnTo>
                    <a:pt x="25158" y="452158"/>
                  </a:lnTo>
                  <a:lnTo>
                    <a:pt x="50317" y="452158"/>
                  </a:lnTo>
                  <a:lnTo>
                    <a:pt x="50317" y="502475"/>
                  </a:lnTo>
                  <a:lnTo>
                    <a:pt x="75463" y="502475"/>
                  </a:lnTo>
                  <a:lnTo>
                    <a:pt x="75463" y="527621"/>
                  </a:lnTo>
                  <a:lnTo>
                    <a:pt x="100622" y="527621"/>
                  </a:lnTo>
                  <a:lnTo>
                    <a:pt x="125780" y="527621"/>
                  </a:lnTo>
                  <a:lnTo>
                    <a:pt x="125780" y="477316"/>
                  </a:lnTo>
                  <a:lnTo>
                    <a:pt x="150939" y="477316"/>
                  </a:lnTo>
                  <a:lnTo>
                    <a:pt x="176085" y="477316"/>
                  </a:lnTo>
                  <a:lnTo>
                    <a:pt x="176085" y="452158"/>
                  </a:lnTo>
                  <a:close/>
                </a:path>
                <a:path w="1031875" h="553085">
                  <a:moveTo>
                    <a:pt x="176085" y="401853"/>
                  </a:moveTo>
                  <a:lnTo>
                    <a:pt x="150939" y="401853"/>
                  </a:lnTo>
                  <a:lnTo>
                    <a:pt x="150939" y="427012"/>
                  </a:lnTo>
                  <a:lnTo>
                    <a:pt x="176085" y="427012"/>
                  </a:lnTo>
                  <a:lnTo>
                    <a:pt x="176085" y="401853"/>
                  </a:lnTo>
                  <a:close/>
                </a:path>
                <a:path w="1031875" h="553085">
                  <a:moveTo>
                    <a:pt x="176085" y="351536"/>
                  </a:moveTo>
                  <a:lnTo>
                    <a:pt x="150939" y="351536"/>
                  </a:lnTo>
                  <a:lnTo>
                    <a:pt x="150939" y="376694"/>
                  </a:lnTo>
                  <a:lnTo>
                    <a:pt x="176085" y="376694"/>
                  </a:lnTo>
                  <a:lnTo>
                    <a:pt x="176085" y="351536"/>
                  </a:lnTo>
                  <a:close/>
                </a:path>
                <a:path w="1031875" h="553085">
                  <a:moveTo>
                    <a:pt x="176085" y="301231"/>
                  </a:moveTo>
                  <a:lnTo>
                    <a:pt x="150939" y="301231"/>
                  </a:lnTo>
                  <a:lnTo>
                    <a:pt x="125780" y="301231"/>
                  </a:lnTo>
                  <a:lnTo>
                    <a:pt x="125780" y="326390"/>
                  </a:lnTo>
                  <a:lnTo>
                    <a:pt x="150939" y="326390"/>
                  </a:lnTo>
                  <a:lnTo>
                    <a:pt x="176085" y="326390"/>
                  </a:lnTo>
                  <a:lnTo>
                    <a:pt x="176085" y="301231"/>
                  </a:lnTo>
                  <a:close/>
                </a:path>
                <a:path w="1031875" h="553085">
                  <a:moveTo>
                    <a:pt x="176085" y="50800"/>
                  </a:moveTo>
                  <a:lnTo>
                    <a:pt x="150939" y="50800"/>
                  </a:lnTo>
                  <a:lnTo>
                    <a:pt x="150939" y="74930"/>
                  </a:lnTo>
                  <a:lnTo>
                    <a:pt x="176085" y="74930"/>
                  </a:lnTo>
                  <a:lnTo>
                    <a:pt x="176085" y="50800"/>
                  </a:lnTo>
                  <a:close/>
                </a:path>
                <a:path w="1031875" h="553085">
                  <a:moveTo>
                    <a:pt x="176085" y="0"/>
                  </a:moveTo>
                  <a:lnTo>
                    <a:pt x="150939" y="0"/>
                  </a:lnTo>
                  <a:lnTo>
                    <a:pt x="125780" y="0"/>
                  </a:lnTo>
                  <a:lnTo>
                    <a:pt x="100622" y="0"/>
                  </a:lnTo>
                  <a:lnTo>
                    <a:pt x="100622" y="25400"/>
                  </a:lnTo>
                  <a:lnTo>
                    <a:pt x="75463" y="25400"/>
                  </a:lnTo>
                  <a:lnTo>
                    <a:pt x="75463" y="50800"/>
                  </a:lnTo>
                  <a:lnTo>
                    <a:pt x="50317" y="50800"/>
                  </a:lnTo>
                  <a:lnTo>
                    <a:pt x="50317" y="74930"/>
                  </a:lnTo>
                  <a:lnTo>
                    <a:pt x="75463" y="74930"/>
                  </a:lnTo>
                  <a:lnTo>
                    <a:pt x="75463" y="100330"/>
                  </a:lnTo>
                  <a:lnTo>
                    <a:pt x="100622" y="100330"/>
                  </a:lnTo>
                  <a:lnTo>
                    <a:pt x="100622" y="50800"/>
                  </a:lnTo>
                  <a:lnTo>
                    <a:pt x="125780" y="50800"/>
                  </a:lnTo>
                  <a:lnTo>
                    <a:pt x="125780" y="25400"/>
                  </a:lnTo>
                  <a:lnTo>
                    <a:pt x="150939" y="25400"/>
                  </a:lnTo>
                  <a:lnTo>
                    <a:pt x="176085" y="25400"/>
                  </a:lnTo>
                  <a:lnTo>
                    <a:pt x="176085" y="0"/>
                  </a:lnTo>
                  <a:close/>
                </a:path>
                <a:path w="1031875" h="553085">
                  <a:moveTo>
                    <a:pt x="201244" y="427012"/>
                  </a:moveTo>
                  <a:lnTo>
                    <a:pt x="176085" y="427012"/>
                  </a:lnTo>
                  <a:lnTo>
                    <a:pt x="176085" y="452158"/>
                  </a:lnTo>
                  <a:lnTo>
                    <a:pt x="201244" y="452158"/>
                  </a:lnTo>
                  <a:lnTo>
                    <a:pt x="201244" y="427012"/>
                  </a:lnTo>
                  <a:close/>
                </a:path>
                <a:path w="1031875" h="553085">
                  <a:moveTo>
                    <a:pt x="226402" y="25400"/>
                  </a:moveTo>
                  <a:lnTo>
                    <a:pt x="201244" y="25400"/>
                  </a:lnTo>
                  <a:lnTo>
                    <a:pt x="201244" y="50800"/>
                  </a:lnTo>
                  <a:lnTo>
                    <a:pt x="226402" y="50800"/>
                  </a:lnTo>
                  <a:lnTo>
                    <a:pt x="226402" y="25400"/>
                  </a:lnTo>
                  <a:close/>
                </a:path>
                <a:path w="1031875" h="553085">
                  <a:moveTo>
                    <a:pt x="251561" y="326390"/>
                  </a:moveTo>
                  <a:lnTo>
                    <a:pt x="226402" y="326390"/>
                  </a:lnTo>
                  <a:lnTo>
                    <a:pt x="226402" y="376694"/>
                  </a:lnTo>
                  <a:lnTo>
                    <a:pt x="251561" y="376694"/>
                  </a:lnTo>
                  <a:lnTo>
                    <a:pt x="251561" y="326390"/>
                  </a:lnTo>
                  <a:close/>
                </a:path>
                <a:path w="1031875" h="553085">
                  <a:moveTo>
                    <a:pt x="251561" y="74930"/>
                  </a:moveTo>
                  <a:lnTo>
                    <a:pt x="226402" y="74930"/>
                  </a:lnTo>
                  <a:lnTo>
                    <a:pt x="226402" y="125730"/>
                  </a:lnTo>
                  <a:lnTo>
                    <a:pt x="251561" y="125730"/>
                  </a:lnTo>
                  <a:lnTo>
                    <a:pt x="251561" y="74930"/>
                  </a:lnTo>
                  <a:close/>
                </a:path>
                <a:path w="1031875" h="553085">
                  <a:moveTo>
                    <a:pt x="276707" y="250913"/>
                  </a:moveTo>
                  <a:lnTo>
                    <a:pt x="251561" y="250913"/>
                  </a:lnTo>
                  <a:lnTo>
                    <a:pt x="251561" y="276072"/>
                  </a:lnTo>
                  <a:lnTo>
                    <a:pt x="276707" y="276072"/>
                  </a:lnTo>
                  <a:lnTo>
                    <a:pt x="276707" y="250913"/>
                  </a:lnTo>
                  <a:close/>
                </a:path>
                <a:path w="1031875" h="553085">
                  <a:moveTo>
                    <a:pt x="301866" y="452158"/>
                  </a:moveTo>
                  <a:lnTo>
                    <a:pt x="276707" y="452158"/>
                  </a:lnTo>
                  <a:lnTo>
                    <a:pt x="276707" y="477316"/>
                  </a:lnTo>
                  <a:lnTo>
                    <a:pt x="251561" y="477316"/>
                  </a:lnTo>
                  <a:lnTo>
                    <a:pt x="251561" y="452158"/>
                  </a:lnTo>
                  <a:lnTo>
                    <a:pt x="226402" y="452158"/>
                  </a:lnTo>
                  <a:lnTo>
                    <a:pt x="226402" y="477316"/>
                  </a:lnTo>
                  <a:lnTo>
                    <a:pt x="201244" y="477316"/>
                  </a:lnTo>
                  <a:lnTo>
                    <a:pt x="201244" y="502475"/>
                  </a:lnTo>
                  <a:lnTo>
                    <a:pt x="226402" y="502475"/>
                  </a:lnTo>
                  <a:lnTo>
                    <a:pt x="251561" y="502475"/>
                  </a:lnTo>
                  <a:lnTo>
                    <a:pt x="276707" y="502475"/>
                  </a:lnTo>
                  <a:lnTo>
                    <a:pt x="301866" y="502475"/>
                  </a:lnTo>
                  <a:lnTo>
                    <a:pt x="301866" y="452158"/>
                  </a:lnTo>
                  <a:close/>
                </a:path>
                <a:path w="1031875" h="553085">
                  <a:moveTo>
                    <a:pt x="327025" y="250913"/>
                  </a:moveTo>
                  <a:lnTo>
                    <a:pt x="301866" y="250913"/>
                  </a:lnTo>
                  <a:lnTo>
                    <a:pt x="301866" y="301231"/>
                  </a:lnTo>
                  <a:lnTo>
                    <a:pt x="327025" y="301231"/>
                  </a:lnTo>
                  <a:lnTo>
                    <a:pt x="327025" y="250913"/>
                  </a:lnTo>
                  <a:close/>
                </a:path>
                <a:path w="1031875" h="553085">
                  <a:moveTo>
                    <a:pt x="402488" y="502475"/>
                  </a:moveTo>
                  <a:lnTo>
                    <a:pt x="377329" y="502475"/>
                  </a:lnTo>
                  <a:lnTo>
                    <a:pt x="377329" y="477316"/>
                  </a:lnTo>
                  <a:lnTo>
                    <a:pt x="352171" y="477316"/>
                  </a:lnTo>
                  <a:lnTo>
                    <a:pt x="352171" y="452158"/>
                  </a:lnTo>
                  <a:lnTo>
                    <a:pt x="327025" y="452158"/>
                  </a:lnTo>
                  <a:lnTo>
                    <a:pt x="327025" y="552780"/>
                  </a:lnTo>
                  <a:lnTo>
                    <a:pt x="352171" y="552780"/>
                  </a:lnTo>
                  <a:lnTo>
                    <a:pt x="352171" y="527621"/>
                  </a:lnTo>
                  <a:lnTo>
                    <a:pt x="377329" y="527621"/>
                  </a:lnTo>
                  <a:lnTo>
                    <a:pt x="402488" y="527621"/>
                  </a:lnTo>
                  <a:lnTo>
                    <a:pt x="402488" y="502475"/>
                  </a:lnTo>
                  <a:close/>
                </a:path>
                <a:path w="1031875" h="553085">
                  <a:moveTo>
                    <a:pt x="452793" y="250913"/>
                  </a:moveTo>
                  <a:lnTo>
                    <a:pt x="427647" y="250913"/>
                  </a:lnTo>
                  <a:lnTo>
                    <a:pt x="427647" y="125145"/>
                  </a:lnTo>
                  <a:lnTo>
                    <a:pt x="402488" y="125145"/>
                  </a:lnTo>
                  <a:lnTo>
                    <a:pt x="377329" y="125145"/>
                  </a:lnTo>
                  <a:lnTo>
                    <a:pt x="377329" y="150304"/>
                  </a:lnTo>
                  <a:lnTo>
                    <a:pt x="402488" y="150304"/>
                  </a:lnTo>
                  <a:lnTo>
                    <a:pt x="402488" y="175450"/>
                  </a:lnTo>
                  <a:lnTo>
                    <a:pt x="377329" y="175450"/>
                  </a:lnTo>
                  <a:lnTo>
                    <a:pt x="352171" y="175450"/>
                  </a:lnTo>
                  <a:lnTo>
                    <a:pt x="352171" y="200609"/>
                  </a:lnTo>
                  <a:lnTo>
                    <a:pt x="226402" y="200609"/>
                  </a:lnTo>
                  <a:lnTo>
                    <a:pt x="226402" y="250913"/>
                  </a:lnTo>
                  <a:lnTo>
                    <a:pt x="251561" y="250913"/>
                  </a:lnTo>
                  <a:lnTo>
                    <a:pt x="251561" y="225767"/>
                  </a:lnTo>
                  <a:lnTo>
                    <a:pt x="276707" y="225767"/>
                  </a:lnTo>
                  <a:lnTo>
                    <a:pt x="301866" y="225767"/>
                  </a:lnTo>
                  <a:lnTo>
                    <a:pt x="327025" y="225767"/>
                  </a:lnTo>
                  <a:lnTo>
                    <a:pt x="327025" y="250913"/>
                  </a:lnTo>
                  <a:lnTo>
                    <a:pt x="352171" y="250913"/>
                  </a:lnTo>
                  <a:lnTo>
                    <a:pt x="352171" y="225767"/>
                  </a:lnTo>
                  <a:lnTo>
                    <a:pt x="377329" y="225767"/>
                  </a:lnTo>
                  <a:lnTo>
                    <a:pt x="377329" y="200609"/>
                  </a:lnTo>
                  <a:lnTo>
                    <a:pt x="402488" y="200609"/>
                  </a:lnTo>
                  <a:lnTo>
                    <a:pt x="402488" y="276072"/>
                  </a:lnTo>
                  <a:lnTo>
                    <a:pt x="377329" y="276072"/>
                  </a:lnTo>
                  <a:lnTo>
                    <a:pt x="377329" y="250913"/>
                  </a:lnTo>
                  <a:lnTo>
                    <a:pt x="352171" y="250913"/>
                  </a:lnTo>
                  <a:lnTo>
                    <a:pt x="352171" y="301231"/>
                  </a:lnTo>
                  <a:lnTo>
                    <a:pt x="327025" y="301231"/>
                  </a:lnTo>
                  <a:lnTo>
                    <a:pt x="327025" y="351536"/>
                  </a:lnTo>
                  <a:lnTo>
                    <a:pt x="301866" y="351536"/>
                  </a:lnTo>
                  <a:lnTo>
                    <a:pt x="301866" y="326390"/>
                  </a:lnTo>
                  <a:lnTo>
                    <a:pt x="276707" y="326390"/>
                  </a:lnTo>
                  <a:lnTo>
                    <a:pt x="276707" y="376694"/>
                  </a:lnTo>
                  <a:lnTo>
                    <a:pt x="251561" y="376694"/>
                  </a:lnTo>
                  <a:lnTo>
                    <a:pt x="251561" y="452158"/>
                  </a:lnTo>
                  <a:lnTo>
                    <a:pt x="276707" y="452158"/>
                  </a:lnTo>
                  <a:lnTo>
                    <a:pt x="276707" y="401853"/>
                  </a:lnTo>
                  <a:lnTo>
                    <a:pt x="301866" y="401853"/>
                  </a:lnTo>
                  <a:lnTo>
                    <a:pt x="301866" y="376694"/>
                  </a:lnTo>
                  <a:lnTo>
                    <a:pt x="327025" y="376694"/>
                  </a:lnTo>
                  <a:lnTo>
                    <a:pt x="327025" y="401853"/>
                  </a:lnTo>
                  <a:lnTo>
                    <a:pt x="352171" y="401853"/>
                  </a:lnTo>
                  <a:lnTo>
                    <a:pt x="377329" y="401853"/>
                  </a:lnTo>
                  <a:lnTo>
                    <a:pt x="402488" y="401853"/>
                  </a:lnTo>
                  <a:lnTo>
                    <a:pt x="427647" y="401853"/>
                  </a:lnTo>
                  <a:lnTo>
                    <a:pt x="427647" y="351536"/>
                  </a:lnTo>
                  <a:lnTo>
                    <a:pt x="452793" y="351536"/>
                  </a:lnTo>
                  <a:lnTo>
                    <a:pt x="452793" y="301231"/>
                  </a:lnTo>
                  <a:lnTo>
                    <a:pt x="427647" y="301231"/>
                  </a:lnTo>
                  <a:lnTo>
                    <a:pt x="427647" y="326390"/>
                  </a:lnTo>
                  <a:lnTo>
                    <a:pt x="402488" y="326390"/>
                  </a:lnTo>
                  <a:lnTo>
                    <a:pt x="402488" y="301231"/>
                  </a:lnTo>
                  <a:lnTo>
                    <a:pt x="427647" y="301231"/>
                  </a:lnTo>
                  <a:lnTo>
                    <a:pt x="427647" y="276072"/>
                  </a:lnTo>
                  <a:lnTo>
                    <a:pt x="452793" y="276072"/>
                  </a:lnTo>
                  <a:lnTo>
                    <a:pt x="452793" y="250913"/>
                  </a:lnTo>
                  <a:close/>
                </a:path>
                <a:path w="1031875" h="553085">
                  <a:moveTo>
                    <a:pt x="477951" y="276072"/>
                  </a:moveTo>
                  <a:lnTo>
                    <a:pt x="452793" y="276072"/>
                  </a:lnTo>
                  <a:lnTo>
                    <a:pt x="452793" y="301231"/>
                  </a:lnTo>
                  <a:lnTo>
                    <a:pt x="477951" y="301231"/>
                  </a:lnTo>
                  <a:lnTo>
                    <a:pt x="477951" y="276072"/>
                  </a:lnTo>
                  <a:close/>
                </a:path>
                <a:path w="1031875" h="553085">
                  <a:moveTo>
                    <a:pt x="503110" y="250913"/>
                  </a:moveTo>
                  <a:lnTo>
                    <a:pt x="477951" y="250913"/>
                  </a:lnTo>
                  <a:lnTo>
                    <a:pt x="477951" y="276072"/>
                  </a:lnTo>
                  <a:lnTo>
                    <a:pt x="503110" y="276072"/>
                  </a:lnTo>
                  <a:lnTo>
                    <a:pt x="503110" y="250913"/>
                  </a:lnTo>
                  <a:close/>
                </a:path>
                <a:path w="1031875" h="553085">
                  <a:moveTo>
                    <a:pt x="553415" y="376694"/>
                  </a:moveTo>
                  <a:lnTo>
                    <a:pt x="528256" y="376694"/>
                  </a:lnTo>
                  <a:lnTo>
                    <a:pt x="528256" y="401853"/>
                  </a:lnTo>
                  <a:lnTo>
                    <a:pt x="553415" y="401853"/>
                  </a:lnTo>
                  <a:lnTo>
                    <a:pt x="553415" y="376694"/>
                  </a:lnTo>
                  <a:close/>
                </a:path>
                <a:path w="1031875" h="553085">
                  <a:moveTo>
                    <a:pt x="578573" y="401853"/>
                  </a:moveTo>
                  <a:lnTo>
                    <a:pt x="553415" y="401853"/>
                  </a:lnTo>
                  <a:lnTo>
                    <a:pt x="553415" y="427012"/>
                  </a:lnTo>
                  <a:lnTo>
                    <a:pt x="528256" y="427012"/>
                  </a:lnTo>
                  <a:lnTo>
                    <a:pt x="528256" y="452158"/>
                  </a:lnTo>
                  <a:lnTo>
                    <a:pt x="553415" y="452158"/>
                  </a:lnTo>
                  <a:lnTo>
                    <a:pt x="578573" y="452158"/>
                  </a:lnTo>
                  <a:lnTo>
                    <a:pt x="578573" y="401853"/>
                  </a:lnTo>
                  <a:close/>
                </a:path>
                <a:path w="1031875" h="553085">
                  <a:moveTo>
                    <a:pt x="603719" y="276072"/>
                  </a:moveTo>
                  <a:lnTo>
                    <a:pt x="578573" y="276072"/>
                  </a:lnTo>
                  <a:lnTo>
                    <a:pt x="553415" y="276072"/>
                  </a:lnTo>
                  <a:lnTo>
                    <a:pt x="553415" y="301231"/>
                  </a:lnTo>
                  <a:lnTo>
                    <a:pt x="553415" y="326390"/>
                  </a:lnTo>
                  <a:lnTo>
                    <a:pt x="528256" y="326390"/>
                  </a:lnTo>
                  <a:lnTo>
                    <a:pt x="528256" y="301231"/>
                  </a:lnTo>
                  <a:lnTo>
                    <a:pt x="553415" y="301231"/>
                  </a:lnTo>
                  <a:lnTo>
                    <a:pt x="553415" y="276072"/>
                  </a:lnTo>
                  <a:lnTo>
                    <a:pt x="528256" y="276072"/>
                  </a:lnTo>
                  <a:lnTo>
                    <a:pt x="503110" y="276072"/>
                  </a:lnTo>
                  <a:lnTo>
                    <a:pt x="503110" y="301231"/>
                  </a:lnTo>
                  <a:lnTo>
                    <a:pt x="477951" y="301231"/>
                  </a:lnTo>
                  <a:lnTo>
                    <a:pt x="477951" y="351536"/>
                  </a:lnTo>
                  <a:lnTo>
                    <a:pt x="503110" y="351536"/>
                  </a:lnTo>
                  <a:lnTo>
                    <a:pt x="503110" y="376694"/>
                  </a:lnTo>
                  <a:lnTo>
                    <a:pt x="528256" y="376694"/>
                  </a:lnTo>
                  <a:lnTo>
                    <a:pt x="528256" y="351536"/>
                  </a:lnTo>
                  <a:lnTo>
                    <a:pt x="553415" y="351536"/>
                  </a:lnTo>
                  <a:lnTo>
                    <a:pt x="553415" y="376694"/>
                  </a:lnTo>
                  <a:lnTo>
                    <a:pt x="578573" y="376694"/>
                  </a:lnTo>
                  <a:lnTo>
                    <a:pt x="578573" y="351536"/>
                  </a:lnTo>
                  <a:lnTo>
                    <a:pt x="603719" y="351536"/>
                  </a:lnTo>
                  <a:lnTo>
                    <a:pt x="603719" y="326390"/>
                  </a:lnTo>
                  <a:lnTo>
                    <a:pt x="578573" y="326390"/>
                  </a:lnTo>
                  <a:lnTo>
                    <a:pt x="578573" y="301231"/>
                  </a:lnTo>
                  <a:lnTo>
                    <a:pt x="603719" y="301231"/>
                  </a:lnTo>
                  <a:lnTo>
                    <a:pt x="603719" y="276072"/>
                  </a:lnTo>
                  <a:close/>
                </a:path>
                <a:path w="1031875" h="553085">
                  <a:moveTo>
                    <a:pt x="779818" y="351536"/>
                  </a:moveTo>
                  <a:lnTo>
                    <a:pt x="754659" y="351536"/>
                  </a:lnTo>
                  <a:lnTo>
                    <a:pt x="729500" y="351536"/>
                  </a:lnTo>
                  <a:lnTo>
                    <a:pt x="729500" y="376694"/>
                  </a:lnTo>
                  <a:lnTo>
                    <a:pt x="704342" y="376694"/>
                  </a:lnTo>
                  <a:lnTo>
                    <a:pt x="704342" y="401853"/>
                  </a:lnTo>
                  <a:lnTo>
                    <a:pt x="729500" y="401853"/>
                  </a:lnTo>
                  <a:lnTo>
                    <a:pt x="729500" y="427012"/>
                  </a:lnTo>
                  <a:lnTo>
                    <a:pt x="754659" y="427012"/>
                  </a:lnTo>
                  <a:lnTo>
                    <a:pt x="754659" y="401853"/>
                  </a:lnTo>
                  <a:lnTo>
                    <a:pt x="779818" y="401853"/>
                  </a:lnTo>
                  <a:lnTo>
                    <a:pt x="779818" y="351536"/>
                  </a:lnTo>
                  <a:close/>
                </a:path>
                <a:path w="1031875" h="553085">
                  <a:moveTo>
                    <a:pt x="930744" y="427012"/>
                  </a:moveTo>
                  <a:lnTo>
                    <a:pt x="905586" y="427012"/>
                  </a:lnTo>
                  <a:lnTo>
                    <a:pt x="905586" y="401853"/>
                  </a:lnTo>
                  <a:lnTo>
                    <a:pt x="880427" y="401853"/>
                  </a:lnTo>
                  <a:lnTo>
                    <a:pt x="880427" y="427012"/>
                  </a:lnTo>
                  <a:lnTo>
                    <a:pt x="855281" y="427012"/>
                  </a:lnTo>
                  <a:lnTo>
                    <a:pt x="855281" y="452158"/>
                  </a:lnTo>
                  <a:lnTo>
                    <a:pt x="880427" y="452158"/>
                  </a:lnTo>
                  <a:lnTo>
                    <a:pt x="905586" y="452158"/>
                  </a:lnTo>
                  <a:lnTo>
                    <a:pt x="905586" y="477316"/>
                  </a:lnTo>
                  <a:lnTo>
                    <a:pt x="930744" y="477316"/>
                  </a:lnTo>
                  <a:lnTo>
                    <a:pt x="930744" y="427012"/>
                  </a:lnTo>
                  <a:close/>
                </a:path>
                <a:path w="1031875" h="553085">
                  <a:moveTo>
                    <a:pt x="955903" y="376694"/>
                  </a:moveTo>
                  <a:lnTo>
                    <a:pt x="930744" y="376694"/>
                  </a:lnTo>
                  <a:lnTo>
                    <a:pt x="930744" y="427012"/>
                  </a:lnTo>
                  <a:lnTo>
                    <a:pt x="955903" y="427012"/>
                  </a:lnTo>
                  <a:lnTo>
                    <a:pt x="955903" y="376694"/>
                  </a:lnTo>
                  <a:close/>
                </a:path>
                <a:path w="1031875" h="553085">
                  <a:moveTo>
                    <a:pt x="955903" y="276072"/>
                  </a:moveTo>
                  <a:lnTo>
                    <a:pt x="930744" y="276072"/>
                  </a:lnTo>
                  <a:lnTo>
                    <a:pt x="930744" y="326390"/>
                  </a:lnTo>
                  <a:lnTo>
                    <a:pt x="955903" y="326390"/>
                  </a:lnTo>
                  <a:lnTo>
                    <a:pt x="955903" y="276072"/>
                  </a:lnTo>
                  <a:close/>
                </a:path>
                <a:path w="1031875" h="553085">
                  <a:moveTo>
                    <a:pt x="981049" y="351536"/>
                  </a:moveTo>
                  <a:lnTo>
                    <a:pt x="955903" y="351536"/>
                  </a:lnTo>
                  <a:lnTo>
                    <a:pt x="955903" y="376694"/>
                  </a:lnTo>
                  <a:lnTo>
                    <a:pt x="981049" y="376694"/>
                  </a:lnTo>
                  <a:lnTo>
                    <a:pt x="981049" y="351536"/>
                  </a:lnTo>
                  <a:close/>
                </a:path>
                <a:path w="1031875" h="553085">
                  <a:moveTo>
                    <a:pt x="1006208" y="376694"/>
                  </a:moveTo>
                  <a:lnTo>
                    <a:pt x="981049" y="376694"/>
                  </a:lnTo>
                  <a:lnTo>
                    <a:pt x="981049" y="401853"/>
                  </a:lnTo>
                  <a:lnTo>
                    <a:pt x="1006208" y="401853"/>
                  </a:lnTo>
                  <a:lnTo>
                    <a:pt x="1006208" y="376694"/>
                  </a:lnTo>
                  <a:close/>
                </a:path>
                <a:path w="1031875" h="553085">
                  <a:moveTo>
                    <a:pt x="1031367" y="200609"/>
                  </a:moveTo>
                  <a:lnTo>
                    <a:pt x="1006208" y="200609"/>
                  </a:lnTo>
                  <a:lnTo>
                    <a:pt x="981049" y="200609"/>
                  </a:lnTo>
                  <a:lnTo>
                    <a:pt x="981049" y="225767"/>
                  </a:lnTo>
                  <a:lnTo>
                    <a:pt x="1006208" y="225767"/>
                  </a:lnTo>
                  <a:lnTo>
                    <a:pt x="1006208" y="276072"/>
                  </a:lnTo>
                  <a:lnTo>
                    <a:pt x="981049" y="276072"/>
                  </a:lnTo>
                  <a:lnTo>
                    <a:pt x="981049" y="326390"/>
                  </a:lnTo>
                  <a:lnTo>
                    <a:pt x="1006208" y="326390"/>
                  </a:lnTo>
                  <a:lnTo>
                    <a:pt x="1006208" y="376694"/>
                  </a:lnTo>
                  <a:lnTo>
                    <a:pt x="1031367" y="376694"/>
                  </a:lnTo>
                  <a:lnTo>
                    <a:pt x="1031367" y="2006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5811" y="4416027"/>
              <a:ext cx="1031875" cy="377825"/>
            </a:xfrm>
            <a:custGeom>
              <a:avLst/>
              <a:gdLst/>
              <a:ahLst/>
              <a:cxnLst/>
              <a:rect l="l" t="t" r="r" b="b"/>
              <a:pathLst>
                <a:path w="1031875" h="377825">
                  <a:moveTo>
                    <a:pt x="100622" y="251548"/>
                  </a:moveTo>
                  <a:lnTo>
                    <a:pt x="75463" y="251548"/>
                  </a:lnTo>
                  <a:lnTo>
                    <a:pt x="50317" y="251548"/>
                  </a:lnTo>
                  <a:lnTo>
                    <a:pt x="25158" y="251548"/>
                  </a:lnTo>
                  <a:lnTo>
                    <a:pt x="0" y="251548"/>
                  </a:lnTo>
                  <a:lnTo>
                    <a:pt x="0" y="276707"/>
                  </a:lnTo>
                  <a:lnTo>
                    <a:pt x="25158" y="276707"/>
                  </a:lnTo>
                  <a:lnTo>
                    <a:pt x="50317" y="276707"/>
                  </a:lnTo>
                  <a:lnTo>
                    <a:pt x="75463" y="276707"/>
                  </a:lnTo>
                  <a:lnTo>
                    <a:pt x="100622" y="276707"/>
                  </a:lnTo>
                  <a:lnTo>
                    <a:pt x="100622" y="251548"/>
                  </a:lnTo>
                  <a:close/>
                </a:path>
                <a:path w="1031875" h="377825">
                  <a:moveTo>
                    <a:pt x="100622" y="201244"/>
                  </a:moveTo>
                  <a:lnTo>
                    <a:pt x="75463" y="201244"/>
                  </a:lnTo>
                  <a:lnTo>
                    <a:pt x="75463" y="226402"/>
                  </a:lnTo>
                  <a:lnTo>
                    <a:pt x="100622" y="226402"/>
                  </a:lnTo>
                  <a:lnTo>
                    <a:pt x="100622" y="201244"/>
                  </a:lnTo>
                  <a:close/>
                </a:path>
                <a:path w="1031875" h="377825">
                  <a:moveTo>
                    <a:pt x="176085" y="251548"/>
                  </a:moveTo>
                  <a:lnTo>
                    <a:pt x="150939" y="251548"/>
                  </a:lnTo>
                  <a:lnTo>
                    <a:pt x="150939" y="276707"/>
                  </a:lnTo>
                  <a:lnTo>
                    <a:pt x="176085" y="276707"/>
                  </a:lnTo>
                  <a:lnTo>
                    <a:pt x="176085" y="251548"/>
                  </a:lnTo>
                  <a:close/>
                </a:path>
                <a:path w="1031875" h="377825">
                  <a:moveTo>
                    <a:pt x="201244" y="150939"/>
                  </a:moveTo>
                  <a:lnTo>
                    <a:pt x="176085" y="150939"/>
                  </a:lnTo>
                  <a:lnTo>
                    <a:pt x="150939" y="150939"/>
                  </a:lnTo>
                  <a:lnTo>
                    <a:pt x="150939" y="176085"/>
                  </a:lnTo>
                  <a:lnTo>
                    <a:pt x="176085" y="176085"/>
                  </a:lnTo>
                  <a:lnTo>
                    <a:pt x="201244" y="176085"/>
                  </a:lnTo>
                  <a:lnTo>
                    <a:pt x="201244" y="150939"/>
                  </a:lnTo>
                  <a:close/>
                </a:path>
                <a:path w="1031875" h="377825">
                  <a:moveTo>
                    <a:pt x="226402" y="176085"/>
                  </a:moveTo>
                  <a:lnTo>
                    <a:pt x="201244" y="176085"/>
                  </a:lnTo>
                  <a:lnTo>
                    <a:pt x="201244" y="201244"/>
                  </a:lnTo>
                  <a:lnTo>
                    <a:pt x="226402" y="201244"/>
                  </a:lnTo>
                  <a:lnTo>
                    <a:pt x="226402" y="176085"/>
                  </a:lnTo>
                  <a:close/>
                </a:path>
                <a:path w="1031875" h="377825">
                  <a:moveTo>
                    <a:pt x="251561" y="276707"/>
                  </a:moveTo>
                  <a:lnTo>
                    <a:pt x="226402" y="276707"/>
                  </a:lnTo>
                  <a:lnTo>
                    <a:pt x="201244" y="276707"/>
                  </a:lnTo>
                  <a:lnTo>
                    <a:pt x="201244" y="377329"/>
                  </a:lnTo>
                  <a:lnTo>
                    <a:pt x="226402" y="377329"/>
                  </a:lnTo>
                  <a:lnTo>
                    <a:pt x="226402" y="301866"/>
                  </a:lnTo>
                  <a:lnTo>
                    <a:pt x="251561" y="301866"/>
                  </a:lnTo>
                  <a:lnTo>
                    <a:pt x="251561" y="276707"/>
                  </a:lnTo>
                  <a:close/>
                </a:path>
                <a:path w="1031875" h="377825">
                  <a:moveTo>
                    <a:pt x="251561" y="226402"/>
                  </a:moveTo>
                  <a:lnTo>
                    <a:pt x="226402" y="226402"/>
                  </a:lnTo>
                  <a:lnTo>
                    <a:pt x="201244" y="226402"/>
                  </a:lnTo>
                  <a:lnTo>
                    <a:pt x="201244" y="201244"/>
                  </a:lnTo>
                  <a:lnTo>
                    <a:pt x="176085" y="201244"/>
                  </a:lnTo>
                  <a:lnTo>
                    <a:pt x="150939" y="201244"/>
                  </a:lnTo>
                  <a:lnTo>
                    <a:pt x="125780" y="201244"/>
                  </a:lnTo>
                  <a:lnTo>
                    <a:pt x="125780" y="226402"/>
                  </a:lnTo>
                  <a:lnTo>
                    <a:pt x="100622" y="226402"/>
                  </a:lnTo>
                  <a:lnTo>
                    <a:pt x="100622" y="251548"/>
                  </a:lnTo>
                  <a:lnTo>
                    <a:pt x="125780" y="251548"/>
                  </a:lnTo>
                  <a:lnTo>
                    <a:pt x="150939" y="251548"/>
                  </a:lnTo>
                  <a:lnTo>
                    <a:pt x="150939" y="226402"/>
                  </a:lnTo>
                  <a:lnTo>
                    <a:pt x="176085" y="226402"/>
                  </a:lnTo>
                  <a:lnTo>
                    <a:pt x="176085" y="251548"/>
                  </a:lnTo>
                  <a:lnTo>
                    <a:pt x="201244" y="251548"/>
                  </a:lnTo>
                  <a:lnTo>
                    <a:pt x="226402" y="251548"/>
                  </a:lnTo>
                  <a:lnTo>
                    <a:pt x="251561" y="251548"/>
                  </a:lnTo>
                  <a:lnTo>
                    <a:pt x="251561" y="226402"/>
                  </a:lnTo>
                  <a:close/>
                </a:path>
                <a:path w="1031875" h="377825">
                  <a:moveTo>
                    <a:pt x="276707" y="201244"/>
                  </a:moveTo>
                  <a:lnTo>
                    <a:pt x="251561" y="201244"/>
                  </a:lnTo>
                  <a:lnTo>
                    <a:pt x="251561" y="226402"/>
                  </a:lnTo>
                  <a:lnTo>
                    <a:pt x="276707" y="226402"/>
                  </a:lnTo>
                  <a:lnTo>
                    <a:pt x="276707" y="201244"/>
                  </a:lnTo>
                  <a:close/>
                </a:path>
                <a:path w="1031875" h="377825">
                  <a:moveTo>
                    <a:pt x="301866" y="251548"/>
                  </a:moveTo>
                  <a:lnTo>
                    <a:pt x="276707" y="251548"/>
                  </a:lnTo>
                  <a:lnTo>
                    <a:pt x="251561" y="251548"/>
                  </a:lnTo>
                  <a:lnTo>
                    <a:pt x="251561" y="276707"/>
                  </a:lnTo>
                  <a:lnTo>
                    <a:pt x="276707" y="276707"/>
                  </a:lnTo>
                  <a:lnTo>
                    <a:pt x="276707" y="327025"/>
                  </a:lnTo>
                  <a:lnTo>
                    <a:pt x="301866" y="327025"/>
                  </a:lnTo>
                  <a:lnTo>
                    <a:pt x="301866" y="251548"/>
                  </a:lnTo>
                  <a:close/>
                </a:path>
                <a:path w="1031875" h="377825">
                  <a:moveTo>
                    <a:pt x="301866" y="176085"/>
                  </a:moveTo>
                  <a:lnTo>
                    <a:pt x="276707" y="176085"/>
                  </a:lnTo>
                  <a:lnTo>
                    <a:pt x="276707" y="201244"/>
                  </a:lnTo>
                  <a:lnTo>
                    <a:pt x="301866" y="201244"/>
                  </a:lnTo>
                  <a:lnTo>
                    <a:pt x="301866" y="176085"/>
                  </a:lnTo>
                  <a:close/>
                </a:path>
                <a:path w="1031875" h="377825">
                  <a:moveTo>
                    <a:pt x="327025" y="100622"/>
                  </a:moveTo>
                  <a:lnTo>
                    <a:pt x="301866" y="100622"/>
                  </a:lnTo>
                  <a:lnTo>
                    <a:pt x="276707" y="100622"/>
                  </a:lnTo>
                  <a:lnTo>
                    <a:pt x="276707" y="150939"/>
                  </a:lnTo>
                  <a:lnTo>
                    <a:pt x="301866" y="150939"/>
                  </a:lnTo>
                  <a:lnTo>
                    <a:pt x="301866" y="125780"/>
                  </a:lnTo>
                  <a:lnTo>
                    <a:pt x="327025" y="125780"/>
                  </a:lnTo>
                  <a:lnTo>
                    <a:pt x="327025" y="100622"/>
                  </a:lnTo>
                  <a:close/>
                </a:path>
                <a:path w="1031875" h="377825">
                  <a:moveTo>
                    <a:pt x="352171" y="301866"/>
                  </a:moveTo>
                  <a:lnTo>
                    <a:pt x="327025" y="301866"/>
                  </a:lnTo>
                  <a:lnTo>
                    <a:pt x="327025" y="327025"/>
                  </a:lnTo>
                  <a:lnTo>
                    <a:pt x="352171" y="327025"/>
                  </a:lnTo>
                  <a:lnTo>
                    <a:pt x="352171" y="301866"/>
                  </a:lnTo>
                  <a:close/>
                </a:path>
                <a:path w="1031875" h="377825">
                  <a:moveTo>
                    <a:pt x="377329" y="226402"/>
                  </a:moveTo>
                  <a:lnTo>
                    <a:pt x="352171" y="226402"/>
                  </a:lnTo>
                  <a:lnTo>
                    <a:pt x="327025" y="226402"/>
                  </a:lnTo>
                  <a:lnTo>
                    <a:pt x="301866" y="226402"/>
                  </a:lnTo>
                  <a:lnTo>
                    <a:pt x="301866" y="251548"/>
                  </a:lnTo>
                  <a:lnTo>
                    <a:pt x="327025" y="251548"/>
                  </a:lnTo>
                  <a:lnTo>
                    <a:pt x="352171" y="251548"/>
                  </a:lnTo>
                  <a:lnTo>
                    <a:pt x="377329" y="251548"/>
                  </a:lnTo>
                  <a:lnTo>
                    <a:pt x="377329" y="226402"/>
                  </a:lnTo>
                  <a:close/>
                </a:path>
                <a:path w="1031875" h="377825">
                  <a:moveTo>
                    <a:pt x="402488" y="301866"/>
                  </a:moveTo>
                  <a:lnTo>
                    <a:pt x="377329" y="301866"/>
                  </a:lnTo>
                  <a:lnTo>
                    <a:pt x="377329" y="327025"/>
                  </a:lnTo>
                  <a:lnTo>
                    <a:pt x="402488" y="327025"/>
                  </a:lnTo>
                  <a:lnTo>
                    <a:pt x="402488" y="301866"/>
                  </a:lnTo>
                  <a:close/>
                </a:path>
                <a:path w="1031875" h="377825">
                  <a:moveTo>
                    <a:pt x="402488" y="251548"/>
                  </a:moveTo>
                  <a:lnTo>
                    <a:pt x="377329" y="251548"/>
                  </a:lnTo>
                  <a:lnTo>
                    <a:pt x="377329" y="276707"/>
                  </a:lnTo>
                  <a:lnTo>
                    <a:pt x="402488" y="276707"/>
                  </a:lnTo>
                  <a:lnTo>
                    <a:pt x="402488" y="251548"/>
                  </a:lnTo>
                  <a:close/>
                </a:path>
                <a:path w="1031875" h="377825">
                  <a:moveTo>
                    <a:pt x="427647" y="125780"/>
                  </a:moveTo>
                  <a:lnTo>
                    <a:pt x="402488" y="125780"/>
                  </a:lnTo>
                  <a:lnTo>
                    <a:pt x="402488" y="150939"/>
                  </a:lnTo>
                  <a:lnTo>
                    <a:pt x="427647" y="150939"/>
                  </a:lnTo>
                  <a:lnTo>
                    <a:pt x="427647" y="125780"/>
                  </a:lnTo>
                  <a:close/>
                </a:path>
                <a:path w="1031875" h="377825">
                  <a:moveTo>
                    <a:pt x="452793" y="251548"/>
                  </a:moveTo>
                  <a:lnTo>
                    <a:pt x="427647" y="251548"/>
                  </a:lnTo>
                  <a:lnTo>
                    <a:pt x="427647" y="276707"/>
                  </a:lnTo>
                  <a:lnTo>
                    <a:pt x="402488" y="276707"/>
                  </a:lnTo>
                  <a:lnTo>
                    <a:pt x="402488" y="301866"/>
                  </a:lnTo>
                  <a:lnTo>
                    <a:pt x="427647" y="301866"/>
                  </a:lnTo>
                  <a:lnTo>
                    <a:pt x="452793" y="301866"/>
                  </a:lnTo>
                  <a:lnTo>
                    <a:pt x="452793" y="251548"/>
                  </a:lnTo>
                  <a:close/>
                </a:path>
                <a:path w="1031875" h="377825">
                  <a:moveTo>
                    <a:pt x="452793" y="201244"/>
                  </a:moveTo>
                  <a:lnTo>
                    <a:pt x="427647" y="201244"/>
                  </a:lnTo>
                  <a:lnTo>
                    <a:pt x="427647" y="176085"/>
                  </a:lnTo>
                  <a:lnTo>
                    <a:pt x="402488" y="176085"/>
                  </a:lnTo>
                  <a:lnTo>
                    <a:pt x="402488" y="201244"/>
                  </a:lnTo>
                  <a:lnTo>
                    <a:pt x="377329" y="201244"/>
                  </a:lnTo>
                  <a:lnTo>
                    <a:pt x="377329" y="226402"/>
                  </a:lnTo>
                  <a:lnTo>
                    <a:pt x="402488" y="226402"/>
                  </a:lnTo>
                  <a:lnTo>
                    <a:pt x="402488" y="251548"/>
                  </a:lnTo>
                  <a:lnTo>
                    <a:pt x="427647" y="251548"/>
                  </a:lnTo>
                  <a:lnTo>
                    <a:pt x="427647" y="226402"/>
                  </a:lnTo>
                  <a:lnTo>
                    <a:pt x="452793" y="226402"/>
                  </a:lnTo>
                  <a:lnTo>
                    <a:pt x="452793" y="201244"/>
                  </a:lnTo>
                  <a:close/>
                </a:path>
                <a:path w="1031875" h="377825">
                  <a:moveTo>
                    <a:pt x="477951" y="226402"/>
                  </a:moveTo>
                  <a:lnTo>
                    <a:pt x="452793" y="226402"/>
                  </a:lnTo>
                  <a:lnTo>
                    <a:pt x="452793" y="251548"/>
                  </a:lnTo>
                  <a:lnTo>
                    <a:pt x="477951" y="251548"/>
                  </a:lnTo>
                  <a:lnTo>
                    <a:pt x="477951" y="226402"/>
                  </a:lnTo>
                  <a:close/>
                </a:path>
                <a:path w="1031875" h="377825">
                  <a:moveTo>
                    <a:pt x="503110" y="25158"/>
                  </a:moveTo>
                  <a:lnTo>
                    <a:pt x="477951" y="25158"/>
                  </a:lnTo>
                  <a:lnTo>
                    <a:pt x="477951" y="0"/>
                  </a:lnTo>
                  <a:lnTo>
                    <a:pt x="452793" y="0"/>
                  </a:lnTo>
                  <a:lnTo>
                    <a:pt x="452793" y="50317"/>
                  </a:lnTo>
                  <a:lnTo>
                    <a:pt x="427647" y="50317"/>
                  </a:lnTo>
                  <a:lnTo>
                    <a:pt x="427647" y="75476"/>
                  </a:lnTo>
                  <a:lnTo>
                    <a:pt x="402488" y="75476"/>
                  </a:lnTo>
                  <a:lnTo>
                    <a:pt x="377329" y="75476"/>
                  </a:lnTo>
                  <a:lnTo>
                    <a:pt x="377329" y="125780"/>
                  </a:lnTo>
                  <a:lnTo>
                    <a:pt x="402488" y="125780"/>
                  </a:lnTo>
                  <a:lnTo>
                    <a:pt x="402488" y="100622"/>
                  </a:lnTo>
                  <a:lnTo>
                    <a:pt x="427647" y="100622"/>
                  </a:lnTo>
                  <a:lnTo>
                    <a:pt x="452793" y="100622"/>
                  </a:lnTo>
                  <a:lnTo>
                    <a:pt x="452793" y="150939"/>
                  </a:lnTo>
                  <a:lnTo>
                    <a:pt x="427647" y="150939"/>
                  </a:lnTo>
                  <a:lnTo>
                    <a:pt x="427647" y="176085"/>
                  </a:lnTo>
                  <a:lnTo>
                    <a:pt x="452793" y="176085"/>
                  </a:lnTo>
                  <a:lnTo>
                    <a:pt x="477951" y="176085"/>
                  </a:lnTo>
                  <a:lnTo>
                    <a:pt x="477951" y="100622"/>
                  </a:lnTo>
                  <a:lnTo>
                    <a:pt x="503110" y="100622"/>
                  </a:lnTo>
                  <a:lnTo>
                    <a:pt x="503110" y="75476"/>
                  </a:lnTo>
                  <a:lnTo>
                    <a:pt x="477951" y="75476"/>
                  </a:lnTo>
                  <a:lnTo>
                    <a:pt x="477951" y="50317"/>
                  </a:lnTo>
                  <a:lnTo>
                    <a:pt x="503110" y="50317"/>
                  </a:lnTo>
                  <a:lnTo>
                    <a:pt x="503110" y="25158"/>
                  </a:lnTo>
                  <a:close/>
                </a:path>
                <a:path w="1031875" h="377825">
                  <a:moveTo>
                    <a:pt x="528256" y="125780"/>
                  </a:moveTo>
                  <a:lnTo>
                    <a:pt x="503110" y="125780"/>
                  </a:lnTo>
                  <a:lnTo>
                    <a:pt x="503110" y="150939"/>
                  </a:lnTo>
                  <a:lnTo>
                    <a:pt x="528256" y="150939"/>
                  </a:lnTo>
                  <a:lnTo>
                    <a:pt x="528256" y="125780"/>
                  </a:lnTo>
                  <a:close/>
                </a:path>
                <a:path w="1031875" h="377825">
                  <a:moveTo>
                    <a:pt x="553415" y="151523"/>
                  </a:moveTo>
                  <a:lnTo>
                    <a:pt x="528256" y="151523"/>
                  </a:lnTo>
                  <a:lnTo>
                    <a:pt x="528256" y="176085"/>
                  </a:lnTo>
                  <a:lnTo>
                    <a:pt x="503110" y="176085"/>
                  </a:lnTo>
                  <a:lnTo>
                    <a:pt x="477951" y="176085"/>
                  </a:lnTo>
                  <a:lnTo>
                    <a:pt x="477951" y="201244"/>
                  </a:lnTo>
                  <a:lnTo>
                    <a:pt x="503110" y="201244"/>
                  </a:lnTo>
                  <a:lnTo>
                    <a:pt x="528256" y="201244"/>
                  </a:lnTo>
                  <a:lnTo>
                    <a:pt x="528256" y="176923"/>
                  </a:lnTo>
                  <a:lnTo>
                    <a:pt x="553415" y="176923"/>
                  </a:lnTo>
                  <a:lnTo>
                    <a:pt x="553415" y="151523"/>
                  </a:lnTo>
                  <a:close/>
                </a:path>
                <a:path w="1031875" h="377825">
                  <a:moveTo>
                    <a:pt x="628878" y="226402"/>
                  </a:moveTo>
                  <a:lnTo>
                    <a:pt x="603719" y="226402"/>
                  </a:lnTo>
                  <a:lnTo>
                    <a:pt x="603719" y="251548"/>
                  </a:lnTo>
                  <a:lnTo>
                    <a:pt x="578573" y="251548"/>
                  </a:lnTo>
                  <a:lnTo>
                    <a:pt x="578573" y="226402"/>
                  </a:lnTo>
                  <a:lnTo>
                    <a:pt x="553415" y="226402"/>
                  </a:lnTo>
                  <a:lnTo>
                    <a:pt x="528256" y="226402"/>
                  </a:lnTo>
                  <a:lnTo>
                    <a:pt x="503110" y="226402"/>
                  </a:lnTo>
                  <a:lnTo>
                    <a:pt x="503110" y="276707"/>
                  </a:lnTo>
                  <a:lnTo>
                    <a:pt x="528256" y="276707"/>
                  </a:lnTo>
                  <a:lnTo>
                    <a:pt x="528256" y="327025"/>
                  </a:lnTo>
                  <a:lnTo>
                    <a:pt x="553415" y="327025"/>
                  </a:lnTo>
                  <a:lnTo>
                    <a:pt x="578573" y="327025"/>
                  </a:lnTo>
                  <a:lnTo>
                    <a:pt x="578573" y="301866"/>
                  </a:lnTo>
                  <a:lnTo>
                    <a:pt x="553415" y="301866"/>
                  </a:lnTo>
                  <a:lnTo>
                    <a:pt x="553415" y="276707"/>
                  </a:lnTo>
                  <a:lnTo>
                    <a:pt x="578573" y="276707"/>
                  </a:lnTo>
                  <a:lnTo>
                    <a:pt x="603719" y="276707"/>
                  </a:lnTo>
                  <a:lnTo>
                    <a:pt x="603719" y="301866"/>
                  </a:lnTo>
                  <a:lnTo>
                    <a:pt x="628878" y="301866"/>
                  </a:lnTo>
                  <a:lnTo>
                    <a:pt x="628878" y="226402"/>
                  </a:lnTo>
                  <a:close/>
                </a:path>
                <a:path w="1031875" h="377825">
                  <a:moveTo>
                    <a:pt x="628878" y="176085"/>
                  </a:moveTo>
                  <a:lnTo>
                    <a:pt x="603719" y="176085"/>
                  </a:lnTo>
                  <a:lnTo>
                    <a:pt x="603719" y="201244"/>
                  </a:lnTo>
                  <a:lnTo>
                    <a:pt x="628878" y="201244"/>
                  </a:lnTo>
                  <a:lnTo>
                    <a:pt x="628878" y="176085"/>
                  </a:lnTo>
                  <a:close/>
                </a:path>
                <a:path w="1031875" h="377825">
                  <a:moveTo>
                    <a:pt x="654037" y="201244"/>
                  </a:moveTo>
                  <a:lnTo>
                    <a:pt x="628878" y="201244"/>
                  </a:lnTo>
                  <a:lnTo>
                    <a:pt x="628878" y="226402"/>
                  </a:lnTo>
                  <a:lnTo>
                    <a:pt x="654037" y="226402"/>
                  </a:lnTo>
                  <a:lnTo>
                    <a:pt x="654037" y="201244"/>
                  </a:lnTo>
                  <a:close/>
                </a:path>
                <a:path w="1031875" h="377825">
                  <a:moveTo>
                    <a:pt x="855281" y="202323"/>
                  </a:moveTo>
                  <a:lnTo>
                    <a:pt x="830122" y="202323"/>
                  </a:lnTo>
                  <a:lnTo>
                    <a:pt x="830122" y="226453"/>
                  </a:lnTo>
                  <a:lnTo>
                    <a:pt x="804964" y="226453"/>
                  </a:lnTo>
                  <a:lnTo>
                    <a:pt x="804964" y="176923"/>
                  </a:lnTo>
                  <a:lnTo>
                    <a:pt x="779818" y="176923"/>
                  </a:lnTo>
                  <a:lnTo>
                    <a:pt x="779818" y="151523"/>
                  </a:lnTo>
                  <a:lnTo>
                    <a:pt x="754659" y="151523"/>
                  </a:lnTo>
                  <a:lnTo>
                    <a:pt x="754659" y="202323"/>
                  </a:lnTo>
                  <a:lnTo>
                    <a:pt x="779818" y="202323"/>
                  </a:lnTo>
                  <a:lnTo>
                    <a:pt x="779818" y="226453"/>
                  </a:lnTo>
                  <a:lnTo>
                    <a:pt x="754659" y="226453"/>
                  </a:lnTo>
                  <a:lnTo>
                    <a:pt x="754659" y="202323"/>
                  </a:lnTo>
                  <a:lnTo>
                    <a:pt x="729500" y="202323"/>
                  </a:lnTo>
                  <a:lnTo>
                    <a:pt x="729500" y="226453"/>
                  </a:lnTo>
                  <a:lnTo>
                    <a:pt x="704342" y="226453"/>
                  </a:lnTo>
                  <a:lnTo>
                    <a:pt x="704342" y="202323"/>
                  </a:lnTo>
                  <a:lnTo>
                    <a:pt x="679196" y="202323"/>
                  </a:lnTo>
                  <a:lnTo>
                    <a:pt x="679196" y="226453"/>
                  </a:lnTo>
                  <a:lnTo>
                    <a:pt x="654037" y="226453"/>
                  </a:lnTo>
                  <a:lnTo>
                    <a:pt x="654037" y="251853"/>
                  </a:lnTo>
                  <a:lnTo>
                    <a:pt x="679196" y="251853"/>
                  </a:lnTo>
                  <a:lnTo>
                    <a:pt x="704342" y="251853"/>
                  </a:lnTo>
                  <a:lnTo>
                    <a:pt x="704342" y="277253"/>
                  </a:lnTo>
                  <a:lnTo>
                    <a:pt x="679196" y="277253"/>
                  </a:lnTo>
                  <a:lnTo>
                    <a:pt x="679196" y="302653"/>
                  </a:lnTo>
                  <a:lnTo>
                    <a:pt x="654037" y="302653"/>
                  </a:lnTo>
                  <a:lnTo>
                    <a:pt x="654037" y="328053"/>
                  </a:lnTo>
                  <a:lnTo>
                    <a:pt x="679196" y="328053"/>
                  </a:lnTo>
                  <a:lnTo>
                    <a:pt x="679196" y="352183"/>
                  </a:lnTo>
                  <a:lnTo>
                    <a:pt x="704342" y="352183"/>
                  </a:lnTo>
                  <a:lnTo>
                    <a:pt x="704342" y="302653"/>
                  </a:lnTo>
                  <a:lnTo>
                    <a:pt x="729500" y="302653"/>
                  </a:lnTo>
                  <a:lnTo>
                    <a:pt x="754659" y="302653"/>
                  </a:lnTo>
                  <a:lnTo>
                    <a:pt x="754659" y="251853"/>
                  </a:lnTo>
                  <a:lnTo>
                    <a:pt x="779818" y="251853"/>
                  </a:lnTo>
                  <a:lnTo>
                    <a:pt x="804964" y="251853"/>
                  </a:lnTo>
                  <a:lnTo>
                    <a:pt x="830122" y="251853"/>
                  </a:lnTo>
                  <a:lnTo>
                    <a:pt x="855281" y="251853"/>
                  </a:lnTo>
                  <a:lnTo>
                    <a:pt x="855281" y="202323"/>
                  </a:lnTo>
                  <a:close/>
                </a:path>
                <a:path w="1031875" h="377825">
                  <a:moveTo>
                    <a:pt x="955903" y="125780"/>
                  </a:moveTo>
                  <a:lnTo>
                    <a:pt x="930744" y="125780"/>
                  </a:lnTo>
                  <a:lnTo>
                    <a:pt x="930744" y="150939"/>
                  </a:lnTo>
                  <a:lnTo>
                    <a:pt x="955903" y="150939"/>
                  </a:lnTo>
                  <a:lnTo>
                    <a:pt x="955903" y="125780"/>
                  </a:lnTo>
                  <a:close/>
                </a:path>
                <a:path w="1031875" h="377825">
                  <a:moveTo>
                    <a:pt x="981049" y="276707"/>
                  </a:moveTo>
                  <a:lnTo>
                    <a:pt x="955903" y="276707"/>
                  </a:lnTo>
                  <a:lnTo>
                    <a:pt x="955903" y="301866"/>
                  </a:lnTo>
                  <a:lnTo>
                    <a:pt x="981049" y="301866"/>
                  </a:lnTo>
                  <a:lnTo>
                    <a:pt x="981049" y="276707"/>
                  </a:lnTo>
                  <a:close/>
                </a:path>
                <a:path w="1031875" h="377825">
                  <a:moveTo>
                    <a:pt x="1031367" y="75476"/>
                  </a:moveTo>
                  <a:lnTo>
                    <a:pt x="1006208" y="75476"/>
                  </a:lnTo>
                  <a:lnTo>
                    <a:pt x="981049" y="75476"/>
                  </a:lnTo>
                  <a:lnTo>
                    <a:pt x="955903" y="75476"/>
                  </a:lnTo>
                  <a:lnTo>
                    <a:pt x="955903" y="100622"/>
                  </a:lnTo>
                  <a:lnTo>
                    <a:pt x="981049" y="100622"/>
                  </a:lnTo>
                  <a:lnTo>
                    <a:pt x="981049" y="176085"/>
                  </a:lnTo>
                  <a:lnTo>
                    <a:pt x="1006208" y="176085"/>
                  </a:lnTo>
                  <a:lnTo>
                    <a:pt x="1006208" y="201244"/>
                  </a:lnTo>
                  <a:lnTo>
                    <a:pt x="981049" y="201244"/>
                  </a:lnTo>
                  <a:lnTo>
                    <a:pt x="981049" y="176085"/>
                  </a:lnTo>
                  <a:lnTo>
                    <a:pt x="955903" y="176085"/>
                  </a:lnTo>
                  <a:lnTo>
                    <a:pt x="955903" y="201244"/>
                  </a:lnTo>
                  <a:lnTo>
                    <a:pt x="930744" y="201244"/>
                  </a:lnTo>
                  <a:lnTo>
                    <a:pt x="930744" y="176923"/>
                  </a:lnTo>
                  <a:lnTo>
                    <a:pt x="905586" y="176923"/>
                  </a:lnTo>
                  <a:lnTo>
                    <a:pt x="905586" y="126123"/>
                  </a:lnTo>
                  <a:lnTo>
                    <a:pt x="880427" y="126123"/>
                  </a:lnTo>
                  <a:lnTo>
                    <a:pt x="880427" y="202323"/>
                  </a:lnTo>
                  <a:lnTo>
                    <a:pt x="905586" y="202323"/>
                  </a:lnTo>
                  <a:lnTo>
                    <a:pt x="930744" y="202323"/>
                  </a:lnTo>
                  <a:lnTo>
                    <a:pt x="930744" y="226402"/>
                  </a:lnTo>
                  <a:lnTo>
                    <a:pt x="905586" y="226402"/>
                  </a:lnTo>
                  <a:lnTo>
                    <a:pt x="880427" y="226402"/>
                  </a:lnTo>
                  <a:lnTo>
                    <a:pt x="880427" y="251548"/>
                  </a:lnTo>
                  <a:lnTo>
                    <a:pt x="905586" y="251548"/>
                  </a:lnTo>
                  <a:lnTo>
                    <a:pt x="930744" y="251548"/>
                  </a:lnTo>
                  <a:lnTo>
                    <a:pt x="955903" y="251548"/>
                  </a:lnTo>
                  <a:lnTo>
                    <a:pt x="955903" y="226402"/>
                  </a:lnTo>
                  <a:lnTo>
                    <a:pt x="981049" y="226402"/>
                  </a:lnTo>
                  <a:lnTo>
                    <a:pt x="1006208" y="226402"/>
                  </a:lnTo>
                  <a:lnTo>
                    <a:pt x="1006208" y="251548"/>
                  </a:lnTo>
                  <a:lnTo>
                    <a:pt x="981049" y="251548"/>
                  </a:lnTo>
                  <a:lnTo>
                    <a:pt x="981049" y="276707"/>
                  </a:lnTo>
                  <a:lnTo>
                    <a:pt x="1006208" y="276707"/>
                  </a:lnTo>
                  <a:lnTo>
                    <a:pt x="1006208" y="327025"/>
                  </a:lnTo>
                  <a:lnTo>
                    <a:pt x="1031367" y="327025"/>
                  </a:lnTo>
                  <a:lnTo>
                    <a:pt x="1031367" y="754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87373" y="4241161"/>
              <a:ext cx="780415" cy="653415"/>
            </a:xfrm>
            <a:custGeom>
              <a:avLst/>
              <a:gdLst/>
              <a:ahLst/>
              <a:cxnLst/>
              <a:rect l="l" t="t" r="r" b="b"/>
              <a:pathLst>
                <a:path w="780415" h="653414">
                  <a:moveTo>
                    <a:pt x="25146" y="627659"/>
                  </a:moveTo>
                  <a:lnTo>
                    <a:pt x="0" y="627659"/>
                  </a:lnTo>
                  <a:lnTo>
                    <a:pt x="0" y="652818"/>
                  </a:lnTo>
                  <a:lnTo>
                    <a:pt x="25146" y="652818"/>
                  </a:lnTo>
                  <a:lnTo>
                    <a:pt x="25146" y="627659"/>
                  </a:lnTo>
                  <a:close/>
                </a:path>
                <a:path w="780415" h="653414">
                  <a:moveTo>
                    <a:pt x="25146" y="577354"/>
                  </a:moveTo>
                  <a:lnTo>
                    <a:pt x="0" y="577354"/>
                  </a:lnTo>
                  <a:lnTo>
                    <a:pt x="0" y="602500"/>
                  </a:lnTo>
                  <a:lnTo>
                    <a:pt x="25146" y="602500"/>
                  </a:lnTo>
                  <a:lnTo>
                    <a:pt x="25146" y="577354"/>
                  </a:lnTo>
                  <a:close/>
                </a:path>
                <a:path w="780415" h="653414">
                  <a:moveTo>
                    <a:pt x="25146" y="501891"/>
                  </a:moveTo>
                  <a:lnTo>
                    <a:pt x="0" y="501891"/>
                  </a:lnTo>
                  <a:lnTo>
                    <a:pt x="0" y="552196"/>
                  </a:lnTo>
                  <a:lnTo>
                    <a:pt x="25146" y="552196"/>
                  </a:lnTo>
                  <a:lnTo>
                    <a:pt x="25146" y="501891"/>
                  </a:lnTo>
                  <a:close/>
                </a:path>
                <a:path w="780415" h="653414">
                  <a:moveTo>
                    <a:pt x="125768" y="501891"/>
                  </a:moveTo>
                  <a:lnTo>
                    <a:pt x="100609" y="501891"/>
                  </a:lnTo>
                  <a:lnTo>
                    <a:pt x="100609" y="527050"/>
                  </a:lnTo>
                  <a:lnTo>
                    <a:pt x="75463" y="527050"/>
                  </a:lnTo>
                  <a:lnTo>
                    <a:pt x="75463" y="552196"/>
                  </a:lnTo>
                  <a:lnTo>
                    <a:pt x="50304" y="552196"/>
                  </a:lnTo>
                  <a:lnTo>
                    <a:pt x="50304" y="602500"/>
                  </a:lnTo>
                  <a:lnTo>
                    <a:pt x="75463" y="602500"/>
                  </a:lnTo>
                  <a:lnTo>
                    <a:pt x="75463" y="577354"/>
                  </a:lnTo>
                  <a:lnTo>
                    <a:pt x="100609" y="577354"/>
                  </a:lnTo>
                  <a:lnTo>
                    <a:pt x="100609" y="552196"/>
                  </a:lnTo>
                  <a:lnTo>
                    <a:pt x="125768" y="552196"/>
                  </a:lnTo>
                  <a:lnTo>
                    <a:pt x="125768" y="501891"/>
                  </a:lnTo>
                  <a:close/>
                </a:path>
                <a:path w="780415" h="653414">
                  <a:moveTo>
                    <a:pt x="226390" y="602500"/>
                  </a:moveTo>
                  <a:lnTo>
                    <a:pt x="201231" y="602500"/>
                  </a:lnTo>
                  <a:lnTo>
                    <a:pt x="176085" y="602500"/>
                  </a:lnTo>
                  <a:lnTo>
                    <a:pt x="150926" y="602500"/>
                  </a:lnTo>
                  <a:lnTo>
                    <a:pt x="150926" y="577354"/>
                  </a:lnTo>
                  <a:lnTo>
                    <a:pt x="125768" y="577354"/>
                  </a:lnTo>
                  <a:lnTo>
                    <a:pt x="100609" y="577354"/>
                  </a:lnTo>
                  <a:lnTo>
                    <a:pt x="100609" y="602500"/>
                  </a:lnTo>
                  <a:lnTo>
                    <a:pt x="75463" y="602500"/>
                  </a:lnTo>
                  <a:lnTo>
                    <a:pt x="75463" y="652818"/>
                  </a:lnTo>
                  <a:lnTo>
                    <a:pt x="100609" y="652818"/>
                  </a:lnTo>
                  <a:lnTo>
                    <a:pt x="100609" y="627659"/>
                  </a:lnTo>
                  <a:lnTo>
                    <a:pt x="125768" y="627659"/>
                  </a:lnTo>
                  <a:lnTo>
                    <a:pt x="125768" y="652818"/>
                  </a:lnTo>
                  <a:lnTo>
                    <a:pt x="150926" y="652818"/>
                  </a:lnTo>
                  <a:lnTo>
                    <a:pt x="176085" y="652818"/>
                  </a:lnTo>
                  <a:lnTo>
                    <a:pt x="201231" y="652818"/>
                  </a:lnTo>
                  <a:lnTo>
                    <a:pt x="201231" y="627659"/>
                  </a:lnTo>
                  <a:lnTo>
                    <a:pt x="226390" y="627659"/>
                  </a:lnTo>
                  <a:lnTo>
                    <a:pt x="226390" y="602500"/>
                  </a:lnTo>
                  <a:close/>
                </a:path>
                <a:path w="780415" h="653414">
                  <a:moveTo>
                    <a:pt x="251548" y="476732"/>
                  </a:moveTo>
                  <a:lnTo>
                    <a:pt x="226390" y="476732"/>
                  </a:lnTo>
                  <a:lnTo>
                    <a:pt x="201231" y="476732"/>
                  </a:lnTo>
                  <a:lnTo>
                    <a:pt x="201231" y="501891"/>
                  </a:lnTo>
                  <a:lnTo>
                    <a:pt x="176085" y="501891"/>
                  </a:lnTo>
                  <a:lnTo>
                    <a:pt x="150926" y="501891"/>
                  </a:lnTo>
                  <a:lnTo>
                    <a:pt x="150926" y="552196"/>
                  </a:lnTo>
                  <a:lnTo>
                    <a:pt x="176085" y="552196"/>
                  </a:lnTo>
                  <a:lnTo>
                    <a:pt x="176085" y="527050"/>
                  </a:lnTo>
                  <a:lnTo>
                    <a:pt x="201231" y="527050"/>
                  </a:lnTo>
                  <a:lnTo>
                    <a:pt x="201231" y="577354"/>
                  </a:lnTo>
                  <a:lnTo>
                    <a:pt x="226390" y="577354"/>
                  </a:lnTo>
                  <a:lnTo>
                    <a:pt x="251548" y="577354"/>
                  </a:lnTo>
                  <a:lnTo>
                    <a:pt x="251548" y="527050"/>
                  </a:lnTo>
                  <a:lnTo>
                    <a:pt x="226390" y="527050"/>
                  </a:lnTo>
                  <a:lnTo>
                    <a:pt x="226390" y="501891"/>
                  </a:lnTo>
                  <a:lnTo>
                    <a:pt x="251548" y="501891"/>
                  </a:lnTo>
                  <a:lnTo>
                    <a:pt x="251548" y="476732"/>
                  </a:lnTo>
                  <a:close/>
                </a:path>
                <a:path w="780415" h="653414">
                  <a:moveTo>
                    <a:pt x="276694" y="501891"/>
                  </a:moveTo>
                  <a:lnTo>
                    <a:pt x="251548" y="501891"/>
                  </a:lnTo>
                  <a:lnTo>
                    <a:pt x="251548" y="527050"/>
                  </a:lnTo>
                  <a:lnTo>
                    <a:pt x="276694" y="527050"/>
                  </a:lnTo>
                  <a:lnTo>
                    <a:pt x="276694" y="501891"/>
                  </a:lnTo>
                  <a:close/>
                </a:path>
                <a:path w="780415" h="653414">
                  <a:moveTo>
                    <a:pt x="301853" y="602500"/>
                  </a:moveTo>
                  <a:lnTo>
                    <a:pt x="276694" y="602500"/>
                  </a:lnTo>
                  <a:lnTo>
                    <a:pt x="276694" y="577354"/>
                  </a:lnTo>
                  <a:lnTo>
                    <a:pt x="251548" y="577354"/>
                  </a:lnTo>
                  <a:lnTo>
                    <a:pt x="251548" y="627659"/>
                  </a:lnTo>
                  <a:lnTo>
                    <a:pt x="226390" y="627659"/>
                  </a:lnTo>
                  <a:lnTo>
                    <a:pt x="226390" y="652818"/>
                  </a:lnTo>
                  <a:lnTo>
                    <a:pt x="251548" y="652818"/>
                  </a:lnTo>
                  <a:lnTo>
                    <a:pt x="276694" y="652818"/>
                  </a:lnTo>
                  <a:lnTo>
                    <a:pt x="301853" y="652818"/>
                  </a:lnTo>
                  <a:lnTo>
                    <a:pt x="301853" y="602500"/>
                  </a:lnTo>
                  <a:close/>
                </a:path>
                <a:path w="780415" h="653414">
                  <a:moveTo>
                    <a:pt x="301853" y="527050"/>
                  </a:moveTo>
                  <a:lnTo>
                    <a:pt x="276694" y="527050"/>
                  </a:lnTo>
                  <a:lnTo>
                    <a:pt x="276694" y="552196"/>
                  </a:lnTo>
                  <a:lnTo>
                    <a:pt x="301853" y="552196"/>
                  </a:lnTo>
                  <a:lnTo>
                    <a:pt x="301853" y="527050"/>
                  </a:lnTo>
                  <a:close/>
                </a:path>
                <a:path w="780415" h="653414">
                  <a:moveTo>
                    <a:pt x="327012" y="552196"/>
                  </a:moveTo>
                  <a:lnTo>
                    <a:pt x="301853" y="552196"/>
                  </a:lnTo>
                  <a:lnTo>
                    <a:pt x="301853" y="577354"/>
                  </a:lnTo>
                  <a:lnTo>
                    <a:pt x="327012" y="577354"/>
                  </a:lnTo>
                  <a:lnTo>
                    <a:pt x="327012" y="552196"/>
                  </a:lnTo>
                  <a:close/>
                </a:path>
                <a:path w="780415" h="653414">
                  <a:moveTo>
                    <a:pt x="377317" y="501891"/>
                  </a:moveTo>
                  <a:lnTo>
                    <a:pt x="352158" y="501891"/>
                  </a:lnTo>
                  <a:lnTo>
                    <a:pt x="327012" y="501891"/>
                  </a:lnTo>
                  <a:lnTo>
                    <a:pt x="327012" y="552196"/>
                  </a:lnTo>
                  <a:lnTo>
                    <a:pt x="352158" y="552196"/>
                  </a:lnTo>
                  <a:lnTo>
                    <a:pt x="352158" y="527050"/>
                  </a:lnTo>
                  <a:lnTo>
                    <a:pt x="377317" y="527050"/>
                  </a:lnTo>
                  <a:lnTo>
                    <a:pt x="377317" y="501891"/>
                  </a:lnTo>
                  <a:close/>
                </a:path>
                <a:path w="780415" h="653414">
                  <a:moveTo>
                    <a:pt x="528256" y="602500"/>
                  </a:moveTo>
                  <a:lnTo>
                    <a:pt x="503097" y="602500"/>
                  </a:lnTo>
                  <a:lnTo>
                    <a:pt x="477939" y="602500"/>
                  </a:lnTo>
                  <a:lnTo>
                    <a:pt x="477939" y="652818"/>
                  </a:lnTo>
                  <a:lnTo>
                    <a:pt x="503097" y="652818"/>
                  </a:lnTo>
                  <a:lnTo>
                    <a:pt x="503097" y="627659"/>
                  </a:lnTo>
                  <a:lnTo>
                    <a:pt x="528256" y="627659"/>
                  </a:lnTo>
                  <a:lnTo>
                    <a:pt x="528256" y="602500"/>
                  </a:lnTo>
                  <a:close/>
                </a:path>
                <a:path w="780415" h="653414">
                  <a:moveTo>
                    <a:pt x="528256" y="552196"/>
                  </a:moveTo>
                  <a:lnTo>
                    <a:pt x="503097" y="552196"/>
                  </a:lnTo>
                  <a:lnTo>
                    <a:pt x="503097" y="577354"/>
                  </a:lnTo>
                  <a:lnTo>
                    <a:pt x="528256" y="577354"/>
                  </a:lnTo>
                  <a:lnTo>
                    <a:pt x="528256" y="552196"/>
                  </a:lnTo>
                  <a:close/>
                </a:path>
                <a:path w="780415" h="653414">
                  <a:moveTo>
                    <a:pt x="528256" y="476732"/>
                  </a:moveTo>
                  <a:lnTo>
                    <a:pt x="503097" y="476732"/>
                  </a:lnTo>
                  <a:lnTo>
                    <a:pt x="503097" y="501891"/>
                  </a:lnTo>
                  <a:lnTo>
                    <a:pt x="528256" y="501891"/>
                  </a:lnTo>
                  <a:lnTo>
                    <a:pt x="528256" y="476732"/>
                  </a:lnTo>
                  <a:close/>
                </a:path>
                <a:path w="780415" h="653414">
                  <a:moveTo>
                    <a:pt x="553402" y="501891"/>
                  </a:moveTo>
                  <a:lnTo>
                    <a:pt x="528256" y="501891"/>
                  </a:lnTo>
                  <a:lnTo>
                    <a:pt x="528256" y="552196"/>
                  </a:lnTo>
                  <a:lnTo>
                    <a:pt x="553402" y="552196"/>
                  </a:lnTo>
                  <a:lnTo>
                    <a:pt x="553402" y="501891"/>
                  </a:lnTo>
                  <a:close/>
                </a:path>
                <a:path w="780415" h="653414">
                  <a:moveTo>
                    <a:pt x="603719" y="577354"/>
                  </a:moveTo>
                  <a:lnTo>
                    <a:pt x="578561" y="577354"/>
                  </a:lnTo>
                  <a:lnTo>
                    <a:pt x="553402" y="577354"/>
                  </a:lnTo>
                  <a:lnTo>
                    <a:pt x="528256" y="577354"/>
                  </a:lnTo>
                  <a:lnTo>
                    <a:pt x="528256" y="602500"/>
                  </a:lnTo>
                  <a:lnTo>
                    <a:pt x="553402" y="602500"/>
                  </a:lnTo>
                  <a:lnTo>
                    <a:pt x="553402" y="652818"/>
                  </a:lnTo>
                  <a:lnTo>
                    <a:pt x="578561" y="652818"/>
                  </a:lnTo>
                  <a:lnTo>
                    <a:pt x="603719" y="652818"/>
                  </a:lnTo>
                  <a:lnTo>
                    <a:pt x="603719" y="627659"/>
                  </a:lnTo>
                  <a:lnTo>
                    <a:pt x="578561" y="627659"/>
                  </a:lnTo>
                  <a:lnTo>
                    <a:pt x="578561" y="602500"/>
                  </a:lnTo>
                  <a:lnTo>
                    <a:pt x="603719" y="602500"/>
                  </a:lnTo>
                  <a:lnTo>
                    <a:pt x="603719" y="577354"/>
                  </a:lnTo>
                  <a:close/>
                </a:path>
                <a:path w="780415" h="653414">
                  <a:moveTo>
                    <a:pt x="654024" y="552196"/>
                  </a:moveTo>
                  <a:lnTo>
                    <a:pt x="628865" y="552196"/>
                  </a:lnTo>
                  <a:lnTo>
                    <a:pt x="628865" y="577354"/>
                  </a:lnTo>
                  <a:lnTo>
                    <a:pt x="654024" y="577354"/>
                  </a:lnTo>
                  <a:lnTo>
                    <a:pt x="654024" y="552196"/>
                  </a:lnTo>
                  <a:close/>
                </a:path>
                <a:path w="780415" h="653414">
                  <a:moveTo>
                    <a:pt x="679183" y="627659"/>
                  </a:moveTo>
                  <a:lnTo>
                    <a:pt x="654024" y="627659"/>
                  </a:lnTo>
                  <a:lnTo>
                    <a:pt x="654024" y="602500"/>
                  </a:lnTo>
                  <a:lnTo>
                    <a:pt x="628865" y="602500"/>
                  </a:lnTo>
                  <a:lnTo>
                    <a:pt x="603719" y="602500"/>
                  </a:lnTo>
                  <a:lnTo>
                    <a:pt x="603719" y="627659"/>
                  </a:lnTo>
                  <a:lnTo>
                    <a:pt x="628865" y="627659"/>
                  </a:lnTo>
                  <a:lnTo>
                    <a:pt x="628865" y="652818"/>
                  </a:lnTo>
                  <a:lnTo>
                    <a:pt x="654024" y="652818"/>
                  </a:lnTo>
                  <a:lnTo>
                    <a:pt x="679183" y="652818"/>
                  </a:lnTo>
                  <a:lnTo>
                    <a:pt x="679183" y="627659"/>
                  </a:lnTo>
                  <a:close/>
                </a:path>
                <a:path w="780415" h="653414">
                  <a:moveTo>
                    <a:pt x="679183" y="49530"/>
                  </a:moveTo>
                  <a:lnTo>
                    <a:pt x="654024" y="49530"/>
                  </a:lnTo>
                  <a:lnTo>
                    <a:pt x="654024" y="0"/>
                  </a:lnTo>
                  <a:lnTo>
                    <a:pt x="628865" y="0"/>
                  </a:lnTo>
                  <a:lnTo>
                    <a:pt x="628865" y="49530"/>
                  </a:lnTo>
                  <a:lnTo>
                    <a:pt x="603719" y="49530"/>
                  </a:lnTo>
                  <a:lnTo>
                    <a:pt x="603719" y="74930"/>
                  </a:lnTo>
                  <a:lnTo>
                    <a:pt x="603719" y="100330"/>
                  </a:lnTo>
                  <a:lnTo>
                    <a:pt x="578561" y="100330"/>
                  </a:lnTo>
                  <a:lnTo>
                    <a:pt x="578561" y="74930"/>
                  </a:lnTo>
                  <a:lnTo>
                    <a:pt x="603719" y="74930"/>
                  </a:lnTo>
                  <a:lnTo>
                    <a:pt x="603719" y="49530"/>
                  </a:lnTo>
                  <a:lnTo>
                    <a:pt x="578561" y="49530"/>
                  </a:lnTo>
                  <a:lnTo>
                    <a:pt x="553402" y="49530"/>
                  </a:lnTo>
                  <a:lnTo>
                    <a:pt x="553402" y="100330"/>
                  </a:lnTo>
                  <a:lnTo>
                    <a:pt x="528256" y="100330"/>
                  </a:lnTo>
                  <a:lnTo>
                    <a:pt x="503097" y="100330"/>
                  </a:lnTo>
                  <a:lnTo>
                    <a:pt x="503097" y="74930"/>
                  </a:lnTo>
                  <a:lnTo>
                    <a:pt x="477939" y="74930"/>
                  </a:lnTo>
                  <a:lnTo>
                    <a:pt x="477939" y="49530"/>
                  </a:lnTo>
                  <a:lnTo>
                    <a:pt x="452780" y="49530"/>
                  </a:lnTo>
                  <a:lnTo>
                    <a:pt x="452780" y="24130"/>
                  </a:lnTo>
                  <a:lnTo>
                    <a:pt x="427634" y="24130"/>
                  </a:lnTo>
                  <a:lnTo>
                    <a:pt x="427634" y="49530"/>
                  </a:lnTo>
                  <a:lnTo>
                    <a:pt x="402475" y="49530"/>
                  </a:lnTo>
                  <a:lnTo>
                    <a:pt x="402475" y="24130"/>
                  </a:lnTo>
                  <a:lnTo>
                    <a:pt x="377317" y="24130"/>
                  </a:lnTo>
                  <a:lnTo>
                    <a:pt x="377317" y="74930"/>
                  </a:lnTo>
                  <a:lnTo>
                    <a:pt x="352158" y="74930"/>
                  </a:lnTo>
                  <a:lnTo>
                    <a:pt x="352158" y="100330"/>
                  </a:lnTo>
                  <a:lnTo>
                    <a:pt x="377317" y="100330"/>
                  </a:lnTo>
                  <a:lnTo>
                    <a:pt x="402475" y="100330"/>
                  </a:lnTo>
                  <a:lnTo>
                    <a:pt x="402475" y="125730"/>
                  </a:lnTo>
                  <a:lnTo>
                    <a:pt x="427634" y="125730"/>
                  </a:lnTo>
                  <a:lnTo>
                    <a:pt x="427634" y="175260"/>
                  </a:lnTo>
                  <a:lnTo>
                    <a:pt x="402475" y="175260"/>
                  </a:lnTo>
                  <a:lnTo>
                    <a:pt x="402475" y="125730"/>
                  </a:lnTo>
                  <a:lnTo>
                    <a:pt x="377317" y="125730"/>
                  </a:lnTo>
                  <a:lnTo>
                    <a:pt x="377317" y="175260"/>
                  </a:lnTo>
                  <a:lnTo>
                    <a:pt x="352158" y="175260"/>
                  </a:lnTo>
                  <a:lnTo>
                    <a:pt x="352158" y="200660"/>
                  </a:lnTo>
                  <a:lnTo>
                    <a:pt x="377317" y="200660"/>
                  </a:lnTo>
                  <a:lnTo>
                    <a:pt x="377317" y="251460"/>
                  </a:lnTo>
                  <a:lnTo>
                    <a:pt x="352158" y="251460"/>
                  </a:lnTo>
                  <a:lnTo>
                    <a:pt x="352158" y="300990"/>
                  </a:lnTo>
                  <a:lnTo>
                    <a:pt x="327012" y="300990"/>
                  </a:lnTo>
                  <a:lnTo>
                    <a:pt x="301853" y="300990"/>
                  </a:lnTo>
                  <a:lnTo>
                    <a:pt x="301853" y="326390"/>
                  </a:lnTo>
                  <a:lnTo>
                    <a:pt x="276694" y="326390"/>
                  </a:lnTo>
                  <a:lnTo>
                    <a:pt x="276694" y="351790"/>
                  </a:lnTo>
                  <a:lnTo>
                    <a:pt x="301853" y="351790"/>
                  </a:lnTo>
                  <a:lnTo>
                    <a:pt x="327012" y="351790"/>
                  </a:lnTo>
                  <a:lnTo>
                    <a:pt x="352158" y="351790"/>
                  </a:lnTo>
                  <a:lnTo>
                    <a:pt x="352158" y="326390"/>
                  </a:lnTo>
                  <a:lnTo>
                    <a:pt x="377317" y="326390"/>
                  </a:lnTo>
                  <a:lnTo>
                    <a:pt x="402475" y="326390"/>
                  </a:lnTo>
                  <a:lnTo>
                    <a:pt x="402475" y="300990"/>
                  </a:lnTo>
                  <a:lnTo>
                    <a:pt x="377317" y="300990"/>
                  </a:lnTo>
                  <a:lnTo>
                    <a:pt x="377317" y="275590"/>
                  </a:lnTo>
                  <a:lnTo>
                    <a:pt x="402475" y="275590"/>
                  </a:lnTo>
                  <a:lnTo>
                    <a:pt x="402475" y="300990"/>
                  </a:lnTo>
                  <a:lnTo>
                    <a:pt x="427634" y="300990"/>
                  </a:lnTo>
                  <a:lnTo>
                    <a:pt x="427634" y="351790"/>
                  </a:lnTo>
                  <a:lnTo>
                    <a:pt x="452780" y="351790"/>
                  </a:lnTo>
                  <a:lnTo>
                    <a:pt x="477939" y="351790"/>
                  </a:lnTo>
                  <a:lnTo>
                    <a:pt x="503097" y="351790"/>
                  </a:lnTo>
                  <a:lnTo>
                    <a:pt x="503097" y="300990"/>
                  </a:lnTo>
                  <a:lnTo>
                    <a:pt x="528256" y="300990"/>
                  </a:lnTo>
                  <a:lnTo>
                    <a:pt x="528256" y="251460"/>
                  </a:lnTo>
                  <a:lnTo>
                    <a:pt x="503097" y="251460"/>
                  </a:lnTo>
                  <a:lnTo>
                    <a:pt x="503097" y="275590"/>
                  </a:lnTo>
                  <a:lnTo>
                    <a:pt x="477939" y="275590"/>
                  </a:lnTo>
                  <a:lnTo>
                    <a:pt x="477939" y="251460"/>
                  </a:lnTo>
                  <a:lnTo>
                    <a:pt x="452780" y="251460"/>
                  </a:lnTo>
                  <a:lnTo>
                    <a:pt x="427634" y="251460"/>
                  </a:lnTo>
                  <a:lnTo>
                    <a:pt x="427634" y="200660"/>
                  </a:lnTo>
                  <a:lnTo>
                    <a:pt x="452780" y="200660"/>
                  </a:lnTo>
                  <a:lnTo>
                    <a:pt x="452780" y="175260"/>
                  </a:lnTo>
                  <a:lnTo>
                    <a:pt x="477939" y="175260"/>
                  </a:lnTo>
                  <a:lnTo>
                    <a:pt x="477939" y="149860"/>
                  </a:lnTo>
                  <a:lnTo>
                    <a:pt x="452780" y="149860"/>
                  </a:lnTo>
                  <a:lnTo>
                    <a:pt x="452780" y="125730"/>
                  </a:lnTo>
                  <a:lnTo>
                    <a:pt x="477939" y="125730"/>
                  </a:lnTo>
                  <a:lnTo>
                    <a:pt x="503097" y="125730"/>
                  </a:lnTo>
                  <a:lnTo>
                    <a:pt x="503097" y="149860"/>
                  </a:lnTo>
                  <a:lnTo>
                    <a:pt x="528256" y="149860"/>
                  </a:lnTo>
                  <a:lnTo>
                    <a:pt x="528256" y="125730"/>
                  </a:lnTo>
                  <a:lnTo>
                    <a:pt x="553402" y="125730"/>
                  </a:lnTo>
                  <a:lnTo>
                    <a:pt x="553402" y="149860"/>
                  </a:lnTo>
                  <a:lnTo>
                    <a:pt x="578561" y="149860"/>
                  </a:lnTo>
                  <a:lnTo>
                    <a:pt x="578561" y="200660"/>
                  </a:lnTo>
                  <a:lnTo>
                    <a:pt x="553402" y="200660"/>
                  </a:lnTo>
                  <a:lnTo>
                    <a:pt x="553402" y="226060"/>
                  </a:lnTo>
                  <a:lnTo>
                    <a:pt x="528256" y="226060"/>
                  </a:lnTo>
                  <a:lnTo>
                    <a:pt x="528256" y="251460"/>
                  </a:lnTo>
                  <a:lnTo>
                    <a:pt x="553402" y="251460"/>
                  </a:lnTo>
                  <a:lnTo>
                    <a:pt x="553402" y="300990"/>
                  </a:lnTo>
                  <a:lnTo>
                    <a:pt x="528256" y="300990"/>
                  </a:lnTo>
                  <a:lnTo>
                    <a:pt x="528256" y="326390"/>
                  </a:lnTo>
                  <a:lnTo>
                    <a:pt x="553402" y="326390"/>
                  </a:lnTo>
                  <a:lnTo>
                    <a:pt x="553402" y="351790"/>
                  </a:lnTo>
                  <a:lnTo>
                    <a:pt x="578561" y="351790"/>
                  </a:lnTo>
                  <a:lnTo>
                    <a:pt x="578561" y="326390"/>
                  </a:lnTo>
                  <a:lnTo>
                    <a:pt x="603719" y="326390"/>
                  </a:lnTo>
                  <a:lnTo>
                    <a:pt x="628865" y="326390"/>
                  </a:lnTo>
                  <a:lnTo>
                    <a:pt x="628865" y="300990"/>
                  </a:lnTo>
                  <a:lnTo>
                    <a:pt x="603719" y="300990"/>
                  </a:lnTo>
                  <a:lnTo>
                    <a:pt x="578561" y="300990"/>
                  </a:lnTo>
                  <a:lnTo>
                    <a:pt x="578561" y="251460"/>
                  </a:lnTo>
                  <a:lnTo>
                    <a:pt x="603719" y="251460"/>
                  </a:lnTo>
                  <a:lnTo>
                    <a:pt x="603719" y="200660"/>
                  </a:lnTo>
                  <a:lnTo>
                    <a:pt x="628865" y="200660"/>
                  </a:lnTo>
                  <a:lnTo>
                    <a:pt x="654024" y="200660"/>
                  </a:lnTo>
                  <a:lnTo>
                    <a:pt x="654024" y="175260"/>
                  </a:lnTo>
                  <a:lnTo>
                    <a:pt x="679183" y="175260"/>
                  </a:lnTo>
                  <a:lnTo>
                    <a:pt x="679183" y="149860"/>
                  </a:lnTo>
                  <a:lnTo>
                    <a:pt x="654024" y="149860"/>
                  </a:lnTo>
                  <a:lnTo>
                    <a:pt x="628865" y="149860"/>
                  </a:lnTo>
                  <a:lnTo>
                    <a:pt x="603719" y="149860"/>
                  </a:lnTo>
                  <a:lnTo>
                    <a:pt x="603719" y="125730"/>
                  </a:lnTo>
                  <a:lnTo>
                    <a:pt x="628865" y="125730"/>
                  </a:lnTo>
                  <a:lnTo>
                    <a:pt x="654024" y="125730"/>
                  </a:lnTo>
                  <a:lnTo>
                    <a:pt x="654024" y="74930"/>
                  </a:lnTo>
                  <a:lnTo>
                    <a:pt x="679183" y="74930"/>
                  </a:lnTo>
                  <a:lnTo>
                    <a:pt x="679183" y="49530"/>
                  </a:lnTo>
                  <a:close/>
                </a:path>
                <a:path w="780415" h="653414">
                  <a:moveTo>
                    <a:pt x="704342" y="602500"/>
                  </a:moveTo>
                  <a:lnTo>
                    <a:pt x="679183" y="602500"/>
                  </a:lnTo>
                  <a:lnTo>
                    <a:pt x="679183" y="627659"/>
                  </a:lnTo>
                  <a:lnTo>
                    <a:pt x="704342" y="627659"/>
                  </a:lnTo>
                  <a:lnTo>
                    <a:pt x="704342" y="602500"/>
                  </a:lnTo>
                  <a:close/>
                </a:path>
                <a:path w="780415" h="653414">
                  <a:moveTo>
                    <a:pt x="704342" y="552196"/>
                  </a:moveTo>
                  <a:lnTo>
                    <a:pt x="679183" y="552196"/>
                  </a:lnTo>
                  <a:lnTo>
                    <a:pt x="679183" y="577354"/>
                  </a:lnTo>
                  <a:lnTo>
                    <a:pt x="704342" y="577354"/>
                  </a:lnTo>
                  <a:lnTo>
                    <a:pt x="704342" y="552196"/>
                  </a:lnTo>
                  <a:close/>
                </a:path>
                <a:path w="780415" h="653414">
                  <a:moveTo>
                    <a:pt x="704342" y="476732"/>
                  </a:moveTo>
                  <a:lnTo>
                    <a:pt x="679183" y="476732"/>
                  </a:lnTo>
                  <a:lnTo>
                    <a:pt x="679183" y="527050"/>
                  </a:lnTo>
                  <a:lnTo>
                    <a:pt x="704342" y="527050"/>
                  </a:lnTo>
                  <a:lnTo>
                    <a:pt x="704342" y="476732"/>
                  </a:lnTo>
                  <a:close/>
                </a:path>
                <a:path w="780415" h="653414">
                  <a:moveTo>
                    <a:pt x="779805" y="527050"/>
                  </a:moveTo>
                  <a:lnTo>
                    <a:pt x="754646" y="527050"/>
                  </a:lnTo>
                  <a:lnTo>
                    <a:pt x="729488" y="527050"/>
                  </a:lnTo>
                  <a:lnTo>
                    <a:pt x="729488" y="652818"/>
                  </a:lnTo>
                  <a:lnTo>
                    <a:pt x="754646" y="652818"/>
                  </a:lnTo>
                  <a:lnTo>
                    <a:pt x="754646" y="627659"/>
                  </a:lnTo>
                  <a:lnTo>
                    <a:pt x="779805" y="627659"/>
                  </a:lnTo>
                  <a:lnTo>
                    <a:pt x="779805" y="5270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5811" y="3863209"/>
              <a:ext cx="1031875" cy="1031240"/>
            </a:xfrm>
            <a:custGeom>
              <a:avLst/>
              <a:gdLst/>
              <a:ahLst/>
              <a:cxnLst/>
              <a:rect l="l" t="t" r="r" b="b"/>
              <a:pathLst>
                <a:path w="1031875" h="1031239">
                  <a:moveTo>
                    <a:pt x="125780" y="905002"/>
                  </a:moveTo>
                  <a:lnTo>
                    <a:pt x="50317" y="905002"/>
                  </a:lnTo>
                  <a:lnTo>
                    <a:pt x="50317" y="980452"/>
                  </a:lnTo>
                  <a:lnTo>
                    <a:pt x="125780" y="980452"/>
                  </a:lnTo>
                  <a:lnTo>
                    <a:pt x="125780" y="905002"/>
                  </a:lnTo>
                  <a:close/>
                </a:path>
                <a:path w="1031875" h="1031239">
                  <a:moveTo>
                    <a:pt x="125780" y="49720"/>
                  </a:moveTo>
                  <a:lnTo>
                    <a:pt x="50317" y="49720"/>
                  </a:lnTo>
                  <a:lnTo>
                    <a:pt x="50317" y="125183"/>
                  </a:lnTo>
                  <a:lnTo>
                    <a:pt x="125780" y="125183"/>
                  </a:lnTo>
                  <a:lnTo>
                    <a:pt x="125780" y="49720"/>
                  </a:lnTo>
                  <a:close/>
                </a:path>
                <a:path w="1031875" h="1031239">
                  <a:moveTo>
                    <a:pt x="176085" y="854710"/>
                  </a:moveTo>
                  <a:lnTo>
                    <a:pt x="0" y="854710"/>
                  </a:lnTo>
                  <a:lnTo>
                    <a:pt x="0" y="880110"/>
                  </a:lnTo>
                  <a:lnTo>
                    <a:pt x="0" y="1005840"/>
                  </a:lnTo>
                  <a:lnTo>
                    <a:pt x="0" y="1031240"/>
                  </a:lnTo>
                  <a:lnTo>
                    <a:pt x="176085" y="1031240"/>
                  </a:lnTo>
                  <a:lnTo>
                    <a:pt x="176085" y="1005840"/>
                  </a:lnTo>
                  <a:lnTo>
                    <a:pt x="25158" y="1005840"/>
                  </a:lnTo>
                  <a:lnTo>
                    <a:pt x="25158" y="880110"/>
                  </a:lnTo>
                  <a:lnTo>
                    <a:pt x="150939" y="880110"/>
                  </a:lnTo>
                  <a:lnTo>
                    <a:pt x="150939" y="1005611"/>
                  </a:lnTo>
                  <a:lnTo>
                    <a:pt x="176085" y="1005611"/>
                  </a:lnTo>
                  <a:lnTo>
                    <a:pt x="176085" y="880110"/>
                  </a:lnTo>
                  <a:lnTo>
                    <a:pt x="176085" y="879843"/>
                  </a:lnTo>
                  <a:lnTo>
                    <a:pt x="176085" y="854710"/>
                  </a:lnTo>
                  <a:close/>
                </a:path>
                <a:path w="1031875" h="1031239">
                  <a:moveTo>
                    <a:pt x="176085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6085" y="175260"/>
                  </a:lnTo>
                  <a:lnTo>
                    <a:pt x="176085" y="150342"/>
                  </a:lnTo>
                  <a:lnTo>
                    <a:pt x="176085" y="149860"/>
                  </a:lnTo>
                  <a:lnTo>
                    <a:pt x="176085" y="24561"/>
                  </a:lnTo>
                  <a:lnTo>
                    <a:pt x="150939" y="24561"/>
                  </a:lnTo>
                  <a:lnTo>
                    <a:pt x="150939" y="149860"/>
                  </a:lnTo>
                  <a:lnTo>
                    <a:pt x="25158" y="149860"/>
                  </a:lnTo>
                  <a:lnTo>
                    <a:pt x="25158" y="24130"/>
                  </a:lnTo>
                  <a:lnTo>
                    <a:pt x="176085" y="24130"/>
                  </a:lnTo>
                  <a:lnTo>
                    <a:pt x="176085" y="0"/>
                  </a:lnTo>
                  <a:close/>
                </a:path>
                <a:path w="1031875" h="1031239">
                  <a:moveTo>
                    <a:pt x="729500" y="930148"/>
                  </a:moveTo>
                  <a:lnTo>
                    <a:pt x="704342" y="930148"/>
                  </a:lnTo>
                  <a:lnTo>
                    <a:pt x="679196" y="930148"/>
                  </a:lnTo>
                  <a:lnTo>
                    <a:pt x="679196" y="905002"/>
                  </a:lnTo>
                  <a:lnTo>
                    <a:pt x="654037" y="905002"/>
                  </a:lnTo>
                  <a:lnTo>
                    <a:pt x="628878" y="905002"/>
                  </a:lnTo>
                  <a:lnTo>
                    <a:pt x="628878" y="930148"/>
                  </a:lnTo>
                  <a:lnTo>
                    <a:pt x="603719" y="930148"/>
                  </a:lnTo>
                  <a:lnTo>
                    <a:pt x="603719" y="955306"/>
                  </a:lnTo>
                  <a:lnTo>
                    <a:pt x="628878" y="955306"/>
                  </a:lnTo>
                  <a:lnTo>
                    <a:pt x="628878" y="980452"/>
                  </a:lnTo>
                  <a:lnTo>
                    <a:pt x="603719" y="980452"/>
                  </a:lnTo>
                  <a:lnTo>
                    <a:pt x="578573" y="980452"/>
                  </a:lnTo>
                  <a:lnTo>
                    <a:pt x="553415" y="980452"/>
                  </a:lnTo>
                  <a:lnTo>
                    <a:pt x="528256" y="980452"/>
                  </a:lnTo>
                  <a:lnTo>
                    <a:pt x="528256" y="1030770"/>
                  </a:lnTo>
                  <a:lnTo>
                    <a:pt x="704342" y="1030770"/>
                  </a:lnTo>
                  <a:lnTo>
                    <a:pt x="704342" y="1005611"/>
                  </a:lnTo>
                  <a:lnTo>
                    <a:pt x="679196" y="1005611"/>
                  </a:lnTo>
                  <a:lnTo>
                    <a:pt x="654037" y="1005611"/>
                  </a:lnTo>
                  <a:lnTo>
                    <a:pt x="654037" y="980452"/>
                  </a:lnTo>
                  <a:lnTo>
                    <a:pt x="679196" y="980452"/>
                  </a:lnTo>
                  <a:lnTo>
                    <a:pt x="704342" y="980452"/>
                  </a:lnTo>
                  <a:lnTo>
                    <a:pt x="729500" y="980452"/>
                  </a:lnTo>
                  <a:lnTo>
                    <a:pt x="729500" y="930148"/>
                  </a:lnTo>
                  <a:close/>
                </a:path>
                <a:path w="1031875" h="1031239">
                  <a:moveTo>
                    <a:pt x="880427" y="854684"/>
                  </a:moveTo>
                  <a:lnTo>
                    <a:pt x="855281" y="854684"/>
                  </a:lnTo>
                  <a:lnTo>
                    <a:pt x="855281" y="879843"/>
                  </a:lnTo>
                  <a:lnTo>
                    <a:pt x="880427" y="879843"/>
                  </a:lnTo>
                  <a:lnTo>
                    <a:pt x="880427" y="854684"/>
                  </a:lnTo>
                  <a:close/>
                </a:path>
                <a:path w="1031875" h="1031239">
                  <a:moveTo>
                    <a:pt x="930744" y="829525"/>
                  </a:moveTo>
                  <a:lnTo>
                    <a:pt x="905586" y="829525"/>
                  </a:lnTo>
                  <a:lnTo>
                    <a:pt x="905586" y="905002"/>
                  </a:lnTo>
                  <a:lnTo>
                    <a:pt x="930744" y="905002"/>
                  </a:lnTo>
                  <a:lnTo>
                    <a:pt x="930744" y="829525"/>
                  </a:lnTo>
                  <a:close/>
                </a:path>
                <a:path w="1031875" h="1031239">
                  <a:moveTo>
                    <a:pt x="930744" y="803910"/>
                  </a:moveTo>
                  <a:lnTo>
                    <a:pt x="804964" y="803910"/>
                  </a:lnTo>
                  <a:lnTo>
                    <a:pt x="804964" y="829310"/>
                  </a:lnTo>
                  <a:lnTo>
                    <a:pt x="804964" y="905510"/>
                  </a:lnTo>
                  <a:lnTo>
                    <a:pt x="804964" y="929640"/>
                  </a:lnTo>
                  <a:lnTo>
                    <a:pt x="930744" y="929640"/>
                  </a:lnTo>
                  <a:lnTo>
                    <a:pt x="930744" y="905510"/>
                  </a:lnTo>
                  <a:lnTo>
                    <a:pt x="830122" y="905510"/>
                  </a:lnTo>
                  <a:lnTo>
                    <a:pt x="830122" y="829310"/>
                  </a:lnTo>
                  <a:lnTo>
                    <a:pt x="930744" y="829310"/>
                  </a:lnTo>
                  <a:lnTo>
                    <a:pt x="930744" y="803910"/>
                  </a:lnTo>
                  <a:close/>
                </a:path>
                <a:path w="1031875" h="1031239">
                  <a:moveTo>
                    <a:pt x="981049" y="49720"/>
                  </a:moveTo>
                  <a:lnTo>
                    <a:pt x="905586" y="49720"/>
                  </a:lnTo>
                  <a:lnTo>
                    <a:pt x="905586" y="125183"/>
                  </a:lnTo>
                  <a:lnTo>
                    <a:pt x="981049" y="125183"/>
                  </a:lnTo>
                  <a:lnTo>
                    <a:pt x="981049" y="49720"/>
                  </a:lnTo>
                  <a:close/>
                </a:path>
                <a:path w="1031875" h="1031239">
                  <a:moveTo>
                    <a:pt x="1031367" y="0"/>
                  </a:moveTo>
                  <a:lnTo>
                    <a:pt x="855281" y="0"/>
                  </a:lnTo>
                  <a:lnTo>
                    <a:pt x="855281" y="24130"/>
                  </a:lnTo>
                  <a:lnTo>
                    <a:pt x="855281" y="149860"/>
                  </a:lnTo>
                  <a:lnTo>
                    <a:pt x="855281" y="175260"/>
                  </a:lnTo>
                  <a:lnTo>
                    <a:pt x="1031367" y="175260"/>
                  </a:lnTo>
                  <a:lnTo>
                    <a:pt x="1031367" y="150342"/>
                  </a:lnTo>
                  <a:lnTo>
                    <a:pt x="1031367" y="149860"/>
                  </a:lnTo>
                  <a:lnTo>
                    <a:pt x="1031367" y="24561"/>
                  </a:lnTo>
                  <a:lnTo>
                    <a:pt x="1006208" y="24561"/>
                  </a:lnTo>
                  <a:lnTo>
                    <a:pt x="1006208" y="149860"/>
                  </a:lnTo>
                  <a:lnTo>
                    <a:pt x="880427" y="149860"/>
                  </a:lnTo>
                  <a:lnTo>
                    <a:pt x="880427" y="24130"/>
                  </a:lnTo>
                  <a:lnTo>
                    <a:pt x="1031367" y="24130"/>
                  </a:lnTo>
                  <a:lnTo>
                    <a:pt x="10313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67452" y="10179767"/>
            <a:ext cx="382270" cy="20129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2816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397623" y="790822"/>
            <a:ext cx="10697210" cy="9812020"/>
            <a:chOff x="397623" y="790822"/>
            <a:chExt cx="10697210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0433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8596" y="3710764"/>
              <a:ext cx="3505835" cy="3409950"/>
            </a:xfrm>
            <a:custGeom>
              <a:avLst/>
              <a:gdLst/>
              <a:ahLst/>
              <a:cxnLst/>
              <a:rect l="l" t="t" r="r" b="b"/>
              <a:pathLst>
                <a:path w="3505834" h="3409950">
                  <a:moveTo>
                    <a:pt x="3505207" y="3157534"/>
                  </a:moveTo>
                  <a:lnTo>
                    <a:pt x="0" y="3409948"/>
                  </a:lnTo>
                  <a:lnTo>
                    <a:pt x="197761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433" y="4832722"/>
              <a:ext cx="3190875" cy="3495675"/>
            </a:xfrm>
            <a:custGeom>
              <a:avLst/>
              <a:gdLst/>
              <a:ahLst/>
              <a:cxnLst/>
              <a:rect l="l" t="t" r="r" b="b"/>
              <a:pathLst>
                <a:path w="3190875" h="3495675">
                  <a:moveTo>
                    <a:pt x="1252536" y="2795591"/>
                  </a:moveTo>
                  <a:lnTo>
                    <a:pt x="2468173" y="3495672"/>
                  </a:lnTo>
                  <a:lnTo>
                    <a:pt x="3190881" y="2264554"/>
                  </a:lnTo>
                </a:path>
                <a:path w="3190875" h="3495675">
                  <a:moveTo>
                    <a:pt x="0" y="2062166"/>
                  </a:moveTo>
                  <a:lnTo>
                    <a:pt x="2855123" y="0"/>
                  </a:lnTo>
                </a:path>
                <a:path w="3190875" h="3495675">
                  <a:moveTo>
                    <a:pt x="2855123" y="0"/>
                  </a:moveTo>
                  <a:lnTo>
                    <a:pt x="2468173" y="349567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2345753"/>
              <a:ext cx="2880360" cy="1437005"/>
            </a:xfrm>
            <a:custGeom>
              <a:avLst/>
              <a:gdLst/>
              <a:ahLst/>
              <a:cxnLst/>
              <a:rect l="l" t="t" r="r" b="b"/>
              <a:pathLst>
                <a:path w="2880359" h="1437004">
                  <a:moveTo>
                    <a:pt x="2879999" y="0"/>
                  </a:moveTo>
                  <a:lnTo>
                    <a:pt x="0" y="0"/>
                  </a:lnTo>
                  <a:lnTo>
                    <a:pt x="1437554" y="1436958"/>
                  </a:lnTo>
                  <a:lnTo>
                    <a:pt x="287999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2345753"/>
              <a:ext cx="2880360" cy="1437005"/>
            </a:xfrm>
            <a:custGeom>
              <a:avLst/>
              <a:gdLst/>
              <a:ahLst/>
              <a:cxnLst/>
              <a:rect l="l" t="t" r="r" b="b"/>
              <a:pathLst>
                <a:path w="2880359" h="1437004">
                  <a:moveTo>
                    <a:pt x="0" y="0"/>
                  </a:moveTo>
                  <a:lnTo>
                    <a:pt x="2879999" y="0"/>
                  </a:lnTo>
                  <a:lnTo>
                    <a:pt x="1437554" y="143695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2345753"/>
              <a:ext cx="1438275" cy="2880360"/>
            </a:xfrm>
            <a:custGeom>
              <a:avLst/>
              <a:gdLst/>
              <a:ahLst/>
              <a:cxnLst/>
              <a:rect l="l" t="t" r="r" b="b"/>
              <a:pathLst>
                <a:path w="1438275" h="2880360">
                  <a:moveTo>
                    <a:pt x="0" y="0"/>
                  </a:moveTo>
                  <a:lnTo>
                    <a:pt x="0" y="2879999"/>
                  </a:lnTo>
                  <a:lnTo>
                    <a:pt x="1438153" y="1439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2345753"/>
              <a:ext cx="1438275" cy="2880360"/>
            </a:xfrm>
            <a:custGeom>
              <a:avLst/>
              <a:gdLst/>
              <a:ahLst/>
              <a:cxnLst/>
              <a:rect l="l" t="t" r="r" b="b"/>
              <a:pathLst>
                <a:path w="1438275" h="2880360">
                  <a:moveTo>
                    <a:pt x="0" y="0"/>
                  </a:moveTo>
                  <a:lnTo>
                    <a:pt x="1438153" y="1439344"/>
                  </a:lnTo>
                  <a:lnTo>
                    <a:pt x="0" y="287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3788794"/>
              <a:ext cx="2880360" cy="1437005"/>
            </a:xfrm>
            <a:custGeom>
              <a:avLst/>
              <a:gdLst/>
              <a:ahLst/>
              <a:cxnLst/>
              <a:rect l="l" t="t" r="r" b="b"/>
              <a:pathLst>
                <a:path w="2880359" h="1437004">
                  <a:moveTo>
                    <a:pt x="1437554" y="0"/>
                  </a:moveTo>
                  <a:lnTo>
                    <a:pt x="0" y="1436958"/>
                  </a:lnTo>
                  <a:lnTo>
                    <a:pt x="2879999" y="1436958"/>
                  </a:lnTo>
                  <a:lnTo>
                    <a:pt x="143755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3788794"/>
              <a:ext cx="2880360" cy="1437005"/>
            </a:xfrm>
            <a:custGeom>
              <a:avLst/>
              <a:gdLst/>
              <a:ahLst/>
              <a:cxnLst/>
              <a:rect l="l" t="t" r="r" b="b"/>
              <a:pathLst>
                <a:path w="2880359" h="1437004">
                  <a:moveTo>
                    <a:pt x="0" y="1436958"/>
                  </a:moveTo>
                  <a:lnTo>
                    <a:pt x="2879999" y="1436958"/>
                  </a:lnTo>
                  <a:lnTo>
                    <a:pt x="1437554" y="0"/>
                  </a:lnTo>
                  <a:lnTo>
                    <a:pt x="0" y="143695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9896" y="2345753"/>
              <a:ext cx="1438275" cy="2880360"/>
            </a:xfrm>
            <a:custGeom>
              <a:avLst/>
              <a:gdLst/>
              <a:ahLst/>
              <a:cxnLst/>
              <a:rect l="l" t="t" r="r" b="b"/>
              <a:pathLst>
                <a:path w="1438275" h="2880360">
                  <a:moveTo>
                    <a:pt x="1438153" y="0"/>
                  </a:moveTo>
                  <a:lnTo>
                    <a:pt x="0" y="1439344"/>
                  </a:lnTo>
                  <a:lnTo>
                    <a:pt x="1438153" y="2879999"/>
                  </a:lnTo>
                  <a:lnTo>
                    <a:pt x="143815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9896" y="2345753"/>
              <a:ext cx="1438275" cy="2880360"/>
            </a:xfrm>
            <a:custGeom>
              <a:avLst/>
              <a:gdLst/>
              <a:ahLst/>
              <a:cxnLst/>
              <a:rect l="l" t="t" r="r" b="b"/>
              <a:pathLst>
                <a:path w="1438275" h="2880360">
                  <a:moveTo>
                    <a:pt x="1438153" y="0"/>
                  </a:moveTo>
                  <a:lnTo>
                    <a:pt x="0" y="1439344"/>
                  </a:lnTo>
                  <a:lnTo>
                    <a:pt x="1438153" y="2879999"/>
                  </a:lnTo>
                  <a:lnTo>
                    <a:pt x="143815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46649" y="2339460"/>
              <a:ext cx="2881630" cy="1443355"/>
            </a:xfrm>
            <a:custGeom>
              <a:avLst/>
              <a:gdLst/>
              <a:ahLst/>
              <a:cxnLst/>
              <a:rect l="l" t="t" r="r" b="b"/>
              <a:pathLst>
                <a:path w="2881629" h="1443354">
                  <a:moveTo>
                    <a:pt x="2881317" y="0"/>
                  </a:moveTo>
                  <a:lnTo>
                    <a:pt x="0" y="4762"/>
                  </a:lnTo>
                  <a:lnTo>
                    <a:pt x="1443038" y="1443038"/>
                  </a:lnTo>
                  <a:lnTo>
                    <a:pt x="28813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46649" y="2339460"/>
              <a:ext cx="2881630" cy="1443355"/>
            </a:xfrm>
            <a:custGeom>
              <a:avLst/>
              <a:gdLst/>
              <a:ahLst/>
              <a:cxnLst/>
              <a:rect l="l" t="t" r="r" b="b"/>
              <a:pathLst>
                <a:path w="2881629" h="1443354">
                  <a:moveTo>
                    <a:pt x="0" y="4762"/>
                  </a:moveTo>
                  <a:lnTo>
                    <a:pt x="1443038" y="1443038"/>
                  </a:lnTo>
                  <a:lnTo>
                    <a:pt x="2881317" y="0"/>
                  </a:lnTo>
                  <a:lnTo>
                    <a:pt x="0" y="476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2345753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h="2880360">
                  <a:moveTo>
                    <a:pt x="0" y="0"/>
                  </a:moveTo>
                  <a:lnTo>
                    <a:pt x="0" y="287999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6198933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59">
                  <a:moveTo>
                    <a:pt x="1447801" y="0"/>
                  </a:moveTo>
                  <a:lnTo>
                    <a:pt x="0" y="2880000"/>
                  </a:lnTo>
                  <a:lnTo>
                    <a:pt x="2879999" y="2880000"/>
                  </a:lnTo>
                  <a:lnTo>
                    <a:pt x="144780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1624" y="6198933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59">
                  <a:moveTo>
                    <a:pt x="1447801" y="0"/>
                  </a:moveTo>
                  <a:lnTo>
                    <a:pt x="2879999" y="2880000"/>
                  </a:lnTo>
                  <a:lnTo>
                    <a:pt x="0" y="2880000"/>
                  </a:lnTo>
                  <a:lnTo>
                    <a:pt x="144780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09706" y="2451988"/>
              <a:ext cx="2926715" cy="5068570"/>
            </a:xfrm>
            <a:custGeom>
              <a:avLst/>
              <a:gdLst/>
              <a:ahLst/>
              <a:cxnLst/>
              <a:rect l="l" t="t" r="r" b="b"/>
              <a:pathLst>
                <a:path w="2926715" h="5068570">
                  <a:moveTo>
                    <a:pt x="0" y="5068321"/>
                  </a:moveTo>
                  <a:lnTo>
                    <a:pt x="292619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3132" y="2349177"/>
              <a:ext cx="6708775" cy="4763770"/>
            </a:xfrm>
            <a:custGeom>
              <a:avLst/>
              <a:gdLst/>
              <a:ahLst/>
              <a:cxnLst/>
              <a:rect l="l" t="t" r="r" b="b"/>
              <a:pathLst>
                <a:path w="6708775" h="4763770">
                  <a:moveTo>
                    <a:pt x="0" y="2878333"/>
                  </a:moveTo>
                  <a:lnTo>
                    <a:pt x="3264796" y="4763263"/>
                  </a:lnTo>
                </a:path>
                <a:path w="6708775" h="4763770">
                  <a:moveTo>
                    <a:pt x="0" y="0"/>
                  </a:moveTo>
                  <a:lnTo>
                    <a:pt x="4513148" y="2605665"/>
                  </a:lnTo>
                </a:path>
                <a:path w="6708775" h="4763770">
                  <a:moveTo>
                    <a:pt x="1443603" y="1440046"/>
                  </a:moveTo>
                  <a:lnTo>
                    <a:pt x="6708650" y="447982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48884" y="5227488"/>
              <a:ext cx="0" cy="3849370"/>
            </a:xfrm>
            <a:custGeom>
              <a:avLst/>
              <a:gdLst/>
              <a:ahLst/>
              <a:cxnLst/>
              <a:rect l="l" t="t" r="r" b="b"/>
              <a:pathLst>
                <a:path h="3849370">
                  <a:moveTo>
                    <a:pt x="0" y="0"/>
                  </a:moveTo>
                  <a:lnTo>
                    <a:pt x="0" y="3849292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2315" y="6837545"/>
              <a:ext cx="48260" cy="48260"/>
            </a:xfrm>
            <a:custGeom>
              <a:avLst/>
              <a:gdLst/>
              <a:ahLst/>
              <a:cxnLst/>
              <a:rect l="l" t="t" r="r" b="b"/>
              <a:pathLst>
                <a:path w="48259" h="48259">
                  <a:moveTo>
                    <a:pt x="23944" y="0"/>
                  </a:moveTo>
                  <a:lnTo>
                    <a:pt x="14624" y="1881"/>
                  </a:lnTo>
                  <a:lnTo>
                    <a:pt x="7013" y="7012"/>
                  </a:lnTo>
                  <a:lnTo>
                    <a:pt x="1881" y="14623"/>
                  </a:lnTo>
                  <a:lnTo>
                    <a:pt x="0" y="23943"/>
                  </a:lnTo>
                  <a:lnTo>
                    <a:pt x="1881" y="33261"/>
                  </a:lnTo>
                  <a:lnTo>
                    <a:pt x="7013" y="40872"/>
                  </a:lnTo>
                  <a:lnTo>
                    <a:pt x="14624" y="46004"/>
                  </a:lnTo>
                  <a:lnTo>
                    <a:pt x="23944" y="47886"/>
                  </a:lnTo>
                  <a:lnTo>
                    <a:pt x="33262" y="46004"/>
                  </a:lnTo>
                  <a:lnTo>
                    <a:pt x="40873" y="40872"/>
                  </a:lnTo>
                  <a:lnTo>
                    <a:pt x="46005" y="33261"/>
                  </a:lnTo>
                  <a:lnTo>
                    <a:pt x="47887" y="23943"/>
                  </a:lnTo>
                  <a:lnTo>
                    <a:pt x="46005" y="14623"/>
                  </a:lnTo>
                  <a:lnTo>
                    <a:pt x="40873" y="7012"/>
                  </a:lnTo>
                  <a:lnTo>
                    <a:pt x="33262" y="1881"/>
                  </a:lnTo>
                  <a:lnTo>
                    <a:pt x="239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18543" y="6204149"/>
              <a:ext cx="143510" cy="2871470"/>
            </a:xfrm>
            <a:custGeom>
              <a:avLst/>
              <a:gdLst/>
              <a:ahLst/>
              <a:cxnLst/>
              <a:rect l="l" t="t" r="r" b="b"/>
              <a:pathLst>
                <a:path w="143510" h="2871470">
                  <a:moveTo>
                    <a:pt x="133553" y="2728226"/>
                  </a:moveTo>
                  <a:lnTo>
                    <a:pt x="0" y="2728112"/>
                  </a:lnTo>
                  <a:lnTo>
                    <a:pt x="69888" y="2870974"/>
                  </a:lnTo>
                  <a:lnTo>
                    <a:pt x="133553" y="2728226"/>
                  </a:lnTo>
                  <a:close/>
                </a:path>
                <a:path w="143510" h="2871470">
                  <a:moveTo>
                    <a:pt x="143040" y="135102"/>
                  </a:moveTo>
                  <a:lnTo>
                    <a:pt x="82804" y="0"/>
                  </a:lnTo>
                  <a:lnTo>
                    <a:pt x="16649" y="135216"/>
                  </a:lnTo>
                  <a:lnTo>
                    <a:pt x="143040" y="13510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06095" y="609777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4137897" y="4958733"/>
            <a:ext cx="6802755" cy="4142104"/>
            <a:chOff x="4137897" y="4958733"/>
            <a:chExt cx="6802755" cy="4142104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0248" y="5413155"/>
              <a:ext cx="146050" cy="123825"/>
            </a:xfrm>
            <a:custGeom>
              <a:avLst/>
              <a:gdLst/>
              <a:ahLst/>
              <a:cxnLst/>
              <a:rect l="l" t="t" r="r" b="b"/>
              <a:pathLst>
                <a:path w="146050" h="123825">
                  <a:moveTo>
                    <a:pt x="0" y="0"/>
                  </a:moveTo>
                  <a:lnTo>
                    <a:pt x="83206" y="123687"/>
                  </a:lnTo>
                  <a:lnTo>
                    <a:pt x="145705" y="15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81731" y="4965083"/>
              <a:ext cx="2252345" cy="1903730"/>
            </a:xfrm>
            <a:custGeom>
              <a:avLst/>
              <a:gdLst/>
              <a:ahLst/>
              <a:cxnLst/>
              <a:rect l="l" t="t" r="r" b="b"/>
              <a:pathLst>
                <a:path w="2252345" h="1903729">
                  <a:moveTo>
                    <a:pt x="2252073" y="1903215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37888" y="9064279"/>
              <a:ext cx="2908300" cy="36195"/>
            </a:xfrm>
            <a:custGeom>
              <a:avLst/>
              <a:gdLst/>
              <a:ahLst/>
              <a:cxnLst/>
              <a:rect l="l" t="t" r="r" b="b"/>
              <a:pathLst>
                <a:path w="2908300" h="36195">
                  <a:moveTo>
                    <a:pt x="36004" y="17995"/>
                  </a:moveTo>
                  <a:lnTo>
                    <a:pt x="34582" y="10998"/>
                  </a:lnTo>
                  <a:lnTo>
                    <a:pt x="30734" y="5270"/>
                  </a:lnTo>
                  <a:lnTo>
                    <a:pt x="25006" y="1422"/>
                  </a:lnTo>
                  <a:lnTo>
                    <a:pt x="18008" y="0"/>
                  </a:lnTo>
                  <a:lnTo>
                    <a:pt x="10998" y="1422"/>
                  </a:lnTo>
                  <a:lnTo>
                    <a:pt x="5270" y="5270"/>
                  </a:lnTo>
                  <a:lnTo>
                    <a:pt x="1422" y="10998"/>
                  </a:lnTo>
                  <a:lnTo>
                    <a:pt x="0" y="17995"/>
                  </a:lnTo>
                  <a:lnTo>
                    <a:pt x="1422" y="25006"/>
                  </a:lnTo>
                  <a:lnTo>
                    <a:pt x="5270" y="30734"/>
                  </a:lnTo>
                  <a:lnTo>
                    <a:pt x="10998" y="34582"/>
                  </a:lnTo>
                  <a:lnTo>
                    <a:pt x="18008" y="36004"/>
                  </a:lnTo>
                  <a:lnTo>
                    <a:pt x="25006" y="34582"/>
                  </a:lnTo>
                  <a:lnTo>
                    <a:pt x="30734" y="30734"/>
                  </a:lnTo>
                  <a:lnTo>
                    <a:pt x="34582" y="25006"/>
                  </a:lnTo>
                  <a:lnTo>
                    <a:pt x="36004" y="17995"/>
                  </a:lnTo>
                  <a:close/>
                </a:path>
                <a:path w="2908300" h="36195">
                  <a:moveTo>
                    <a:pt x="2907792" y="17995"/>
                  </a:moveTo>
                  <a:lnTo>
                    <a:pt x="2906382" y="10998"/>
                  </a:lnTo>
                  <a:lnTo>
                    <a:pt x="2902521" y="5270"/>
                  </a:lnTo>
                  <a:lnTo>
                    <a:pt x="2896806" y="1422"/>
                  </a:lnTo>
                  <a:lnTo>
                    <a:pt x="2889796" y="0"/>
                  </a:lnTo>
                  <a:lnTo>
                    <a:pt x="2882785" y="1422"/>
                  </a:lnTo>
                  <a:lnTo>
                    <a:pt x="2877070" y="5270"/>
                  </a:lnTo>
                  <a:lnTo>
                    <a:pt x="2873210" y="10998"/>
                  </a:lnTo>
                  <a:lnTo>
                    <a:pt x="2871800" y="17995"/>
                  </a:lnTo>
                  <a:lnTo>
                    <a:pt x="2873210" y="25006"/>
                  </a:lnTo>
                  <a:lnTo>
                    <a:pt x="2877070" y="30734"/>
                  </a:lnTo>
                  <a:lnTo>
                    <a:pt x="2882785" y="34582"/>
                  </a:lnTo>
                  <a:lnTo>
                    <a:pt x="2889796" y="36004"/>
                  </a:lnTo>
                  <a:lnTo>
                    <a:pt x="2896806" y="34582"/>
                  </a:lnTo>
                  <a:lnTo>
                    <a:pt x="2902521" y="30734"/>
                  </a:lnTo>
                  <a:lnTo>
                    <a:pt x="2906382" y="25006"/>
                  </a:lnTo>
                  <a:lnTo>
                    <a:pt x="2907792" y="179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77541" y="714920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14072" y="7097649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091" y="0"/>
                </a:moveTo>
                <a:lnTo>
                  <a:pt x="13207" y="480"/>
                </a:lnTo>
                <a:lnTo>
                  <a:pt x="7006" y="3506"/>
                </a:lnTo>
                <a:lnTo>
                  <a:pt x="2277" y="8865"/>
                </a:lnTo>
                <a:lnTo>
                  <a:pt x="0" y="15641"/>
                </a:lnTo>
                <a:lnTo>
                  <a:pt x="480" y="22525"/>
                </a:lnTo>
                <a:lnTo>
                  <a:pt x="3505" y="28727"/>
                </a:lnTo>
                <a:lnTo>
                  <a:pt x="8864" y="33456"/>
                </a:lnTo>
                <a:lnTo>
                  <a:pt x="15640" y="35733"/>
                </a:lnTo>
                <a:lnTo>
                  <a:pt x="22525" y="35253"/>
                </a:lnTo>
                <a:lnTo>
                  <a:pt x="28727" y="32226"/>
                </a:lnTo>
                <a:lnTo>
                  <a:pt x="33456" y="26865"/>
                </a:lnTo>
                <a:lnTo>
                  <a:pt x="35733" y="20091"/>
                </a:lnTo>
                <a:lnTo>
                  <a:pt x="35253" y="13207"/>
                </a:lnTo>
                <a:lnTo>
                  <a:pt x="32226" y="7006"/>
                </a:lnTo>
                <a:lnTo>
                  <a:pt x="26865" y="2276"/>
                </a:lnTo>
                <a:lnTo>
                  <a:pt x="2009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50587" y="484775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59463" y="4946360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0091" y="0"/>
                </a:moveTo>
                <a:lnTo>
                  <a:pt x="13207" y="479"/>
                </a:lnTo>
                <a:lnTo>
                  <a:pt x="7006" y="3505"/>
                </a:lnTo>
                <a:lnTo>
                  <a:pt x="2277" y="8866"/>
                </a:lnTo>
                <a:lnTo>
                  <a:pt x="0" y="15640"/>
                </a:lnTo>
                <a:lnTo>
                  <a:pt x="480" y="22524"/>
                </a:lnTo>
                <a:lnTo>
                  <a:pt x="3505" y="28726"/>
                </a:lnTo>
                <a:lnTo>
                  <a:pt x="8864" y="33455"/>
                </a:lnTo>
                <a:lnTo>
                  <a:pt x="15640" y="35732"/>
                </a:lnTo>
                <a:lnTo>
                  <a:pt x="22525" y="35251"/>
                </a:lnTo>
                <a:lnTo>
                  <a:pt x="28727" y="32226"/>
                </a:lnTo>
                <a:lnTo>
                  <a:pt x="33456" y="26866"/>
                </a:lnTo>
                <a:lnTo>
                  <a:pt x="35733" y="20090"/>
                </a:lnTo>
                <a:lnTo>
                  <a:pt x="35253" y="13206"/>
                </a:lnTo>
                <a:lnTo>
                  <a:pt x="32226" y="7005"/>
                </a:lnTo>
                <a:lnTo>
                  <a:pt x="26865" y="2279"/>
                </a:lnTo>
                <a:lnTo>
                  <a:pt x="2009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6230" y="509913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37897" y="520664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7999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7999"/>
                </a:lnTo>
                <a:lnTo>
                  <a:pt x="1414" y="25005"/>
                </a:lnTo>
                <a:lnTo>
                  <a:pt x="5272" y="30727"/>
                </a:lnTo>
                <a:lnTo>
                  <a:pt x="10994" y="34584"/>
                </a:lnTo>
                <a:lnTo>
                  <a:pt x="17999" y="35999"/>
                </a:lnTo>
                <a:lnTo>
                  <a:pt x="25005" y="34584"/>
                </a:lnTo>
                <a:lnTo>
                  <a:pt x="30727" y="30727"/>
                </a:lnTo>
                <a:lnTo>
                  <a:pt x="34585" y="25005"/>
                </a:lnTo>
                <a:lnTo>
                  <a:pt x="36000" y="17999"/>
                </a:lnTo>
                <a:lnTo>
                  <a:pt x="34585" y="10994"/>
                </a:lnTo>
                <a:lnTo>
                  <a:pt x="30727" y="5272"/>
                </a:lnTo>
                <a:lnTo>
                  <a:pt x="25005" y="1414"/>
                </a:lnTo>
                <a:lnTo>
                  <a:pt x="17999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38913" y="7655979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9891" y="6046253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8834" y="212479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31513" y="2323423"/>
            <a:ext cx="1477010" cy="1480820"/>
          </a:xfrm>
          <a:custGeom>
            <a:avLst/>
            <a:gdLst/>
            <a:ahLst/>
            <a:cxnLst/>
            <a:rect l="l" t="t" r="r" b="b"/>
            <a:pathLst>
              <a:path w="1477010" h="1480820">
                <a:moveTo>
                  <a:pt x="35725" y="20091"/>
                </a:moveTo>
                <a:lnTo>
                  <a:pt x="35242" y="13208"/>
                </a:lnTo>
                <a:lnTo>
                  <a:pt x="32219" y="6997"/>
                </a:lnTo>
                <a:lnTo>
                  <a:pt x="26860" y="2273"/>
                </a:lnTo>
                <a:lnTo>
                  <a:pt x="20078" y="0"/>
                </a:lnTo>
                <a:lnTo>
                  <a:pt x="13195" y="482"/>
                </a:lnTo>
                <a:lnTo>
                  <a:pt x="6997" y="3505"/>
                </a:lnTo>
                <a:lnTo>
                  <a:pt x="2273" y="8864"/>
                </a:lnTo>
                <a:lnTo>
                  <a:pt x="0" y="15633"/>
                </a:lnTo>
                <a:lnTo>
                  <a:pt x="469" y="22517"/>
                </a:lnTo>
                <a:lnTo>
                  <a:pt x="3505" y="28727"/>
                </a:lnTo>
                <a:lnTo>
                  <a:pt x="8864" y="33451"/>
                </a:lnTo>
                <a:lnTo>
                  <a:pt x="15633" y="35725"/>
                </a:lnTo>
                <a:lnTo>
                  <a:pt x="22517" y="35242"/>
                </a:lnTo>
                <a:lnTo>
                  <a:pt x="28727" y="32219"/>
                </a:lnTo>
                <a:lnTo>
                  <a:pt x="33451" y="26860"/>
                </a:lnTo>
                <a:lnTo>
                  <a:pt x="35725" y="20091"/>
                </a:lnTo>
                <a:close/>
              </a:path>
              <a:path w="1477010" h="1480820">
                <a:moveTo>
                  <a:pt x="1476895" y="1462493"/>
                </a:moveTo>
                <a:lnTo>
                  <a:pt x="1475486" y="1455483"/>
                </a:lnTo>
                <a:lnTo>
                  <a:pt x="1471625" y="1449768"/>
                </a:lnTo>
                <a:lnTo>
                  <a:pt x="1465910" y="1445907"/>
                </a:lnTo>
                <a:lnTo>
                  <a:pt x="1458899" y="1444485"/>
                </a:lnTo>
                <a:lnTo>
                  <a:pt x="1451889" y="1445907"/>
                </a:lnTo>
                <a:lnTo>
                  <a:pt x="1446174" y="1449768"/>
                </a:lnTo>
                <a:lnTo>
                  <a:pt x="1442313" y="1455483"/>
                </a:lnTo>
                <a:lnTo>
                  <a:pt x="1440903" y="1462493"/>
                </a:lnTo>
                <a:lnTo>
                  <a:pt x="1442313" y="1469491"/>
                </a:lnTo>
                <a:lnTo>
                  <a:pt x="1446174" y="1475219"/>
                </a:lnTo>
                <a:lnTo>
                  <a:pt x="1451889" y="1479080"/>
                </a:lnTo>
                <a:lnTo>
                  <a:pt x="1458899" y="1480489"/>
                </a:lnTo>
                <a:lnTo>
                  <a:pt x="1465910" y="1479080"/>
                </a:lnTo>
                <a:lnTo>
                  <a:pt x="1471625" y="1475219"/>
                </a:lnTo>
                <a:lnTo>
                  <a:pt x="1475486" y="1469491"/>
                </a:lnTo>
                <a:lnTo>
                  <a:pt x="1476895" y="1462493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15621" y="368795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247" y="213432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08068" y="232341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20090" y="0"/>
                </a:moveTo>
                <a:lnTo>
                  <a:pt x="13207" y="479"/>
                </a:lnTo>
                <a:lnTo>
                  <a:pt x="7005" y="3505"/>
                </a:lnTo>
                <a:lnTo>
                  <a:pt x="2277" y="8867"/>
                </a:lnTo>
                <a:lnTo>
                  <a:pt x="0" y="15641"/>
                </a:lnTo>
                <a:lnTo>
                  <a:pt x="479" y="22524"/>
                </a:lnTo>
                <a:lnTo>
                  <a:pt x="3505" y="28726"/>
                </a:lnTo>
                <a:lnTo>
                  <a:pt x="8864" y="33454"/>
                </a:lnTo>
                <a:lnTo>
                  <a:pt x="15640" y="35731"/>
                </a:lnTo>
                <a:lnTo>
                  <a:pt x="22525" y="35251"/>
                </a:lnTo>
                <a:lnTo>
                  <a:pt x="28727" y="32226"/>
                </a:lnTo>
                <a:lnTo>
                  <a:pt x="33455" y="26867"/>
                </a:lnTo>
                <a:lnTo>
                  <a:pt x="35732" y="20090"/>
                </a:lnTo>
                <a:lnTo>
                  <a:pt x="35252" y="13206"/>
                </a:lnTo>
                <a:lnTo>
                  <a:pt x="32226" y="7005"/>
                </a:lnTo>
                <a:lnTo>
                  <a:pt x="26864" y="2278"/>
                </a:lnTo>
                <a:lnTo>
                  <a:pt x="2009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9686" y="510135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1783600" y="3691443"/>
            <a:ext cx="7642225" cy="5423535"/>
            <a:chOff x="1783600" y="3691443"/>
            <a:chExt cx="7642225" cy="5423535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8063" y="3691454"/>
              <a:ext cx="2418080" cy="1544320"/>
            </a:xfrm>
            <a:custGeom>
              <a:avLst/>
              <a:gdLst/>
              <a:ahLst/>
              <a:cxnLst/>
              <a:rect l="l" t="t" r="r" b="b"/>
              <a:pathLst>
                <a:path w="2418079" h="1544320">
                  <a:moveTo>
                    <a:pt x="35737" y="1528610"/>
                  </a:moveTo>
                  <a:lnTo>
                    <a:pt x="35255" y="1521726"/>
                  </a:lnTo>
                  <a:lnTo>
                    <a:pt x="32219" y="1515516"/>
                  </a:lnTo>
                  <a:lnTo>
                    <a:pt x="26860" y="1510792"/>
                  </a:lnTo>
                  <a:lnTo>
                    <a:pt x="20091" y="1508518"/>
                  </a:lnTo>
                  <a:lnTo>
                    <a:pt x="13208" y="1509001"/>
                  </a:lnTo>
                  <a:lnTo>
                    <a:pt x="7010" y="1512023"/>
                  </a:lnTo>
                  <a:lnTo>
                    <a:pt x="2273" y="1517383"/>
                  </a:lnTo>
                  <a:lnTo>
                    <a:pt x="0" y="1524152"/>
                  </a:lnTo>
                  <a:lnTo>
                    <a:pt x="482" y="1531035"/>
                  </a:lnTo>
                  <a:lnTo>
                    <a:pt x="3505" y="1537246"/>
                  </a:lnTo>
                  <a:lnTo>
                    <a:pt x="8864" y="1541970"/>
                  </a:lnTo>
                  <a:lnTo>
                    <a:pt x="15633" y="1544243"/>
                  </a:lnTo>
                  <a:lnTo>
                    <a:pt x="22529" y="1543773"/>
                  </a:lnTo>
                  <a:lnTo>
                    <a:pt x="28727" y="1540738"/>
                  </a:lnTo>
                  <a:lnTo>
                    <a:pt x="33451" y="1535379"/>
                  </a:lnTo>
                  <a:lnTo>
                    <a:pt x="35737" y="1528610"/>
                  </a:lnTo>
                  <a:close/>
                </a:path>
                <a:path w="2418079" h="1544320">
                  <a:moveTo>
                    <a:pt x="2417572" y="20091"/>
                  </a:moveTo>
                  <a:lnTo>
                    <a:pt x="2417102" y="13195"/>
                  </a:lnTo>
                  <a:lnTo>
                    <a:pt x="2414066" y="6997"/>
                  </a:lnTo>
                  <a:lnTo>
                    <a:pt x="2408707" y="2273"/>
                  </a:lnTo>
                  <a:lnTo>
                    <a:pt x="2401938" y="0"/>
                  </a:lnTo>
                  <a:lnTo>
                    <a:pt x="2395055" y="469"/>
                  </a:lnTo>
                  <a:lnTo>
                    <a:pt x="2388844" y="3505"/>
                  </a:lnTo>
                  <a:lnTo>
                    <a:pt x="2384120" y="8864"/>
                  </a:lnTo>
                  <a:lnTo>
                    <a:pt x="2381847" y="15633"/>
                  </a:lnTo>
                  <a:lnTo>
                    <a:pt x="2382329" y="22517"/>
                  </a:lnTo>
                  <a:lnTo>
                    <a:pt x="2385352" y="28714"/>
                  </a:lnTo>
                  <a:lnTo>
                    <a:pt x="2390711" y="33451"/>
                  </a:lnTo>
                  <a:lnTo>
                    <a:pt x="2397480" y="35725"/>
                  </a:lnTo>
                  <a:lnTo>
                    <a:pt x="2404364" y="35242"/>
                  </a:lnTo>
                  <a:lnTo>
                    <a:pt x="2410574" y="32219"/>
                  </a:lnTo>
                  <a:lnTo>
                    <a:pt x="2415298" y="26860"/>
                  </a:lnTo>
                  <a:lnTo>
                    <a:pt x="2417572" y="200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7410" y="3802172"/>
              <a:ext cx="5241290" cy="5278120"/>
            </a:xfrm>
            <a:custGeom>
              <a:avLst/>
              <a:gdLst/>
              <a:ahLst/>
              <a:cxnLst/>
              <a:rect l="l" t="t" r="r" b="b"/>
              <a:pathLst>
                <a:path w="5241290" h="5278120">
                  <a:moveTo>
                    <a:pt x="1484456" y="1044996"/>
                  </a:moveTo>
                  <a:lnTo>
                    <a:pt x="3842647" y="2406498"/>
                  </a:lnTo>
                </a:path>
                <a:path w="5241290" h="5278120">
                  <a:moveTo>
                    <a:pt x="3810579" y="0"/>
                  </a:moveTo>
                  <a:lnTo>
                    <a:pt x="3810579" y="4846449"/>
                  </a:lnTo>
                </a:path>
                <a:path w="5241290" h="5278120">
                  <a:moveTo>
                    <a:pt x="0" y="3902965"/>
                  </a:moveTo>
                  <a:lnTo>
                    <a:pt x="2372161" y="5273434"/>
                  </a:lnTo>
                </a:path>
                <a:path w="5241290" h="5278120">
                  <a:moveTo>
                    <a:pt x="1809283" y="3296235"/>
                  </a:moveTo>
                  <a:lnTo>
                    <a:pt x="5240966" y="527751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77775" y="6176541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1387" y="4800153"/>
              <a:ext cx="72000" cy="72000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53029" y="9042397"/>
              <a:ext cx="72000" cy="72000"/>
            </a:xfrm>
            <a:prstGeom prst="rect">
              <a:avLst/>
            </a:prstGeom>
          </p:spPr>
        </p:pic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31061" y="8292681"/>
              <a:ext cx="71466" cy="71467"/>
            </a:xfrm>
            <a:prstGeom prst="rect">
              <a:avLst/>
            </a:prstGeom>
          </p:spPr>
        </p:pic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2580" y="7063954"/>
              <a:ext cx="71467" cy="71467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6323" y="8816263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57935" y="8823830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1389016" y="4292506"/>
            <a:ext cx="9526905" cy="3772535"/>
            <a:chOff x="1389016" y="4292506"/>
            <a:chExt cx="9526905" cy="3772535"/>
          </a:xfrm>
        </p:grpSpPr>
        <p:pic>
          <p:nvPicPr>
            <p:cNvPr id="60" name="object 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9477" y="7566399"/>
              <a:ext cx="71467" cy="71466"/>
            </a:xfrm>
            <a:prstGeom prst="rect">
              <a:avLst/>
            </a:prstGeom>
          </p:spPr>
        </p:pic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5366" y="4298856"/>
              <a:ext cx="2171065" cy="3759835"/>
            </a:xfrm>
            <a:custGeom>
              <a:avLst/>
              <a:gdLst/>
              <a:ahLst/>
              <a:cxnLst/>
              <a:rect l="l" t="t" r="r" b="b"/>
              <a:pathLst>
                <a:path w="2171065" h="3759834">
                  <a:moveTo>
                    <a:pt x="1365829" y="1393790"/>
                  </a:moveTo>
                  <a:lnTo>
                    <a:pt x="1713186" y="792154"/>
                  </a:lnTo>
                </a:path>
                <a:path w="2171065" h="3759834">
                  <a:moveTo>
                    <a:pt x="902693" y="2195968"/>
                  </a:moveTo>
                  <a:lnTo>
                    <a:pt x="1250047" y="1594332"/>
                  </a:lnTo>
                </a:path>
                <a:path w="2171065" h="3759834">
                  <a:moveTo>
                    <a:pt x="1277964" y="1545981"/>
                  </a:moveTo>
                  <a:lnTo>
                    <a:pt x="1337915" y="1442142"/>
                  </a:lnTo>
                </a:path>
                <a:path w="2171065" h="3759834">
                  <a:moveTo>
                    <a:pt x="463137" y="2957302"/>
                  </a:moveTo>
                  <a:lnTo>
                    <a:pt x="810489" y="2355667"/>
                  </a:lnTo>
                </a:path>
                <a:path w="2171065" h="3759834">
                  <a:moveTo>
                    <a:pt x="0" y="3759480"/>
                  </a:moveTo>
                  <a:lnTo>
                    <a:pt x="347353" y="3157844"/>
                  </a:lnTo>
                </a:path>
                <a:path w="2171065" h="3759834">
                  <a:moveTo>
                    <a:pt x="375271" y="3109493"/>
                  </a:moveTo>
                  <a:lnTo>
                    <a:pt x="435218" y="3005654"/>
                  </a:lnTo>
                </a:path>
                <a:path w="2171065" h="3759834">
                  <a:moveTo>
                    <a:pt x="1823180" y="601639"/>
                  </a:moveTo>
                  <a:lnTo>
                    <a:pt x="2170534" y="0"/>
                  </a:lnTo>
                </a:path>
                <a:path w="2171065" h="3759834">
                  <a:moveTo>
                    <a:pt x="1735315" y="753826"/>
                  </a:moveTo>
                  <a:lnTo>
                    <a:pt x="1795263" y="64999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171" y="6697004"/>
              <a:ext cx="206375" cy="165100"/>
            </a:xfrm>
            <a:custGeom>
              <a:avLst/>
              <a:gdLst/>
              <a:ahLst/>
              <a:cxnLst/>
              <a:rect l="l" t="t" r="r" b="b"/>
              <a:pathLst>
                <a:path w="206375" h="165100">
                  <a:moveTo>
                    <a:pt x="86954" y="0"/>
                  </a:moveTo>
                  <a:lnTo>
                    <a:pt x="0" y="150318"/>
                  </a:lnTo>
                  <a:lnTo>
                    <a:pt x="206312" y="164487"/>
                  </a:lnTo>
                  <a:lnTo>
                    <a:pt x="8695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2711373" y="8383671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3617385" y="7074117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3062106" y="4682550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4269959" y="4715286"/>
            <a:ext cx="10231755" cy="5549900"/>
            <a:chOff x="4269959" y="4715286"/>
            <a:chExt cx="10231755" cy="5549900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9955" y="8967416"/>
              <a:ext cx="2679065" cy="76835"/>
            </a:xfrm>
            <a:custGeom>
              <a:avLst/>
              <a:gdLst/>
              <a:ahLst/>
              <a:cxnLst/>
              <a:rect l="l" t="t" r="r" b="b"/>
              <a:pathLst>
                <a:path w="2679065" h="76834">
                  <a:moveTo>
                    <a:pt x="1231112" y="38404"/>
                  </a:moveTo>
                  <a:lnTo>
                    <a:pt x="1222705" y="34798"/>
                  </a:lnTo>
                  <a:lnTo>
                    <a:pt x="1141501" y="0"/>
                  </a:lnTo>
                  <a:lnTo>
                    <a:pt x="1142657" y="2400"/>
                  </a:lnTo>
                  <a:lnTo>
                    <a:pt x="1143749" y="4787"/>
                  </a:lnTo>
                  <a:lnTo>
                    <a:pt x="1150962" y="34798"/>
                  </a:lnTo>
                  <a:lnTo>
                    <a:pt x="80098" y="34798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1996"/>
                  </a:lnTo>
                  <a:lnTo>
                    <a:pt x="80098" y="41998"/>
                  </a:lnTo>
                  <a:lnTo>
                    <a:pt x="1151001" y="41998"/>
                  </a:lnTo>
                  <a:lnTo>
                    <a:pt x="1151001" y="36804"/>
                  </a:lnTo>
                  <a:lnTo>
                    <a:pt x="1151064" y="40805"/>
                  </a:lnTo>
                  <a:lnTo>
                    <a:pt x="1151001" y="41998"/>
                  </a:lnTo>
                  <a:lnTo>
                    <a:pt x="1150950" y="43205"/>
                  </a:lnTo>
                  <a:lnTo>
                    <a:pt x="1141501" y="76809"/>
                  </a:lnTo>
                  <a:lnTo>
                    <a:pt x="1222705" y="41998"/>
                  </a:lnTo>
                  <a:lnTo>
                    <a:pt x="1231112" y="38404"/>
                  </a:lnTo>
                  <a:close/>
                </a:path>
                <a:path w="2679065" h="76834">
                  <a:moveTo>
                    <a:pt x="2678912" y="38404"/>
                  </a:moveTo>
                  <a:lnTo>
                    <a:pt x="2670505" y="34798"/>
                  </a:lnTo>
                  <a:lnTo>
                    <a:pt x="2589301" y="0"/>
                  </a:lnTo>
                  <a:lnTo>
                    <a:pt x="2590457" y="2400"/>
                  </a:lnTo>
                  <a:lnTo>
                    <a:pt x="2591549" y="4787"/>
                  </a:lnTo>
                  <a:lnTo>
                    <a:pt x="2598763" y="34798"/>
                  </a:lnTo>
                  <a:lnTo>
                    <a:pt x="1527898" y="34798"/>
                  </a:lnTo>
                  <a:lnTo>
                    <a:pt x="1537411" y="0"/>
                  </a:lnTo>
                  <a:lnTo>
                    <a:pt x="1447800" y="38404"/>
                  </a:lnTo>
                  <a:lnTo>
                    <a:pt x="1537411" y="76809"/>
                  </a:lnTo>
                  <a:lnTo>
                    <a:pt x="1536242" y="74409"/>
                  </a:lnTo>
                  <a:lnTo>
                    <a:pt x="1535163" y="71996"/>
                  </a:lnTo>
                  <a:lnTo>
                    <a:pt x="1527898" y="41998"/>
                  </a:lnTo>
                  <a:lnTo>
                    <a:pt x="2598801" y="41998"/>
                  </a:lnTo>
                  <a:lnTo>
                    <a:pt x="2598801" y="36804"/>
                  </a:lnTo>
                  <a:lnTo>
                    <a:pt x="2598864" y="40805"/>
                  </a:lnTo>
                  <a:lnTo>
                    <a:pt x="2598801" y="41998"/>
                  </a:lnTo>
                  <a:lnTo>
                    <a:pt x="2598750" y="43205"/>
                  </a:lnTo>
                  <a:lnTo>
                    <a:pt x="2589301" y="76809"/>
                  </a:lnTo>
                  <a:lnTo>
                    <a:pt x="2670505" y="41998"/>
                  </a:lnTo>
                  <a:lnTo>
                    <a:pt x="2678912" y="38404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7989" y="5460117"/>
              <a:ext cx="5186045" cy="3491229"/>
            </a:xfrm>
            <a:custGeom>
              <a:avLst/>
              <a:gdLst/>
              <a:ahLst/>
              <a:cxnLst/>
              <a:rect l="l" t="t" r="r" b="b"/>
              <a:pathLst>
                <a:path w="5186045" h="3491229">
                  <a:moveTo>
                    <a:pt x="0" y="840588"/>
                  </a:moveTo>
                  <a:lnTo>
                    <a:pt x="0" y="3490922"/>
                  </a:lnTo>
                </a:path>
                <a:path w="5186045" h="3491229">
                  <a:moveTo>
                    <a:pt x="2892818" y="0"/>
                  </a:moveTo>
                  <a:lnTo>
                    <a:pt x="5185727" y="132380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6116" y="4724715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0" y="0"/>
                  </a:moveTo>
                  <a:lnTo>
                    <a:pt x="2571734" y="0"/>
                  </a:lnTo>
                  <a:lnTo>
                    <a:pt x="1283684" y="1283150"/>
                  </a:lnTo>
                  <a:lnTo>
                    <a:pt x="0" y="0"/>
                  </a:lnTo>
                  <a:close/>
                </a:path>
                <a:path w="2571750" h="2571750">
                  <a:moveTo>
                    <a:pt x="0" y="0"/>
                  </a:moveTo>
                  <a:lnTo>
                    <a:pt x="1284220" y="1285283"/>
                  </a:lnTo>
                  <a:lnTo>
                    <a:pt x="0" y="2571738"/>
                  </a:lnTo>
                  <a:lnTo>
                    <a:pt x="0" y="0"/>
                  </a:lnTo>
                  <a:close/>
                </a:path>
                <a:path w="2571750" h="2571750">
                  <a:moveTo>
                    <a:pt x="0" y="2571738"/>
                  </a:moveTo>
                  <a:lnTo>
                    <a:pt x="2571734" y="2571738"/>
                  </a:lnTo>
                  <a:lnTo>
                    <a:pt x="1283684" y="1288587"/>
                  </a:lnTo>
                  <a:lnTo>
                    <a:pt x="0" y="2571738"/>
                  </a:lnTo>
                  <a:close/>
                </a:path>
                <a:path w="2571750" h="2571750">
                  <a:moveTo>
                    <a:pt x="2568545" y="0"/>
                  </a:moveTo>
                  <a:lnTo>
                    <a:pt x="1284324" y="1285283"/>
                  </a:lnTo>
                  <a:lnTo>
                    <a:pt x="2568545" y="2571738"/>
                  </a:lnTo>
                  <a:lnTo>
                    <a:pt x="256854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1673" y="4719096"/>
              <a:ext cx="2573020" cy="1289050"/>
            </a:xfrm>
            <a:custGeom>
              <a:avLst/>
              <a:gdLst/>
              <a:ahLst/>
              <a:cxnLst/>
              <a:rect l="l" t="t" r="r" b="b"/>
              <a:pathLst>
                <a:path w="2573019" h="1289050">
                  <a:moveTo>
                    <a:pt x="0" y="4255"/>
                  </a:moveTo>
                  <a:lnTo>
                    <a:pt x="1288580" y="1288583"/>
                  </a:lnTo>
                  <a:lnTo>
                    <a:pt x="2572912" y="0"/>
                  </a:lnTo>
                  <a:lnTo>
                    <a:pt x="0" y="425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6116" y="7689161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1292830" y="0"/>
                  </a:moveTo>
                  <a:lnTo>
                    <a:pt x="2571734" y="2571738"/>
                  </a:lnTo>
                  <a:lnTo>
                    <a:pt x="0" y="2571738"/>
                  </a:lnTo>
                  <a:lnTo>
                    <a:pt x="129283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6599" y="7688494"/>
              <a:ext cx="1616710" cy="2570480"/>
            </a:xfrm>
            <a:custGeom>
              <a:avLst/>
              <a:gdLst/>
              <a:ahLst/>
              <a:cxnLst/>
              <a:rect l="l" t="t" r="r" b="b"/>
              <a:pathLst>
                <a:path w="1616709" h="2570479">
                  <a:moveTo>
                    <a:pt x="1616504" y="0"/>
                  </a:moveTo>
                  <a:lnTo>
                    <a:pt x="0" y="0"/>
                  </a:lnTo>
                </a:path>
                <a:path w="1616709" h="2570479">
                  <a:moveTo>
                    <a:pt x="344787" y="2570342"/>
                  </a:moveTo>
                  <a:lnTo>
                    <a:pt x="0" y="257034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8039" y="7688500"/>
              <a:ext cx="75565" cy="2570480"/>
            </a:xfrm>
            <a:custGeom>
              <a:avLst/>
              <a:gdLst/>
              <a:ahLst/>
              <a:cxnLst/>
              <a:rect l="l" t="t" r="r" b="b"/>
              <a:pathLst>
                <a:path w="75565" h="2570479">
                  <a:moveTo>
                    <a:pt x="72021" y="2435949"/>
                  </a:moveTo>
                  <a:lnTo>
                    <a:pt x="39192" y="2435949"/>
                  </a:lnTo>
                  <a:lnTo>
                    <a:pt x="39192" y="1524419"/>
                  </a:lnTo>
                  <a:lnTo>
                    <a:pt x="32842" y="1524419"/>
                  </a:lnTo>
                  <a:lnTo>
                    <a:pt x="32842" y="2435949"/>
                  </a:lnTo>
                  <a:lnTo>
                    <a:pt x="0" y="2435949"/>
                  </a:lnTo>
                  <a:lnTo>
                    <a:pt x="36017" y="2570340"/>
                  </a:lnTo>
                  <a:lnTo>
                    <a:pt x="54013" y="2503144"/>
                  </a:lnTo>
                  <a:lnTo>
                    <a:pt x="72021" y="2435949"/>
                  </a:lnTo>
                  <a:close/>
                </a:path>
                <a:path w="75565" h="2570479">
                  <a:moveTo>
                    <a:pt x="75006" y="134391"/>
                  </a:moveTo>
                  <a:lnTo>
                    <a:pt x="56997" y="67195"/>
                  </a:lnTo>
                  <a:lnTo>
                    <a:pt x="38989" y="0"/>
                  </a:lnTo>
                  <a:lnTo>
                    <a:pt x="2984" y="134391"/>
                  </a:lnTo>
                  <a:lnTo>
                    <a:pt x="35814" y="134391"/>
                  </a:lnTo>
                  <a:lnTo>
                    <a:pt x="35814" y="1031100"/>
                  </a:lnTo>
                  <a:lnTo>
                    <a:pt x="42164" y="1031100"/>
                  </a:lnTo>
                  <a:lnTo>
                    <a:pt x="42164" y="134391"/>
                  </a:lnTo>
                  <a:lnTo>
                    <a:pt x="75006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88251" y="914312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30199" y="2056517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98587" y="4465087"/>
            <a:ext cx="767080" cy="189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0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56293" y="8781770"/>
            <a:ext cx="197485" cy="37592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46947" y="5817199"/>
            <a:ext cx="197485" cy="37592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9" name="object 79"/>
          <p:cNvGrpSpPr>
            <a:grpSpLocks noGrp="1" noUngrp="1" noRot="1" noMove="1" noResize="1"/>
          </p:cNvGrpSpPr>
          <p:nvPr/>
        </p:nvGrpSpPr>
        <p:grpSpPr>
          <a:xfrm>
            <a:off x="334446" y="942563"/>
            <a:ext cx="14500225" cy="9211945"/>
            <a:chOff x="334446" y="942563"/>
            <a:chExt cx="14500225" cy="9211945"/>
          </a:xfrm>
        </p:grpSpPr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37255" y="4723923"/>
              <a:ext cx="346075" cy="2570480"/>
            </a:xfrm>
            <a:custGeom>
              <a:avLst/>
              <a:gdLst/>
              <a:ahLst/>
              <a:cxnLst/>
              <a:rect l="l" t="t" r="r" b="b"/>
              <a:pathLst>
                <a:path w="346075" h="2570479">
                  <a:moveTo>
                    <a:pt x="345635" y="0"/>
                  </a:moveTo>
                  <a:lnTo>
                    <a:pt x="0" y="0"/>
                  </a:lnTo>
                </a:path>
                <a:path w="346075" h="2570479">
                  <a:moveTo>
                    <a:pt x="344785" y="2570346"/>
                  </a:moveTo>
                  <a:lnTo>
                    <a:pt x="0" y="257034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8692" y="4723926"/>
              <a:ext cx="75565" cy="2570480"/>
            </a:xfrm>
            <a:custGeom>
              <a:avLst/>
              <a:gdLst/>
              <a:ahLst/>
              <a:cxnLst/>
              <a:rect l="l" t="t" r="r" b="b"/>
              <a:pathLst>
                <a:path w="75565" h="2570479">
                  <a:moveTo>
                    <a:pt x="72021" y="2435961"/>
                  </a:moveTo>
                  <a:lnTo>
                    <a:pt x="39192" y="2435961"/>
                  </a:lnTo>
                  <a:lnTo>
                    <a:pt x="39192" y="1524431"/>
                  </a:lnTo>
                  <a:lnTo>
                    <a:pt x="32842" y="1524431"/>
                  </a:lnTo>
                  <a:lnTo>
                    <a:pt x="32842" y="2435961"/>
                  </a:lnTo>
                  <a:lnTo>
                    <a:pt x="0" y="2435961"/>
                  </a:lnTo>
                  <a:lnTo>
                    <a:pt x="36017" y="2570353"/>
                  </a:lnTo>
                  <a:lnTo>
                    <a:pt x="54025" y="2503157"/>
                  </a:lnTo>
                  <a:lnTo>
                    <a:pt x="72021" y="2435961"/>
                  </a:lnTo>
                  <a:close/>
                </a:path>
                <a:path w="75565" h="2570479">
                  <a:moveTo>
                    <a:pt x="75006" y="134391"/>
                  </a:moveTo>
                  <a:lnTo>
                    <a:pt x="56997" y="67195"/>
                  </a:lnTo>
                  <a:lnTo>
                    <a:pt x="38989" y="0"/>
                  </a:lnTo>
                  <a:lnTo>
                    <a:pt x="2984" y="134391"/>
                  </a:lnTo>
                  <a:lnTo>
                    <a:pt x="35814" y="134391"/>
                  </a:lnTo>
                  <a:lnTo>
                    <a:pt x="35814" y="1031113"/>
                  </a:lnTo>
                  <a:lnTo>
                    <a:pt x="42164" y="1031113"/>
                  </a:lnTo>
                  <a:lnTo>
                    <a:pt x="42164" y="134391"/>
                  </a:lnTo>
                  <a:lnTo>
                    <a:pt x="75006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7465" y="57927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0" y="0"/>
                  </a:moveTo>
                  <a:lnTo>
                    <a:pt x="42048" y="0"/>
                  </a:lnTo>
                  <a:lnTo>
                    <a:pt x="42048" y="42052"/>
                  </a:lnTo>
                  <a:lnTo>
                    <a:pt x="0" y="420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522" y="93258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6" y="15458"/>
                  </a:lnTo>
                  <a:lnTo>
                    <a:pt x="442584" y="33846"/>
                  </a:lnTo>
                  <a:lnTo>
                    <a:pt x="482317" y="58505"/>
                  </a:lnTo>
                  <a:lnTo>
                    <a:pt x="517650" y="88814"/>
                  </a:lnTo>
                  <a:lnTo>
                    <a:pt x="547958" y="124146"/>
                  </a:lnTo>
                  <a:lnTo>
                    <a:pt x="572619" y="163879"/>
                  </a:lnTo>
                  <a:lnTo>
                    <a:pt x="591006" y="207387"/>
                  </a:lnTo>
                  <a:lnTo>
                    <a:pt x="602496" y="254046"/>
                  </a:lnTo>
                  <a:lnTo>
                    <a:pt x="606465" y="303232"/>
                  </a:lnTo>
                  <a:lnTo>
                    <a:pt x="602496" y="352418"/>
                  </a:lnTo>
                  <a:lnTo>
                    <a:pt x="591006" y="399078"/>
                  </a:lnTo>
                  <a:lnTo>
                    <a:pt x="572619" y="442586"/>
                  </a:lnTo>
                  <a:lnTo>
                    <a:pt x="547958" y="482318"/>
                  </a:lnTo>
                  <a:lnTo>
                    <a:pt x="517650" y="517651"/>
                  </a:lnTo>
                  <a:lnTo>
                    <a:pt x="482317" y="547960"/>
                  </a:lnTo>
                  <a:lnTo>
                    <a:pt x="442584" y="572620"/>
                  </a:lnTo>
                  <a:lnTo>
                    <a:pt x="399076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2" y="108295"/>
                  </a:moveTo>
                  <a:lnTo>
                    <a:pt x="1550832" y="17320"/>
                  </a:lnTo>
                  <a:lnTo>
                    <a:pt x="1550832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5" h="607059">
                  <a:moveTo>
                    <a:pt x="303231" y="86641"/>
                  </a:moveTo>
                  <a:lnTo>
                    <a:pt x="352893" y="92362"/>
                  </a:lnTo>
                  <a:lnTo>
                    <a:pt x="398482" y="108656"/>
                  </a:lnTo>
                  <a:lnTo>
                    <a:pt x="438697" y="134225"/>
                  </a:lnTo>
                  <a:lnTo>
                    <a:pt x="472239" y="167767"/>
                  </a:lnTo>
                  <a:lnTo>
                    <a:pt x="497806" y="207982"/>
                  </a:lnTo>
                  <a:lnTo>
                    <a:pt x="514100" y="253571"/>
                  </a:lnTo>
                  <a:lnTo>
                    <a:pt x="519821" y="303232"/>
                  </a:lnTo>
                  <a:lnTo>
                    <a:pt x="514100" y="352895"/>
                  </a:lnTo>
                  <a:lnTo>
                    <a:pt x="497806" y="398483"/>
                  </a:lnTo>
                  <a:lnTo>
                    <a:pt x="472239" y="438698"/>
                  </a:lnTo>
                  <a:lnTo>
                    <a:pt x="438697" y="472240"/>
                  </a:lnTo>
                  <a:lnTo>
                    <a:pt x="398482" y="497808"/>
                  </a:lnTo>
                  <a:lnTo>
                    <a:pt x="352893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7621" y="91297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1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9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1" y="500025"/>
                  </a:moveTo>
                  <a:lnTo>
                    <a:pt x="662101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31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6" y="500029"/>
                  </a:lnTo>
                </a:path>
                <a:path w="1807845" h="1021079">
                  <a:moveTo>
                    <a:pt x="1407514" y="500029"/>
                  </a:moveTo>
                  <a:lnTo>
                    <a:pt x="1174544" y="500029"/>
                  </a:lnTo>
                </a:path>
                <a:path w="1807845" h="1021079">
                  <a:moveTo>
                    <a:pt x="1533017" y="500029"/>
                  </a:moveTo>
                  <a:lnTo>
                    <a:pt x="1443024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71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77864" y="2421130"/>
              <a:ext cx="2694305" cy="1556385"/>
            </a:xfrm>
            <a:custGeom>
              <a:avLst/>
              <a:gdLst/>
              <a:ahLst/>
              <a:cxnLst/>
              <a:rect l="l" t="t" r="r" b="b"/>
              <a:pathLst>
                <a:path w="2694305" h="1556385">
                  <a:moveTo>
                    <a:pt x="1363226" y="0"/>
                  </a:moveTo>
                  <a:lnTo>
                    <a:pt x="0" y="777163"/>
                  </a:lnTo>
                  <a:lnTo>
                    <a:pt x="1342288" y="1556146"/>
                  </a:lnTo>
                  <a:lnTo>
                    <a:pt x="2693681" y="778982"/>
                  </a:lnTo>
                  <a:lnTo>
                    <a:pt x="136322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78231" y="944150"/>
              <a:ext cx="1356995" cy="3035935"/>
            </a:xfrm>
            <a:custGeom>
              <a:avLst/>
              <a:gdLst/>
              <a:ahLst/>
              <a:cxnLst/>
              <a:rect l="l" t="t" r="r" b="b"/>
              <a:pathLst>
                <a:path w="1356994" h="3035935">
                  <a:moveTo>
                    <a:pt x="1356459" y="0"/>
                  </a:moveTo>
                  <a:lnTo>
                    <a:pt x="0" y="2253675"/>
                  </a:lnTo>
                  <a:lnTo>
                    <a:pt x="1341895" y="3035854"/>
                  </a:lnTo>
                  <a:lnTo>
                    <a:pt x="135645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37776" y="3005730"/>
              <a:ext cx="1908175" cy="1101725"/>
            </a:xfrm>
            <a:custGeom>
              <a:avLst/>
              <a:gdLst/>
              <a:ahLst/>
              <a:cxnLst/>
              <a:rect l="l" t="t" r="r" b="b"/>
              <a:pathLst>
                <a:path w="1908175" h="1101725">
                  <a:moveTo>
                    <a:pt x="1907683" y="110140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20127" y="944150"/>
              <a:ext cx="1354455" cy="3035935"/>
            </a:xfrm>
            <a:custGeom>
              <a:avLst/>
              <a:gdLst/>
              <a:ahLst/>
              <a:cxnLst/>
              <a:rect l="l" t="t" r="r" b="b"/>
              <a:pathLst>
                <a:path w="1354455" h="3035935">
                  <a:moveTo>
                    <a:pt x="14563" y="0"/>
                  </a:moveTo>
                  <a:lnTo>
                    <a:pt x="0" y="3035854"/>
                  </a:lnTo>
                  <a:lnTo>
                    <a:pt x="1354126" y="2256872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20127" y="944150"/>
              <a:ext cx="1354455" cy="3035935"/>
            </a:xfrm>
            <a:custGeom>
              <a:avLst/>
              <a:gdLst/>
              <a:ahLst/>
              <a:cxnLst/>
              <a:rect l="l" t="t" r="r" b="b"/>
              <a:pathLst>
                <a:path w="1354455" h="3035935">
                  <a:moveTo>
                    <a:pt x="0" y="3035854"/>
                  </a:moveTo>
                  <a:lnTo>
                    <a:pt x="14563" y="0"/>
                  </a:lnTo>
                  <a:lnTo>
                    <a:pt x="1354126" y="2256872"/>
                  </a:lnTo>
                  <a:lnTo>
                    <a:pt x="0" y="303585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83183" y="2993295"/>
              <a:ext cx="1947545" cy="1124585"/>
            </a:xfrm>
            <a:custGeom>
              <a:avLst/>
              <a:gdLst/>
              <a:ahLst/>
              <a:cxnLst/>
              <a:rect l="l" t="t" r="r" b="b"/>
              <a:pathLst>
                <a:path w="1947544" h="1124585">
                  <a:moveTo>
                    <a:pt x="0" y="1124203"/>
                  </a:moveTo>
                  <a:lnTo>
                    <a:pt x="194717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85585" y="2421399"/>
              <a:ext cx="2683510" cy="779780"/>
            </a:xfrm>
            <a:custGeom>
              <a:avLst/>
              <a:gdLst/>
              <a:ahLst/>
              <a:cxnLst/>
              <a:rect l="l" t="t" r="r" b="b"/>
              <a:pathLst>
                <a:path w="2683509" h="779780">
                  <a:moveTo>
                    <a:pt x="2683447" y="771660"/>
                  </a:moveTo>
                  <a:lnTo>
                    <a:pt x="1346897" y="0"/>
                  </a:lnTo>
                </a:path>
                <a:path w="2683509" h="779780">
                  <a:moveTo>
                    <a:pt x="0" y="779670"/>
                  </a:moveTo>
                  <a:lnTo>
                    <a:pt x="1343661" y="3906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92463" y="1097858"/>
            <a:ext cx="1396365" cy="372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32410" marR="5080" indent="-220345">
              <a:lnSpc>
                <a:spcPts val="1320"/>
              </a:lnSpc>
              <a:spcBef>
                <a:spcPts val="220"/>
              </a:spcBef>
            </a:pPr>
            <a:r>
              <a:rPr sz="115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15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151616"/>
                </a:solidFill>
                <a:latin typeface="Arial"/>
                <a:cs typeface="Arial"/>
              </a:rPr>
              <a:t>PYRAMID (ISOMETRIC)</a:t>
            </a:r>
            <a:endParaRPr sz="115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9212" y="4183090"/>
            <a:ext cx="115189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94" name="object 94"/>
          <p:cNvGrpSpPr>
            <a:grpSpLocks noGrp="1" noUngrp="1" noRot="1" noMove="1" noResize="1"/>
          </p:cNvGrpSpPr>
          <p:nvPr/>
        </p:nvGrpSpPr>
        <p:grpSpPr>
          <a:xfrm>
            <a:off x="9438099" y="2890727"/>
            <a:ext cx="941705" cy="768985"/>
            <a:chOff x="9438099" y="2890727"/>
            <a:chExt cx="941705" cy="768985"/>
          </a:xfrm>
        </p:grpSpPr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41274" y="2893902"/>
              <a:ext cx="935355" cy="762635"/>
            </a:xfrm>
            <a:custGeom>
              <a:avLst/>
              <a:gdLst/>
              <a:ahLst/>
              <a:cxnLst/>
              <a:rect l="l" t="t" r="r" b="b"/>
              <a:pathLst>
                <a:path w="935354" h="762635">
                  <a:moveTo>
                    <a:pt x="0" y="761224"/>
                  </a:moveTo>
                  <a:lnTo>
                    <a:pt x="934987" y="762527"/>
                  </a:lnTo>
                </a:path>
                <a:path w="935354" h="762635">
                  <a:moveTo>
                    <a:pt x="0" y="761224"/>
                  </a:moveTo>
                  <a:lnTo>
                    <a:pt x="439491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2438" y="3045877"/>
              <a:ext cx="492125" cy="608330"/>
            </a:xfrm>
            <a:custGeom>
              <a:avLst/>
              <a:gdLst/>
              <a:ahLst/>
              <a:cxnLst/>
              <a:rect l="l" t="t" r="r" b="b"/>
              <a:pathLst>
                <a:path w="492125" h="608329">
                  <a:moveTo>
                    <a:pt x="415005" y="518580"/>
                  </a:moveTo>
                  <a:lnTo>
                    <a:pt x="454230" y="607834"/>
                  </a:lnTo>
                  <a:lnTo>
                    <a:pt x="473031" y="562834"/>
                  </a:lnTo>
                  <a:lnTo>
                    <a:pt x="450220" y="562834"/>
                  </a:lnTo>
                  <a:lnTo>
                    <a:pt x="448919" y="527729"/>
                  </a:lnTo>
                  <a:lnTo>
                    <a:pt x="417417" y="519720"/>
                  </a:lnTo>
                  <a:lnTo>
                    <a:pt x="415005" y="518580"/>
                  </a:lnTo>
                  <a:close/>
                </a:path>
                <a:path w="492125" h="608329">
                  <a:moveTo>
                    <a:pt x="448919" y="527729"/>
                  </a:moveTo>
                  <a:lnTo>
                    <a:pt x="450220" y="562834"/>
                  </a:lnTo>
                  <a:lnTo>
                    <a:pt x="457419" y="562770"/>
                  </a:lnTo>
                  <a:lnTo>
                    <a:pt x="456125" y="527828"/>
                  </a:lnTo>
                  <a:lnTo>
                    <a:pt x="451098" y="527813"/>
                  </a:lnTo>
                  <a:lnTo>
                    <a:pt x="448919" y="527729"/>
                  </a:lnTo>
                  <a:close/>
                </a:path>
                <a:path w="492125" h="608329">
                  <a:moveTo>
                    <a:pt x="491815" y="517874"/>
                  </a:moveTo>
                  <a:lnTo>
                    <a:pt x="456123" y="527754"/>
                  </a:lnTo>
                  <a:lnTo>
                    <a:pt x="457419" y="562770"/>
                  </a:lnTo>
                  <a:lnTo>
                    <a:pt x="450220" y="562834"/>
                  </a:lnTo>
                  <a:lnTo>
                    <a:pt x="473031" y="562834"/>
                  </a:lnTo>
                  <a:lnTo>
                    <a:pt x="491815" y="517874"/>
                  </a:lnTo>
                  <a:close/>
                </a:path>
                <a:path w="492125" h="608329">
                  <a:moveTo>
                    <a:pt x="78818" y="34874"/>
                  </a:moveTo>
                  <a:lnTo>
                    <a:pt x="78571" y="36093"/>
                  </a:lnTo>
                  <a:lnTo>
                    <a:pt x="78188" y="38300"/>
                  </a:lnTo>
                  <a:lnTo>
                    <a:pt x="77850" y="40676"/>
                  </a:lnTo>
                  <a:lnTo>
                    <a:pt x="77696" y="42062"/>
                  </a:lnTo>
                  <a:lnTo>
                    <a:pt x="80578" y="42947"/>
                  </a:lnTo>
                  <a:lnTo>
                    <a:pt x="92809" y="47026"/>
                  </a:lnTo>
                  <a:lnTo>
                    <a:pt x="136926" y="64496"/>
                  </a:lnTo>
                  <a:lnTo>
                    <a:pt x="189086" y="90957"/>
                  </a:lnTo>
                  <a:lnTo>
                    <a:pt x="226357" y="114317"/>
                  </a:lnTo>
                  <a:lnTo>
                    <a:pt x="264255" y="142761"/>
                  </a:lnTo>
                  <a:lnTo>
                    <a:pt x="301600" y="176730"/>
                  </a:lnTo>
                  <a:lnTo>
                    <a:pt x="337230" y="216651"/>
                  </a:lnTo>
                  <a:lnTo>
                    <a:pt x="369968" y="262980"/>
                  </a:lnTo>
                  <a:lnTo>
                    <a:pt x="398654" y="316151"/>
                  </a:lnTo>
                  <a:lnTo>
                    <a:pt x="422122" y="376635"/>
                  </a:lnTo>
                  <a:lnTo>
                    <a:pt x="439190" y="444884"/>
                  </a:lnTo>
                  <a:lnTo>
                    <a:pt x="448683" y="521362"/>
                  </a:lnTo>
                  <a:lnTo>
                    <a:pt x="448919" y="527729"/>
                  </a:lnTo>
                  <a:lnTo>
                    <a:pt x="451098" y="527813"/>
                  </a:lnTo>
                  <a:lnTo>
                    <a:pt x="453496" y="527828"/>
                  </a:lnTo>
                  <a:lnTo>
                    <a:pt x="456123" y="527754"/>
                  </a:lnTo>
                  <a:lnTo>
                    <a:pt x="455880" y="521204"/>
                  </a:lnTo>
                  <a:lnTo>
                    <a:pt x="452103" y="481178"/>
                  </a:lnTo>
                  <a:lnTo>
                    <a:pt x="438513" y="408009"/>
                  </a:lnTo>
                  <a:lnTo>
                    <a:pt x="417823" y="342845"/>
                  </a:lnTo>
                  <a:lnTo>
                    <a:pt x="391227" y="285259"/>
                  </a:lnTo>
                  <a:lnTo>
                    <a:pt x="359914" y="234831"/>
                  </a:lnTo>
                  <a:lnTo>
                    <a:pt x="325076" y="191123"/>
                  </a:lnTo>
                  <a:lnTo>
                    <a:pt x="287914" y="153701"/>
                  </a:lnTo>
                  <a:lnTo>
                    <a:pt x="249624" y="122119"/>
                  </a:lnTo>
                  <a:lnTo>
                    <a:pt x="211392" y="95929"/>
                  </a:lnTo>
                  <a:lnTo>
                    <a:pt x="174412" y="74682"/>
                  </a:lnTo>
                  <a:lnTo>
                    <a:pt x="139863" y="57923"/>
                  </a:lnTo>
                  <a:lnTo>
                    <a:pt x="95177" y="40229"/>
                  </a:lnTo>
                  <a:lnTo>
                    <a:pt x="82782" y="36093"/>
                  </a:lnTo>
                  <a:lnTo>
                    <a:pt x="78818" y="34874"/>
                  </a:lnTo>
                  <a:close/>
                </a:path>
                <a:path w="492125" h="608329">
                  <a:moveTo>
                    <a:pt x="456123" y="527754"/>
                  </a:moveTo>
                  <a:lnTo>
                    <a:pt x="453496" y="527828"/>
                  </a:lnTo>
                  <a:lnTo>
                    <a:pt x="456125" y="527828"/>
                  </a:lnTo>
                  <a:close/>
                </a:path>
                <a:path w="492125" h="608329">
                  <a:moveTo>
                    <a:pt x="95209" y="0"/>
                  </a:moveTo>
                  <a:lnTo>
                    <a:pt x="0" y="20976"/>
                  </a:lnTo>
                  <a:lnTo>
                    <a:pt x="80853" y="75455"/>
                  </a:lnTo>
                  <a:lnTo>
                    <a:pt x="80158" y="72881"/>
                  </a:lnTo>
                  <a:lnTo>
                    <a:pt x="79538" y="70318"/>
                  </a:lnTo>
                  <a:lnTo>
                    <a:pt x="77244" y="51087"/>
                  </a:lnTo>
                  <a:lnTo>
                    <a:pt x="77319" y="47026"/>
                  </a:lnTo>
                  <a:lnTo>
                    <a:pt x="77414" y="45212"/>
                  </a:lnTo>
                  <a:lnTo>
                    <a:pt x="77584" y="43070"/>
                  </a:lnTo>
                  <a:lnTo>
                    <a:pt x="77696" y="42062"/>
                  </a:lnTo>
                  <a:lnTo>
                    <a:pt x="69833" y="39646"/>
                  </a:lnTo>
                  <a:lnTo>
                    <a:pt x="43567" y="32928"/>
                  </a:lnTo>
                  <a:lnTo>
                    <a:pt x="44913" y="25858"/>
                  </a:lnTo>
                  <a:lnTo>
                    <a:pt x="81242" y="25858"/>
                  </a:lnTo>
                  <a:lnTo>
                    <a:pt x="81763" y="24317"/>
                  </a:lnTo>
                  <a:lnTo>
                    <a:pt x="82621" y="22039"/>
                  </a:lnTo>
                  <a:lnTo>
                    <a:pt x="93621" y="2141"/>
                  </a:lnTo>
                  <a:lnTo>
                    <a:pt x="95209" y="0"/>
                  </a:lnTo>
                  <a:close/>
                </a:path>
                <a:path w="492125" h="608329">
                  <a:moveTo>
                    <a:pt x="44913" y="25858"/>
                  </a:moveTo>
                  <a:lnTo>
                    <a:pt x="43567" y="32928"/>
                  </a:lnTo>
                  <a:lnTo>
                    <a:pt x="44648" y="33148"/>
                  </a:lnTo>
                  <a:lnTo>
                    <a:pt x="47984" y="33879"/>
                  </a:lnTo>
                  <a:lnTo>
                    <a:pt x="53392" y="35168"/>
                  </a:lnTo>
                  <a:lnTo>
                    <a:pt x="60721" y="37072"/>
                  </a:lnTo>
                  <a:lnTo>
                    <a:pt x="69833" y="39646"/>
                  </a:lnTo>
                  <a:lnTo>
                    <a:pt x="77696" y="42062"/>
                  </a:lnTo>
                  <a:lnTo>
                    <a:pt x="77997" y="39646"/>
                  </a:lnTo>
                  <a:lnTo>
                    <a:pt x="78188" y="38300"/>
                  </a:lnTo>
                  <a:lnTo>
                    <a:pt x="78599" y="35934"/>
                  </a:lnTo>
                  <a:lnTo>
                    <a:pt x="78818" y="34874"/>
                  </a:lnTo>
                  <a:lnTo>
                    <a:pt x="71878" y="32741"/>
                  </a:lnTo>
                  <a:lnTo>
                    <a:pt x="62614" y="30124"/>
                  </a:lnTo>
                  <a:lnTo>
                    <a:pt x="55142" y="28183"/>
                  </a:lnTo>
                  <a:lnTo>
                    <a:pt x="49604" y="26866"/>
                  </a:lnTo>
                  <a:lnTo>
                    <a:pt x="46159" y="26107"/>
                  </a:lnTo>
                  <a:lnTo>
                    <a:pt x="44913" y="25858"/>
                  </a:lnTo>
                  <a:close/>
                </a:path>
                <a:path w="492125" h="608329">
                  <a:moveTo>
                    <a:pt x="81242" y="25858"/>
                  </a:moveTo>
                  <a:lnTo>
                    <a:pt x="44913" y="25858"/>
                  </a:lnTo>
                  <a:lnTo>
                    <a:pt x="46159" y="26107"/>
                  </a:lnTo>
                  <a:lnTo>
                    <a:pt x="49604" y="26866"/>
                  </a:lnTo>
                  <a:lnTo>
                    <a:pt x="55142" y="28183"/>
                  </a:lnTo>
                  <a:lnTo>
                    <a:pt x="62614" y="30124"/>
                  </a:lnTo>
                  <a:lnTo>
                    <a:pt x="71878" y="32741"/>
                  </a:lnTo>
                  <a:lnTo>
                    <a:pt x="78818" y="34874"/>
                  </a:lnTo>
                  <a:lnTo>
                    <a:pt x="79286" y="32741"/>
                  </a:lnTo>
                  <a:lnTo>
                    <a:pt x="79642" y="31244"/>
                  </a:lnTo>
                  <a:lnTo>
                    <a:pt x="80276" y="28921"/>
                  </a:lnTo>
                  <a:lnTo>
                    <a:pt x="81242" y="25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64758" y="3220867"/>
            <a:ext cx="274955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525" spc="-37" baseline="10317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25" baseline="103174">
              <a:latin typeface="Arial"/>
              <a:cs typeface="Arial"/>
            </a:endParaRPr>
          </a:p>
        </p:txBody>
      </p:sp>
      <p:grpSp>
        <p:nvGrpSpPr>
          <p:cNvPr id="98" name="object 98"/>
          <p:cNvGrpSpPr>
            <a:grpSpLocks noGrp="1" noUngrp="1" noRot="1" noMove="1" noResize="1"/>
          </p:cNvGrpSpPr>
          <p:nvPr/>
        </p:nvGrpSpPr>
        <p:grpSpPr>
          <a:xfrm>
            <a:off x="972752" y="8017556"/>
            <a:ext cx="941705" cy="768985"/>
            <a:chOff x="972752" y="8017556"/>
            <a:chExt cx="941705" cy="768985"/>
          </a:xfrm>
        </p:grpSpPr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5927" y="8020731"/>
              <a:ext cx="935355" cy="762635"/>
            </a:xfrm>
            <a:custGeom>
              <a:avLst/>
              <a:gdLst/>
              <a:ahLst/>
              <a:cxnLst/>
              <a:rect l="l" t="t" r="r" b="b"/>
              <a:pathLst>
                <a:path w="935355" h="762634">
                  <a:moveTo>
                    <a:pt x="0" y="761224"/>
                  </a:moveTo>
                  <a:lnTo>
                    <a:pt x="934987" y="762527"/>
                  </a:lnTo>
                </a:path>
                <a:path w="935355" h="762634">
                  <a:moveTo>
                    <a:pt x="0" y="761224"/>
                  </a:moveTo>
                  <a:lnTo>
                    <a:pt x="439491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092" y="8172705"/>
              <a:ext cx="492125" cy="608330"/>
            </a:xfrm>
            <a:custGeom>
              <a:avLst/>
              <a:gdLst/>
              <a:ahLst/>
              <a:cxnLst/>
              <a:rect l="l" t="t" r="r" b="b"/>
              <a:pathLst>
                <a:path w="492125" h="608329">
                  <a:moveTo>
                    <a:pt x="415004" y="518579"/>
                  </a:moveTo>
                  <a:lnTo>
                    <a:pt x="454229" y="607834"/>
                  </a:lnTo>
                  <a:lnTo>
                    <a:pt x="473029" y="562834"/>
                  </a:lnTo>
                  <a:lnTo>
                    <a:pt x="450218" y="562834"/>
                  </a:lnTo>
                  <a:lnTo>
                    <a:pt x="448917" y="527727"/>
                  </a:lnTo>
                  <a:lnTo>
                    <a:pt x="417415" y="519720"/>
                  </a:lnTo>
                  <a:lnTo>
                    <a:pt x="415004" y="518579"/>
                  </a:lnTo>
                  <a:close/>
                </a:path>
                <a:path w="492125" h="608329">
                  <a:moveTo>
                    <a:pt x="448917" y="527727"/>
                  </a:moveTo>
                  <a:lnTo>
                    <a:pt x="450218" y="562834"/>
                  </a:lnTo>
                  <a:lnTo>
                    <a:pt x="457419" y="562770"/>
                  </a:lnTo>
                  <a:lnTo>
                    <a:pt x="456124" y="527828"/>
                  </a:lnTo>
                  <a:lnTo>
                    <a:pt x="451097" y="527813"/>
                  </a:lnTo>
                  <a:lnTo>
                    <a:pt x="448917" y="527727"/>
                  </a:lnTo>
                  <a:close/>
                </a:path>
                <a:path w="492125" h="608329">
                  <a:moveTo>
                    <a:pt x="491813" y="517874"/>
                  </a:moveTo>
                  <a:lnTo>
                    <a:pt x="456121" y="527753"/>
                  </a:lnTo>
                  <a:lnTo>
                    <a:pt x="457419" y="562770"/>
                  </a:lnTo>
                  <a:lnTo>
                    <a:pt x="450218" y="562834"/>
                  </a:lnTo>
                  <a:lnTo>
                    <a:pt x="473029" y="562834"/>
                  </a:lnTo>
                  <a:lnTo>
                    <a:pt x="491813" y="517874"/>
                  </a:lnTo>
                  <a:close/>
                </a:path>
                <a:path w="492125" h="608329">
                  <a:moveTo>
                    <a:pt x="78817" y="34874"/>
                  </a:moveTo>
                  <a:lnTo>
                    <a:pt x="78570" y="36093"/>
                  </a:lnTo>
                  <a:lnTo>
                    <a:pt x="78187" y="38299"/>
                  </a:lnTo>
                  <a:lnTo>
                    <a:pt x="77849" y="40675"/>
                  </a:lnTo>
                  <a:lnTo>
                    <a:pt x="77695" y="42061"/>
                  </a:lnTo>
                  <a:lnTo>
                    <a:pt x="80578" y="42947"/>
                  </a:lnTo>
                  <a:lnTo>
                    <a:pt x="92807" y="47026"/>
                  </a:lnTo>
                  <a:lnTo>
                    <a:pt x="136925" y="64496"/>
                  </a:lnTo>
                  <a:lnTo>
                    <a:pt x="189086" y="90957"/>
                  </a:lnTo>
                  <a:lnTo>
                    <a:pt x="226357" y="114317"/>
                  </a:lnTo>
                  <a:lnTo>
                    <a:pt x="264253" y="142760"/>
                  </a:lnTo>
                  <a:lnTo>
                    <a:pt x="301600" y="176730"/>
                  </a:lnTo>
                  <a:lnTo>
                    <a:pt x="337229" y="216650"/>
                  </a:lnTo>
                  <a:lnTo>
                    <a:pt x="369967" y="262978"/>
                  </a:lnTo>
                  <a:lnTo>
                    <a:pt x="398652" y="316151"/>
                  </a:lnTo>
                  <a:lnTo>
                    <a:pt x="422121" y="376635"/>
                  </a:lnTo>
                  <a:lnTo>
                    <a:pt x="439188" y="444883"/>
                  </a:lnTo>
                  <a:lnTo>
                    <a:pt x="448682" y="521362"/>
                  </a:lnTo>
                  <a:lnTo>
                    <a:pt x="448917" y="527727"/>
                  </a:lnTo>
                  <a:lnTo>
                    <a:pt x="451097" y="527813"/>
                  </a:lnTo>
                  <a:lnTo>
                    <a:pt x="453495" y="527828"/>
                  </a:lnTo>
                  <a:lnTo>
                    <a:pt x="456121" y="527753"/>
                  </a:lnTo>
                  <a:lnTo>
                    <a:pt x="455879" y="521204"/>
                  </a:lnTo>
                  <a:lnTo>
                    <a:pt x="452102" y="481178"/>
                  </a:lnTo>
                  <a:lnTo>
                    <a:pt x="438511" y="408009"/>
                  </a:lnTo>
                  <a:lnTo>
                    <a:pt x="417822" y="342845"/>
                  </a:lnTo>
                  <a:lnTo>
                    <a:pt x="391226" y="285259"/>
                  </a:lnTo>
                  <a:lnTo>
                    <a:pt x="359912" y="234830"/>
                  </a:lnTo>
                  <a:lnTo>
                    <a:pt x="325075" y="191123"/>
                  </a:lnTo>
                  <a:lnTo>
                    <a:pt x="287912" y="153701"/>
                  </a:lnTo>
                  <a:lnTo>
                    <a:pt x="249623" y="122118"/>
                  </a:lnTo>
                  <a:lnTo>
                    <a:pt x="211391" y="95928"/>
                  </a:lnTo>
                  <a:lnTo>
                    <a:pt x="174412" y="74681"/>
                  </a:lnTo>
                  <a:lnTo>
                    <a:pt x="139862" y="57923"/>
                  </a:lnTo>
                  <a:lnTo>
                    <a:pt x="95176" y="40229"/>
                  </a:lnTo>
                  <a:lnTo>
                    <a:pt x="82781" y="36093"/>
                  </a:lnTo>
                  <a:lnTo>
                    <a:pt x="78817" y="34874"/>
                  </a:lnTo>
                  <a:close/>
                </a:path>
                <a:path w="492125" h="608329">
                  <a:moveTo>
                    <a:pt x="456121" y="527753"/>
                  </a:moveTo>
                  <a:lnTo>
                    <a:pt x="453495" y="527828"/>
                  </a:lnTo>
                  <a:lnTo>
                    <a:pt x="456124" y="527828"/>
                  </a:lnTo>
                  <a:close/>
                </a:path>
                <a:path w="492125" h="608329">
                  <a:moveTo>
                    <a:pt x="95209" y="0"/>
                  </a:moveTo>
                  <a:lnTo>
                    <a:pt x="0" y="20976"/>
                  </a:lnTo>
                  <a:lnTo>
                    <a:pt x="80852" y="75455"/>
                  </a:lnTo>
                  <a:lnTo>
                    <a:pt x="80157" y="72881"/>
                  </a:lnTo>
                  <a:lnTo>
                    <a:pt x="79537" y="70318"/>
                  </a:lnTo>
                  <a:lnTo>
                    <a:pt x="77242" y="51087"/>
                  </a:lnTo>
                  <a:lnTo>
                    <a:pt x="77318" y="47026"/>
                  </a:lnTo>
                  <a:lnTo>
                    <a:pt x="77413" y="45212"/>
                  </a:lnTo>
                  <a:lnTo>
                    <a:pt x="77583" y="43069"/>
                  </a:lnTo>
                  <a:lnTo>
                    <a:pt x="77695" y="42061"/>
                  </a:lnTo>
                  <a:lnTo>
                    <a:pt x="69832" y="39646"/>
                  </a:lnTo>
                  <a:lnTo>
                    <a:pt x="60721" y="37072"/>
                  </a:lnTo>
                  <a:lnTo>
                    <a:pt x="53390" y="35167"/>
                  </a:lnTo>
                  <a:lnTo>
                    <a:pt x="47984" y="33878"/>
                  </a:lnTo>
                  <a:lnTo>
                    <a:pt x="43567" y="32928"/>
                  </a:lnTo>
                  <a:lnTo>
                    <a:pt x="44913" y="25858"/>
                  </a:lnTo>
                  <a:lnTo>
                    <a:pt x="81241" y="25858"/>
                  </a:lnTo>
                  <a:lnTo>
                    <a:pt x="81762" y="24317"/>
                  </a:lnTo>
                  <a:lnTo>
                    <a:pt x="82619" y="22038"/>
                  </a:lnTo>
                  <a:lnTo>
                    <a:pt x="93620" y="2141"/>
                  </a:lnTo>
                  <a:lnTo>
                    <a:pt x="95209" y="0"/>
                  </a:lnTo>
                  <a:close/>
                </a:path>
                <a:path w="492125" h="608329">
                  <a:moveTo>
                    <a:pt x="44913" y="25858"/>
                  </a:moveTo>
                  <a:lnTo>
                    <a:pt x="43567" y="32928"/>
                  </a:lnTo>
                  <a:lnTo>
                    <a:pt x="47984" y="33878"/>
                  </a:lnTo>
                  <a:lnTo>
                    <a:pt x="53390" y="35167"/>
                  </a:lnTo>
                  <a:lnTo>
                    <a:pt x="60721" y="37072"/>
                  </a:lnTo>
                  <a:lnTo>
                    <a:pt x="69832" y="39646"/>
                  </a:lnTo>
                  <a:lnTo>
                    <a:pt x="77695" y="42061"/>
                  </a:lnTo>
                  <a:lnTo>
                    <a:pt x="77995" y="39646"/>
                  </a:lnTo>
                  <a:lnTo>
                    <a:pt x="78187" y="38299"/>
                  </a:lnTo>
                  <a:lnTo>
                    <a:pt x="78597" y="35934"/>
                  </a:lnTo>
                  <a:lnTo>
                    <a:pt x="78817" y="34874"/>
                  </a:lnTo>
                  <a:lnTo>
                    <a:pt x="71876" y="32741"/>
                  </a:lnTo>
                  <a:lnTo>
                    <a:pt x="62614" y="30124"/>
                  </a:lnTo>
                  <a:lnTo>
                    <a:pt x="55140" y="28183"/>
                  </a:lnTo>
                  <a:lnTo>
                    <a:pt x="49603" y="26866"/>
                  </a:lnTo>
                  <a:lnTo>
                    <a:pt x="46158" y="26106"/>
                  </a:lnTo>
                  <a:lnTo>
                    <a:pt x="44913" y="25858"/>
                  </a:lnTo>
                  <a:close/>
                </a:path>
                <a:path w="492125" h="608329">
                  <a:moveTo>
                    <a:pt x="81241" y="25858"/>
                  </a:moveTo>
                  <a:lnTo>
                    <a:pt x="44913" y="25858"/>
                  </a:lnTo>
                  <a:lnTo>
                    <a:pt x="46158" y="26106"/>
                  </a:lnTo>
                  <a:lnTo>
                    <a:pt x="49603" y="26866"/>
                  </a:lnTo>
                  <a:lnTo>
                    <a:pt x="55140" y="28183"/>
                  </a:lnTo>
                  <a:lnTo>
                    <a:pt x="62614" y="30124"/>
                  </a:lnTo>
                  <a:lnTo>
                    <a:pt x="71876" y="32741"/>
                  </a:lnTo>
                  <a:lnTo>
                    <a:pt x="78817" y="34874"/>
                  </a:lnTo>
                  <a:lnTo>
                    <a:pt x="79084" y="33583"/>
                  </a:lnTo>
                  <a:lnTo>
                    <a:pt x="79641" y="31244"/>
                  </a:lnTo>
                  <a:lnTo>
                    <a:pt x="80275" y="28921"/>
                  </a:lnTo>
                  <a:lnTo>
                    <a:pt x="81241" y="25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99413" y="8347696"/>
            <a:ext cx="274955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525" spc="-37" baseline="10317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25" baseline="103174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02431" y="9075829"/>
            <a:ext cx="110489" cy="377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4223" y="9070506"/>
            <a:ext cx="114300" cy="382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ts val="1405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4" name="object 104"/>
          <p:cNvGrpSpPr>
            <a:grpSpLocks noGrp="1" noUngrp="1" noRot="1" noMove="1" noResize="1"/>
          </p:cNvGrpSpPr>
          <p:nvPr/>
        </p:nvGrpSpPr>
        <p:grpSpPr>
          <a:xfrm>
            <a:off x="4070523" y="9183240"/>
            <a:ext cx="5581650" cy="1056640"/>
            <a:chOff x="4070523" y="9183240"/>
            <a:chExt cx="5581650" cy="1056640"/>
          </a:xfrm>
        </p:grpSpPr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4123" y="9243900"/>
              <a:ext cx="3041650" cy="62230"/>
            </a:xfrm>
            <a:custGeom>
              <a:avLst/>
              <a:gdLst/>
              <a:ahLst/>
              <a:cxnLst/>
              <a:rect l="l" t="t" r="r" b="b"/>
              <a:pathLst>
                <a:path w="3041650" h="62229">
                  <a:moveTo>
                    <a:pt x="0" y="61912"/>
                  </a:moveTo>
                  <a:lnTo>
                    <a:pt x="165500" y="0"/>
                  </a:lnTo>
                </a:path>
                <a:path w="3041650" h="62229">
                  <a:moveTo>
                    <a:pt x="2875958" y="61912"/>
                  </a:moveTo>
                  <a:lnTo>
                    <a:pt x="304145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633"/>
              <a:ext cx="1056005" cy="386715"/>
            </a:xfrm>
            <a:custGeom>
              <a:avLst/>
              <a:gdLst/>
              <a:ahLst/>
              <a:cxnLst/>
              <a:rect l="l" t="t" r="r" b="b"/>
              <a:pathLst>
                <a:path w="1056004" h="386715">
                  <a:moveTo>
                    <a:pt x="51511" y="283260"/>
                  </a:moveTo>
                  <a:lnTo>
                    <a:pt x="25755" y="283260"/>
                  </a:lnTo>
                  <a:lnTo>
                    <a:pt x="25755" y="309016"/>
                  </a:lnTo>
                  <a:lnTo>
                    <a:pt x="51511" y="309016"/>
                  </a:lnTo>
                  <a:lnTo>
                    <a:pt x="51511" y="283260"/>
                  </a:lnTo>
                  <a:close/>
                </a:path>
                <a:path w="1056004" h="386715">
                  <a:moveTo>
                    <a:pt x="51511" y="231762"/>
                  </a:moveTo>
                  <a:lnTo>
                    <a:pt x="25755" y="231762"/>
                  </a:lnTo>
                  <a:lnTo>
                    <a:pt x="0" y="231762"/>
                  </a:lnTo>
                  <a:lnTo>
                    <a:pt x="0" y="283260"/>
                  </a:lnTo>
                  <a:lnTo>
                    <a:pt x="25755" y="283260"/>
                  </a:lnTo>
                  <a:lnTo>
                    <a:pt x="25755" y="257505"/>
                  </a:lnTo>
                  <a:lnTo>
                    <a:pt x="51511" y="257505"/>
                  </a:lnTo>
                  <a:lnTo>
                    <a:pt x="51511" y="231762"/>
                  </a:lnTo>
                  <a:close/>
                </a:path>
                <a:path w="1056004" h="386715">
                  <a:moveTo>
                    <a:pt x="206006" y="206006"/>
                  </a:moveTo>
                  <a:lnTo>
                    <a:pt x="180263" y="206006"/>
                  </a:lnTo>
                  <a:lnTo>
                    <a:pt x="154508" y="206006"/>
                  </a:lnTo>
                  <a:lnTo>
                    <a:pt x="154508" y="231762"/>
                  </a:lnTo>
                  <a:lnTo>
                    <a:pt x="180263" y="231762"/>
                  </a:lnTo>
                  <a:lnTo>
                    <a:pt x="206006" y="231762"/>
                  </a:lnTo>
                  <a:lnTo>
                    <a:pt x="206006" y="206006"/>
                  </a:lnTo>
                  <a:close/>
                </a:path>
                <a:path w="1056004" h="386715">
                  <a:moveTo>
                    <a:pt x="231762" y="154508"/>
                  </a:moveTo>
                  <a:lnTo>
                    <a:pt x="206006" y="154508"/>
                  </a:lnTo>
                  <a:lnTo>
                    <a:pt x="206006" y="180251"/>
                  </a:lnTo>
                  <a:lnTo>
                    <a:pt x="231762" y="180251"/>
                  </a:lnTo>
                  <a:lnTo>
                    <a:pt x="231762" y="154508"/>
                  </a:lnTo>
                  <a:close/>
                </a:path>
                <a:path w="1056004" h="386715">
                  <a:moveTo>
                    <a:pt x="309016" y="0"/>
                  </a:moveTo>
                  <a:lnTo>
                    <a:pt x="283260" y="0"/>
                  </a:lnTo>
                  <a:lnTo>
                    <a:pt x="257517" y="0"/>
                  </a:lnTo>
                  <a:lnTo>
                    <a:pt x="231762" y="0"/>
                  </a:lnTo>
                  <a:lnTo>
                    <a:pt x="231762" y="25755"/>
                  </a:lnTo>
                  <a:lnTo>
                    <a:pt x="257517" y="25755"/>
                  </a:lnTo>
                  <a:lnTo>
                    <a:pt x="283260" y="25755"/>
                  </a:lnTo>
                  <a:lnTo>
                    <a:pt x="283260" y="51498"/>
                  </a:lnTo>
                  <a:lnTo>
                    <a:pt x="309016" y="51498"/>
                  </a:lnTo>
                  <a:lnTo>
                    <a:pt x="309016" y="0"/>
                  </a:lnTo>
                  <a:close/>
                </a:path>
                <a:path w="1056004" h="386715">
                  <a:moveTo>
                    <a:pt x="334759" y="103962"/>
                  </a:moveTo>
                  <a:lnTo>
                    <a:pt x="309016" y="103962"/>
                  </a:lnTo>
                  <a:lnTo>
                    <a:pt x="309016" y="180251"/>
                  </a:lnTo>
                  <a:lnTo>
                    <a:pt x="283260" y="180251"/>
                  </a:lnTo>
                  <a:lnTo>
                    <a:pt x="283260" y="51892"/>
                  </a:lnTo>
                  <a:lnTo>
                    <a:pt x="257517" y="51892"/>
                  </a:lnTo>
                  <a:lnTo>
                    <a:pt x="257517" y="180251"/>
                  </a:lnTo>
                  <a:lnTo>
                    <a:pt x="231762" y="180251"/>
                  </a:lnTo>
                  <a:lnTo>
                    <a:pt x="231762" y="231762"/>
                  </a:lnTo>
                  <a:lnTo>
                    <a:pt x="257517" y="231762"/>
                  </a:lnTo>
                  <a:lnTo>
                    <a:pt x="257517" y="181444"/>
                  </a:lnTo>
                  <a:lnTo>
                    <a:pt x="283260" y="181444"/>
                  </a:lnTo>
                  <a:lnTo>
                    <a:pt x="283260" y="206006"/>
                  </a:lnTo>
                  <a:lnTo>
                    <a:pt x="309016" y="206006"/>
                  </a:lnTo>
                  <a:lnTo>
                    <a:pt x="309016" y="181444"/>
                  </a:lnTo>
                  <a:lnTo>
                    <a:pt x="334759" y="181444"/>
                  </a:lnTo>
                  <a:lnTo>
                    <a:pt x="334759" y="103962"/>
                  </a:lnTo>
                  <a:close/>
                </a:path>
                <a:path w="1056004" h="386715">
                  <a:moveTo>
                    <a:pt x="334759" y="51498"/>
                  </a:moveTo>
                  <a:lnTo>
                    <a:pt x="309016" y="51498"/>
                  </a:lnTo>
                  <a:lnTo>
                    <a:pt x="309016" y="77254"/>
                  </a:lnTo>
                  <a:lnTo>
                    <a:pt x="334759" y="77254"/>
                  </a:lnTo>
                  <a:lnTo>
                    <a:pt x="334759" y="51498"/>
                  </a:lnTo>
                  <a:close/>
                </a:path>
                <a:path w="1056004" h="386715">
                  <a:moveTo>
                    <a:pt x="386257" y="0"/>
                  </a:moveTo>
                  <a:lnTo>
                    <a:pt x="360514" y="0"/>
                  </a:lnTo>
                  <a:lnTo>
                    <a:pt x="360514" y="25755"/>
                  </a:lnTo>
                  <a:lnTo>
                    <a:pt x="386257" y="25755"/>
                  </a:lnTo>
                  <a:lnTo>
                    <a:pt x="386257" y="0"/>
                  </a:lnTo>
                  <a:close/>
                </a:path>
                <a:path w="1056004" h="386715">
                  <a:moveTo>
                    <a:pt x="515010" y="0"/>
                  </a:moveTo>
                  <a:lnTo>
                    <a:pt x="489267" y="0"/>
                  </a:lnTo>
                  <a:lnTo>
                    <a:pt x="489267" y="25755"/>
                  </a:lnTo>
                  <a:lnTo>
                    <a:pt x="515010" y="25755"/>
                  </a:lnTo>
                  <a:lnTo>
                    <a:pt x="515010" y="0"/>
                  </a:lnTo>
                  <a:close/>
                </a:path>
                <a:path w="1056004" h="386715">
                  <a:moveTo>
                    <a:pt x="540766" y="232244"/>
                  </a:moveTo>
                  <a:lnTo>
                    <a:pt x="515010" y="232244"/>
                  </a:lnTo>
                  <a:lnTo>
                    <a:pt x="515010" y="181444"/>
                  </a:lnTo>
                  <a:lnTo>
                    <a:pt x="489267" y="181444"/>
                  </a:lnTo>
                  <a:lnTo>
                    <a:pt x="489267" y="154762"/>
                  </a:lnTo>
                  <a:lnTo>
                    <a:pt x="463511" y="154762"/>
                  </a:lnTo>
                  <a:lnTo>
                    <a:pt x="463511" y="181444"/>
                  </a:lnTo>
                  <a:lnTo>
                    <a:pt x="437769" y="181444"/>
                  </a:lnTo>
                  <a:lnTo>
                    <a:pt x="437769" y="129362"/>
                  </a:lnTo>
                  <a:lnTo>
                    <a:pt x="412013" y="129362"/>
                  </a:lnTo>
                  <a:lnTo>
                    <a:pt x="412013" y="206844"/>
                  </a:lnTo>
                  <a:lnTo>
                    <a:pt x="386257" y="206844"/>
                  </a:lnTo>
                  <a:lnTo>
                    <a:pt x="386257" y="232244"/>
                  </a:lnTo>
                  <a:lnTo>
                    <a:pt x="386257" y="257644"/>
                  </a:lnTo>
                  <a:lnTo>
                    <a:pt x="360514" y="257644"/>
                  </a:lnTo>
                  <a:lnTo>
                    <a:pt x="334759" y="257644"/>
                  </a:lnTo>
                  <a:lnTo>
                    <a:pt x="334759" y="232244"/>
                  </a:lnTo>
                  <a:lnTo>
                    <a:pt x="360514" y="232244"/>
                  </a:lnTo>
                  <a:lnTo>
                    <a:pt x="386257" y="232244"/>
                  </a:lnTo>
                  <a:lnTo>
                    <a:pt x="386257" y="206844"/>
                  </a:lnTo>
                  <a:lnTo>
                    <a:pt x="386257" y="129362"/>
                  </a:lnTo>
                  <a:lnTo>
                    <a:pt x="360514" y="129362"/>
                  </a:lnTo>
                  <a:lnTo>
                    <a:pt x="360514" y="181444"/>
                  </a:lnTo>
                  <a:lnTo>
                    <a:pt x="334759" y="181444"/>
                  </a:lnTo>
                  <a:lnTo>
                    <a:pt x="334759" y="206844"/>
                  </a:lnTo>
                  <a:lnTo>
                    <a:pt x="309016" y="206844"/>
                  </a:lnTo>
                  <a:lnTo>
                    <a:pt x="309016" y="232244"/>
                  </a:lnTo>
                  <a:lnTo>
                    <a:pt x="283260" y="232244"/>
                  </a:lnTo>
                  <a:lnTo>
                    <a:pt x="283260" y="257505"/>
                  </a:lnTo>
                  <a:lnTo>
                    <a:pt x="257517" y="257505"/>
                  </a:lnTo>
                  <a:lnTo>
                    <a:pt x="257517" y="283260"/>
                  </a:lnTo>
                  <a:lnTo>
                    <a:pt x="283260" y="283260"/>
                  </a:lnTo>
                  <a:lnTo>
                    <a:pt x="283260" y="257644"/>
                  </a:lnTo>
                  <a:lnTo>
                    <a:pt x="309016" y="257644"/>
                  </a:lnTo>
                  <a:lnTo>
                    <a:pt x="309016" y="309702"/>
                  </a:lnTo>
                  <a:lnTo>
                    <a:pt x="334759" y="309702"/>
                  </a:lnTo>
                  <a:lnTo>
                    <a:pt x="334759" y="335102"/>
                  </a:lnTo>
                  <a:lnTo>
                    <a:pt x="360514" y="335102"/>
                  </a:lnTo>
                  <a:lnTo>
                    <a:pt x="360514" y="284302"/>
                  </a:lnTo>
                  <a:lnTo>
                    <a:pt x="386257" y="284302"/>
                  </a:lnTo>
                  <a:lnTo>
                    <a:pt x="412013" y="284302"/>
                  </a:lnTo>
                  <a:lnTo>
                    <a:pt x="412013" y="232244"/>
                  </a:lnTo>
                  <a:lnTo>
                    <a:pt x="437769" y="232244"/>
                  </a:lnTo>
                  <a:lnTo>
                    <a:pt x="437769" y="206844"/>
                  </a:lnTo>
                  <a:lnTo>
                    <a:pt x="463511" y="206844"/>
                  </a:lnTo>
                  <a:lnTo>
                    <a:pt x="463511" y="232244"/>
                  </a:lnTo>
                  <a:lnTo>
                    <a:pt x="437769" y="232244"/>
                  </a:lnTo>
                  <a:lnTo>
                    <a:pt x="437769" y="257644"/>
                  </a:lnTo>
                  <a:lnTo>
                    <a:pt x="463511" y="257644"/>
                  </a:lnTo>
                  <a:lnTo>
                    <a:pt x="489267" y="257644"/>
                  </a:lnTo>
                  <a:lnTo>
                    <a:pt x="489267" y="284302"/>
                  </a:lnTo>
                  <a:lnTo>
                    <a:pt x="463511" y="284302"/>
                  </a:lnTo>
                  <a:lnTo>
                    <a:pt x="437769" y="284302"/>
                  </a:lnTo>
                  <a:lnTo>
                    <a:pt x="437769" y="309702"/>
                  </a:lnTo>
                  <a:lnTo>
                    <a:pt x="463511" y="309702"/>
                  </a:lnTo>
                  <a:lnTo>
                    <a:pt x="463511" y="360502"/>
                  </a:lnTo>
                  <a:lnTo>
                    <a:pt x="489267" y="360502"/>
                  </a:lnTo>
                  <a:lnTo>
                    <a:pt x="489267" y="335102"/>
                  </a:lnTo>
                  <a:lnTo>
                    <a:pt x="515010" y="335102"/>
                  </a:lnTo>
                  <a:lnTo>
                    <a:pt x="515010" y="257644"/>
                  </a:lnTo>
                  <a:lnTo>
                    <a:pt x="540766" y="257644"/>
                  </a:lnTo>
                  <a:lnTo>
                    <a:pt x="540766" y="232244"/>
                  </a:lnTo>
                  <a:close/>
                </a:path>
                <a:path w="1056004" h="386715">
                  <a:moveTo>
                    <a:pt x="592264" y="154508"/>
                  </a:moveTo>
                  <a:lnTo>
                    <a:pt x="566521" y="154508"/>
                  </a:lnTo>
                  <a:lnTo>
                    <a:pt x="566521" y="180251"/>
                  </a:lnTo>
                  <a:lnTo>
                    <a:pt x="540766" y="180251"/>
                  </a:lnTo>
                  <a:lnTo>
                    <a:pt x="540766" y="231762"/>
                  </a:lnTo>
                  <a:lnTo>
                    <a:pt x="566521" y="231762"/>
                  </a:lnTo>
                  <a:lnTo>
                    <a:pt x="566521" y="206006"/>
                  </a:lnTo>
                  <a:lnTo>
                    <a:pt x="592264" y="206006"/>
                  </a:lnTo>
                  <a:lnTo>
                    <a:pt x="592264" y="154508"/>
                  </a:lnTo>
                  <a:close/>
                </a:path>
                <a:path w="1056004" h="386715">
                  <a:moveTo>
                    <a:pt x="643775" y="154508"/>
                  </a:moveTo>
                  <a:lnTo>
                    <a:pt x="618020" y="154508"/>
                  </a:lnTo>
                  <a:lnTo>
                    <a:pt x="618020" y="180251"/>
                  </a:lnTo>
                  <a:lnTo>
                    <a:pt x="643775" y="180251"/>
                  </a:lnTo>
                  <a:lnTo>
                    <a:pt x="643775" y="154508"/>
                  </a:lnTo>
                  <a:close/>
                </a:path>
                <a:path w="1056004" h="386715">
                  <a:moveTo>
                    <a:pt x="643775" y="103009"/>
                  </a:moveTo>
                  <a:lnTo>
                    <a:pt x="618020" y="103009"/>
                  </a:lnTo>
                  <a:lnTo>
                    <a:pt x="618020" y="51498"/>
                  </a:lnTo>
                  <a:lnTo>
                    <a:pt x="592264" y="51498"/>
                  </a:lnTo>
                  <a:lnTo>
                    <a:pt x="592264" y="25755"/>
                  </a:lnTo>
                  <a:lnTo>
                    <a:pt x="618020" y="25755"/>
                  </a:lnTo>
                  <a:lnTo>
                    <a:pt x="618020" y="0"/>
                  </a:lnTo>
                  <a:lnTo>
                    <a:pt x="592264" y="0"/>
                  </a:lnTo>
                  <a:lnTo>
                    <a:pt x="566521" y="0"/>
                  </a:lnTo>
                  <a:lnTo>
                    <a:pt x="566521" y="25755"/>
                  </a:lnTo>
                  <a:lnTo>
                    <a:pt x="540766" y="25755"/>
                  </a:lnTo>
                  <a:lnTo>
                    <a:pt x="540766" y="77254"/>
                  </a:lnTo>
                  <a:lnTo>
                    <a:pt x="515010" y="77254"/>
                  </a:lnTo>
                  <a:lnTo>
                    <a:pt x="515010" y="103009"/>
                  </a:lnTo>
                  <a:lnTo>
                    <a:pt x="489267" y="103009"/>
                  </a:lnTo>
                  <a:lnTo>
                    <a:pt x="489267" y="51498"/>
                  </a:lnTo>
                  <a:lnTo>
                    <a:pt x="463511" y="51498"/>
                  </a:lnTo>
                  <a:lnTo>
                    <a:pt x="463511" y="25755"/>
                  </a:lnTo>
                  <a:lnTo>
                    <a:pt x="437769" y="25755"/>
                  </a:lnTo>
                  <a:lnTo>
                    <a:pt x="437769" y="51498"/>
                  </a:lnTo>
                  <a:lnTo>
                    <a:pt x="412013" y="51498"/>
                  </a:lnTo>
                  <a:lnTo>
                    <a:pt x="412013" y="25755"/>
                  </a:lnTo>
                  <a:lnTo>
                    <a:pt x="386257" y="25755"/>
                  </a:lnTo>
                  <a:lnTo>
                    <a:pt x="386257" y="51498"/>
                  </a:lnTo>
                  <a:lnTo>
                    <a:pt x="360514" y="51498"/>
                  </a:lnTo>
                  <a:lnTo>
                    <a:pt x="360514" y="77254"/>
                  </a:lnTo>
                  <a:lnTo>
                    <a:pt x="386257" y="77254"/>
                  </a:lnTo>
                  <a:lnTo>
                    <a:pt x="412013" y="77254"/>
                  </a:lnTo>
                  <a:lnTo>
                    <a:pt x="412013" y="103009"/>
                  </a:lnTo>
                  <a:lnTo>
                    <a:pt x="437769" y="103009"/>
                  </a:lnTo>
                  <a:lnTo>
                    <a:pt x="437769" y="77254"/>
                  </a:lnTo>
                  <a:lnTo>
                    <a:pt x="463511" y="77254"/>
                  </a:lnTo>
                  <a:lnTo>
                    <a:pt x="463511" y="128752"/>
                  </a:lnTo>
                  <a:lnTo>
                    <a:pt x="489267" y="128752"/>
                  </a:lnTo>
                  <a:lnTo>
                    <a:pt x="489267" y="154508"/>
                  </a:lnTo>
                  <a:lnTo>
                    <a:pt x="515010" y="154508"/>
                  </a:lnTo>
                  <a:lnTo>
                    <a:pt x="515010" y="180251"/>
                  </a:lnTo>
                  <a:lnTo>
                    <a:pt x="540766" y="180251"/>
                  </a:lnTo>
                  <a:lnTo>
                    <a:pt x="540766" y="128752"/>
                  </a:lnTo>
                  <a:lnTo>
                    <a:pt x="566521" y="128752"/>
                  </a:lnTo>
                  <a:lnTo>
                    <a:pt x="592264" y="128752"/>
                  </a:lnTo>
                  <a:lnTo>
                    <a:pt x="592264" y="154508"/>
                  </a:lnTo>
                  <a:lnTo>
                    <a:pt x="618020" y="154508"/>
                  </a:lnTo>
                  <a:lnTo>
                    <a:pt x="618020" y="128752"/>
                  </a:lnTo>
                  <a:lnTo>
                    <a:pt x="643775" y="128752"/>
                  </a:lnTo>
                  <a:lnTo>
                    <a:pt x="643775" y="103009"/>
                  </a:lnTo>
                  <a:close/>
                </a:path>
                <a:path w="1056004" h="386715">
                  <a:moveTo>
                    <a:pt x="643775" y="25755"/>
                  </a:moveTo>
                  <a:lnTo>
                    <a:pt x="618020" y="25755"/>
                  </a:lnTo>
                  <a:lnTo>
                    <a:pt x="618020" y="51498"/>
                  </a:lnTo>
                  <a:lnTo>
                    <a:pt x="643775" y="51498"/>
                  </a:lnTo>
                  <a:lnTo>
                    <a:pt x="643775" y="25755"/>
                  </a:lnTo>
                  <a:close/>
                </a:path>
                <a:path w="1056004" h="386715">
                  <a:moveTo>
                    <a:pt x="669518" y="257505"/>
                  </a:moveTo>
                  <a:lnTo>
                    <a:pt x="643775" y="257505"/>
                  </a:lnTo>
                  <a:lnTo>
                    <a:pt x="643775" y="283260"/>
                  </a:lnTo>
                  <a:lnTo>
                    <a:pt x="669518" y="283260"/>
                  </a:lnTo>
                  <a:lnTo>
                    <a:pt x="669518" y="257505"/>
                  </a:lnTo>
                  <a:close/>
                </a:path>
                <a:path w="1056004" h="386715">
                  <a:moveTo>
                    <a:pt x="669518" y="206006"/>
                  </a:moveTo>
                  <a:lnTo>
                    <a:pt x="643775" y="206006"/>
                  </a:lnTo>
                  <a:lnTo>
                    <a:pt x="643775" y="231762"/>
                  </a:lnTo>
                  <a:lnTo>
                    <a:pt x="669518" y="231762"/>
                  </a:lnTo>
                  <a:lnTo>
                    <a:pt x="669518" y="206006"/>
                  </a:lnTo>
                  <a:close/>
                </a:path>
                <a:path w="1056004" h="386715">
                  <a:moveTo>
                    <a:pt x="669518" y="128752"/>
                  </a:moveTo>
                  <a:lnTo>
                    <a:pt x="643775" y="128752"/>
                  </a:lnTo>
                  <a:lnTo>
                    <a:pt x="643775" y="154508"/>
                  </a:lnTo>
                  <a:lnTo>
                    <a:pt x="669518" y="154508"/>
                  </a:lnTo>
                  <a:lnTo>
                    <a:pt x="669518" y="128752"/>
                  </a:lnTo>
                  <a:close/>
                </a:path>
                <a:path w="1056004" h="386715">
                  <a:moveTo>
                    <a:pt x="695274" y="103009"/>
                  </a:moveTo>
                  <a:lnTo>
                    <a:pt x="669518" y="103009"/>
                  </a:lnTo>
                  <a:lnTo>
                    <a:pt x="669518" y="128752"/>
                  </a:lnTo>
                  <a:lnTo>
                    <a:pt x="695274" y="128752"/>
                  </a:lnTo>
                  <a:lnTo>
                    <a:pt x="695274" y="103009"/>
                  </a:lnTo>
                  <a:close/>
                </a:path>
                <a:path w="1056004" h="386715">
                  <a:moveTo>
                    <a:pt x="695274" y="0"/>
                  </a:moveTo>
                  <a:lnTo>
                    <a:pt x="669518" y="0"/>
                  </a:lnTo>
                  <a:lnTo>
                    <a:pt x="669518" y="25755"/>
                  </a:lnTo>
                  <a:lnTo>
                    <a:pt x="695274" y="25755"/>
                  </a:lnTo>
                  <a:lnTo>
                    <a:pt x="695274" y="0"/>
                  </a:lnTo>
                  <a:close/>
                </a:path>
                <a:path w="1056004" h="386715">
                  <a:moveTo>
                    <a:pt x="721017" y="231762"/>
                  </a:moveTo>
                  <a:lnTo>
                    <a:pt x="695274" y="231762"/>
                  </a:lnTo>
                  <a:lnTo>
                    <a:pt x="695274" y="309016"/>
                  </a:lnTo>
                  <a:lnTo>
                    <a:pt x="721017" y="309016"/>
                  </a:lnTo>
                  <a:lnTo>
                    <a:pt x="721017" y="231762"/>
                  </a:lnTo>
                  <a:close/>
                </a:path>
                <a:path w="1056004" h="386715">
                  <a:moveTo>
                    <a:pt x="772515" y="103009"/>
                  </a:moveTo>
                  <a:lnTo>
                    <a:pt x="746772" y="103009"/>
                  </a:lnTo>
                  <a:lnTo>
                    <a:pt x="746772" y="25755"/>
                  </a:lnTo>
                  <a:lnTo>
                    <a:pt x="721017" y="25755"/>
                  </a:lnTo>
                  <a:lnTo>
                    <a:pt x="721017" y="51498"/>
                  </a:lnTo>
                  <a:lnTo>
                    <a:pt x="695274" y="51498"/>
                  </a:lnTo>
                  <a:lnTo>
                    <a:pt x="695274" y="103009"/>
                  </a:lnTo>
                  <a:lnTo>
                    <a:pt x="721017" y="103009"/>
                  </a:lnTo>
                  <a:lnTo>
                    <a:pt x="721017" y="128752"/>
                  </a:lnTo>
                  <a:lnTo>
                    <a:pt x="746772" y="128752"/>
                  </a:lnTo>
                  <a:lnTo>
                    <a:pt x="746772" y="154508"/>
                  </a:lnTo>
                  <a:lnTo>
                    <a:pt x="772515" y="154508"/>
                  </a:lnTo>
                  <a:lnTo>
                    <a:pt x="772515" y="103009"/>
                  </a:lnTo>
                  <a:close/>
                </a:path>
                <a:path w="1056004" h="386715">
                  <a:moveTo>
                    <a:pt x="798271" y="77254"/>
                  </a:moveTo>
                  <a:lnTo>
                    <a:pt x="772515" y="77254"/>
                  </a:lnTo>
                  <a:lnTo>
                    <a:pt x="772515" y="103009"/>
                  </a:lnTo>
                  <a:lnTo>
                    <a:pt x="798271" y="103009"/>
                  </a:lnTo>
                  <a:lnTo>
                    <a:pt x="798271" y="77254"/>
                  </a:lnTo>
                  <a:close/>
                </a:path>
                <a:path w="1056004" h="386715">
                  <a:moveTo>
                    <a:pt x="824026" y="103009"/>
                  </a:moveTo>
                  <a:lnTo>
                    <a:pt x="798271" y="103009"/>
                  </a:lnTo>
                  <a:lnTo>
                    <a:pt x="798271" y="128752"/>
                  </a:lnTo>
                  <a:lnTo>
                    <a:pt x="824026" y="128752"/>
                  </a:lnTo>
                  <a:lnTo>
                    <a:pt x="824026" y="103009"/>
                  </a:lnTo>
                  <a:close/>
                </a:path>
                <a:path w="1056004" h="386715">
                  <a:moveTo>
                    <a:pt x="824026" y="25755"/>
                  </a:moveTo>
                  <a:lnTo>
                    <a:pt x="798271" y="25755"/>
                  </a:lnTo>
                  <a:lnTo>
                    <a:pt x="798271" y="0"/>
                  </a:lnTo>
                  <a:lnTo>
                    <a:pt x="772515" y="0"/>
                  </a:lnTo>
                  <a:lnTo>
                    <a:pt x="746772" y="0"/>
                  </a:lnTo>
                  <a:lnTo>
                    <a:pt x="746772" y="25755"/>
                  </a:lnTo>
                  <a:lnTo>
                    <a:pt x="772515" y="25755"/>
                  </a:lnTo>
                  <a:lnTo>
                    <a:pt x="772515" y="51498"/>
                  </a:lnTo>
                  <a:lnTo>
                    <a:pt x="798271" y="51498"/>
                  </a:lnTo>
                  <a:lnTo>
                    <a:pt x="824026" y="51498"/>
                  </a:lnTo>
                  <a:lnTo>
                    <a:pt x="824026" y="25755"/>
                  </a:lnTo>
                  <a:close/>
                </a:path>
                <a:path w="1056004" h="386715">
                  <a:moveTo>
                    <a:pt x="849769" y="206006"/>
                  </a:moveTo>
                  <a:lnTo>
                    <a:pt x="824026" y="206006"/>
                  </a:lnTo>
                  <a:lnTo>
                    <a:pt x="824026" y="180251"/>
                  </a:lnTo>
                  <a:lnTo>
                    <a:pt x="798271" y="180251"/>
                  </a:lnTo>
                  <a:lnTo>
                    <a:pt x="798271" y="154508"/>
                  </a:lnTo>
                  <a:lnTo>
                    <a:pt x="772515" y="154508"/>
                  </a:lnTo>
                  <a:lnTo>
                    <a:pt x="772515" y="206006"/>
                  </a:lnTo>
                  <a:lnTo>
                    <a:pt x="798271" y="206006"/>
                  </a:lnTo>
                  <a:lnTo>
                    <a:pt x="798271" y="231762"/>
                  </a:lnTo>
                  <a:lnTo>
                    <a:pt x="772515" y="231762"/>
                  </a:lnTo>
                  <a:lnTo>
                    <a:pt x="772515" y="206006"/>
                  </a:lnTo>
                  <a:lnTo>
                    <a:pt x="746772" y="206006"/>
                  </a:lnTo>
                  <a:lnTo>
                    <a:pt x="746772" y="154508"/>
                  </a:lnTo>
                  <a:lnTo>
                    <a:pt x="721017" y="154508"/>
                  </a:lnTo>
                  <a:lnTo>
                    <a:pt x="721017" y="180251"/>
                  </a:lnTo>
                  <a:lnTo>
                    <a:pt x="695274" y="180251"/>
                  </a:lnTo>
                  <a:lnTo>
                    <a:pt x="695274" y="154508"/>
                  </a:lnTo>
                  <a:lnTo>
                    <a:pt x="669518" y="154508"/>
                  </a:lnTo>
                  <a:lnTo>
                    <a:pt x="669518" y="206006"/>
                  </a:lnTo>
                  <a:lnTo>
                    <a:pt x="695274" y="206006"/>
                  </a:lnTo>
                  <a:lnTo>
                    <a:pt x="721017" y="206006"/>
                  </a:lnTo>
                  <a:lnTo>
                    <a:pt x="721017" y="231762"/>
                  </a:lnTo>
                  <a:lnTo>
                    <a:pt x="746772" y="231762"/>
                  </a:lnTo>
                  <a:lnTo>
                    <a:pt x="746772" y="257505"/>
                  </a:lnTo>
                  <a:lnTo>
                    <a:pt x="772515" y="257505"/>
                  </a:lnTo>
                  <a:lnTo>
                    <a:pt x="798271" y="257505"/>
                  </a:lnTo>
                  <a:lnTo>
                    <a:pt x="824026" y="257505"/>
                  </a:lnTo>
                  <a:lnTo>
                    <a:pt x="824026" y="231762"/>
                  </a:lnTo>
                  <a:lnTo>
                    <a:pt x="849769" y="231762"/>
                  </a:lnTo>
                  <a:lnTo>
                    <a:pt x="849769" y="206006"/>
                  </a:lnTo>
                  <a:close/>
                </a:path>
                <a:path w="1056004" h="386715">
                  <a:moveTo>
                    <a:pt x="849769" y="128752"/>
                  </a:moveTo>
                  <a:lnTo>
                    <a:pt x="824026" y="128752"/>
                  </a:lnTo>
                  <a:lnTo>
                    <a:pt x="824026" y="180251"/>
                  </a:lnTo>
                  <a:lnTo>
                    <a:pt x="849769" y="180251"/>
                  </a:lnTo>
                  <a:lnTo>
                    <a:pt x="849769" y="128752"/>
                  </a:lnTo>
                  <a:close/>
                </a:path>
                <a:path w="1056004" h="386715">
                  <a:moveTo>
                    <a:pt x="849769" y="77254"/>
                  </a:moveTo>
                  <a:lnTo>
                    <a:pt x="824026" y="77254"/>
                  </a:lnTo>
                  <a:lnTo>
                    <a:pt x="824026" y="103009"/>
                  </a:lnTo>
                  <a:lnTo>
                    <a:pt x="849769" y="103009"/>
                  </a:lnTo>
                  <a:lnTo>
                    <a:pt x="849769" y="77254"/>
                  </a:lnTo>
                  <a:close/>
                </a:path>
                <a:path w="1056004" h="386715">
                  <a:moveTo>
                    <a:pt x="849769" y="0"/>
                  </a:moveTo>
                  <a:lnTo>
                    <a:pt x="824026" y="0"/>
                  </a:lnTo>
                  <a:lnTo>
                    <a:pt x="824026" y="25755"/>
                  </a:lnTo>
                  <a:lnTo>
                    <a:pt x="849769" y="25755"/>
                  </a:lnTo>
                  <a:lnTo>
                    <a:pt x="849769" y="0"/>
                  </a:lnTo>
                  <a:close/>
                </a:path>
                <a:path w="1056004" h="386715">
                  <a:moveTo>
                    <a:pt x="875525" y="231762"/>
                  </a:moveTo>
                  <a:lnTo>
                    <a:pt x="849769" y="231762"/>
                  </a:lnTo>
                  <a:lnTo>
                    <a:pt x="849769" y="257505"/>
                  </a:lnTo>
                  <a:lnTo>
                    <a:pt x="875525" y="257505"/>
                  </a:lnTo>
                  <a:lnTo>
                    <a:pt x="875525" y="231762"/>
                  </a:lnTo>
                  <a:close/>
                </a:path>
                <a:path w="1056004" h="386715">
                  <a:moveTo>
                    <a:pt x="1004277" y="206006"/>
                  </a:moveTo>
                  <a:lnTo>
                    <a:pt x="978522" y="206006"/>
                  </a:lnTo>
                  <a:lnTo>
                    <a:pt x="952779" y="206006"/>
                  </a:lnTo>
                  <a:lnTo>
                    <a:pt x="952779" y="231762"/>
                  </a:lnTo>
                  <a:lnTo>
                    <a:pt x="978522" y="231762"/>
                  </a:lnTo>
                  <a:lnTo>
                    <a:pt x="1004277" y="231762"/>
                  </a:lnTo>
                  <a:lnTo>
                    <a:pt x="1004277" y="206006"/>
                  </a:lnTo>
                  <a:close/>
                </a:path>
                <a:path w="1056004" h="386715">
                  <a:moveTo>
                    <a:pt x="1055776" y="283260"/>
                  </a:moveTo>
                  <a:lnTo>
                    <a:pt x="1030033" y="283260"/>
                  </a:lnTo>
                  <a:lnTo>
                    <a:pt x="1030033" y="231762"/>
                  </a:lnTo>
                  <a:lnTo>
                    <a:pt x="1004277" y="231762"/>
                  </a:lnTo>
                  <a:lnTo>
                    <a:pt x="1004277" y="257505"/>
                  </a:lnTo>
                  <a:lnTo>
                    <a:pt x="978522" y="257505"/>
                  </a:lnTo>
                  <a:lnTo>
                    <a:pt x="978522" y="283260"/>
                  </a:lnTo>
                  <a:lnTo>
                    <a:pt x="1004277" y="283260"/>
                  </a:lnTo>
                  <a:lnTo>
                    <a:pt x="1004277" y="334759"/>
                  </a:lnTo>
                  <a:lnTo>
                    <a:pt x="1030033" y="334759"/>
                  </a:lnTo>
                  <a:lnTo>
                    <a:pt x="1030033" y="386257"/>
                  </a:lnTo>
                  <a:lnTo>
                    <a:pt x="1055776" y="386257"/>
                  </a:lnTo>
                  <a:lnTo>
                    <a:pt x="1055776" y="2832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235526"/>
              <a:ext cx="1056005" cy="437515"/>
            </a:xfrm>
            <a:custGeom>
              <a:avLst/>
              <a:gdLst/>
              <a:ahLst/>
              <a:cxnLst/>
              <a:rect l="l" t="t" r="r" b="b"/>
              <a:pathLst>
                <a:path w="1056004" h="437515">
                  <a:moveTo>
                    <a:pt x="51511" y="282867"/>
                  </a:moveTo>
                  <a:lnTo>
                    <a:pt x="25755" y="282867"/>
                  </a:lnTo>
                  <a:lnTo>
                    <a:pt x="25755" y="308610"/>
                  </a:lnTo>
                  <a:lnTo>
                    <a:pt x="51511" y="308610"/>
                  </a:lnTo>
                  <a:lnTo>
                    <a:pt x="51511" y="282867"/>
                  </a:lnTo>
                  <a:close/>
                </a:path>
                <a:path w="1056004" h="437515">
                  <a:moveTo>
                    <a:pt x="103009" y="257124"/>
                  </a:moveTo>
                  <a:lnTo>
                    <a:pt x="77254" y="257124"/>
                  </a:lnTo>
                  <a:lnTo>
                    <a:pt x="77254" y="282867"/>
                  </a:lnTo>
                  <a:lnTo>
                    <a:pt x="103009" y="282867"/>
                  </a:lnTo>
                  <a:lnTo>
                    <a:pt x="103009" y="257124"/>
                  </a:lnTo>
                  <a:close/>
                </a:path>
                <a:path w="1056004" h="437515">
                  <a:moveTo>
                    <a:pt x="154508" y="334365"/>
                  </a:moveTo>
                  <a:lnTo>
                    <a:pt x="128752" y="334365"/>
                  </a:lnTo>
                  <a:lnTo>
                    <a:pt x="103009" y="334365"/>
                  </a:lnTo>
                  <a:lnTo>
                    <a:pt x="77254" y="334365"/>
                  </a:lnTo>
                  <a:lnTo>
                    <a:pt x="51511" y="334365"/>
                  </a:lnTo>
                  <a:lnTo>
                    <a:pt x="51511" y="360121"/>
                  </a:lnTo>
                  <a:lnTo>
                    <a:pt x="77254" y="360121"/>
                  </a:lnTo>
                  <a:lnTo>
                    <a:pt x="77254" y="385864"/>
                  </a:lnTo>
                  <a:lnTo>
                    <a:pt x="51511" y="385864"/>
                  </a:lnTo>
                  <a:lnTo>
                    <a:pt x="51511" y="360121"/>
                  </a:lnTo>
                  <a:lnTo>
                    <a:pt x="25755" y="360121"/>
                  </a:lnTo>
                  <a:lnTo>
                    <a:pt x="0" y="360121"/>
                  </a:lnTo>
                  <a:lnTo>
                    <a:pt x="0" y="385864"/>
                  </a:lnTo>
                  <a:lnTo>
                    <a:pt x="25755" y="385864"/>
                  </a:lnTo>
                  <a:lnTo>
                    <a:pt x="25755" y="411619"/>
                  </a:lnTo>
                  <a:lnTo>
                    <a:pt x="51511" y="411619"/>
                  </a:lnTo>
                  <a:lnTo>
                    <a:pt x="77254" y="411619"/>
                  </a:lnTo>
                  <a:lnTo>
                    <a:pt x="103009" y="411619"/>
                  </a:lnTo>
                  <a:lnTo>
                    <a:pt x="103009" y="385864"/>
                  </a:lnTo>
                  <a:lnTo>
                    <a:pt x="128752" y="385864"/>
                  </a:lnTo>
                  <a:lnTo>
                    <a:pt x="128752" y="360121"/>
                  </a:lnTo>
                  <a:lnTo>
                    <a:pt x="154508" y="360121"/>
                  </a:lnTo>
                  <a:lnTo>
                    <a:pt x="154508" y="334365"/>
                  </a:lnTo>
                  <a:close/>
                </a:path>
                <a:path w="1056004" h="437515">
                  <a:moveTo>
                    <a:pt x="154508" y="282867"/>
                  </a:moveTo>
                  <a:lnTo>
                    <a:pt x="128752" y="282867"/>
                  </a:lnTo>
                  <a:lnTo>
                    <a:pt x="103009" y="282867"/>
                  </a:lnTo>
                  <a:lnTo>
                    <a:pt x="103009" y="308610"/>
                  </a:lnTo>
                  <a:lnTo>
                    <a:pt x="128752" y="308610"/>
                  </a:lnTo>
                  <a:lnTo>
                    <a:pt x="154508" y="308610"/>
                  </a:lnTo>
                  <a:lnTo>
                    <a:pt x="154508" y="282867"/>
                  </a:lnTo>
                  <a:close/>
                </a:path>
                <a:path w="1056004" h="437515">
                  <a:moveTo>
                    <a:pt x="180263" y="360121"/>
                  </a:moveTo>
                  <a:lnTo>
                    <a:pt x="154508" y="360121"/>
                  </a:lnTo>
                  <a:lnTo>
                    <a:pt x="154508" y="385864"/>
                  </a:lnTo>
                  <a:lnTo>
                    <a:pt x="180263" y="385864"/>
                  </a:lnTo>
                  <a:lnTo>
                    <a:pt x="180263" y="360121"/>
                  </a:lnTo>
                  <a:close/>
                </a:path>
                <a:path w="1056004" h="437515">
                  <a:moveTo>
                    <a:pt x="180263" y="308610"/>
                  </a:moveTo>
                  <a:lnTo>
                    <a:pt x="154508" y="308610"/>
                  </a:lnTo>
                  <a:lnTo>
                    <a:pt x="154508" y="334365"/>
                  </a:lnTo>
                  <a:lnTo>
                    <a:pt x="180263" y="334365"/>
                  </a:lnTo>
                  <a:lnTo>
                    <a:pt x="180263" y="308610"/>
                  </a:lnTo>
                  <a:close/>
                </a:path>
                <a:path w="1056004" h="437515">
                  <a:moveTo>
                    <a:pt x="206006" y="334365"/>
                  </a:moveTo>
                  <a:lnTo>
                    <a:pt x="180263" y="334365"/>
                  </a:lnTo>
                  <a:lnTo>
                    <a:pt x="180263" y="360121"/>
                  </a:lnTo>
                  <a:lnTo>
                    <a:pt x="206006" y="360121"/>
                  </a:lnTo>
                  <a:lnTo>
                    <a:pt x="206006" y="334365"/>
                  </a:lnTo>
                  <a:close/>
                </a:path>
                <a:path w="1056004" h="437515">
                  <a:moveTo>
                    <a:pt x="231762" y="360121"/>
                  </a:moveTo>
                  <a:lnTo>
                    <a:pt x="206006" y="360121"/>
                  </a:lnTo>
                  <a:lnTo>
                    <a:pt x="206006" y="385864"/>
                  </a:lnTo>
                  <a:lnTo>
                    <a:pt x="180263" y="385864"/>
                  </a:lnTo>
                  <a:lnTo>
                    <a:pt x="180263" y="411619"/>
                  </a:lnTo>
                  <a:lnTo>
                    <a:pt x="206006" y="411619"/>
                  </a:lnTo>
                  <a:lnTo>
                    <a:pt x="231762" y="411619"/>
                  </a:lnTo>
                  <a:lnTo>
                    <a:pt x="231762" y="360121"/>
                  </a:lnTo>
                  <a:close/>
                </a:path>
                <a:path w="1056004" h="437515">
                  <a:moveTo>
                    <a:pt x="231762" y="179870"/>
                  </a:moveTo>
                  <a:lnTo>
                    <a:pt x="206006" y="179870"/>
                  </a:lnTo>
                  <a:lnTo>
                    <a:pt x="206006" y="205613"/>
                  </a:lnTo>
                  <a:lnTo>
                    <a:pt x="180263" y="205613"/>
                  </a:lnTo>
                  <a:lnTo>
                    <a:pt x="154508" y="205613"/>
                  </a:lnTo>
                  <a:lnTo>
                    <a:pt x="128752" y="205613"/>
                  </a:lnTo>
                  <a:lnTo>
                    <a:pt x="103009" y="205613"/>
                  </a:lnTo>
                  <a:lnTo>
                    <a:pt x="103009" y="179870"/>
                  </a:lnTo>
                  <a:lnTo>
                    <a:pt x="128752" y="179870"/>
                  </a:lnTo>
                  <a:lnTo>
                    <a:pt x="128752" y="154114"/>
                  </a:lnTo>
                  <a:lnTo>
                    <a:pt x="103009" y="154114"/>
                  </a:lnTo>
                  <a:lnTo>
                    <a:pt x="77254" y="154114"/>
                  </a:lnTo>
                  <a:lnTo>
                    <a:pt x="77254" y="231368"/>
                  </a:lnTo>
                  <a:lnTo>
                    <a:pt x="103009" y="231368"/>
                  </a:lnTo>
                  <a:lnTo>
                    <a:pt x="103009" y="257124"/>
                  </a:lnTo>
                  <a:lnTo>
                    <a:pt x="128752" y="257124"/>
                  </a:lnTo>
                  <a:lnTo>
                    <a:pt x="154508" y="257124"/>
                  </a:lnTo>
                  <a:lnTo>
                    <a:pt x="154508" y="231368"/>
                  </a:lnTo>
                  <a:lnTo>
                    <a:pt x="180263" y="231368"/>
                  </a:lnTo>
                  <a:lnTo>
                    <a:pt x="180263" y="257124"/>
                  </a:lnTo>
                  <a:lnTo>
                    <a:pt x="154508" y="257124"/>
                  </a:lnTo>
                  <a:lnTo>
                    <a:pt x="154508" y="282867"/>
                  </a:lnTo>
                  <a:lnTo>
                    <a:pt x="180263" y="282867"/>
                  </a:lnTo>
                  <a:lnTo>
                    <a:pt x="206006" y="282867"/>
                  </a:lnTo>
                  <a:lnTo>
                    <a:pt x="206006" y="334365"/>
                  </a:lnTo>
                  <a:lnTo>
                    <a:pt x="231762" y="334365"/>
                  </a:lnTo>
                  <a:lnTo>
                    <a:pt x="231762" y="257124"/>
                  </a:lnTo>
                  <a:lnTo>
                    <a:pt x="206006" y="257124"/>
                  </a:lnTo>
                  <a:lnTo>
                    <a:pt x="206006" y="231368"/>
                  </a:lnTo>
                  <a:lnTo>
                    <a:pt x="231762" y="231368"/>
                  </a:lnTo>
                  <a:lnTo>
                    <a:pt x="231762" y="179870"/>
                  </a:lnTo>
                  <a:close/>
                </a:path>
                <a:path w="1056004" h="437515">
                  <a:moveTo>
                    <a:pt x="257517" y="334365"/>
                  </a:moveTo>
                  <a:lnTo>
                    <a:pt x="231762" y="334365"/>
                  </a:lnTo>
                  <a:lnTo>
                    <a:pt x="231762" y="360121"/>
                  </a:lnTo>
                  <a:lnTo>
                    <a:pt x="257517" y="360121"/>
                  </a:lnTo>
                  <a:lnTo>
                    <a:pt x="257517" y="334365"/>
                  </a:lnTo>
                  <a:close/>
                </a:path>
                <a:path w="1056004" h="437515">
                  <a:moveTo>
                    <a:pt x="257517" y="0"/>
                  </a:moveTo>
                  <a:lnTo>
                    <a:pt x="231762" y="0"/>
                  </a:lnTo>
                  <a:lnTo>
                    <a:pt x="206006" y="0"/>
                  </a:lnTo>
                  <a:lnTo>
                    <a:pt x="206006" y="52070"/>
                  </a:lnTo>
                  <a:lnTo>
                    <a:pt x="231762" y="52070"/>
                  </a:lnTo>
                  <a:lnTo>
                    <a:pt x="231762" y="77470"/>
                  </a:lnTo>
                  <a:lnTo>
                    <a:pt x="257517" y="77470"/>
                  </a:lnTo>
                  <a:lnTo>
                    <a:pt x="257517" y="0"/>
                  </a:lnTo>
                  <a:close/>
                </a:path>
                <a:path w="1056004" h="437515">
                  <a:moveTo>
                    <a:pt x="309016" y="385864"/>
                  </a:moveTo>
                  <a:lnTo>
                    <a:pt x="283260" y="385864"/>
                  </a:lnTo>
                  <a:lnTo>
                    <a:pt x="283260" y="360121"/>
                  </a:lnTo>
                  <a:lnTo>
                    <a:pt x="257517" y="360121"/>
                  </a:lnTo>
                  <a:lnTo>
                    <a:pt x="257517" y="411619"/>
                  </a:lnTo>
                  <a:lnTo>
                    <a:pt x="283260" y="411619"/>
                  </a:lnTo>
                  <a:lnTo>
                    <a:pt x="309016" y="411619"/>
                  </a:lnTo>
                  <a:lnTo>
                    <a:pt x="309016" y="385864"/>
                  </a:lnTo>
                  <a:close/>
                </a:path>
                <a:path w="1056004" h="437515">
                  <a:moveTo>
                    <a:pt x="309016" y="257124"/>
                  </a:moveTo>
                  <a:lnTo>
                    <a:pt x="283260" y="257124"/>
                  </a:lnTo>
                  <a:lnTo>
                    <a:pt x="283260" y="282867"/>
                  </a:lnTo>
                  <a:lnTo>
                    <a:pt x="257517" y="282867"/>
                  </a:lnTo>
                  <a:lnTo>
                    <a:pt x="257517" y="308610"/>
                  </a:lnTo>
                  <a:lnTo>
                    <a:pt x="283260" y="308610"/>
                  </a:lnTo>
                  <a:lnTo>
                    <a:pt x="309016" y="308610"/>
                  </a:lnTo>
                  <a:lnTo>
                    <a:pt x="309016" y="257124"/>
                  </a:lnTo>
                  <a:close/>
                </a:path>
                <a:path w="1056004" h="437515">
                  <a:moveTo>
                    <a:pt x="334759" y="360121"/>
                  </a:moveTo>
                  <a:lnTo>
                    <a:pt x="309016" y="360121"/>
                  </a:lnTo>
                  <a:lnTo>
                    <a:pt x="309016" y="385864"/>
                  </a:lnTo>
                  <a:lnTo>
                    <a:pt x="334759" y="385864"/>
                  </a:lnTo>
                  <a:lnTo>
                    <a:pt x="334759" y="360121"/>
                  </a:lnTo>
                  <a:close/>
                </a:path>
                <a:path w="1056004" h="437515">
                  <a:moveTo>
                    <a:pt x="334759" y="308610"/>
                  </a:moveTo>
                  <a:lnTo>
                    <a:pt x="309016" y="308610"/>
                  </a:lnTo>
                  <a:lnTo>
                    <a:pt x="309016" y="334365"/>
                  </a:lnTo>
                  <a:lnTo>
                    <a:pt x="334759" y="334365"/>
                  </a:lnTo>
                  <a:lnTo>
                    <a:pt x="334759" y="308610"/>
                  </a:lnTo>
                  <a:close/>
                </a:path>
                <a:path w="1056004" h="437515">
                  <a:moveTo>
                    <a:pt x="360514" y="25400"/>
                  </a:moveTo>
                  <a:lnTo>
                    <a:pt x="334759" y="25400"/>
                  </a:lnTo>
                  <a:lnTo>
                    <a:pt x="334759" y="52070"/>
                  </a:lnTo>
                  <a:lnTo>
                    <a:pt x="309016" y="52070"/>
                  </a:lnTo>
                  <a:lnTo>
                    <a:pt x="283260" y="52070"/>
                  </a:lnTo>
                  <a:lnTo>
                    <a:pt x="283260" y="77470"/>
                  </a:lnTo>
                  <a:lnTo>
                    <a:pt x="309016" y="77470"/>
                  </a:lnTo>
                  <a:lnTo>
                    <a:pt x="309016" y="129552"/>
                  </a:lnTo>
                  <a:lnTo>
                    <a:pt x="334759" y="129552"/>
                  </a:lnTo>
                  <a:lnTo>
                    <a:pt x="334759" y="102870"/>
                  </a:lnTo>
                  <a:lnTo>
                    <a:pt x="360514" y="102870"/>
                  </a:lnTo>
                  <a:lnTo>
                    <a:pt x="360514" y="25400"/>
                  </a:lnTo>
                  <a:close/>
                </a:path>
                <a:path w="1056004" h="437515">
                  <a:moveTo>
                    <a:pt x="412013" y="52070"/>
                  </a:moveTo>
                  <a:lnTo>
                    <a:pt x="386257" y="52070"/>
                  </a:lnTo>
                  <a:lnTo>
                    <a:pt x="386257" y="102870"/>
                  </a:lnTo>
                  <a:lnTo>
                    <a:pt x="412013" y="102870"/>
                  </a:lnTo>
                  <a:lnTo>
                    <a:pt x="412013" y="52070"/>
                  </a:lnTo>
                  <a:close/>
                </a:path>
                <a:path w="1056004" h="437515">
                  <a:moveTo>
                    <a:pt x="489267" y="360121"/>
                  </a:moveTo>
                  <a:lnTo>
                    <a:pt x="463511" y="360121"/>
                  </a:lnTo>
                  <a:lnTo>
                    <a:pt x="463511" y="308610"/>
                  </a:lnTo>
                  <a:lnTo>
                    <a:pt x="437769" y="308610"/>
                  </a:lnTo>
                  <a:lnTo>
                    <a:pt x="437769" y="360121"/>
                  </a:lnTo>
                  <a:lnTo>
                    <a:pt x="412013" y="360121"/>
                  </a:lnTo>
                  <a:lnTo>
                    <a:pt x="412013" y="282867"/>
                  </a:lnTo>
                  <a:lnTo>
                    <a:pt x="437769" y="282867"/>
                  </a:lnTo>
                  <a:lnTo>
                    <a:pt x="437769" y="257124"/>
                  </a:lnTo>
                  <a:lnTo>
                    <a:pt x="412013" y="257124"/>
                  </a:lnTo>
                  <a:lnTo>
                    <a:pt x="386257" y="257124"/>
                  </a:lnTo>
                  <a:lnTo>
                    <a:pt x="386257" y="360121"/>
                  </a:lnTo>
                  <a:lnTo>
                    <a:pt x="360514" y="360121"/>
                  </a:lnTo>
                  <a:lnTo>
                    <a:pt x="360514" y="385864"/>
                  </a:lnTo>
                  <a:lnTo>
                    <a:pt x="334759" y="385864"/>
                  </a:lnTo>
                  <a:lnTo>
                    <a:pt x="334759" y="411619"/>
                  </a:lnTo>
                  <a:lnTo>
                    <a:pt x="360514" y="411619"/>
                  </a:lnTo>
                  <a:lnTo>
                    <a:pt x="386257" y="411619"/>
                  </a:lnTo>
                  <a:lnTo>
                    <a:pt x="386257" y="385864"/>
                  </a:lnTo>
                  <a:lnTo>
                    <a:pt x="412013" y="385864"/>
                  </a:lnTo>
                  <a:lnTo>
                    <a:pt x="437769" y="385864"/>
                  </a:lnTo>
                  <a:lnTo>
                    <a:pt x="463511" y="385864"/>
                  </a:lnTo>
                  <a:lnTo>
                    <a:pt x="489267" y="385864"/>
                  </a:lnTo>
                  <a:lnTo>
                    <a:pt x="489267" y="360121"/>
                  </a:lnTo>
                  <a:close/>
                </a:path>
                <a:path w="1056004" h="437515">
                  <a:moveTo>
                    <a:pt x="566521" y="334365"/>
                  </a:moveTo>
                  <a:lnTo>
                    <a:pt x="540766" y="334365"/>
                  </a:lnTo>
                  <a:lnTo>
                    <a:pt x="515010" y="334365"/>
                  </a:lnTo>
                  <a:lnTo>
                    <a:pt x="515010" y="360121"/>
                  </a:lnTo>
                  <a:lnTo>
                    <a:pt x="540766" y="360121"/>
                  </a:lnTo>
                  <a:lnTo>
                    <a:pt x="540766" y="385864"/>
                  </a:lnTo>
                  <a:lnTo>
                    <a:pt x="566521" y="385864"/>
                  </a:lnTo>
                  <a:lnTo>
                    <a:pt x="566521" y="334365"/>
                  </a:lnTo>
                  <a:close/>
                </a:path>
                <a:path w="1056004" h="437515">
                  <a:moveTo>
                    <a:pt x="618020" y="334365"/>
                  </a:moveTo>
                  <a:lnTo>
                    <a:pt x="592264" y="334365"/>
                  </a:lnTo>
                  <a:lnTo>
                    <a:pt x="592264" y="411619"/>
                  </a:lnTo>
                  <a:lnTo>
                    <a:pt x="618020" y="411619"/>
                  </a:lnTo>
                  <a:lnTo>
                    <a:pt x="618020" y="334365"/>
                  </a:lnTo>
                  <a:close/>
                </a:path>
                <a:path w="1056004" h="437515">
                  <a:moveTo>
                    <a:pt x="643775" y="231368"/>
                  </a:moveTo>
                  <a:lnTo>
                    <a:pt x="618020" y="231368"/>
                  </a:lnTo>
                  <a:lnTo>
                    <a:pt x="618020" y="179870"/>
                  </a:lnTo>
                  <a:lnTo>
                    <a:pt x="592264" y="179870"/>
                  </a:lnTo>
                  <a:lnTo>
                    <a:pt x="592264" y="205613"/>
                  </a:lnTo>
                  <a:lnTo>
                    <a:pt x="566521" y="205613"/>
                  </a:lnTo>
                  <a:lnTo>
                    <a:pt x="566521" y="231368"/>
                  </a:lnTo>
                  <a:lnTo>
                    <a:pt x="540766" y="231368"/>
                  </a:lnTo>
                  <a:lnTo>
                    <a:pt x="540766" y="282867"/>
                  </a:lnTo>
                  <a:lnTo>
                    <a:pt x="515010" y="282867"/>
                  </a:lnTo>
                  <a:lnTo>
                    <a:pt x="515010" y="308610"/>
                  </a:lnTo>
                  <a:lnTo>
                    <a:pt x="540766" y="308610"/>
                  </a:lnTo>
                  <a:lnTo>
                    <a:pt x="566521" y="308610"/>
                  </a:lnTo>
                  <a:lnTo>
                    <a:pt x="566521" y="334365"/>
                  </a:lnTo>
                  <a:lnTo>
                    <a:pt x="592264" y="334365"/>
                  </a:lnTo>
                  <a:lnTo>
                    <a:pt x="592264" y="282867"/>
                  </a:lnTo>
                  <a:lnTo>
                    <a:pt x="618020" y="282867"/>
                  </a:lnTo>
                  <a:lnTo>
                    <a:pt x="643775" y="282867"/>
                  </a:lnTo>
                  <a:lnTo>
                    <a:pt x="643775" y="231368"/>
                  </a:lnTo>
                  <a:close/>
                </a:path>
                <a:path w="1056004" h="437515">
                  <a:moveTo>
                    <a:pt x="669518" y="282867"/>
                  </a:moveTo>
                  <a:lnTo>
                    <a:pt x="643775" y="282867"/>
                  </a:lnTo>
                  <a:lnTo>
                    <a:pt x="643775" y="308610"/>
                  </a:lnTo>
                  <a:lnTo>
                    <a:pt x="669518" y="308610"/>
                  </a:lnTo>
                  <a:lnTo>
                    <a:pt x="669518" y="282867"/>
                  </a:lnTo>
                  <a:close/>
                </a:path>
                <a:path w="1056004" h="437515">
                  <a:moveTo>
                    <a:pt x="695274" y="257124"/>
                  </a:moveTo>
                  <a:lnTo>
                    <a:pt x="669518" y="257124"/>
                  </a:lnTo>
                  <a:lnTo>
                    <a:pt x="669518" y="282867"/>
                  </a:lnTo>
                  <a:lnTo>
                    <a:pt x="695274" y="282867"/>
                  </a:lnTo>
                  <a:lnTo>
                    <a:pt x="695274" y="257124"/>
                  </a:lnTo>
                  <a:close/>
                </a:path>
                <a:path w="1056004" h="437515">
                  <a:moveTo>
                    <a:pt x="721017" y="308610"/>
                  </a:moveTo>
                  <a:lnTo>
                    <a:pt x="695274" y="308610"/>
                  </a:lnTo>
                  <a:lnTo>
                    <a:pt x="695274" y="334365"/>
                  </a:lnTo>
                  <a:lnTo>
                    <a:pt x="721017" y="334365"/>
                  </a:lnTo>
                  <a:lnTo>
                    <a:pt x="721017" y="308610"/>
                  </a:lnTo>
                  <a:close/>
                </a:path>
                <a:path w="1056004" h="437515">
                  <a:moveTo>
                    <a:pt x="746772" y="411619"/>
                  </a:moveTo>
                  <a:lnTo>
                    <a:pt x="721017" y="411619"/>
                  </a:lnTo>
                  <a:lnTo>
                    <a:pt x="721017" y="360121"/>
                  </a:lnTo>
                  <a:lnTo>
                    <a:pt x="695274" y="360121"/>
                  </a:lnTo>
                  <a:lnTo>
                    <a:pt x="695274" y="437375"/>
                  </a:lnTo>
                  <a:lnTo>
                    <a:pt x="721017" y="437375"/>
                  </a:lnTo>
                  <a:lnTo>
                    <a:pt x="746772" y="437375"/>
                  </a:lnTo>
                  <a:lnTo>
                    <a:pt x="746772" y="411619"/>
                  </a:lnTo>
                  <a:close/>
                </a:path>
                <a:path w="1056004" h="437515">
                  <a:moveTo>
                    <a:pt x="746772" y="334365"/>
                  </a:moveTo>
                  <a:lnTo>
                    <a:pt x="721017" y="334365"/>
                  </a:lnTo>
                  <a:lnTo>
                    <a:pt x="721017" y="360121"/>
                  </a:lnTo>
                  <a:lnTo>
                    <a:pt x="746772" y="360121"/>
                  </a:lnTo>
                  <a:lnTo>
                    <a:pt x="746772" y="334365"/>
                  </a:lnTo>
                  <a:close/>
                </a:path>
                <a:path w="1056004" h="437515">
                  <a:moveTo>
                    <a:pt x="772515" y="282867"/>
                  </a:moveTo>
                  <a:lnTo>
                    <a:pt x="746772" y="282867"/>
                  </a:lnTo>
                  <a:lnTo>
                    <a:pt x="746772" y="334365"/>
                  </a:lnTo>
                  <a:lnTo>
                    <a:pt x="772515" y="334365"/>
                  </a:lnTo>
                  <a:lnTo>
                    <a:pt x="772515" y="282867"/>
                  </a:lnTo>
                  <a:close/>
                </a:path>
                <a:path w="1056004" h="437515">
                  <a:moveTo>
                    <a:pt x="824026" y="282867"/>
                  </a:moveTo>
                  <a:lnTo>
                    <a:pt x="798271" y="282867"/>
                  </a:lnTo>
                  <a:lnTo>
                    <a:pt x="798271" y="308610"/>
                  </a:lnTo>
                  <a:lnTo>
                    <a:pt x="824026" y="308610"/>
                  </a:lnTo>
                  <a:lnTo>
                    <a:pt x="824026" y="282867"/>
                  </a:lnTo>
                  <a:close/>
                </a:path>
                <a:path w="1056004" h="437515">
                  <a:moveTo>
                    <a:pt x="849769" y="231368"/>
                  </a:moveTo>
                  <a:lnTo>
                    <a:pt x="824026" y="231368"/>
                  </a:lnTo>
                  <a:lnTo>
                    <a:pt x="798271" y="231368"/>
                  </a:lnTo>
                  <a:lnTo>
                    <a:pt x="772515" y="231368"/>
                  </a:lnTo>
                  <a:lnTo>
                    <a:pt x="746772" y="231368"/>
                  </a:lnTo>
                  <a:lnTo>
                    <a:pt x="746772" y="257124"/>
                  </a:lnTo>
                  <a:lnTo>
                    <a:pt x="772515" y="257124"/>
                  </a:lnTo>
                  <a:lnTo>
                    <a:pt x="798271" y="257124"/>
                  </a:lnTo>
                  <a:lnTo>
                    <a:pt x="824026" y="257124"/>
                  </a:lnTo>
                  <a:lnTo>
                    <a:pt x="824026" y="282867"/>
                  </a:lnTo>
                  <a:lnTo>
                    <a:pt x="849769" y="282867"/>
                  </a:lnTo>
                  <a:lnTo>
                    <a:pt x="849769" y="231368"/>
                  </a:lnTo>
                  <a:close/>
                </a:path>
                <a:path w="1056004" h="437515">
                  <a:moveTo>
                    <a:pt x="978522" y="231368"/>
                  </a:moveTo>
                  <a:lnTo>
                    <a:pt x="952779" y="231368"/>
                  </a:lnTo>
                  <a:lnTo>
                    <a:pt x="952779" y="179870"/>
                  </a:lnTo>
                  <a:lnTo>
                    <a:pt x="927023" y="179870"/>
                  </a:lnTo>
                  <a:lnTo>
                    <a:pt x="901280" y="179870"/>
                  </a:lnTo>
                  <a:lnTo>
                    <a:pt x="901280" y="231368"/>
                  </a:lnTo>
                  <a:lnTo>
                    <a:pt x="875525" y="231368"/>
                  </a:lnTo>
                  <a:lnTo>
                    <a:pt x="875525" y="308610"/>
                  </a:lnTo>
                  <a:lnTo>
                    <a:pt x="849769" y="308610"/>
                  </a:lnTo>
                  <a:lnTo>
                    <a:pt x="849769" y="411619"/>
                  </a:lnTo>
                  <a:lnTo>
                    <a:pt x="875525" y="411619"/>
                  </a:lnTo>
                  <a:lnTo>
                    <a:pt x="875525" y="334365"/>
                  </a:lnTo>
                  <a:lnTo>
                    <a:pt x="901280" y="334365"/>
                  </a:lnTo>
                  <a:lnTo>
                    <a:pt x="927023" y="334365"/>
                  </a:lnTo>
                  <a:lnTo>
                    <a:pt x="927023" y="308610"/>
                  </a:lnTo>
                  <a:lnTo>
                    <a:pt x="952779" y="308610"/>
                  </a:lnTo>
                  <a:lnTo>
                    <a:pt x="952779" y="282867"/>
                  </a:lnTo>
                  <a:lnTo>
                    <a:pt x="927023" y="282867"/>
                  </a:lnTo>
                  <a:lnTo>
                    <a:pt x="901280" y="282867"/>
                  </a:lnTo>
                  <a:lnTo>
                    <a:pt x="901280" y="257124"/>
                  </a:lnTo>
                  <a:lnTo>
                    <a:pt x="927023" y="257124"/>
                  </a:lnTo>
                  <a:lnTo>
                    <a:pt x="952779" y="257124"/>
                  </a:lnTo>
                  <a:lnTo>
                    <a:pt x="978522" y="257124"/>
                  </a:lnTo>
                  <a:lnTo>
                    <a:pt x="978522" y="231368"/>
                  </a:lnTo>
                  <a:close/>
                </a:path>
                <a:path w="1056004" h="437515">
                  <a:moveTo>
                    <a:pt x="1030033" y="334365"/>
                  </a:moveTo>
                  <a:lnTo>
                    <a:pt x="1004277" y="334365"/>
                  </a:lnTo>
                  <a:lnTo>
                    <a:pt x="1004277" y="308610"/>
                  </a:lnTo>
                  <a:lnTo>
                    <a:pt x="978522" y="308610"/>
                  </a:lnTo>
                  <a:lnTo>
                    <a:pt x="978522" y="334365"/>
                  </a:lnTo>
                  <a:lnTo>
                    <a:pt x="952779" y="334365"/>
                  </a:lnTo>
                  <a:lnTo>
                    <a:pt x="927023" y="334365"/>
                  </a:lnTo>
                  <a:lnTo>
                    <a:pt x="927023" y="360121"/>
                  </a:lnTo>
                  <a:lnTo>
                    <a:pt x="952779" y="360121"/>
                  </a:lnTo>
                  <a:lnTo>
                    <a:pt x="978522" y="360121"/>
                  </a:lnTo>
                  <a:lnTo>
                    <a:pt x="1004277" y="360121"/>
                  </a:lnTo>
                  <a:lnTo>
                    <a:pt x="1030033" y="360121"/>
                  </a:lnTo>
                  <a:lnTo>
                    <a:pt x="1030033" y="334365"/>
                  </a:lnTo>
                  <a:close/>
                </a:path>
                <a:path w="1056004" h="437515">
                  <a:moveTo>
                    <a:pt x="1055776" y="360121"/>
                  </a:moveTo>
                  <a:lnTo>
                    <a:pt x="1030033" y="360121"/>
                  </a:lnTo>
                  <a:lnTo>
                    <a:pt x="1030033" y="385864"/>
                  </a:lnTo>
                  <a:lnTo>
                    <a:pt x="1055776" y="385864"/>
                  </a:lnTo>
                  <a:lnTo>
                    <a:pt x="1055776" y="36012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492650"/>
              <a:ext cx="1056005" cy="541020"/>
            </a:xfrm>
            <a:custGeom>
              <a:avLst/>
              <a:gdLst/>
              <a:ahLst/>
              <a:cxnLst/>
              <a:rect l="l" t="t" r="r" b="b"/>
              <a:pathLst>
                <a:path w="1056004" h="541020">
                  <a:moveTo>
                    <a:pt x="25755" y="231749"/>
                  </a:moveTo>
                  <a:lnTo>
                    <a:pt x="0" y="231749"/>
                  </a:lnTo>
                  <a:lnTo>
                    <a:pt x="0" y="257492"/>
                  </a:lnTo>
                  <a:lnTo>
                    <a:pt x="25755" y="257492"/>
                  </a:lnTo>
                  <a:lnTo>
                    <a:pt x="25755" y="231749"/>
                  </a:lnTo>
                  <a:close/>
                </a:path>
                <a:path w="1056004" h="541020">
                  <a:moveTo>
                    <a:pt x="25755" y="180251"/>
                  </a:moveTo>
                  <a:lnTo>
                    <a:pt x="0" y="180251"/>
                  </a:lnTo>
                  <a:lnTo>
                    <a:pt x="0" y="205994"/>
                  </a:lnTo>
                  <a:lnTo>
                    <a:pt x="25755" y="205994"/>
                  </a:lnTo>
                  <a:lnTo>
                    <a:pt x="25755" y="180251"/>
                  </a:lnTo>
                  <a:close/>
                </a:path>
                <a:path w="1056004" h="541020">
                  <a:moveTo>
                    <a:pt x="103009" y="180251"/>
                  </a:moveTo>
                  <a:lnTo>
                    <a:pt x="77254" y="180251"/>
                  </a:lnTo>
                  <a:lnTo>
                    <a:pt x="77254" y="205994"/>
                  </a:lnTo>
                  <a:lnTo>
                    <a:pt x="103009" y="205994"/>
                  </a:lnTo>
                  <a:lnTo>
                    <a:pt x="103009" y="180251"/>
                  </a:lnTo>
                  <a:close/>
                </a:path>
                <a:path w="1056004" h="541020">
                  <a:moveTo>
                    <a:pt x="154508" y="437756"/>
                  </a:moveTo>
                  <a:lnTo>
                    <a:pt x="128752" y="437756"/>
                  </a:lnTo>
                  <a:lnTo>
                    <a:pt x="128752" y="386257"/>
                  </a:lnTo>
                  <a:lnTo>
                    <a:pt x="103009" y="386257"/>
                  </a:lnTo>
                  <a:lnTo>
                    <a:pt x="103009" y="463499"/>
                  </a:lnTo>
                  <a:lnTo>
                    <a:pt x="77254" y="463499"/>
                  </a:lnTo>
                  <a:lnTo>
                    <a:pt x="77254" y="437756"/>
                  </a:lnTo>
                  <a:lnTo>
                    <a:pt x="51511" y="437756"/>
                  </a:lnTo>
                  <a:lnTo>
                    <a:pt x="51511" y="463499"/>
                  </a:lnTo>
                  <a:lnTo>
                    <a:pt x="25755" y="463499"/>
                  </a:lnTo>
                  <a:lnTo>
                    <a:pt x="25755" y="437756"/>
                  </a:lnTo>
                  <a:lnTo>
                    <a:pt x="51511" y="437756"/>
                  </a:lnTo>
                  <a:lnTo>
                    <a:pt x="51511" y="386257"/>
                  </a:lnTo>
                  <a:lnTo>
                    <a:pt x="77254" y="386257"/>
                  </a:lnTo>
                  <a:lnTo>
                    <a:pt x="77254" y="334746"/>
                  </a:lnTo>
                  <a:lnTo>
                    <a:pt x="51511" y="334746"/>
                  </a:lnTo>
                  <a:lnTo>
                    <a:pt x="25755" y="334746"/>
                  </a:lnTo>
                  <a:lnTo>
                    <a:pt x="0" y="334746"/>
                  </a:lnTo>
                  <a:lnTo>
                    <a:pt x="0" y="540753"/>
                  </a:lnTo>
                  <a:lnTo>
                    <a:pt x="25755" y="540753"/>
                  </a:lnTo>
                  <a:lnTo>
                    <a:pt x="51511" y="540753"/>
                  </a:lnTo>
                  <a:lnTo>
                    <a:pt x="51511" y="514997"/>
                  </a:lnTo>
                  <a:lnTo>
                    <a:pt x="77254" y="514997"/>
                  </a:lnTo>
                  <a:lnTo>
                    <a:pt x="103009" y="514997"/>
                  </a:lnTo>
                  <a:lnTo>
                    <a:pt x="103009" y="489254"/>
                  </a:lnTo>
                  <a:lnTo>
                    <a:pt x="128752" y="489254"/>
                  </a:lnTo>
                  <a:lnTo>
                    <a:pt x="128752" y="463499"/>
                  </a:lnTo>
                  <a:lnTo>
                    <a:pt x="154508" y="463499"/>
                  </a:lnTo>
                  <a:lnTo>
                    <a:pt x="154508" y="437756"/>
                  </a:lnTo>
                  <a:close/>
                </a:path>
                <a:path w="1056004" h="541020">
                  <a:moveTo>
                    <a:pt x="180263" y="154495"/>
                  </a:moveTo>
                  <a:lnTo>
                    <a:pt x="154508" y="154495"/>
                  </a:lnTo>
                  <a:lnTo>
                    <a:pt x="154508" y="180251"/>
                  </a:lnTo>
                  <a:lnTo>
                    <a:pt x="180263" y="180251"/>
                  </a:lnTo>
                  <a:lnTo>
                    <a:pt x="180263" y="154495"/>
                  </a:lnTo>
                  <a:close/>
                </a:path>
                <a:path w="1056004" h="541020">
                  <a:moveTo>
                    <a:pt x="206006" y="309003"/>
                  </a:moveTo>
                  <a:lnTo>
                    <a:pt x="180263" y="309003"/>
                  </a:lnTo>
                  <a:lnTo>
                    <a:pt x="180263" y="334746"/>
                  </a:lnTo>
                  <a:lnTo>
                    <a:pt x="180263" y="360502"/>
                  </a:lnTo>
                  <a:lnTo>
                    <a:pt x="154508" y="360502"/>
                  </a:lnTo>
                  <a:lnTo>
                    <a:pt x="154508" y="334746"/>
                  </a:lnTo>
                  <a:lnTo>
                    <a:pt x="180263" y="334746"/>
                  </a:lnTo>
                  <a:lnTo>
                    <a:pt x="180263" y="309003"/>
                  </a:lnTo>
                  <a:lnTo>
                    <a:pt x="154508" y="309003"/>
                  </a:lnTo>
                  <a:lnTo>
                    <a:pt x="154508" y="283248"/>
                  </a:lnTo>
                  <a:lnTo>
                    <a:pt x="128752" y="283248"/>
                  </a:lnTo>
                  <a:lnTo>
                    <a:pt x="128752" y="334746"/>
                  </a:lnTo>
                  <a:lnTo>
                    <a:pt x="103009" y="334746"/>
                  </a:lnTo>
                  <a:lnTo>
                    <a:pt x="103009" y="360502"/>
                  </a:lnTo>
                  <a:lnTo>
                    <a:pt x="128752" y="360502"/>
                  </a:lnTo>
                  <a:lnTo>
                    <a:pt x="128752" y="386257"/>
                  </a:lnTo>
                  <a:lnTo>
                    <a:pt x="154508" y="386257"/>
                  </a:lnTo>
                  <a:lnTo>
                    <a:pt x="180263" y="386257"/>
                  </a:lnTo>
                  <a:lnTo>
                    <a:pt x="206006" y="386257"/>
                  </a:lnTo>
                  <a:lnTo>
                    <a:pt x="206006" y="309003"/>
                  </a:lnTo>
                  <a:close/>
                </a:path>
                <a:path w="1056004" h="541020">
                  <a:moveTo>
                    <a:pt x="231762" y="205994"/>
                  </a:moveTo>
                  <a:lnTo>
                    <a:pt x="206006" y="205994"/>
                  </a:lnTo>
                  <a:lnTo>
                    <a:pt x="180263" y="205994"/>
                  </a:lnTo>
                  <a:lnTo>
                    <a:pt x="154508" y="205994"/>
                  </a:lnTo>
                  <a:lnTo>
                    <a:pt x="154508" y="180251"/>
                  </a:lnTo>
                  <a:lnTo>
                    <a:pt x="128752" y="180251"/>
                  </a:lnTo>
                  <a:lnTo>
                    <a:pt x="128752" y="205994"/>
                  </a:lnTo>
                  <a:lnTo>
                    <a:pt x="103009" y="205994"/>
                  </a:lnTo>
                  <a:lnTo>
                    <a:pt x="103009" y="231749"/>
                  </a:lnTo>
                  <a:lnTo>
                    <a:pt x="128752" y="231749"/>
                  </a:lnTo>
                  <a:lnTo>
                    <a:pt x="154508" y="231749"/>
                  </a:lnTo>
                  <a:lnTo>
                    <a:pt x="180263" y="231749"/>
                  </a:lnTo>
                  <a:lnTo>
                    <a:pt x="206006" y="231749"/>
                  </a:lnTo>
                  <a:lnTo>
                    <a:pt x="231762" y="231749"/>
                  </a:lnTo>
                  <a:lnTo>
                    <a:pt x="231762" y="205994"/>
                  </a:lnTo>
                  <a:close/>
                </a:path>
                <a:path w="1056004" h="541020">
                  <a:moveTo>
                    <a:pt x="257517" y="309003"/>
                  </a:moveTo>
                  <a:lnTo>
                    <a:pt x="231762" y="309003"/>
                  </a:lnTo>
                  <a:lnTo>
                    <a:pt x="231762" y="334746"/>
                  </a:lnTo>
                  <a:lnTo>
                    <a:pt x="257517" y="334746"/>
                  </a:lnTo>
                  <a:lnTo>
                    <a:pt x="257517" y="309003"/>
                  </a:lnTo>
                  <a:close/>
                </a:path>
                <a:path w="1056004" h="541020">
                  <a:moveTo>
                    <a:pt x="257517" y="257492"/>
                  </a:moveTo>
                  <a:lnTo>
                    <a:pt x="231762" y="257492"/>
                  </a:lnTo>
                  <a:lnTo>
                    <a:pt x="206006" y="257492"/>
                  </a:lnTo>
                  <a:lnTo>
                    <a:pt x="180263" y="257492"/>
                  </a:lnTo>
                  <a:lnTo>
                    <a:pt x="154508" y="257492"/>
                  </a:lnTo>
                  <a:lnTo>
                    <a:pt x="154508" y="283248"/>
                  </a:lnTo>
                  <a:lnTo>
                    <a:pt x="180263" y="283248"/>
                  </a:lnTo>
                  <a:lnTo>
                    <a:pt x="206006" y="283248"/>
                  </a:lnTo>
                  <a:lnTo>
                    <a:pt x="206006" y="309003"/>
                  </a:lnTo>
                  <a:lnTo>
                    <a:pt x="231762" y="309003"/>
                  </a:lnTo>
                  <a:lnTo>
                    <a:pt x="231762" y="283248"/>
                  </a:lnTo>
                  <a:lnTo>
                    <a:pt x="257517" y="283248"/>
                  </a:lnTo>
                  <a:lnTo>
                    <a:pt x="257517" y="257492"/>
                  </a:lnTo>
                  <a:close/>
                </a:path>
                <a:path w="1056004" h="541020">
                  <a:moveTo>
                    <a:pt x="309016" y="180251"/>
                  </a:moveTo>
                  <a:lnTo>
                    <a:pt x="283260" y="180251"/>
                  </a:lnTo>
                  <a:lnTo>
                    <a:pt x="283260" y="205994"/>
                  </a:lnTo>
                  <a:lnTo>
                    <a:pt x="309016" y="205994"/>
                  </a:lnTo>
                  <a:lnTo>
                    <a:pt x="309016" y="180251"/>
                  </a:lnTo>
                  <a:close/>
                </a:path>
                <a:path w="1056004" h="541020">
                  <a:moveTo>
                    <a:pt x="360514" y="257492"/>
                  </a:moveTo>
                  <a:lnTo>
                    <a:pt x="334759" y="257492"/>
                  </a:lnTo>
                  <a:lnTo>
                    <a:pt x="334759" y="283248"/>
                  </a:lnTo>
                  <a:lnTo>
                    <a:pt x="360514" y="283248"/>
                  </a:lnTo>
                  <a:lnTo>
                    <a:pt x="360514" y="257492"/>
                  </a:lnTo>
                  <a:close/>
                </a:path>
                <a:path w="1056004" h="541020">
                  <a:moveTo>
                    <a:pt x="386257" y="180251"/>
                  </a:moveTo>
                  <a:lnTo>
                    <a:pt x="360514" y="180251"/>
                  </a:lnTo>
                  <a:lnTo>
                    <a:pt x="334759" y="180251"/>
                  </a:lnTo>
                  <a:lnTo>
                    <a:pt x="334759" y="231749"/>
                  </a:lnTo>
                  <a:lnTo>
                    <a:pt x="360514" y="231749"/>
                  </a:lnTo>
                  <a:lnTo>
                    <a:pt x="386257" y="231749"/>
                  </a:lnTo>
                  <a:lnTo>
                    <a:pt x="386257" y="180251"/>
                  </a:lnTo>
                  <a:close/>
                </a:path>
                <a:path w="1056004" h="541020">
                  <a:moveTo>
                    <a:pt x="412013" y="231749"/>
                  </a:moveTo>
                  <a:lnTo>
                    <a:pt x="386257" y="231749"/>
                  </a:lnTo>
                  <a:lnTo>
                    <a:pt x="386257" y="283248"/>
                  </a:lnTo>
                  <a:lnTo>
                    <a:pt x="412013" y="283248"/>
                  </a:lnTo>
                  <a:lnTo>
                    <a:pt x="412013" y="231749"/>
                  </a:lnTo>
                  <a:close/>
                </a:path>
                <a:path w="1056004" h="541020">
                  <a:moveTo>
                    <a:pt x="437769" y="205994"/>
                  </a:moveTo>
                  <a:lnTo>
                    <a:pt x="412013" y="205994"/>
                  </a:lnTo>
                  <a:lnTo>
                    <a:pt x="412013" y="231749"/>
                  </a:lnTo>
                  <a:lnTo>
                    <a:pt x="437769" y="231749"/>
                  </a:lnTo>
                  <a:lnTo>
                    <a:pt x="437769" y="205994"/>
                  </a:lnTo>
                  <a:close/>
                </a:path>
                <a:path w="1056004" h="541020">
                  <a:moveTo>
                    <a:pt x="437769" y="0"/>
                  </a:moveTo>
                  <a:lnTo>
                    <a:pt x="412013" y="0"/>
                  </a:lnTo>
                  <a:lnTo>
                    <a:pt x="412013" y="25742"/>
                  </a:lnTo>
                  <a:lnTo>
                    <a:pt x="437769" y="25742"/>
                  </a:lnTo>
                  <a:lnTo>
                    <a:pt x="437769" y="0"/>
                  </a:lnTo>
                  <a:close/>
                </a:path>
                <a:path w="1056004" h="541020">
                  <a:moveTo>
                    <a:pt x="463511" y="154495"/>
                  </a:moveTo>
                  <a:lnTo>
                    <a:pt x="437769" y="154495"/>
                  </a:lnTo>
                  <a:lnTo>
                    <a:pt x="412013" y="154495"/>
                  </a:lnTo>
                  <a:lnTo>
                    <a:pt x="412013" y="180251"/>
                  </a:lnTo>
                  <a:lnTo>
                    <a:pt x="437769" y="180251"/>
                  </a:lnTo>
                  <a:lnTo>
                    <a:pt x="437769" y="205994"/>
                  </a:lnTo>
                  <a:lnTo>
                    <a:pt x="463511" y="205994"/>
                  </a:lnTo>
                  <a:lnTo>
                    <a:pt x="463511" y="154495"/>
                  </a:lnTo>
                  <a:close/>
                </a:path>
                <a:path w="1056004" h="541020">
                  <a:moveTo>
                    <a:pt x="489267" y="231749"/>
                  </a:moveTo>
                  <a:lnTo>
                    <a:pt x="463511" y="231749"/>
                  </a:lnTo>
                  <a:lnTo>
                    <a:pt x="463511" y="257492"/>
                  </a:lnTo>
                  <a:lnTo>
                    <a:pt x="489267" y="257492"/>
                  </a:lnTo>
                  <a:lnTo>
                    <a:pt x="489267" y="231749"/>
                  </a:lnTo>
                  <a:close/>
                </a:path>
                <a:path w="1056004" h="541020">
                  <a:moveTo>
                    <a:pt x="515010" y="283248"/>
                  </a:moveTo>
                  <a:lnTo>
                    <a:pt x="489267" y="283248"/>
                  </a:lnTo>
                  <a:lnTo>
                    <a:pt x="463511" y="283248"/>
                  </a:lnTo>
                  <a:lnTo>
                    <a:pt x="463511" y="257492"/>
                  </a:lnTo>
                  <a:lnTo>
                    <a:pt x="437769" y="257492"/>
                  </a:lnTo>
                  <a:lnTo>
                    <a:pt x="437769" y="283248"/>
                  </a:lnTo>
                  <a:lnTo>
                    <a:pt x="412013" y="283248"/>
                  </a:lnTo>
                  <a:lnTo>
                    <a:pt x="412013" y="309003"/>
                  </a:lnTo>
                  <a:lnTo>
                    <a:pt x="386257" y="309003"/>
                  </a:lnTo>
                  <a:lnTo>
                    <a:pt x="360514" y="309003"/>
                  </a:lnTo>
                  <a:lnTo>
                    <a:pt x="334759" y="309003"/>
                  </a:lnTo>
                  <a:lnTo>
                    <a:pt x="334759" y="283248"/>
                  </a:lnTo>
                  <a:lnTo>
                    <a:pt x="309016" y="283248"/>
                  </a:lnTo>
                  <a:lnTo>
                    <a:pt x="309016" y="231749"/>
                  </a:lnTo>
                  <a:lnTo>
                    <a:pt x="283260" y="231749"/>
                  </a:lnTo>
                  <a:lnTo>
                    <a:pt x="257517" y="231749"/>
                  </a:lnTo>
                  <a:lnTo>
                    <a:pt x="257517" y="257492"/>
                  </a:lnTo>
                  <a:lnTo>
                    <a:pt x="283260" y="257492"/>
                  </a:lnTo>
                  <a:lnTo>
                    <a:pt x="283260" y="283248"/>
                  </a:lnTo>
                  <a:lnTo>
                    <a:pt x="257517" y="283248"/>
                  </a:lnTo>
                  <a:lnTo>
                    <a:pt x="257517" y="309003"/>
                  </a:lnTo>
                  <a:lnTo>
                    <a:pt x="283260" y="309003"/>
                  </a:lnTo>
                  <a:lnTo>
                    <a:pt x="283260" y="334746"/>
                  </a:lnTo>
                  <a:lnTo>
                    <a:pt x="309016" y="334746"/>
                  </a:lnTo>
                  <a:lnTo>
                    <a:pt x="334759" y="334746"/>
                  </a:lnTo>
                  <a:lnTo>
                    <a:pt x="360514" y="334746"/>
                  </a:lnTo>
                  <a:lnTo>
                    <a:pt x="386257" y="334746"/>
                  </a:lnTo>
                  <a:lnTo>
                    <a:pt x="386257" y="360502"/>
                  </a:lnTo>
                  <a:lnTo>
                    <a:pt x="412013" y="360502"/>
                  </a:lnTo>
                  <a:lnTo>
                    <a:pt x="412013" y="334746"/>
                  </a:lnTo>
                  <a:lnTo>
                    <a:pt x="437769" y="334746"/>
                  </a:lnTo>
                  <a:lnTo>
                    <a:pt x="437769" y="309003"/>
                  </a:lnTo>
                  <a:lnTo>
                    <a:pt x="463511" y="309003"/>
                  </a:lnTo>
                  <a:lnTo>
                    <a:pt x="489267" y="309003"/>
                  </a:lnTo>
                  <a:lnTo>
                    <a:pt x="515010" y="309003"/>
                  </a:lnTo>
                  <a:lnTo>
                    <a:pt x="515010" y="283248"/>
                  </a:lnTo>
                  <a:close/>
                </a:path>
                <a:path w="1056004" h="541020">
                  <a:moveTo>
                    <a:pt x="515010" y="180251"/>
                  </a:moveTo>
                  <a:lnTo>
                    <a:pt x="489267" y="180251"/>
                  </a:lnTo>
                  <a:lnTo>
                    <a:pt x="489267" y="231749"/>
                  </a:lnTo>
                  <a:lnTo>
                    <a:pt x="515010" y="231749"/>
                  </a:lnTo>
                  <a:lnTo>
                    <a:pt x="515010" y="180251"/>
                  </a:lnTo>
                  <a:close/>
                </a:path>
                <a:path w="1056004" h="541020">
                  <a:moveTo>
                    <a:pt x="515010" y="128739"/>
                  </a:moveTo>
                  <a:lnTo>
                    <a:pt x="489267" y="128739"/>
                  </a:lnTo>
                  <a:lnTo>
                    <a:pt x="489267" y="154495"/>
                  </a:lnTo>
                  <a:lnTo>
                    <a:pt x="515010" y="154495"/>
                  </a:lnTo>
                  <a:lnTo>
                    <a:pt x="515010" y="128739"/>
                  </a:lnTo>
                  <a:close/>
                </a:path>
                <a:path w="1056004" h="541020">
                  <a:moveTo>
                    <a:pt x="540766" y="231749"/>
                  </a:moveTo>
                  <a:lnTo>
                    <a:pt x="515010" y="231749"/>
                  </a:lnTo>
                  <a:lnTo>
                    <a:pt x="515010" y="257492"/>
                  </a:lnTo>
                  <a:lnTo>
                    <a:pt x="540766" y="257492"/>
                  </a:lnTo>
                  <a:lnTo>
                    <a:pt x="540766" y="231749"/>
                  </a:lnTo>
                  <a:close/>
                </a:path>
                <a:path w="1056004" h="541020">
                  <a:moveTo>
                    <a:pt x="540766" y="154495"/>
                  </a:moveTo>
                  <a:lnTo>
                    <a:pt x="515010" y="154495"/>
                  </a:lnTo>
                  <a:lnTo>
                    <a:pt x="515010" y="180251"/>
                  </a:lnTo>
                  <a:lnTo>
                    <a:pt x="540766" y="180251"/>
                  </a:lnTo>
                  <a:lnTo>
                    <a:pt x="540766" y="154495"/>
                  </a:lnTo>
                  <a:close/>
                </a:path>
                <a:path w="1056004" h="541020">
                  <a:moveTo>
                    <a:pt x="566521" y="205994"/>
                  </a:moveTo>
                  <a:lnTo>
                    <a:pt x="540766" y="205994"/>
                  </a:lnTo>
                  <a:lnTo>
                    <a:pt x="540766" y="231749"/>
                  </a:lnTo>
                  <a:lnTo>
                    <a:pt x="566521" y="231749"/>
                  </a:lnTo>
                  <a:lnTo>
                    <a:pt x="566521" y="205994"/>
                  </a:lnTo>
                  <a:close/>
                </a:path>
                <a:path w="1056004" h="541020">
                  <a:moveTo>
                    <a:pt x="592264" y="180251"/>
                  </a:moveTo>
                  <a:lnTo>
                    <a:pt x="566521" y="180251"/>
                  </a:lnTo>
                  <a:lnTo>
                    <a:pt x="566521" y="205994"/>
                  </a:lnTo>
                  <a:lnTo>
                    <a:pt x="592264" y="205994"/>
                  </a:lnTo>
                  <a:lnTo>
                    <a:pt x="592264" y="180251"/>
                  </a:lnTo>
                  <a:close/>
                </a:path>
                <a:path w="1056004" h="541020">
                  <a:moveTo>
                    <a:pt x="643775" y="180251"/>
                  </a:moveTo>
                  <a:lnTo>
                    <a:pt x="618020" y="180251"/>
                  </a:lnTo>
                  <a:lnTo>
                    <a:pt x="618020" y="205994"/>
                  </a:lnTo>
                  <a:lnTo>
                    <a:pt x="643775" y="205994"/>
                  </a:lnTo>
                  <a:lnTo>
                    <a:pt x="643775" y="180251"/>
                  </a:lnTo>
                  <a:close/>
                </a:path>
                <a:path w="1056004" h="541020">
                  <a:moveTo>
                    <a:pt x="669518" y="154495"/>
                  </a:moveTo>
                  <a:lnTo>
                    <a:pt x="643775" y="154495"/>
                  </a:lnTo>
                  <a:lnTo>
                    <a:pt x="643775" y="180251"/>
                  </a:lnTo>
                  <a:lnTo>
                    <a:pt x="669518" y="180251"/>
                  </a:lnTo>
                  <a:lnTo>
                    <a:pt x="669518" y="154495"/>
                  </a:lnTo>
                  <a:close/>
                </a:path>
                <a:path w="1056004" h="541020">
                  <a:moveTo>
                    <a:pt x="746772" y="205994"/>
                  </a:moveTo>
                  <a:lnTo>
                    <a:pt x="721017" y="205994"/>
                  </a:lnTo>
                  <a:lnTo>
                    <a:pt x="721017" y="231749"/>
                  </a:lnTo>
                  <a:lnTo>
                    <a:pt x="746772" y="231749"/>
                  </a:lnTo>
                  <a:lnTo>
                    <a:pt x="746772" y="205994"/>
                  </a:lnTo>
                  <a:close/>
                </a:path>
                <a:path w="1056004" h="541020">
                  <a:moveTo>
                    <a:pt x="798271" y="180251"/>
                  </a:moveTo>
                  <a:lnTo>
                    <a:pt x="772515" y="180251"/>
                  </a:lnTo>
                  <a:lnTo>
                    <a:pt x="746772" y="180251"/>
                  </a:lnTo>
                  <a:lnTo>
                    <a:pt x="746772" y="205994"/>
                  </a:lnTo>
                  <a:lnTo>
                    <a:pt x="772515" y="205994"/>
                  </a:lnTo>
                  <a:lnTo>
                    <a:pt x="798271" y="205994"/>
                  </a:lnTo>
                  <a:lnTo>
                    <a:pt x="798271" y="180251"/>
                  </a:lnTo>
                  <a:close/>
                </a:path>
                <a:path w="1056004" h="541020">
                  <a:moveTo>
                    <a:pt x="824026" y="231749"/>
                  </a:moveTo>
                  <a:lnTo>
                    <a:pt x="798271" y="231749"/>
                  </a:lnTo>
                  <a:lnTo>
                    <a:pt x="772515" y="231749"/>
                  </a:lnTo>
                  <a:lnTo>
                    <a:pt x="772515" y="257492"/>
                  </a:lnTo>
                  <a:lnTo>
                    <a:pt x="798271" y="257492"/>
                  </a:lnTo>
                  <a:lnTo>
                    <a:pt x="824026" y="257492"/>
                  </a:lnTo>
                  <a:lnTo>
                    <a:pt x="824026" y="231749"/>
                  </a:lnTo>
                  <a:close/>
                </a:path>
                <a:path w="1056004" h="541020">
                  <a:moveTo>
                    <a:pt x="824026" y="77241"/>
                  </a:moveTo>
                  <a:lnTo>
                    <a:pt x="798271" y="77241"/>
                  </a:lnTo>
                  <a:lnTo>
                    <a:pt x="798271" y="128739"/>
                  </a:lnTo>
                  <a:lnTo>
                    <a:pt x="772515" y="128739"/>
                  </a:lnTo>
                  <a:lnTo>
                    <a:pt x="772515" y="154495"/>
                  </a:lnTo>
                  <a:lnTo>
                    <a:pt x="798271" y="154495"/>
                  </a:lnTo>
                  <a:lnTo>
                    <a:pt x="798271" y="180251"/>
                  </a:lnTo>
                  <a:lnTo>
                    <a:pt x="824026" y="180251"/>
                  </a:lnTo>
                  <a:lnTo>
                    <a:pt x="824026" y="77241"/>
                  </a:lnTo>
                  <a:close/>
                </a:path>
                <a:path w="1056004" h="541020">
                  <a:moveTo>
                    <a:pt x="952779" y="334746"/>
                  </a:moveTo>
                  <a:lnTo>
                    <a:pt x="927023" y="334746"/>
                  </a:lnTo>
                  <a:lnTo>
                    <a:pt x="901280" y="334746"/>
                  </a:lnTo>
                  <a:lnTo>
                    <a:pt x="901280" y="309003"/>
                  </a:lnTo>
                  <a:lnTo>
                    <a:pt x="875525" y="309003"/>
                  </a:lnTo>
                  <a:lnTo>
                    <a:pt x="875525" y="360502"/>
                  </a:lnTo>
                  <a:lnTo>
                    <a:pt x="901280" y="360502"/>
                  </a:lnTo>
                  <a:lnTo>
                    <a:pt x="901280" y="386257"/>
                  </a:lnTo>
                  <a:lnTo>
                    <a:pt x="927023" y="386257"/>
                  </a:lnTo>
                  <a:lnTo>
                    <a:pt x="927023" y="360502"/>
                  </a:lnTo>
                  <a:lnTo>
                    <a:pt x="952779" y="360502"/>
                  </a:lnTo>
                  <a:lnTo>
                    <a:pt x="952779" y="334746"/>
                  </a:lnTo>
                  <a:close/>
                </a:path>
                <a:path w="1056004" h="541020">
                  <a:moveTo>
                    <a:pt x="952779" y="231749"/>
                  </a:moveTo>
                  <a:lnTo>
                    <a:pt x="927023" y="231749"/>
                  </a:lnTo>
                  <a:lnTo>
                    <a:pt x="927023" y="205994"/>
                  </a:lnTo>
                  <a:lnTo>
                    <a:pt x="901280" y="205994"/>
                  </a:lnTo>
                  <a:lnTo>
                    <a:pt x="875525" y="205994"/>
                  </a:lnTo>
                  <a:lnTo>
                    <a:pt x="875525" y="231749"/>
                  </a:lnTo>
                  <a:lnTo>
                    <a:pt x="901280" y="231749"/>
                  </a:lnTo>
                  <a:lnTo>
                    <a:pt x="901280" y="309003"/>
                  </a:lnTo>
                  <a:lnTo>
                    <a:pt x="927023" y="309003"/>
                  </a:lnTo>
                  <a:lnTo>
                    <a:pt x="927023" y="283248"/>
                  </a:lnTo>
                  <a:lnTo>
                    <a:pt x="952779" y="283248"/>
                  </a:lnTo>
                  <a:lnTo>
                    <a:pt x="952779" y="231749"/>
                  </a:lnTo>
                  <a:close/>
                </a:path>
                <a:path w="1056004" h="541020">
                  <a:moveTo>
                    <a:pt x="978522" y="309003"/>
                  </a:moveTo>
                  <a:lnTo>
                    <a:pt x="952779" y="309003"/>
                  </a:lnTo>
                  <a:lnTo>
                    <a:pt x="952779" y="334746"/>
                  </a:lnTo>
                  <a:lnTo>
                    <a:pt x="978522" y="334746"/>
                  </a:lnTo>
                  <a:lnTo>
                    <a:pt x="978522" y="309003"/>
                  </a:lnTo>
                  <a:close/>
                </a:path>
                <a:path w="1056004" h="541020">
                  <a:moveTo>
                    <a:pt x="1004277" y="154495"/>
                  </a:moveTo>
                  <a:lnTo>
                    <a:pt x="978522" y="154495"/>
                  </a:lnTo>
                  <a:lnTo>
                    <a:pt x="978522" y="128739"/>
                  </a:lnTo>
                  <a:lnTo>
                    <a:pt x="952779" y="128739"/>
                  </a:lnTo>
                  <a:lnTo>
                    <a:pt x="927023" y="128739"/>
                  </a:lnTo>
                  <a:lnTo>
                    <a:pt x="927023" y="154495"/>
                  </a:lnTo>
                  <a:lnTo>
                    <a:pt x="901280" y="154495"/>
                  </a:lnTo>
                  <a:lnTo>
                    <a:pt x="875525" y="154495"/>
                  </a:lnTo>
                  <a:lnTo>
                    <a:pt x="875525" y="180251"/>
                  </a:lnTo>
                  <a:lnTo>
                    <a:pt x="901280" y="180251"/>
                  </a:lnTo>
                  <a:lnTo>
                    <a:pt x="927023" y="180251"/>
                  </a:lnTo>
                  <a:lnTo>
                    <a:pt x="927023" y="205994"/>
                  </a:lnTo>
                  <a:lnTo>
                    <a:pt x="952779" y="205994"/>
                  </a:lnTo>
                  <a:lnTo>
                    <a:pt x="952779" y="180251"/>
                  </a:lnTo>
                  <a:lnTo>
                    <a:pt x="978522" y="180251"/>
                  </a:lnTo>
                  <a:lnTo>
                    <a:pt x="978522" y="205994"/>
                  </a:lnTo>
                  <a:lnTo>
                    <a:pt x="952779" y="205994"/>
                  </a:lnTo>
                  <a:lnTo>
                    <a:pt x="952779" y="231749"/>
                  </a:lnTo>
                  <a:lnTo>
                    <a:pt x="978522" y="231749"/>
                  </a:lnTo>
                  <a:lnTo>
                    <a:pt x="978522" y="283248"/>
                  </a:lnTo>
                  <a:lnTo>
                    <a:pt x="1004277" y="283248"/>
                  </a:lnTo>
                  <a:lnTo>
                    <a:pt x="1004277" y="154495"/>
                  </a:lnTo>
                  <a:close/>
                </a:path>
                <a:path w="1056004" h="541020">
                  <a:moveTo>
                    <a:pt x="1055776" y="154495"/>
                  </a:moveTo>
                  <a:lnTo>
                    <a:pt x="1030033" y="154495"/>
                  </a:lnTo>
                  <a:lnTo>
                    <a:pt x="1030033" y="180251"/>
                  </a:lnTo>
                  <a:lnTo>
                    <a:pt x="1055776" y="180251"/>
                  </a:lnTo>
                  <a:lnTo>
                    <a:pt x="1055776" y="154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3173" y="9724399"/>
              <a:ext cx="978535" cy="360680"/>
            </a:xfrm>
            <a:custGeom>
              <a:avLst/>
              <a:gdLst/>
              <a:ahLst/>
              <a:cxnLst/>
              <a:rect l="l" t="t" r="r" b="b"/>
              <a:pathLst>
                <a:path w="978534" h="360679">
                  <a:moveTo>
                    <a:pt x="51498" y="25742"/>
                  </a:moveTo>
                  <a:lnTo>
                    <a:pt x="25755" y="25742"/>
                  </a:lnTo>
                  <a:lnTo>
                    <a:pt x="25755" y="51498"/>
                  </a:lnTo>
                  <a:lnTo>
                    <a:pt x="0" y="51498"/>
                  </a:lnTo>
                  <a:lnTo>
                    <a:pt x="0" y="77254"/>
                  </a:lnTo>
                  <a:lnTo>
                    <a:pt x="25755" y="77254"/>
                  </a:lnTo>
                  <a:lnTo>
                    <a:pt x="51498" y="77254"/>
                  </a:lnTo>
                  <a:lnTo>
                    <a:pt x="51498" y="25742"/>
                  </a:lnTo>
                  <a:close/>
                </a:path>
                <a:path w="978534" h="360679">
                  <a:moveTo>
                    <a:pt x="103009" y="283248"/>
                  </a:moveTo>
                  <a:lnTo>
                    <a:pt x="77254" y="283248"/>
                  </a:lnTo>
                  <a:lnTo>
                    <a:pt x="77254" y="309003"/>
                  </a:lnTo>
                  <a:lnTo>
                    <a:pt x="103009" y="309003"/>
                  </a:lnTo>
                  <a:lnTo>
                    <a:pt x="103009" y="283248"/>
                  </a:lnTo>
                  <a:close/>
                </a:path>
                <a:path w="978534" h="360679">
                  <a:moveTo>
                    <a:pt x="103009" y="231749"/>
                  </a:moveTo>
                  <a:lnTo>
                    <a:pt x="77254" y="231749"/>
                  </a:lnTo>
                  <a:lnTo>
                    <a:pt x="77254" y="257505"/>
                  </a:lnTo>
                  <a:lnTo>
                    <a:pt x="103009" y="257505"/>
                  </a:lnTo>
                  <a:lnTo>
                    <a:pt x="103009" y="231749"/>
                  </a:lnTo>
                  <a:close/>
                </a:path>
                <a:path w="978534" h="360679">
                  <a:moveTo>
                    <a:pt x="103009" y="180251"/>
                  </a:moveTo>
                  <a:lnTo>
                    <a:pt x="77254" y="180251"/>
                  </a:lnTo>
                  <a:lnTo>
                    <a:pt x="77254" y="206006"/>
                  </a:lnTo>
                  <a:lnTo>
                    <a:pt x="103009" y="206006"/>
                  </a:lnTo>
                  <a:lnTo>
                    <a:pt x="103009" y="180251"/>
                  </a:lnTo>
                  <a:close/>
                </a:path>
                <a:path w="978534" h="360679">
                  <a:moveTo>
                    <a:pt x="103009" y="77254"/>
                  </a:moveTo>
                  <a:lnTo>
                    <a:pt x="77254" y="77254"/>
                  </a:lnTo>
                  <a:lnTo>
                    <a:pt x="77254" y="102997"/>
                  </a:lnTo>
                  <a:lnTo>
                    <a:pt x="103009" y="102997"/>
                  </a:lnTo>
                  <a:lnTo>
                    <a:pt x="103009" y="77254"/>
                  </a:lnTo>
                  <a:close/>
                </a:path>
                <a:path w="978534" h="360679">
                  <a:moveTo>
                    <a:pt x="128752" y="206006"/>
                  </a:moveTo>
                  <a:lnTo>
                    <a:pt x="103009" y="206006"/>
                  </a:lnTo>
                  <a:lnTo>
                    <a:pt x="103009" y="231749"/>
                  </a:lnTo>
                  <a:lnTo>
                    <a:pt x="128752" y="231749"/>
                  </a:lnTo>
                  <a:lnTo>
                    <a:pt x="128752" y="206006"/>
                  </a:lnTo>
                  <a:close/>
                </a:path>
                <a:path w="978534" h="360679">
                  <a:moveTo>
                    <a:pt x="154508" y="231749"/>
                  </a:moveTo>
                  <a:lnTo>
                    <a:pt x="128752" y="231749"/>
                  </a:lnTo>
                  <a:lnTo>
                    <a:pt x="128752" y="257505"/>
                  </a:lnTo>
                  <a:lnTo>
                    <a:pt x="154508" y="257505"/>
                  </a:lnTo>
                  <a:lnTo>
                    <a:pt x="154508" y="231749"/>
                  </a:lnTo>
                  <a:close/>
                </a:path>
                <a:path w="978534" h="360679">
                  <a:moveTo>
                    <a:pt x="180263" y="283248"/>
                  </a:moveTo>
                  <a:lnTo>
                    <a:pt x="154508" y="283248"/>
                  </a:lnTo>
                  <a:lnTo>
                    <a:pt x="154508" y="309003"/>
                  </a:lnTo>
                  <a:lnTo>
                    <a:pt x="180263" y="309003"/>
                  </a:lnTo>
                  <a:lnTo>
                    <a:pt x="180263" y="283248"/>
                  </a:lnTo>
                  <a:close/>
                </a:path>
                <a:path w="978534" h="360679">
                  <a:moveTo>
                    <a:pt x="180263" y="180251"/>
                  </a:moveTo>
                  <a:lnTo>
                    <a:pt x="154508" y="180251"/>
                  </a:lnTo>
                  <a:lnTo>
                    <a:pt x="154508" y="206006"/>
                  </a:lnTo>
                  <a:lnTo>
                    <a:pt x="180263" y="206006"/>
                  </a:lnTo>
                  <a:lnTo>
                    <a:pt x="180263" y="180251"/>
                  </a:lnTo>
                  <a:close/>
                </a:path>
                <a:path w="978534" h="360679">
                  <a:moveTo>
                    <a:pt x="180263" y="128752"/>
                  </a:moveTo>
                  <a:lnTo>
                    <a:pt x="154508" y="128752"/>
                  </a:lnTo>
                  <a:lnTo>
                    <a:pt x="154508" y="154508"/>
                  </a:lnTo>
                  <a:lnTo>
                    <a:pt x="180263" y="154508"/>
                  </a:lnTo>
                  <a:lnTo>
                    <a:pt x="180263" y="128752"/>
                  </a:lnTo>
                  <a:close/>
                </a:path>
                <a:path w="978534" h="360679">
                  <a:moveTo>
                    <a:pt x="206006" y="154508"/>
                  </a:moveTo>
                  <a:lnTo>
                    <a:pt x="180263" y="154508"/>
                  </a:lnTo>
                  <a:lnTo>
                    <a:pt x="180263" y="180251"/>
                  </a:lnTo>
                  <a:lnTo>
                    <a:pt x="206006" y="180251"/>
                  </a:lnTo>
                  <a:lnTo>
                    <a:pt x="206006" y="154508"/>
                  </a:lnTo>
                  <a:close/>
                </a:path>
                <a:path w="978534" h="360679">
                  <a:moveTo>
                    <a:pt x="206006" y="102997"/>
                  </a:moveTo>
                  <a:lnTo>
                    <a:pt x="180263" y="102997"/>
                  </a:lnTo>
                  <a:lnTo>
                    <a:pt x="180263" y="128752"/>
                  </a:lnTo>
                  <a:lnTo>
                    <a:pt x="206006" y="128752"/>
                  </a:lnTo>
                  <a:lnTo>
                    <a:pt x="206006" y="102997"/>
                  </a:lnTo>
                  <a:close/>
                </a:path>
                <a:path w="978534" h="360679">
                  <a:moveTo>
                    <a:pt x="283260" y="154508"/>
                  </a:moveTo>
                  <a:lnTo>
                    <a:pt x="257505" y="154508"/>
                  </a:lnTo>
                  <a:lnTo>
                    <a:pt x="257505" y="128752"/>
                  </a:lnTo>
                  <a:lnTo>
                    <a:pt x="231762" y="128752"/>
                  </a:lnTo>
                  <a:lnTo>
                    <a:pt x="231762" y="180251"/>
                  </a:lnTo>
                  <a:lnTo>
                    <a:pt x="206006" y="180251"/>
                  </a:lnTo>
                  <a:lnTo>
                    <a:pt x="206006" y="206006"/>
                  </a:lnTo>
                  <a:lnTo>
                    <a:pt x="231762" y="206006"/>
                  </a:lnTo>
                  <a:lnTo>
                    <a:pt x="257505" y="206006"/>
                  </a:lnTo>
                  <a:lnTo>
                    <a:pt x="257505" y="180251"/>
                  </a:lnTo>
                  <a:lnTo>
                    <a:pt x="283260" y="180251"/>
                  </a:lnTo>
                  <a:lnTo>
                    <a:pt x="283260" y="154508"/>
                  </a:lnTo>
                  <a:close/>
                </a:path>
                <a:path w="978534" h="360679">
                  <a:moveTo>
                    <a:pt x="309003" y="283248"/>
                  </a:moveTo>
                  <a:lnTo>
                    <a:pt x="283260" y="283248"/>
                  </a:lnTo>
                  <a:lnTo>
                    <a:pt x="283260" y="309003"/>
                  </a:lnTo>
                  <a:lnTo>
                    <a:pt x="309003" y="309003"/>
                  </a:lnTo>
                  <a:lnTo>
                    <a:pt x="309003" y="283248"/>
                  </a:lnTo>
                  <a:close/>
                </a:path>
                <a:path w="978534" h="360679">
                  <a:moveTo>
                    <a:pt x="334759" y="206006"/>
                  </a:moveTo>
                  <a:lnTo>
                    <a:pt x="309003" y="206006"/>
                  </a:lnTo>
                  <a:lnTo>
                    <a:pt x="309003" y="180251"/>
                  </a:lnTo>
                  <a:lnTo>
                    <a:pt x="283260" y="180251"/>
                  </a:lnTo>
                  <a:lnTo>
                    <a:pt x="283260" y="231749"/>
                  </a:lnTo>
                  <a:lnTo>
                    <a:pt x="257505" y="231749"/>
                  </a:lnTo>
                  <a:lnTo>
                    <a:pt x="257505" y="257505"/>
                  </a:lnTo>
                  <a:lnTo>
                    <a:pt x="283260" y="257505"/>
                  </a:lnTo>
                  <a:lnTo>
                    <a:pt x="309003" y="257505"/>
                  </a:lnTo>
                  <a:lnTo>
                    <a:pt x="309003" y="231749"/>
                  </a:lnTo>
                  <a:lnTo>
                    <a:pt x="334759" y="231749"/>
                  </a:lnTo>
                  <a:lnTo>
                    <a:pt x="334759" y="206006"/>
                  </a:lnTo>
                  <a:close/>
                </a:path>
                <a:path w="978534" h="360679">
                  <a:moveTo>
                    <a:pt x="412013" y="231749"/>
                  </a:moveTo>
                  <a:lnTo>
                    <a:pt x="386257" y="231749"/>
                  </a:lnTo>
                  <a:lnTo>
                    <a:pt x="386257" y="206006"/>
                  </a:lnTo>
                  <a:lnTo>
                    <a:pt x="360514" y="206006"/>
                  </a:lnTo>
                  <a:lnTo>
                    <a:pt x="360514" y="283248"/>
                  </a:lnTo>
                  <a:lnTo>
                    <a:pt x="334759" y="283248"/>
                  </a:lnTo>
                  <a:lnTo>
                    <a:pt x="334759" y="309003"/>
                  </a:lnTo>
                  <a:lnTo>
                    <a:pt x="360514" y="309003"/>
                  </a:lnTo>
                  <a:lnTo>
                    <a:pt x="386257" y="309003"/>
                  </a:lnTo>
                  <a:lnTo>
                    <a:pt x="386257" y="257505"/>
                  </a:lnTo>
                  <a:lnTo>
                    <a:pt x="412013" y="257505"/>
                  </a:lnTo>
                  <a:lnTo>
                    <a:pt x="412013" y="231749"/>
                  </a:lnTo>
                  <a:close/>
                </a:path>
                <a:path w="978534" h="360679">
                  <a:moveTo>
                    <a:pt x="412013" y="102997"/>
                  </a:moveTo>
                  <a:lnTo>
                    <a:pt x="386257" y="102997"/>
                  </a:lnTo>
                  <a:lnTo>
                    <a:pt x="360514" y="102997"/>
                  </a:lnTo>
                  <a:lnTo>
                    <a:pt x="360514" y="128752"/>
                  </a:lnTo>
                  <a:lnTo>
                    <a:pt x="334759" y="128752"/>
                  </a:lnTo>
                  <a:lnTo>
                    <a:pt x="334759" y="154508"/>
                  </a:lnTo>
                  <a:lnTo>
                    <a:pt x="309003" y="154508"/>
                  </a:lnTo>
                  <a:lnTo>
                    <a:pt x="309003" y="180251"/>
                  </a:lnTo>
                  <a:lnTo>
                    <a:pt x="334759" y="180251"/>
                  </a:lnTo>
                  <a:lnTo>
                    <a:pt x="334759" y="206006"/>
                  </a:lnTo>
                  <a:lnTo>
                    <a:pt x="360514" y="206006"/>
                  </a:lnTo>
                  <a:lnTo>
                    <a:pt x="360514" y="180251"/>
                  </a:lnTo>
                  <a:lnTo>
                    <a:pt x="386257" y="180251"/>
                  </a:lnTo>
                  <a:lnTo>
                    <a:pt x="386257" y="128752"/>
                  </a:lnTo>
                  <a:lnTo>
                    <a:pt x="412013" y="128752"/>
                  </a:lnTo>
                  <a:lnTo>
                    <a:pt x="412013" y="102997"/>
                  </a:lnTo>
                  <a:close/>
                </a:path>
                <a:path w="978534" h="360679">
                  <a:moveTo>
                    <a:pt x="437756" y="128752"/>
                  </a:moveTo>
                  <a:lnTo>
                    <a:pt x="412013" y="128752"/>
                  </a:lnTo>
                  <a:lnTo>
                    <a:pt x="412013" y="154508"/>
                  </a:lnTo>
                  <a:lnTo>
                    <a:pt x="437756" y="154508"/>
                  </a:lnTo>
                  <a:lnTo>
                    <a:pt x="437756" y="128752"/>
                  </a:lnTo>
                  <a:close/>
                </a:path>
                <a:path w="978534" h="360679">
                  <a:moveTo>
                    <a:pt x="463511" y="231749"/>
                  </a:moveTo>
                  <a:lnTo>
                    <a:pt x="437756" y="231749"/>
                  </a:lnTo>
                  <a:lnTo>
                    <a:pt x="437756" y="257505"/>
                  </a:lnTo>
                  <a:lnTo>
                    <a:pt x="463511" y="257505"/>
                  </a:lnTo>
                  <a:lnTo>
                    <a:pt x="463511" y="231749"/>
                  </a:lnTo>
                  <a:close/>
                </a:path>
                <a:path w="978534" h="360679">
                  <a:moveTo>
                    <a:pt x="540766" y="206006"/>
                  </a:moveTo>
                  <a:lnTo>
                    <a:pt x="515010" y="206006"/>
                  </a:lnTo>
                  <a:lnTo>
                    <a:pt x="515010" y="154508"/>
                  </a:lnTo>
                  <a:lnTo>
                    <a:pt x="489267" y="154508"/>
                  </a:lnTo>
                  <a:lnTo>
                    <a:pt x="463511" y="154508"/>
                  </a:lnTo>
                  <a:lnTo>
                    <a:pt x="437756" y="154508"/>
                  </a:lnTo>
                  <a:lnTo>
                    <a:pt x="437756" y="180251"/>
                  </a:lnTo>
                  <a:lnTo>
                    <a:pt x="412013" y="180251"/>
                  </a:lnTo>
                  <a:lnTo>
                    <a:pt x="386257" y="180251"/>
                  </a:lnTo>
                  <a:lnTo>
                    <a:pt x="386257" y="206006"/>
                  </a:lnTo>
                  <a:lnTo>
                    <a:pt x="412013" y="206006"/>
                  </a:lnTo>
                  <a:lnTo>
                    <a:pt x="412013" y="231749"/>
                  </a:lnTo>
                  <a:lnTo>
                    <a:pt x="437756" y="231749"/>
                  </a:lnTo>
                  <a:lnTo>
                    <a:pt x="437756" y="206006"/>
                  </a:lnTo>
                  <a:lnTo>
                    <a:pt x="463511" y="206006"/>
                  </a:lnTo>
                  <a:lnTo>
                    <a:pt x="463511" y="180251"/>
                  </a:lnTo>
                  <a:lnTo>
                    <a:pt x="489267" y="180251"/>
                  </a:lnTo>
                  <a:lnTo>
                    <a:pt x="489267" y="231749"/>
                  </a:lnTo>
                  <a:lnTo>
                    <a:pt x="515010" y="231749"/>
                  </a:lnTo>
                  <a:lnTo>
                    <a:pt x="540766" y="231749"/>
                  </a:lnTo>
                  <a:lnTo>
                    <a:pt x="540766" y="206006"/>
                  </a:lnTo>
                  <a:close/>
                </a:path>
                <a:path w="978534" h="360679">
                  <a:moveTo>
                    <a:pt x="592264" y="257505"/>
                  </a:moveTo>
                  <a:lnTo>
                    <a:pt x="566521" y="257505"/>
                  </a:lnTo>
                  <a:lnTo>
                    <a:pt x="540766" y="257505"/>
                  </a:lnTo>
                  <a:lnTo>
                    <a:pt x="540766" y="360502"/>
                  </a:lnTo>
                  <a:lnTo>
                    <a:pt x="566521" y="360502"/>
                  </a:lnTo>
                  <a:lnTo>
                    <a:pt x="566521" y="283248"/>
                  </a:lnTo>
                  <a:lnTo>
                    <a:pt x="592264" y="283248"/>
                  </a:lnTo>
                  <a:lnTo>
                    <a:pt x="592264" y="257505"/>
                  </a:lnTo>
                  <a:close/>
                </a:path>
                <a:path w="978534" h="360679">
                  <a:moveTo>
                    <a:pt x="618020" y="283248"/>
                  </a:moveTo>
                  <a:lnTo>
                    <a:pt x="592264" y="283248"/>
                  </a:lnTo>
                  <a:lnTo>
                    <a:pt x="592264" y="309003"/>
                  </a:lnTo>
                  <a:lnTo>
                    <a:pt x="618020" y="309003"/>
                  </a:lnTo>
                  <a:lnTo>
                    <a:pt x="618020" y="283248"/>
                  </a:lnTo>
                  <a:close/>
                </a:path>
                <a:path w="978534" h="360679">
                  <a:moveTo>
                    <a:pt x="695261" y="25742"/>
                  </a:moveTo>
                  <a:lnTo>
                    <a:pt x="669518" y="25742"/>
                  </a:lnTo>
                  <a:lnTo>
                    <a:pt x="643763" y="25742"/>
                  </a:lnTo>
                  <a:lnTo>
                    <a:pt x="643763" y="0"/>
                  </a:lnTo>
                  <a:lnTo>
                    <a:pt x="618020" y="0"/>
                  </a:lnTo>
                  <a:lnTo>
                    <a:pt x="618020" y="25742"/>
                  </a:lnTo>
                  <a:lnTo>
                    <a:pt x="618020" y="102997"/>
                  </a:lnTo>
                  <a:lnTo>
                    <a:pt x="592264" y="102997"/>
                  </a:lnTo>
                  <a:lnTo>
                    <a:pt x="592264" y="25742"/>
                  </a:lnTo>
                  <a:lnTo>
                    <a:pt x="618020" y="25742"/>
                  </a:lnTo>
                  <a:lnTo>
                    <a:pt x="618020" y="0"/>
                  </a:lnTo>
                  <a:lnTo>
                    <a:pt x="592264" y="0"/>
                  </a:lnTo>
                  <a:lnTo>
                    <a:pt x="566521" y="0"/>
                  </a:lnTo>
                  <a:lnTo>
                    <a:pt x="566521" y="51498"/>
                  </a:lnTo>
                  <a:lnTo>
                    <a:pt x="566521" y="102997"/>
                  </a:lnTo>
                  <a:lnTo>
                    <a:pt x="566521" y="128752"/>
                  </a:lnTo>
                  <a:lnTo>
                    <a:pt x="540766" y="128752"/>
                  </a:lnTo>
                  <a:lnTo>
                    <a:pt x="540766" y="102997"/>
                  </a:lnTo>
                  <a:lnTo>
                    <a:pt x="566521" y="102997"/>
                  </a:lnTo>
                  <a:lnTo>
                    <a:pt x="566521" y="51498"/>
                  </a:lnTo>
                  <a:lnTo>
                    <a:pt x="540766" y="51498"/>
                  </a:lnTo>
                  <a:lnTo>
                    <a:pt x="540766" y="77254"/>
                  </a:lnTo>
                  <a:lnTo>
                    <a:pt x="515010" y="77254"/>
                  </a:lnTo>
                  <a:lnTo>
                    <a:pt x="515010" y="25742"/>
                  </a:lnTo>
                  <a:lnTo>
                    <a:pt x="540766" y="25742"/>
                  </a:lnTo>
                  <a:lnTo>
                    <a:pt x="540766" y="0"/>
                  </a:lnTo>
                  <a:lnTo>
                    <a:pt x="515010" y="0"/>
                  </a:lnTo>
                  <a:lnTo>
                    <a:pt x="489267" y="0"/>
                  </a:lnTo>
                  <a:lnTo>
                    <a:pt x="489267" y="25742"/>
                  </a:lnTo>
                  <a:lnTo>
                    <a:pt x="463511" y="25742"/>
                  </a:lnTo>
                  <a:lnTo>
                    <a:pt x="463511" y="51498"/>
                  </a:lnTo>
                  <a:lnTo>
                    <a:pt x="489267" y="51498"/>
                  </a:lnTo>
                  <a:lnTo>
                    <a:pt x="489267" y="77254"/>
                  </a:lnTo>
                  <a:lnTo>
                    <a:pt x="463511" y="77254"/>
                  </a:lnTo>
                  <a:lnTo>
                    <a:pt x="463511" y="102997"/>
                  </a:lnTo>
                  <a:lnTo>
                    <a:pt x="437756" y="102997"/>
                  </a:lnTo>
                  <a:lnTo>
                    <a:pt x="437756" y="128752"/>
                  </a:lnTo>
                  <a:lnTo>
                    <a:pt x="463511" y="128752"/>
                  </a:lnTo>
                  <a:lnTo>
                    <a:pt x="489267" y="128752"/>
                  </a:lnTo>
                  <a:lnTo>
                    <a:pt x="489267" y="102997"/>
                  </a:lnTo>
                  <a:lnTo>
                    <a:pt x="515010" y="102997"/>
                  </a:lnTo>
                  <a:lnTo>
                    <a:pt x="515010" y="154508"/>
                  </a:lnTo>
                  <a:lnTo>
                    <a:pt x="540766" y="154508"/>
                  </a:lnTo>
                  <a:lnTo>
                    <a:pt x="540766" y="206006"/>
                  </a:lnTo>
                  <a:lnTo>
                    <a:pt x="566521" y="206006"/>
                  </a:lnTo>
                  <a:lnTo>
                    <a:pt x="566521" y="231749"/>
                  </a:lnTo>
                  <a:lnTo>
                    <a:pt x="592264" y="231749"/>
                  </a:lnTo>
                  <a:lnTo>
                    <a:pt x="592264" y="257505"/>
                  </a:lnTo>
                  <a:lnTo>
                    <a:pt x="618020" y="257505"/>
                  </a:lnTo>
                  <a:lnTo>
                    <a:pt x="618020" y="206006"/>
                  </a:lnTo>
                  <a:lnTo>
                    <a:pt x="592264" y="206006"/>
                  </a:lnTo>
                  <a:lnTo>
                    <a:pt x="592264" y="180251"/>
                  </a:lnTo>
                  <a:lnTo>
                    <a:pt x="618020" y="180251"/>
                  </a:lnTo>
                  <a:lnTo>
                    <a:pt x="618020" y="154508"/>
                  </a:lnTo>
                  <a:lnTo>
                    <a:pt x="643763" y="154508"/>
                  </a:lnTo>
                  <a:lnTo>
                    <a:pt x="643763" y="180251"/>
                  </a:lnTo>
                  <a:lnTo>
                    <a:pt x="669518" y="180251"/>
                  </a:lnTo>
                  <a:lnTo>
                    <a:pt x="669518" y="77254"/>
                  </a:lnTo>
                  <a:lnTo>
                    <a:pt x="695261" y="77254"/>
                  </a:lnTo>
                  <a:lnTo>
                    <a:pt x="695261" y="25742"/>
                  </a:lnTo>
                  <a:close/>
                </a:path>
                <a:path w="978534" h="360679">
                  <a:moveTo>
                    <a:pt x="721017" y="102997"/>
                  </a:moveTo>
                  <a:lnTo>
                    <a:pt x="695261" y="102997"/>
                  </a:lnTo>
                  <a:lnTo>
                    <a:pt x="695261" y="128752"/>
                  </a:lnTo>
                  <a:lnTo>
                    <a:pt x="721017" y="128752"/>
                  </a:lnTo>
                  <a:lnTo>
                    <a:pt x="721017" y="102997"/>
                  </a:lnTo>
                  <a:close/>
                </a:path>
                <a:path w="978534" h="360679">
                  <a:moveTo>
                    <a:pt x="798271" y="0"/>
                  </a:moveTo>
                  <a:lnTo>
                    <a:pt x="772515" y="0"/>
                  </a:lnTo>
                  <a:lnTo>
                    <a:pt x="772515" y="25742"/>
                  </a:lnTo>
                  <a:lnTo>
                    <a:pt x="746772" y="25742"/>
                  </a:lnTo>
                  <a:lnTo>
                    <a:pt x="746772" y="77254"/>
                  </a:lnTo>
                  <a:lnTo>
                    <a:pt x="721017" y="77254"/>
                  </a:lnTo>
                  <a:lnTo>
                    <a:pt x="721017" y="102997"/>
                  </a:lnTo>
                  <a:lnTo>
                    <a:pt x="746772" y="102997"/>
                  </a:lnTo>
                  <a:lnTo>
                    <a:pt x="746772" y="128752"/>
                  </a:lnTo>
                  <a:lnTo>
                    <a:pt x="721017" y="128752"/>
                  </a:lnTo>
                  <a:lnTo>
                    <a:pt x="721017" y="154508"/>
                  </a:lnTo>
                  <a:lnTo>
                    <a:pt x="695261" y="154508"/>
                  </a:lnTo>
                  <a:lnTo>
                    <a:pt x="695261" y="206006"/>
                  </a:lnTo>
                  <a:lnTo>
                    <a:pt x="669518" y="206006"/>
                  </a:lnTo>
                  <a:lnTo>
                    <a:pt x="669518" y="231749"/>
                  </a:lnTo>
                  <a:lnTo>
                    <a:pt x="643763" y="231749"/>
                  </a:lnTo>
                  <a:lnTo>
                    <a:pt x="643763" y="257505"/>
                  </a:lnTo>
                  <a:lnTo>
                    <a:pt x="618020" y="257505"/>
                  </a:lnTo>
                  <a:lnTo>
                    <a:pt x="618020" y="283248"/>
                  </a:lnTo>
                  <a:lnTo>
                    <a:pt x="643763" y="283248"/>
                  </a:lnTo>
                  <a:lnTo>
                    <a:pt x="669518" y="283248"/>
                  </a:lnTo>
                  <a:lnTo>
                    <a:pt x="669518" y="257505"/>
                  </a:lnTo>
                  <a:lnTo>
                    <a:pt x="695261" y="257505"/>
                  </a:lnTo>
                  <a:lnTo>
                    <a:pt x="721017" y="257505"/>
                  </a:lnTo>
                  <a:lnTo>
                    <a:pt x="721017" y="283248"/>
                  </a:lnTo>
                  <a:lnTo>
                    <a:pt x="746772" y="283248"/>
                  </a:lnTo>
                  <a:lnTo>
                    <a:pt x="746772" y="257505"/>
                  </a:lnTo>
                  <a:lnTo>
                    <a:pt x="772515" y="257505"/>
                  </a:lnTo>
                  <a:lnTo>
                    <a:pt x="798271" y="257505"/>
                  </a:lnTo>
                  <a:lnTo>
                    <a:pt x="798271" y="231749"/>
                  </a:lnTo>
                  <a:lnTo>
                    <a:pt x="772515" y="231749"/>
                  </a:lnTo>
                  <a:lnTo>
                    <a:pt x="746772" y="231749"/>
                  </a:lnTo>
                  <a:lnTo>
                    <a:pt x="721017" y="231749"/>
                  </a:lnTo>
                  <a:lnTo>
                    <a:pt x="721017" y="206006"/>
                  </a:lnTo>
                  <a:lnTo>
                    <a:pt x="746772" y="206006"/>
                  </a:lnTo>
                  <a:lnTo>
                    <a:pt x="772515" y="206006"/>
                  </a:lnTo>
                  <a:lnTo>
                    <a:pt x="772515" y="180251"/>
                  </a:lnTo>
                  <a:lnTo>
                    <a:pt x="746772" y="180251"/>
                  </a:lnTo>
                  <a:lnTo>
                    <a:pt x="746772" y="154508"/>
                  </a:lnTo>
                  <a:lnTo>
                    <a:pt x="772515" y="154508"/>
                  </a:lnTo>
                  <a:lnTo>
                    <a:pt x="772515" y="51498"/>
                  </a:lnTo>
                  <a:lnTo>
                    <a:pt x="798271" y="51498"/>
                  </a:lnTo>
                  <a:lnTo>
                    <a:pt x="798271" y="0"/>
                  </a:lnTo>
                  <a:close/>
                </a:path>
                <a:path w="978534" h="360679">
                  <a:moveTo>
                    <a:pt x="824026" y="257505"/>
                  </a:moveTo>
                  <a:lnTo>
                    <a:pt x="798271" y="257505"/>
                  </a:lnTo>
                  <a:lnTo>
                    <a:pt x="798271" y="283248"/>
                  </a:lnTo>
                  <a:lnTo>
                    <a:pt x="824026" y="283248"/>
                  </a:lnTo>
                  <a:lnTo>
                    <a:pt x="824026" y="257505"/>
                  </a:lnTo>
                  <a:close/>
                </a:path>
                <a:path w="978534" h="360679">
                  <a:moveTo>
                    <a:pt x="824026" y="154508"/>
                  </a:moveTo>
                  <a:lnTo>
                    <a:pt x="798271" y="154508"/>
                  </a:lnTo>
                  <a:lnTo>
                    <a:pt x="772515" y="154508"/>
                  </a:lnTo>
                  <a:lnTo>
                    <a:pt x="772515" y="180251"/>
                  </a:lnTo>
                  <a:lnTo>
                    <a:pt x="798271" y="180251"/>
                  </a:lnTo>
                  <a:lnTo>
                    <a:pt x="824026" y="180251"/>
                  </a:lnTo>
                  <a:lnTo>
                    <a:pt x="824026" y="154508"/>
                  </a:lnTo>
                  <a:close/>
                </a:path>
                <a:path w="978534" h="360679">
                  <a:moveTo>
                    <a:pt x="927023" y="154508"/>
                  </a:moveTo>
                  <a:lnTo>
                    <a:pt x="901268" y="154508"/>
                  </a:lnTo>
                  <a:lnTo>
                    <a:pt x="901268" y="128752"/>
                  </a:lnTo>
                  <a:lnTo>
                    <a:pt x="875525" y="128752"/>
                  </a:lnTo>
                  <a:lnTo>
                    <a:pt x="875525" y="154508"/>
                  </a:lnTo>
                  <a:lnTo>
                    <a:pt x="849769" y="154508"/>
                  </a:lnTo>
                  <a:lnTo>
                    <a:pt x="849769" y="180251"/>
                  </a:lnTo>
                  <a:lnTo>
                    <a:pt x="875525" y="180251"/>
                  </a:lnTo>
                  <a:lnTo>
                    <a:pt x="875525" y="206006"/>
                  </a:lnTo>
                  <a:lnTo>
                    <a:pt x="849769" y="206006"/>
                  </a:lnTo>
                  <a:lnTo>
                    <a:pt x="849769" y="257505"/>
                  </a:lnTo>
                  <a:lnTo>
                    <a:pt x="875525" y="257505"/>
                  </a:lnTo>
                  <a:lnTo>
                    <a:pt x="875525" y="231749"/>
                  </a:lnTo>
                  <a:lnTo>
                    <a:pt x="901268" y="231749"/>
                  </a:lnTo>
                  <a:lnTo>
                    <a:pt x="901268" y="180251"/>
                  </a:lnTo>
                  <a:lnTo>
                    <a:pt x="927023" y="180251"/>
                  </a:lnTo>
                  <a:lnTo>
                    <a:pt x="927023" y="154508"/>
                  </a:lnTo>
                  <a:close/>
                </a:path>
                <a:path w="978534" h="360679">
                  <a:moveTo>
                    <a:pt x="978522" y="77254"/>
                  </a:moveTo>
                  <a:lnTo>
                    <a:pt x="952779" y="77254"/>
                  </a:lnTo>
                  <a:lnTo>
                    <a:pt x="952779" y="51498"/>
                  </a:lnTo>
                  <a:lnTo>
                    <a:pt x="927023" y="51498"/>
                  </a:lnTo>
                  <a:lnTo>
                    <a:pt x="927023" y="102997"/>
                  </a:lnTo>
                  <a:lnTo>
                    <a:pt x="901268" y="102997"/>
                  </a:lnTo>
                  <a:lnTo>
                    <a:pt x="901268" y="128752"/>
                  </a:lnTo>
                  <a:lnTo>
                    <a:pt x="927023" y="128752"/>
                  </a:lnTo>
                  <a:lnTo>
                    <a:pt x="927023" y="154508"/>
                  </a:lnTo>
                  <a:lnTo>
                    <a:pt x="952779" y="154508"/>
                  </a:lnTo>
                  <a:lnTo>
                    <a:pt x="952779" y="206006"/>
                  </a:lnTo>
                  <a:lnTo>
                    <a:pt x="978522" y="206006"/>
                  </a:lnTo>
                  <a:lnTo>
                    <a:pt x="978522" y="772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240"/>
              <a:ext cx="1056005" cy="1056640"/>
            </a:xfrm>
            <a:custGeom>
              <a:avLst/>
              <a:gdLst/>
              <a:ahLst/>
              <a:cxnLst/>
              <a:rect l="l" t="t" r="r" b="b"/>
              <a:pathLst>
                <a:path w="1056004" h="1056640">
                  <a:moveTo>
                    <a:pt x="180263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80263" y="180340"/>
                  </a:lnTo>
                  <a:lnTo>
                    <a:pt x="180263" y="154940"/>
                  </a:lnTo>
                  <a:lnTo>
                    <a:pt x="25755" y="154940"/>
                  </a:lnTo>
                  <a:lnTo>
                    <a:pt x="25755" y="26670"/>
                  </a:lnTo>
                  <a:lnTo>
                    <a:pt x="154508" y="26670"/>
                  </a:lnTo>
                  <a:lnTo>
                    <a:pt x="154508" y="154901"/>
                  </a:lnTo>
                  <a:lnTo>
                    <a:pt x="180263" y="154901"/>
                  </a:lnTo>
                  <a:lnTo>
                    <a:pt x="180263" y="26670"/>
                  </a:lnTo>
                  <a:lnTo>
                    <a:pt x="180263" y="26149"/>
                  </a:lnTo>
                  <a:lnTo>
                    <a:pt x="180263" y="0"/>
                  </a:lnTo>
                  <a:close/>
                </a:path>
                <a:path w="1056004" h="1056640">
                  <a:moveTo>
                    <a:pt x="231762" y="850163"/>
                  </a:moveTo>
                  <a:lnTo>
                    <a:pt x="206006" y="850163"/>
                  </a:lnTo>
                  <a:lnTo>
                    <a:pt x="206006" y="901661"/>
                  </a:lnTo>
                  <a:lnTo>
                    <a:pt x="231762" y="901661"/>
                  </a:lnTo>
                  <a:lnTo>
                    <a:pt x="231762" y="850163"/>
                  </a:lnTo>
                  <a:close/>
                </a:path>
                <a:path w="1056004" h="1056640">
                  <a:moveTo>
                    <a:pt x="283260" y="953173"/>
                  </a:moveTo>
                  <a:lnTo>
                    <a:pt x="257517" y="953173"/>
                  </a:lnTo>
                  <a:lnTo>
                    <a:pt x="231762" y="953173"/>
                  </a:lnTo>
                  <a:lnTo>
                    <a:pt x="231762" y="927417"/>
                  </a:lnTo>
                  <a:lnTo>
                    <a:pt x="206006" y="927417"/>
                  </a:lnTo>
                  <a:lnTo>
                    <a:pt x="206006" y="978916"/>
                  </a:lnTo>
                  <a:lnTo>
                    <a:pt x="231762" y="978916"/>
                  </a:lnTo>
                  <a:lnTo>
                    <a:pt x="257517" y="978916"/>
                  </a:lnTo>
                  <a:lnTo>
                    <a:pt x="283260" y="978916"/>
                  </a:lnTo>
                  <a:lnTo>
                    <a:pt x="283260" y="953173"/>
                  </a:lnTo>
                  <a:close/>
                </a:path>
                <a:path w="1056004" h="1056640">
                  <a:moveTo>
                    <a:pt x="283260" y="901661"/>
                  </a:moveTo>
                  <a:lnTo>
                    <a:pt x="257517" y="901661"/>
                  </a:lnTo>
                  <a:lnTo>
                    <a:pt x="231762" y="901661"/>
                  </a:lnTo>
                  <a:lnTo>
                    <a:pt x="231762" y="927417"/>
                  </a:lnTo>
                  <a:lnTo>
                    <a:pt x="257517" y="927417"/>
                  </a:lnTo>
                  <a:lnTo>
                    <a:pt x="283260" y="927417"/>
                  </a:lnTo>
                  <a:lnTo>
                    <a:pt x="283260" y="901661"/>
                  </a:lnTo>
                  <a:close/>
                </a:path>
                <a:path w="1056004" h="1056640">
                  <a:moveTo>
                    <a:pt x="309016" y="927417"/>
                  </a:moveTo>
                  <a:lnTo>
                    <a:pt x="283260" y="927417"/>
                  </a:lnTo>
                  <a:lnTo>
                    <a:pt x="283260" y="953173"/>
                  </a:lnTo>
                  <a:lnTo>
                    <a:pt x="309016" y="953173"/>
                  </a:lnTo>
                  <a:lnTo>
                    <a:pt x="309016" y="927417"/>
                  </a:lnTo>
                  <a:close/>
                </a:path>
                <a:path w="1056004" h="1056640">
                  <a:moveTo>
                    <a:pt x="360514" y="1004671"/>
                  </a:moveTo>
                  <a:lnTo>
                    <a:pt x="334759" y="1004671"/>
                  </a:lnTo>
                  <a:lnTo>
                    <a:pt x="309016" y="1004671"/>
                  </a:lnTo>
                  <a:lnTo>
                    <a:pt x="309016" y="978916"/>
                  </a:lnTo>
                  <a:lnTo>
                    <a:pt x="283260" y="978916"/>
                  </a:lnTo>
                  <a:lnTo>
                    <a:pt x="283260" y="1030414"/>
                  </a:lnTo>
                  <a:lnTo>
                    <a:pt x="257517" y="1030414"/>
                  </a:lnTo>
                  <a:lnTo>
                    <a:pt x="257517" y="1056170"/>
                  </a:lnTo>
                  <a:lnTo>
                    <a:pt x="283260" y="1056170"/>
                  </a:lnTo>
                  <a:lnTo>
                    <a:pt x="309016" y="1056170"/>
                  </a:lnTo>
                  <a:lnTo>
                    <a:pt x="334759" y="1056170"/>
                  </a:lnTo>
                  <a:lnTo>
                    <a:pt x="334759" y="1030414"/>
                  </a:lnTo>
                  <a:lnTo>
                    <a:pt x="360514" y="1030414"/>
                  </a:lnTo>
                  <a:lnTo>
                    <a:pt x="360514" y="1004671"/>
                  </a:lnTo>
                  <a:close/>
                </a:path>
                <a:path w="1056004" h="1056640">
                  <a:moveTo>
                    <a:pt x="360514" y="953173"/>
                  </a:moveTo>
                  <a:lnTo>
                    <a:pt x="334759" y="953173"/>
                  </a:lnTo>
                  <a:lnTo>
                    <a:pt x="309016" y="953173"/>
                  </a:lnTo>
                  <a:lnTo>
                    <a:pt x="309016" y="978916"/>
                  </a:lnTo>
                  <a:lnTo>
                    <a:pt x="334759" y="978916"/>
                  </a:lnTo>
                  <a:lnTo>
                    <a:pt x="360514" y="978916"/>
                  </a:lnTo>
                  <a:lnTo>
                    <a:pt x="360514" y="953173"/>
                  </a:lnTo>
                  <a:close/>
                </a:path>
                <a:path w="1056004" h="1056640">
                  <a:moveTo>
                    <a:pt x="360514" y="850163"/>
                  </a:moveTo>
                  <a:lnTo>
                    <a:pt x="334759" y="850163"/>
                  </a:lnTo>
                  <a:lnTo>
                    <a:pt x="334759" y="875919"/>
                  </a:lnTo>
                  <a:lnTo>
                    <a:pt x="360514" y="875919"/>
                  </a:lnTo>
                  <a:lnTo>
                    <a:pt x="360514" y="850163"/>
                  </a:lnTo>
                  <a:close/>
                </a:path>
                <a:path w="1056004" h="1056640">
                  <a:moveTo>
                    <a:pt x="386257" y="1030414"/>
                  </a:moveTo>
                  <a:lnTo>
                    <a:pt x="360514" y="1030414"/>
                  </a:lnTo>
                  <a:lnTo>
                    <a:pt x="360514" y="1056170"/>
                  </a:lnTo>
                  <a:lnTo>
                    <a:pt x="386257" y="1056170"/>
                  </a:lnTo>
                  <a:lnTo>
                    <a:pt x="386257" y="1030414"/>
                  </a:lnTo>
                  <a:close/>
                </a:path>
                <a:path w="1056004" h="1056640">
                  <a:moveTo>
                    <a:pt x="412013" y="978916"/>
                  </a:moveTo>
                  <a:lnTo>
                    <a:pt x="386257" y="978916"/>
                  </a:lnTo>
                  <a:lnTo>
                    <a:pt x="360514" y="978916"/>
                  </a:lnTo>
                  <a:lnTo>
                    <a:pt x="360514" y="1004671"/>
                  </a:lnTo>
                  <a:lnTo>
                    <a:pt x="386257" y="1004671"/>
                  </a:lnTo>
                  <a:lnTo>
                    <a:pt x="412013" y="1004671"/>
                  </a:lnTo>
                  <a:lnTo>
                    <a:pt x="412013" y="978916"/>
                  </a:lnTo>
                  <a:close/>
                </a:path>
                <a:path w="1056004" h="1056640">
                  <a:moveTo>
                    <a:pt x="437769" y="1004671"/>
                  </a:moveTo>
                  <a:lnTo>
                    <a:pt x="412013" y="1004671"/>
                  </a:lnTo>
                  <a:lnTo>
                    <a:pt x="412013" y="1030414"/>
                  </a:lnTo>
                  <a:lnTo>
                    <a:pt x="437769" y="1030414"/>
                  </a:lnTo>
                  <a:lnTo>
                    <a:pt x="437769" y="1004671"/>
                  </a:lnTo>
                  <a:close/>
                </a:path>
                <a:path w="1056004" h="1056640">
                  <a:moveTo>
                    <a:pt x="463511" y="1030414"/>
                  </a:moveTo>
                  <a:lnTo>
                    <a:pt x="437769" y="1030414"/>
                  </a:lnTo>
                  <a:lnTo>
                    <a:pt x="437769" y="1056170"/>
                  </a:lnTo>
                  <a:lnTo>
                    <a:pt x="463511" y="1056170"/>
                  </a:lnTo>
                  <a:lnTo>
                    <a:pt x="463511" y="1030414"/>
                  </a:lnTo>
                  <a:close/>
                </a:path>
                <a:path w="1056004" h="1056640">
                  <a:moveTo>
                    <a:pt x="463511" y="875919"/>
                  </a:moveTo>
                  <a:lnTo>
                    <a:pt x="437769" y="875919"/>
                  </a:lnTo>
                  <a:lnTo>
                    <a:pt x="412013" y="875919"/>
                  </a:lnTo>
                  <a:lnTo>
                    <a:pt x="386257" y="875919"/>
                  </a:lnTo>
                  <a:lnTo>
                    <a:pt x="386257" y="901661"/>
                  </a:lnTo>
                  <a:lnTo>
                    <a:pt x="360514" y="901661"/>
                  </a:lnTo>
                  <a:lnTo>
                    <a:pt x="334759" y="901661"/>
                  </a:lnTo>
                  <a:lnTo>
                    <a:pt x="334759" y="875919"/>
                  </a:lnTo>
                  <a:lnTo>
                    <a:pt x="309016" y="875919"/>
                  </a:lnTo>
                  <a:lnTo>
                    <a:pt x="309016" y="798664"/>
                  </a:lnTo>
                  <a:lnTo>
                    <a:pt x="283260" y="798664"/>
                  </a:lnTo>
                  <a:lnTo>
                    <a:pt x="283260" y="747166"/>
                  </a:lnTo>
                  <a:lnTo>
                    <a:pt x="257517" y="747166"/>
                  </a:lnTo>
                  <a:lnTo>
                    <a:pt x="257517" y="824407"/>
                  </a:lnTo>
                  <a:lnTo>
                    <a:pt x="283260" y="824407"/>
                  </a:lnTo>
                  <a:lnTo>
                    <a:pt x="283260" y="850163"/>
                  </a:lnTo>
                  <a:lnTo>
                    <a:pt x="257517" y="850163"/>
                  </a:lnTo>
                  <a:lnTo>
                    <a:pt x="257517" y="875919"/>
                  </a:lnTo>
                  <a:lnTo>
                    <a:pt x="283260" y="875919"/>
                  </a:lnTo>
                  <a:lnTo>
                    <a:pt x="283260" y="901661"/>
                  </a:lnTo>
                  <a:lnTo>
                    <a:pt x="309016" y="901661"/>
                  </a:lnTo>
                  <a:lnTo>
                    <a:pt x="309016" y="927417"/>
                  </a:lnTo>
                  <a:lnTo>
                    <a:pt x="334759" y="927417"/>
                  </a:lnTo>
                  <a:lnTo>
                    <a:pt x="360514" y="927417"/>
                  </a:lnTo>
                  <a:lnTo>
                    <a:pt x="386257" y="927417"/>
                  </a:lnTo>
                  <a:lnTo>
                    <a:pt x="386257" y="953173"/>
                  </a:lnTo>
                  <a:lnTo>
                    <a:pt x="412013" y="953173"/>
                  </a:lnTo>
                  <a:lnTo>
                    <a:pt x="412013" y="927417"/>
                  </a:lnTo>
                  <a:lnTo>
                    <a:pt x="437769" y="927417"/>
                  </a:lnTo>
                  <a:lnTo>
                    <a:pt x="437769" y="901661"/>
                  </a:lnTo>
                  <a:lnTo>
                    <a:pt x="463511" y="901661"/>
                  </a:lnTo>
                  <a:lnTo>
                    <a:pt x="463511" y="875919"/>
                  </a:lnTo>
                  <a:close/>
                </a:path>
                <a:path w="1056004" h="1056640">
                  <a:moveTo>
                    <a:pt x="489267" y="1004671"/>
                  </a:moveTo>
                  <a:lnTo>
                    <a:pt x="463511" y="1004671"/>
                  </a:lnTo>
                  <a:lnTo>
                    <a:pt x="463511" y="1030414"/>
                  </a:lnTo>
                  <a:lnTo>
                    <a:pt x="489267" y="1030414"/>
                  </a:lnTo>
                  <a:lnTo>
                    <a:pt x="489267" y="1004671"/>
                  </a:lnTo>
                  <a:close/>
                </a:path>
                <a:path w="1056004" h="1056640">
                  <a:moveTo>
                    <a:pt x="540766" y="1030414"/>
                  </a:moveTo>
                  <a:lnTo>
                    <a:pt x="515010" y="1030414"/>
                  </a:lnTo>
                  <a:lnTo>
                    <a:pt x="515010" y="1056170"/>
                  </a:lnTo>
                  <a:lnTo>
                    <a:pt x="540766" y="1056170"/>
                  </a:lnTo>
                  <a:lnTo>
                    <a:pt x="540766" y="1030414"/>
                  </a:lnTo>
                  <a:close/>
                </a:path>
                <a:path w="1056004" h="1056640">
                  <a:moveTo>
                    <a:pt x="592264" y="850163"/>
                  </a:moveTo>
                  <a:lnTo>
                    <a:pt x="566521" y="850163"/>
                  </a:lnTo>
                  <a:lnTo>
                    <a:pt x="540766" y="850163"/>
                  </a:lnTo>
                  <a:lnTo>
                    <a:pt x="540766" y="875919"/>
                  </a:lnTo>
                  <a:lnTo>
                    <a:pt x="566521" y="875919"/>
                  </a:lnTo>
                  <a:lnTo>
                    <a:pt x="592264" y="875919"/>
                  </a:lnTo>
                  <a:lnTo>
                    <a:pt x="592264" y="850163"/>
                  </a:lnTo>
                  <a:close/>
                </a:path>
                <a:path w="1056004" h="1056640">
                  <a:moveTo>
                    <a:pt x="618020" y="901661"/>
                  </a:moveTo>
                  <a:lnTo>
                    <a:pt x="592264" y="901661"/>
                  </a:lnTo>
                  <a:lnTo>
                    <a:pt x="592264" y="927417"/>
                  </a:lnTo>
                  <a:lnTo>
                    <a:pt x="618020" y="927417"/>
                  </a:lnTo>
                  <a:lnTo>
                    <a:pt x="618020" y="901661"/>
                  </a:lnTo>
                  <a:close/>
                </a:path>
                <a:path w="1056004" h="1056640">
                  <a:moveTo>
                    <a:pt x="669518" y="1030414"/>
                  </a:moveTo>
                  <a:lnTo>
                    <a:pt x="643775" y="1030414"/>
                  </a:lnTo>
                  <a:lnTo>
                    <a:pt x="618020" y="1030414"/>
                  </a:lnTo>
                  <a:lnTo>
                    <a:pt x="618020" y="1056170"/>
                  </a:lnTo>
                  <a:lnTo>
                    <a:pt x="643775" y="1056170"/>
                  </a:lnTo>
                  <a:lnTo>
                    <a:pt x="669518" y="1056170"/>
                  </a:lnTo>
                  <a:lnTo>
                    <a:pt x="669518" y="1030414"/>
                  </a:lnTo>
                  <a:close/>
                </a:path>
                <a:path w="1056004" h="1056640">
                  <a:moveTo>
                    <a:pt x="695274" y="901661"/>
                  </a:moveTo>
                  <a:lnTo>
                    <a:pt x="669518" y="901661"/>
                  </a:lnTo>
                  <a:lnTo>
                    <a:pt x="669518" y="927417"/>
                  </a:lnTo>
                  <a:lnTo>
                    <a:pt x="695274" y="927417"/>
                  </a:lnTo>
                  <a:lnTo>
                    <a:pt x="695274" y="901661"/>
                  </a:lnTo>
                  <a:close/>
                </a:path>
                <a:path w="1056004" h="1056640">
                  <a:moveTo>
                    <a:pt x="695274" y="824407"/>
                  </a:moveTo>
                  <a:lnTo>
                    <a:pt x="669518" y="824407"/>
                  </a:lnTo>
                  <a:lnTo>
                    <a:pt x="669518" y="850163"/>
                  </a:lnTo>
                  <a:lnTo>
                    <a:pt x="695274" y="850163"/>
                  </a:lnTo>
                  <a:lnTo>
                    <a:pt x="695274" y="824407"/>
                  </a:lnTo>
                  <a:close/>
                </a:path>
                <a:path w="1056004" h="1056640">
                  <a:moveTo>
                    <a:pt x="772515" y="824407"/>
                  </a:moveTo>
                  <a:lnTo>
                    <a:pt x="746772" y="824407"/>
                  </a:lnTo>
                  <a:lnTo>
                    <a:pt x="746772" y="850163"/>
                  </a:lnTo>
                  <a:lnTo>
                    <a:pt x="772515" y="850163"/>
                  </a:lnTo>
                  <a:lnTo>
                    <a:pt x="772515" y="824407"/>
                  </a:lnTo>
                  <a:close/>
                </a:path>
                <a:path w="1056004" h="1056640">
                  <a:moveTo>
                    <a:pt x="824026" y="901661"/>
                  </a:moveTo>
                  <a:lnTo>
                    <a:pt x="798271" y="901661"/>
                  </a:lnTo>
                  <a:lnTo>
                    <a:pt x="798271" y="927417"/>
                  </a:lnTo>
                  <a:lnTo>
                    <a:pt x="772515" y="927417"/>
                  </a:lnTo>
                  <a:lnTo>
                    <a:pt x="772515" y="901661"/>
                  </a:lnTo>
                  <a:lnTo>
                    <a:pt x="798271" y="901661"/>
                  </a:lnTo>
                  <a:lnTo>
                    <a:pt x="798271" y="875919"/>
                  </a:lnTo>
                  <a:lnTo>
                    <a:pt x="772515" y="875919"/>
                  </a:lnTo>
                  <a:lnTo>
                    <a:pt x="746772" y="875919"/>
                  </a:lnTo>
                  <a:lnTo>
                    <a:pt x="721017" y="875919"/>
                  </a:lnTo>
                  <a:lnTo>
                    <a:pt x="721017" y="850163"/>
                  </a:lnTo>
                  <a:lnTo>
                    <a:pt x="695274" y="850163"/>
                  </a:lnTo>
                  <a:lnTo>
                    <a:pt x="695274" y="901661"/>
                  </a:lnTo>
                  <a:lnTo>
                    <a:pt x="721017" y="901661"/>
                  </a:lnTo>
                  <a:lnTo>
                    <a:pt x="746772" y="901661"/>
                  </a:lnTo>
                  <a:lnTo>
                    <a:pt x="746772" y="927417"/>
                  </a:lnTo>
                  <a:lnTo>
                    <a:pt x="721017" y="927417"/>
                  </a:lnTo>
                  <a:lnTo>
                    <a:pt x="695274" y="927417"/>
                  </a:lnTo>
                  <a:lnTo>
                    <a:pt x="695274" y="953173"/>
                  </a:lnTo>
                  <a:lnTo>
                    <a:pt x="669518" y="953173"/>
                  </a:lnTo>
                  <a:lnTo>
                    <a:pt x="643775" y="953173"/>
                  </a:lnTo>
                  <a:lnTo>
                    <a:pt x="618020" y="953173"/>
                  </a:lnTo>
                  <a:lnTo>
                    <a:pt x="618020" y="978916"/>
                  </a:lnTo>
                  <a:lnTo>
                    <a:pt x="592264" y="978916"/>
                  </a:lnTo>
                  <a:lnTo>
                    <a:pt x="592264" y="927417"/>
                  </a:lnTo>
                  <a:lnTo>
                    <a:pt x="566521" y="927417"/>
                  </a:lnTo>
                  <a:lnTo>
                    <a:pt x="566521" y="901661"/>
                  </a:lnTo>
                  <a:lnTo>
                    <a:pt x="540766" y="901661"/>
                  </a:lnTo>
                  <a:lnTo>
                    <a:pt x="540766" y="875919"/>
                  </a:lnTo>
                  <a:lnTo>
                    <a:pt x="515010" y="875919"/>
                  </a:lnTo>
                  <a:lnTo>
                    <a:pt x="515010" y="798664"/>
                  </a:lnTo>
                  <a:lnTo>
                    <a:pt x="489267" y="798664"/>
                  </a:lnTo>
                  <a:lnTo>
                    <a:pt x="489267" y="901661"/>
                  </a:lnTo>
                  <a:lnTo>
                    <a:pt x="515010" y="901661"/>
                  </a:lnTo>
                  <a:lnTo>
                    <a:pt x="515010" y="927417"/>
                  </a:lnTo>
                  <a:lnTo>
                    <a:pt x="540766" y="927417"/>
                  </a:lnTo>
                  <a:lnTo>
                    <a:pt x="540766" y="978916"/>
                  </a:lnTo>
                  <a:lnTo>
                    <a:pt x="515010" y="978916"/>
                  </a:lnTo>
                  <a:lnTo>
                    <a:pt x="515010" y="927417"/>
                  </a:lnTo>
                  <a:lnTo>
                    <a:pt x="489267" y="927417"/>
                  </a:lnTo>
                  <a:lnTo>
                    <a:pt x="489267" y="901661"/>
                  </a:lnTo>
                  <a:lnTo>
                    <a:pt x="463511" y="901661"/>
                  </a:lnTo>
                  <a:lnTo>
                    <a:pt x="463511" y="953173"/>
                  </a:lnTo>
                  <a:lnTo>
                    <a:pt x="489267" y="953173"/>
                  </a:lnTo>
                  <a:lnTo>
                    <a:pt x="489267" y="1004671"/>
                  </a:lnTo>
                  <a:lnTo>
                    <a:pt x="515010" y="1004671"/>
                  </a:lnTo>
                  <a:lnTo>
                    <a:pt x="540766" y="1004671"/>
                  </a:lnTo>
                  <a:lnTo>
                    <a:pt x="540766" y="1030414"/>
                  </a:lnTo>
                  <a:lnTo>
                    <a:pt x="566521" y="1030414"/>
                  </a:lnTo>
                  <a:lnTo>
                    <a:pt x="566521" y="1004671"/>
                  </a:lnTo>
                  <a:lnTo>
                    <a:pt x="592264" y="1004671"/>
                  </a:lnTo>
                  <a:lnTo>
                    <a:pt x="618020" y="1004671"/>
                  </a:lnTo>
                  <a:lnTo>
                    <a:pt x="643775" y="1004671"/>
                  </a:lnTo>
                  <a:lnTo>
                    <a:pt x="643775" y="978916"/>
                  </a:lnTo>
                  <a:lnTo>
                    <a:pt x="669518" y="978916"/>
                  </a:lnTo>
                  <a:lnTo>
                    <a:pt x="669518" y="1004671"/>
                  </a:lnTo>
                  <a:lnTo>
                    <a:pt x="695274" y="1004671"/>
                  </a:lnTo>
                  <a:lnTo>
                    <a:pt x="695274" y="1030414"/>
                  </a:lnTo>
                  <a:lnTo>
                    <a:pt x="721017" y="1030414"/>
                  </a:lnTo>
                  <a:lnTo>
                    <a:pt x="721017" y="1004671"/>
                  </a:lnTo>
                  <a:lnTo>
                    <a:pt x="746772" y="1004671"/>
                  </a:lnTo>
                  <a:lnTo>
                    <a:pt x="772515" y="1004671"/>
                  </a:lnTo>
                  <a:lnTo>
                    <a:pt x="798271" y="1004671"/>
                  </a:lnTo>
                  <a:lnTo>
                    <a:pt x="798271" y="978916"/>
                  </a:lnTo>
                  <a:lnTo>
                    <a:pt x="772515" y="978916"/>
                  </a:lnTo>
                  <a:lnTo>
                    <a:pt x="746772" y="978916"/>
                  </a:lnTo>
                  <a:lnTo>
                    <a:pt x="746772" y="953173"/>
                  </a:lnTo>
                  <a:lnTo>
                    <a:pt x="772515" y="953173"/>
                  </a:lnTo>
                  <a:lnTo>
                    <a:pt x="798271" y="953173"/>
                  </a:lnTo>
                  <a:lnTo>
                    <a:pt x="824026" y="953173"/>
                  </a:lnTo>
                  <a:lnTo>
                    <a:pt x="824026" y="901661"/>
                  </a:lnTo>
                  <a:close/>
                </a:path>
                <a:path w="1056004" h="1056640">
                  <a:moveTo>
                    <a:pt x="824026" y="850163"/>
                  </a:moveTo>
                  <a:lnTo>
                    <a:pt x="798271" y="850163"/>
                  </a:lnTo>
                  <a:lnTo>
                    <a:pt x="798271" y="875919"/>
                  </a:lnTo>
                  <a:lnTo>
                    <a:pt x="824026" y="875919"/>
                  </a:lnTo>
                  <a:lnTo>
                    <a:pt x="824026" y="850163"/>
                  </a:lnTo>
                  <a:close/>
                </a:path>
                <a:path w="1056004" h="1056640">
                  <a:moveTo>
                    <a:pt x="849769" y="1030414"/>
                  </a:moveTo>
                  <a:lnTo>
                    <a:pt x="824026" y="1030414"/>
                  </a:lnTo>
                  <a:lnTo>
                    <a:pt x="798271" y="1030414"/>
                  </a:lnTo>
                  <a:lnTo>
                    <a:pt x="798271" y="1056170"/>
                  </a:lnTo>
                  <a:lnTo>
                    <a:pt x="824026" y="1056170"/>
                  </a:lnTo>
                  <a:lnTo>
                    <a:pt x="849769" y="1056170"/>
                  </a:lnTo>
                  <a:lnTo>
                    <a:pt x="849769" y="1030414"/>
                  </a:lnTo>
                  <a:close/>
                </a:path>
                <a:path w="1056004" h="1056640">
                  <a:moveTo>
                    <a:pt x="901280" y="1004671"/>
                  </a:moveTo>
                  <a:lnTo>
                    <a:pt x="875525" y="1004671"/>
                  </a:lnTo>
                  <a:lnTo>
                    <a:pt x="875525" y="978916"/>
                  </a:lnTo>
                  <a:lnTo>
                    <a:pt x="849769" y="978916"/>
                  </a:lnTo>
                  <a:lnTo>
                    <a:pt x="824026" y="978916"/>
                  </a:lnTo>
                  <a:lnTo>
                    <a:pt x="824026" y="1004671"/>
                  </a:lnTo>
                  <a:lnTo>
                    <a:pt x="849769" y="1004671"/>
                  </a:lnTo>
                  <a:lnTo>
                    <a:pt x="849769" y="1030414"/>
                  </a:lnTo>
                  <a:lnTo>
                    <a:pt x="875525" y="1030414"/>
                  </a:lnTo>
                  <a:lnTo>
                    <a:pt x="901280" y="1030414"/>
                  </a:lnTo>
                  <a:lnTo>
                    <a:pt x="901280" y="1004671"/>
                  </a:lnTo>
                  <a:close/>
                </a:path>
                <a:path w="1056004" h="1056640">
                  <a:moveTo>
                    <a:pt x="1030033" y="901661"/>
                  </a:moveTo>
                  <a:lnTo>
                    <a:pt x="1004277" y="901661"/>
                  </a:lnTo>
                  <a:lnTo>
                    <a:pt x="1004277" y="927417"/>
                  </a:lnTo>
                  <a:lnTo>
                    <a:pt x="1030033" y="927417"/>
                  </a:lnTo>
                  <a:lnTo>
                    <a:pt x="1030033" y="901661"/>
                  </a:lnTo>
                  <a:close/>
                </a:path>
                <a:path w="1056004" h="1056640">
                  <a:moveTo>
                    <a:pt x="1055776" y="953173"/>
                  </a:moveTo>
                  <a:lnTo>
                    <a:pt x="1030033" y="953173"/>
                  </a:lnTo>
                  <a:lnTo>
                    <a:pt x="1004277" y="953173"/>
                  </a:lnTo>
                  <a:lnTo>
                    <a:pt x="1004277" y="978916"/>
                  </a:lnTo>
                  <a:lnTo>
                    <a:pt x="978522" y="978916"/>
                  </a:lnTo>
                  <a:lnTo>
                    <a:pt x="952779" y="978916"/>
                  </a:lnTo>
                  <a:lnTo>
                    <a:pt x="927023" y="978916"/>
                  </a:lnTo>
                  <a:lnTo>
                    <a:pt x="927023" y="953173"/>
                  </a:lnTo>
                  <a:lnTo>
                    <a:pt x="901280" y="953173"/>
                  </a:lnTo>
                  <a:lnTo>
                    <a:pt x="901280" y="1004671"/>
                  </a:lnTo>
                  <a:lnTo>
                    <a:pt x="927023" y="1004671"/>
                  </a:lnTo>
                  <a:lnTo>
                    <a:pt x="927023" y="1056170"/>
                  </a:lnTo>
                  <a:lnTo>
                    <a:pt x="952779" y="1056170"/>
                  </a:lnTo>
                  <a:lnTo>
                    <a:pt x="952779" y="1030414"/>
                  </a:lnTo>
                  <a:lnTo>
                    <a:pt x="978522" y="1030414"/>
                  </a:lnTo>
                  <a:lnTo>
                    <a:pt x="1004277" y="1030414"/>
                  </a:lnTo>
                  <a:lnTo>
                    <a:pt x="1004277" y="1004671"/>
                  </a:lnTo>
                  <a:lnTo>
                    <a:pt x="1030033" y="1004671"/>
                  </a:lnTo>
                  <a:lnTo>
                    <a:pt x="1030033" y="1030414"/>
                  </a:lnTo>
                  <a:lnTo>
                    <a:pt x="1055776" y="1030414"/>
                  </a:lnTo>
                  <a:lnTo>
                    <a:pt x="1055776" y="953173"/>
                  </a:lnTo>
                  <a:close/>
                </a:path>
                <a:path w="1056004" h="1056640">
                  <a:moveTo>
                    <a:pt x="1055776" y="772909"/>
                  </a:moveTo>
                  <a:lnTo>
                    <a:pt x="1030033" y="772909"/>
                  </a:lnTo>
                  <a:lnTo>
                    <a:pt x="1004277" y="772909"/>
                  </a:lnTo>
                  <a:lnTo>
                    <a:pt x="1004277" y="798664"/>
                  </a:lnTo>
                  <a:lnTo>
                    <a:pt x="978522" y="798664"/>
                  </a:lnTo>
                  <a:lnTo>
                    <a:pt x="978522" y="850163"/>
                  </a:lnTo>
                  <a:lnTo>
                    <a:pt x="952779" y="850163"/>
                  </a:lnTo>
                  <a:lnTo>
                    <a:pt x="952779" y="927417"/>
                  </a:lnTo>
                  <a:lnTo>
                    <a:pt x="978522" y="927417"/>
                  </a:lnTo>
                  <a:lnTo>
                    <a:pt x="978522" y="901661"/>
                  </a:lnTo>
                  <a:lnTo>
                    <a:pt x="1004277" y="901661"/>
                  </a:lnTo>
                  <a:lnTo>
                    <a:pt x="1004277" y="824407"/>
                  </a:lnTo>
                  <a:lnTo>
                    <a:pt x="1030033" y="824407"/>
                  </a:lnTo>
                  <a:lnTo>
                    <a:pt x="1030033" y="798664"/>
                  </a:lnTo>
                  <a:lnTo>
                    <a:pt x="1055776" y="798664"/>
                  </a:lnTo>
                  <a:lnTo>
                    <a:pt x="1055776" y="772909"/>
                  </a:lnTo>
                  <a:close/>
                </a:path>
                <a:path w="1056004" h="1056640">
                  <a:moveTo>
                    <a:pt x="1055776" y="154940"/>
                  </a:moveTo>
                  <a:lnTo>
                    <a:pt x="875525" y="154940"/>
                  </a:lnTo>
                  <a:lnTo>
                    <a:pt x="875525" y="180340"/>
                  </a:lnTo>
                  <a:lnTo>
                    <a:pt x="1055776" y="180340"/>
                  </a:lnTo>
                  <a:lnTo>
                    <a:pt x="1055776" y="154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240"/>
              <a:ext cx="1056005" cy="1056640"/>
            </a:xfrm>
            <a:custGeom>
              <a:avLst/>
              <a:gdLst/>
              <a:ahLst/>
              <a:cxnLst/>
              <a:rect l="l" t="t" r="r" b="b"/>
              <a:pathLst>
                <a:path w="1056004" h="1056640">
                  <a:moveTo>
                    <a:pt x="128752" y="927417"/>
                  </a:moveTo>
                  <a:lnTo>
                    <a:pt x="51511" y="927417"/>
                  </a:lnTo>
                  <a:lnTo>
                    <a:pt x="51511" y="1004671"/>
                  </a:lnTo>
                  <a:lnTo>
                    <a:pt x="128752" y="1004671"/>
                  </a:lnTo>
                  <a:lnTo>
                    <a:pt x="128752" y="927417"/>
                  </a:lnTo>
                  <a:close/>
                </a:path>
                <a:path w="1056004" h="1056640">
                  <a:moveTo>
                    <a:pt x="128752" y="51892"/>
                  </a:moveTo>
                  <a:lnTo>
                    <a:pt x="51511" y="51892"/>
                  </a:lnTo>
                  <a:lnTo>
                    <a:pt x="51511" y="129146"/>
                  </a:lnTo>
                  <a:lnTo>
                    <a:pt x="128752" y="129146"/>
                  </a:lnTo>
                  <a:lnTo>
                    <a:pt x="128752" y="51892"/>
                  </a:lnTo>
                  <a:close/>
                </a:path>
                <a:path w="1056004" h="1056640">
                  <a:moveTo>
                    <a:pt x="180263" y="876300"/>
                  </a:moveTo>
                  <a:lnTo>
                    <a:pt x="154508" y="876300"/>
                  </a:lnTo>
                  <a:lnTo>
                    <a:pt x="154508" y="901700"/>
                  </a:lnTo>
                  <a:lnTo>
                    <a:pt x="154508" y="1029970"/>
                  </a:lnTo>
                  <a:lnTo>
                    <a:pt x="25755" y="1029970"/>
                  </a:lnTo>
                  <a:lnTo>
                    <a:pt x="25755" y="901700"/>
                  </a:lnTo>
                  <a:lnTo>
                    <a:pt x="154508" y="901700"/>
                  </a:lnTo>
                  <a:lnTo>
                    <a:pt x="154508" y="876300"/>
                  </a:lnTo>
                  <a:lnTo>
                    <a:pt x="0" y="876300"/>
                  </a:lnTo>
                  <a:lnTo>
                    <a:pt x="0" y="901700"/>
                  </a:lnTo>
                  <a:lnTo>
                    <a:pt x="0" y="1029970"/>
                  </a:lnTo>
                  <a:lnTo>
                    <a:pt x="0" y="1056640"/>
                  </a:lnTo>
                  <a:lnTo>
                    <a:pt x="180263" y="1056640"/>
                  </a:lnTo>
                  <a:lnTo>
                    <a:pt x="180263" y="1030414"/>
                  </a:lnTo>
                  <a:lnTo>
                    <a:pt x="180263" y="1029970"/>
                  </a:lnTo>
                  <a:lnTo>
                    <a:pt x="180263" y="901700"/>
                  </a:lnTo>
                  <a:lnTo>
                    <a:pt x="180263" y="876300"/>
                  </a:lnTo>
                  <a:close/>
                </a:path>
                <a:path w="1056004" h="1056640">
                  <a:moveTo>
                    <a:pt x="901280" y="875919"/>
                  </a:moveTo>
                  <a:lnTo>
                    <a:pt x="875525" y="875919"/>
                  </a:lnTo>
                  <a:lnTo>
                    <a:pt x="875525" y="901661"/>
                  </a:lnTo>
                  <a:lnTo>
                    <a:pt x="901280" y="901661"/>
                  </a:lnTo>
                  <a:lnTo>
                    <a:pt x="901280" y="875919"/>
                  </a:lnTo>
                  <a:close/>
                </a:path>
                <a:path w="1056004" h="1056640">
                  <a:moveTo>
                    <a:pt x="952779" y="824230"/>
                  </a:moveTo>
                  <a:lnTo>
                    <a:pt x="824026" y="824230"/>
                  </a:lnTo>
                  <a:lnTo>
                    <a:pt x="824026" y="849630"/>
                  </a:lnTo>
                  <a:lnTo>
                    <a:pt x="824026" y="927100"/>
                  </a:lnTo>
                  <a:lnTo>
                    <a:pt x="824026" y="953770"/>
                  </a:lnTo>
                  <a:lnTo>
                    <a:pt x="952779" y="953770"/>
                  </a:lnTo>
                  <a:lnTo>
                    <a:pt x="952779" y="927417"/>
                  </a:lnTo>
                  <a:lnTo>
                    <a:pt x="952779" y="927100"/>
                  </a:lnTo>
                  <a:lnTo>
                    <a:pt x="952779" y="850163"/>
                  </a:lnTo>
                  <a:lnTo>
                    <a:pt x="927023" y="850163"/>
                  </a:lnTo>
                  <a:lnTo>
                    <a:pt x="927023" y="927100"/>
                  </a:lnTo>
                  <a:lnTo>
                    <a:pt x="849769" y="927100"/>
                  </a:lnTo>
                  <a:lnTo>
                    <a:pt x="849769" y="849630"/>
                  </a:lnTo>
                  <a:lnTo>
                    <a:pt x="952779" y="849630"/>
                  </a:lnTo>
                  <a:lnTo>
                    <a:pt x="952779" y="824230"/>
                  </a:lnTo>
                  <a:close/>
                </a:path>
                <a:path w="1056004" h="1056640">
                  <a:moveTo>
                    <a:pt x="1004277" y="51892"/>
                  </a:moveTo>
                  <a:lnTo>
                    <a:pt x="927023" y="51892"/>
                  </a:lnTo>
                  <a:lnTo>
                    <a:pt x="927023" y="129146"/>
                  </a:lnTo>
                  <a:lnTo>
                    <a:pt x="1004277" y="129146"/>
                  </a:lnTo>
                  <a:lnTo>
                    <a:pt x="1004277" y="51892"/>
                  </a:lnTo>
                  <a:close/>
                </a:path>
                <a:path w="1056004" h="1056640">
                  <a:moveTo>
                    <a:pt x="1055776" y="0"/>
                  </a:moveTo>
                  <a:lnTo>
                    <a:pt x="875525" y="0"/>
                  </a:lnTo>
                  <a:lnTo>
                    <a:pt x="875525" y="26670"/>
                  </a:lnTo>
                  <a:lnTo>
                    <a:pt x="875525" y="154940"/>
                  </a:lnTo>
                  <a:lnTo>
                    <a:pt x="875525" y="180340"/>
                  </a:lnTo>
                  <a:lnTo>
                    <a:pt x="1055776" y="180340"/>
                  </a:lnTo>
                  <a:lnTo>
                    <a:pt x="1055776" y="154940"/>
                  </a:lnTo>
                  <a:lnTo>
                    <a:pt x="901280" y="154940"/>
                  </a:lnTo>
                  <a:lnTo>
                    <a:pt x="901280" y="26670"/>
                  </a:lnTo>
                  <a:lnTo>
                    <a:pt x="1030033" y="26670"/>
                  </a:lnTo>
                  <a:lnTo>
                    <a:pt x="1030033" y="154901"/>
                  </a:lnTo>
                  <a:lnTo>
                    <a:pt x="1055776" y="154901"/>
                  </a:lnTo>
                  <a:lnTo>
                    <a:pt x="1055776" y="26670"/>
                  </a:lnTo>
                  <a:lnTo>
                    <a:pt x="1055776" y="26149"/>
                  </a:lnTo>
                  <a:lnTo>
                    <a:pt x="10557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6598" y="881224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03" y="101487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98587" y="10345442"/>
            <a:ext cx="877569" cy="21145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7509" y="1311800"/>
            <a:ext cx="3371850" cy="111506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43204" marR="240029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auxiliary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Pyramid.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73245" y="887298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0504" y="8091889"/>
            <a:ext cx="373951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R="99060"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https://technologystudent.com/despro_3/auxil10.html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1086624" y="790822"/>
            <a:ext cx="3415665" cy="9812020"/>
            <a:chOff x="11086624" y="790822"/>
            <a:chExt cx="3415665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0434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6116" y="4724715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0" y="0"/>
                  </a:moveTo>
                  <a:lnTo>
                    <a:pt x="2571734" y="0"/>
                  </a:lnTo>
                  <a:lnTo>
                    <a:pt x="1283684" y="1283150"/>
                  </a:lnTo>
                  <a:lnTo>
                    <a:pt x="0" y="0"/>
                  </a:lnTo>
                  <a:close/>
                </a:path>
                <a:path w="2571750" h="2571750">
                  <a:moveTo>
                    <a:pt x="0" y="0"/>
                  </a:moveTo>
                  <a:lnTo>
                    <a:pt x="1284220" y="1285283"/>
                  </a:lnTo>
                  <a:lnTo>
                    <a:pt x="0" y="2571738"/>
                  </a:lnTo>
                  <a:lnTo>
                    <a:pt x="0" y="0"/>
                  </a:lnTo>
                  <a:close/>
                </a:path>
                <a:path w="2571750" h="2571750">
                  <a:moveTo>
                    <a:pt x="0" y="2571738"/>
                  </a:moveTo>
                  <a:lnTo>
                    <a:pt x="2571734" y="2571738"/>
                  </a:lnTo>
                  <a:lnTo>
                    <a:pt x="1283684" y="1288587"/>
                  </a:lnTo>
                  <a:lnTo>
                    <a:pt x="0" y="2571738"/>
                  </a:lnTo>
                  <a:close/>
                </a:path>
                <a:path w="2571750" h="2571750">
                  <a:moveTo>
                    <a:pt x="2568545" y="0"/>
                  </a:moveTo>
                  <a:lnTo>
                    <a:pt x="1284324" y="1285283"/>
                  </a:lnTo>
                  <a:lnTo>
                    <a:pt x="2568545" y="2571738"/>
                  </a:lnTo>
                  <a:lnTo>
                    <a:pt x="256854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1674" y="4719096"/>
              <a:ext cx="2573020" cy="1289050"/>
            </a:xfrm>
            <a:custGeom>
              <a:avLst/>
              <a:gdLst/>
              <a:ahLst/>
              <a:cxnLst/>
              <a:rect l="l" t="t" r="r" b="b"/>
              <a:pathLst>
                <a:path w="2573019" h="1289050">
                  <a:moveTo>
                    <a:pt x="0" y="4255"/>
                  </a:moveTo>
                  <a:lnTo>
                    <a:pt x="1288580" y="1288583"/>
                  </a:lnTo>
                  <a:lnTo>
                    <a:pt x="2572912" y="0"/>
                  </a:lnTo>
                  <a:lnTo>
                    <a:pt x="0" y="425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6116" y="7689160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1292830" y="0"/>
                  </a:moveTo>
                  <a:lnTo>
                    <a:pt x="2571734" y="2571738"/>
                  </a:lnTo>
                  <a:lnTo>
                    <a:pt x="0" y="2571738"/>
                  </a:lnTo>
                  <a:lnTo>
                    <a:pt x="129283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6600" y="7688494"/>
              <a:ext cx="1616710" cy="2570480"/>
            </a:xfrm>
            <a:custGeom>
              <a:avLst/>
              <a:gdLst/>
              <a:ahLst/>
              <a:cxnLst/>
              <a:rect l="l" t="t" r="r" b="b"/>
              <a:pathLst>
                <a:path w="1616709" h="2570479">
                  <a:moveTo>
                    <a:pt x="1616504" y="0"/>
                  </a:moveTo>
                  <a:lnTo>
                    <a:pt x="0" y="0"/>
                  </a:lnTo>
                </a:path>
                <a:path w="1616709" h="2570479">
                  <a:moveTo>
                    <a:pt x="344787" y="2570342"/>
                  </a:moveTo>
                  <a:lnTo>
                    <a:pt x="0" y="257034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8039" y="7688500"/>
              <a:ext cx="75565" cy="2570480"/>
            </a:xfrm>
            <a:custGeom>
              <a:avLst/>
              <a:gdLst/>
              <a:ahLst/>
              <a:cxnLst/>
              <a:rect l="l" t="t" r="r" b="b"/>
              <a:pathLst>
                <a:path w="75565" h="2570479">
                  <a:moveTo>
                    <a:pt x="72021" y="2435949"/>
                  </a:moveTo>
                  <a:lnTo>
                    <a:pt x="39192" y="2435949"/>
                  </a:lnTo>
                  <a:lnTo>
                    <a:pt x="39192" y="1524419"/>
                  </a:lnTo>
                  <a:lnTo>
                    <a:pt x="32842" y="1524419"/>
                  </a:lnTo>
                  <a:lnTo>
                    <a:pt x="32842" y="2435949"/>
                  </a:lnTo>
                  <a:lnTo>
                    <a:pt x="0" y="2435949"/>
                  </a:lnTo>
                  <a:lnTo>
                    <a:pt x="36017" y="2570340"/>
                  </a:lnTo>
                  <a:lnTo>
                    <a:pt x="54013" y="2503144"/>
                  </a:lnTo>
                  <a:lnTo>
                    <a:pt x="72021" y="2435949"/>
                  </a:lnTo>
                  <a:close/>
                </a:path>
                <a:path w="75565" h="2570479">
                  <a:moveTo>
                    <a:pt x="75006" y="134391"/>
                  </a:moveTo>
                  <a:lnTo>
                    <a:pt x="56997" y="67195"/>
                  </a:lnTo>
                  <a:lnTo>
                    <a:pt x="38989" y="0"/>
                  </a:lnTo>
                  <a:lnTo>
                    <a:pt x="2984" y="134391"/>
                  </a:lnTo>
                  <a:lnTo>
                    <a:pt x="35814" y="134391"/>
                  </a:lnTo>
                  <a:lnTo>
                    <a:pt x="35814" y="1031100"/>
                  </a:lnTo>
                  <a:lnTo>
                    <a:pt x="42164" y="1031100"/>
                  </a:lnTo>
                  <a:lnTo>
                    <a:pt x="42164" y="134391"/>
                  </a:lnTo>
                  <a:lnTo>
                    <a:pt x="75006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98587" y="4465087"/>
            <a:ext cx="767080" cy="189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0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56293" y="8781770"/>
            <a:ext cx="197485" cy="37592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46947" y="5817199"/>
            <a:ext cx="197485" cy="37592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334446" y="942563"/>
            <a:ext cx="14500225" cy="9211945"/>
            <a:chOff x="334446" y="942563"/>
            <a:chExt cx="14500225" cy="9211945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37255" y="4723923"/>
              <a:ext cx="346075" cy="2570480"/>
            </a:xfrm>
            <a:custGeom>
              <a:avLst/>
              <a:gdLst/>
              <a:ahLst/>
              <a:cxnLst/>
              <a:rect l="l" t="t" r="r" b="b"/>
              <a:pathLst>
                <a:path w="346075" h="2570479">
                  <a:moveTo>
                    <a:pt x="345635" y="0"/>
                  </a:moveTo>
                  <a:lnTo>
                    <a:pt x="0" y="0"/>
                  </a:lnTo>
                </a:path>
                <a:path w="346075" h="2570479">
                  <a:moveTo>
                    <a:pt x="344785" y="2570346"/>
                  </a:moveTo>
                  <a:lnTo>
                    <a:pt x="0" y="257034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8692" y="4723926"/>
              <a:ext cx="75565" cy="2570480"/>
            </a:xfrm>
            <a:custGeom>
              <a:avLst/>
              <a:gdLst/>
              <a:ahLst/>
              <a:cxnLst/>
              <a:rect l="l" t="t" r="r" b="b"/>
              <a:pathLst>
                <a:path w="75565" h="2570479">
                  <a:moveTo>
                    <a:pt x="72021" y="2435961"/>
                  </a:moveTo>
                  <a:lnTo>
                    <a:pt x="39192" y="2435961"/>
                  </a:lnTo>
                  <a:lnTo>
                    <a:pt x="39192" y="1524431"/>
                  </a:lnTo>
                  <a:lnTo>
                    <a:pt x="32842" y="1524431"/>
                  </a:lnTo>
                  <a:lnTo>
                    <a:pt x="32842" y="2435961"/>
                  </a:lnTo>
                  <a:lnTo>
                    <a:pt x="0" y="2435961"/>
                  </a:lnTo>
                  <a:lnTo>
                    <a:pt x="36017" y="2570353"/>
                  </a:lnTo>
                  <a:lnTo>
                    <a:pt x="54025" y="2503157"/>
                  </a:lnTo>
                  <a:lnTo>
                    <a:pt x="72021" y="2435961"/>
                  </a:lnTo>
                  <a:close/>
                </a:path>
                <a:path w="75565" h="2570479">
                  <a:moveTo>
                    <a:pt x="75006" y="134391"/>
                  </a:moveTo>
                  <a:lnTo>
                    <a:pt x="56997" y="67195"/>
                  </a:lnTo>
                  <a:lnTo>
                    <a:pt x="38989" y="0"/>
                  </a:lnTo>
                  <a:lnTo>
                    <a:pt x="2984" y="134391"/>
                  </a:lnTo>
                  <a:lnTo>
                    <a:pt x="35814" y="134391"/>
                  </a:lnTo>
                  <a:lnTo>
                    <a:pt x="35814" y="1031113"/>
                  </a:lnTo>
                  <a:lnTo>
                    <a:pt x="42164" y="1031113"/>
                  </a:lnTo>
                  <a:lnTo>
                    <a:pt x="42164" y="134391"/>
                  </a:lnTo>
                  <a:lnTo>
                    <a:pt x="75006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7465" y="57927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0" y="0"/>
                  </a:moveTo>
                  <a:lnTo>
                    <a:pt x="42048" y="0"/>
                  </a:lnTo>
                  <a:lnTo>
                    <a:pt x="42048" y="42052"/>
                  </a:lnTo>
                  <a:lnTo>
                    <a:pt x="0" y="420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522" y="93258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6" y="15458"/>
                  </a:lnTo>
                  <a:lnTo>
                    <a:pt x="442584" y="33846"/>
                  </a:lnTo>
                  <a:lnTo>
                    <a:pt x="482317" y="58505"/>
                  </a:lnTo>
                  <a:lnTo>
                    <a:pt x="517650" y="88814"/>
                  </a:lnTo>
                  <a:lnTo>
                    <a:pt x="547958" y="124146"/>
                  </a:lnTo>
                  <a:lnTo>
                    <a:pt x="572619" y="163879"/>
                  </a:lnTo>
                  <a:lnTo>
                    <a:pt x="591006" y="207387"/>
                  </a:lnTo>
                  <a:lnTo>
                    <a:pt x="602496" y="254046"/>
                  </a:lnTo>
                  <a:lnTo>
                    <a:pt x="606465" y="303232"/>
                  </a:lnTo>
                  <a:lnTo>
                    <a:pt x="602496" y="352418"/>
                  </a:lnTo>
                  <a:lnTo>
                    <a:pt x="591006" y="399078"/>
                  </a:lnTo>
                  <a:lnTo>
                    <a:pt x="572619" y="442586"/>
                  </a:lnTo>
                  <a:lnTo>
                    <a:pt x="547958" y="482318"/>
                  </a:lnTo>
                  <a:lnTo>
                    <a:pt x="517650" y="517651"/>
                  </a:lnTo>
                  <a:lnTo>
                    <a:pt x="482317" y="547960"/>
                  </a:lnTo>
                  <a:lnTo>
                    <a:pt x="442584" y="572620"/>
                  </a:lnTo>
                  <a:lnTo>
                    <a:pt x="399076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2" y="108295"/>
                  </a:moveTo>
                  <a:lnTo>
                    <a:pt x="1550832" y="17320"/>
                  </a:lnTo>
                  <a:lnTo>
                    <a:pt x="1550832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5" h="607059">
                  <a:moveTo>
                    <a:pt x="303231" y="86641"/>
                  </a:moveTo>
                  <a:lnTo>
                    <a:pt x="352893" y="92362"/>
                  </a:lnTo>
                  <a:lnTo>
                    <a:pt x="398482" y="108656"/>
                  </a:lnTo>
                  <a:lnTo>
                    <a:pt x="438697" y="134225"/>
                  </a:lnTo>
                  <a:lnTo>
                    <a:pt x="472239" y="167767"/>
                  </a:lnTo>
                  <a:lnTo>
                    <a:pt x="497806" y="207982"/>
                  </a:lnTo>
                  <a:lnTo>
                    <a:pt x="514100" y="253571"/>
                  </a:lnTo>
                  <a:lnTo>
                    <a:pt x="519821" y="303232"/>
                  </a:lnTo>
                  <a:lnTo>
                    <a:pt x="514100" y="352895"/>
                  </a:lnTo>
                  <a:lnTo>
                    <a:pt x="497806" y="398483"/>
                  </a:lnTo>
                  <a:lnTo>
                    <a:pt x="472239" y="438698"/>
                  </a:lnTo>
                  <a:lnTo>
                    <a:pt x="438697" y="472240"/>
                  </a:lnTo>
                  <a:lnTo>
                    <a:pt x="398482" y="497808"/>
                  </a:lnTo>
                  <a:lnTo>
                    <a:pt x="352893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7621" y="91297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1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9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1" y="500025"/>
                  </a:moveTo>
                  <a:lnTo>
                    <a:pt x="662101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31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6" y="500029"/>
                  </a:lnTo>
                </a:path>
                <a:path w="1807845" h="1021079">
                  <a:moveTo>
                    <a:pt x="1407514" y="500029"/>
                  </a:moveTo>
                  <a:lnTo>
                    <a:pt x="1174544" y="500029"/>
                  </a:lnTo>
                </a:path>
                <a:path w="1807845" h="1021079">
                  <a:moveTo>
                    <a:pt x="1533017" y="500029"/>
                  </a:moveTo>
                  <a:lnTo>
                    <a:pt x="1443024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71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77864" y="2421130"/>
              <a:ext cx="2694305" cy="1556385"/>
            </a:xfrm>
            <a:custGeom>
              <a:avLst/>
              <a:gdLst/>
              <a:ahLst/>
              <a:cxnLst/>
              <a:rect l="l" t="t" r="r" b="b"/>
              <a:pathLst>
                <a:path w="2694305" h="1556385">
                  <a:moveTo>
                    <a:pt x="1363226" y="0"/>
                  </a:moveTo>
                  <a:lnTo>
                    <a:pt x="0" y="777163"/>
                  </a:lnTo>
                  <a:lnTo>
                    <a:pt x="1342288" y="1556146"/>
                  </a:lnTo>
                  <a:lnTo>
                    <a:pt x="2693681" y="778982"/>
                  </a:lnTo>
                  <a:lnTo>
                    <a:pt x="136322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78231" y="944150"/>
              <a:ext cx="1356995" cy="3035935"/>
            </a:xfrm>
            <a:custGeom>
              <a:avLst/>
              <a:gdLst/>
              <a:ahLst/>
              <a:cxnLst/>
              <a:rect l="l" t="t" r="r" b="b"/>
              <a:pathLst>
                <a:path w="1356994" h="3035935">
                  <a:moveTo>
                    <a:pt x="1356459" y="0"/>
                  </a:moveTo>
                  <a:lnTo>
                    <a:pt x="0" y="2253675"/>
                  </a:lnTo>
                  <a:lnTo>
                    <a:pt x="1341895" y="3035854"/>
                  </a:lnTo>
                  <a:lnTo>
                    <a:pt x="135645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37776" y="3005730"/>
              <a:ext cx="1908175" cy="1101725"/>
            </a:xfrm>
            <a:custGeom>
              <a:avLst/>
              <a:gdLst/>
              <a:ahLst/>
              <a:cxnLst/>
              <a:rect l="l" t="t" r="r" b="b"/>
              <a:pathLst>
                <a:path w="1908175" h="1101725">
                  <a:moveTo>
                    <a:pt x="1907683" y="110140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20127" y="944150"/>
              <a:ext cx="1354455" cy="3035935"/>
            </a:xfrm>
            <a:custGeom>
              <a:avLst/>
              <a:gdLst/>
              <a:ahLst/>
              <a:cxnLst/>
              <a:rect l="l" t="t" r="r" b="b"/>
              <a:pathLst>
                <a:path w="1354455" h="3035935">
                  <a:moveTo>
                    <a:pt x="14563" y="0"/>
                  </a:moveTo>
                  <a:lnTo>
                    <a:pt x="0" y="3035854"/>
                  </a:lnTo>
                  <a:lnTo>
                    <a:pt x="1354126" y="2256872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20127" y="944150"/>
              <a:ext cx="1354455" cy="3035935"/>
            </a:xfrm>
            <a:custGeom>
              <a:avLst/>
              <a:gdLst/>
              <a:ahLst/>
              <a:cxnLst/>
              <a:rect l="l" t="t" r="r" b="b"/>
              <a:pathLst>
                <a:path w="1354455" h="3035935">
                  <a:moveTo>
                    <a:pt x="0" y="3035854"/>
                  </a:moveTo>
                  <a:lnTo>
                    <a:pt x="14563" y="0"/>
                  </a:lnTo>
                  <a:lnTo>
                    <a:pt x="1354126" y="2256872"/>
                  </a:lnTo>
                  <a:lnTo>
                    <a:pt x="0" y="303585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83183" y="2993295"/>
              <a:ext cx="1947545" cy="1124585"/>
            </a:xfrm>
            <a:custGeom>
              <a:avLst/>
              <a:gdLst/>
              <a:ahLst/>
              <a:cxnLst/>
              <a:rect l="l" t="t" r="r" b="b"/>
              <a:pathLst>
                <a:path w="1947544" h="1124585">
                  <a:moveTo>
                    <a:pt x="0" y="1124203"/>
                  </a:moveTo>
                  <a:lnTo>
                    <a:pt x="194717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85585" y="2421399"/>
              <a:ext cx="2683510" cy="779780"/>
            </a:xfrm>
            <a:custGeom>
              <a:avLst/>
              <a:gdLst/>
              <a:ahLst/>
              <a:cxnLst/>
              <a:rect l="l" t="t" r="r" b="b"/>
              <a:pathLst>
                <a:path w="2683509" h="779780">
                  <a:moveTo>
                    <a:pt x="2683447" y="771660"/>
                  </a:moveTo>
                  <a:lnTo>
                    <a:pt x="1346897" y="0"/>
                  </a:lnTo>
                </a:path>
                <a:path w="2683509" h="779780">
                  <a:moveTo>
                    <a:pt x="0" y="779670"/>
                  </a:moveTo>
                  <a:lnTo>
                    <a:pt x="1343661" y="3906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92463" y="1097858"/>
            <a:ext cx="1396365" cy="372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32410" marR="5080" indent="-220345">
              <a:lnSpc>
                <a:spcPts val="1320"/>
              </a:lnSpc>
              <a:spcBef>
                <a:spcPts val="220"/>
              </a:spcBef>
            </a:pPr>
            <a:r>
              <a:rPr sz="115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15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151616"/>
                </a:solidFill>
                <a:latin typeface="Arial"/>
                <a:cs typeface="Arial"/>
              </a:rPr>
              <a:t>PYRAMID (ISOMETRIC)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9212" y="4183090"/>
            <a:ext cx="115189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6598" y="881224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7509" y="1311800"/>
            <a:ext cx="3371850" cy="136715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54635" marR="251460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Square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Pyramid.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 are shown on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73245" y="887298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0504" y="8091889"/>
            <a:ext cx="373951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R="99060"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https://technologystudent.com/despro_3/auxil10.html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8595928" y="9183240"/>
            <a:ext cx="1056005" cy="1056640"/>
            <a:chOff x="8595928" y="9183240"/>
            <a:chExt cx="1056005" cy="1056640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633"/>
              <a:ext cx="1056005" cy="386715"/>
            </a:xfrm>
            <a:custGeom>
              <a:avLst/>
              <a:gdLst/>
              <a:ahLst/>
              <a:cxnLst/>
              <a:rect l="l" t="t" r="r" b="b"/>
              <a:pathLst>
                <a:path w="1056004" h="386715">
                  <a:moveTo>
                    <a:pt x="51511" y="283260"/>
                  </a:moveTo>
                  <a:lnTo>
                    <a:pt x="25755" y="283260"/>
                  </a:lnTo>
                  <a:lnTo>
                    <a:pt x="25755" y="309016"/>
                  </a:lnTo>
                  <a:lnTo>
                    <a:pt x="51511" y="309016"/>
                  </a:lnTo>
                  <a:lnTo>
                    <a:pt x="51511" y="283260"/>
                  </a:lnTo>
                  <a:close/>
                </a:path>
                <a:path w="1056004" h="386715">
                  <a:moveTo>
                    <a:pt x="51511" y="231762"/>
                  </a:moveTo>
                  <a:lnTo>
                    <a:pt x="25755" y="231762"/>
                  </a:lnTo>
                  <a:lnTo>
                    <a:pt x="0" y="231762"/>
                  </a:lnTo>
                  <a:lnTo>
                    <a:pt x="0" y="283260"/>
                  </a:lnTo>
                  <a:lnTo>
                    <a:pt x="25755" y="283260"/>
                  </a:lnTo>
                  <a:lnTo>
                    <a:pt x="25755" y="257505"/>
                  </a:lnTo>
                  <a:lnTo>
                    <a:pt x="51511" y="257505"/>
                  </a:lnTo>
                  <a:lnTo>
                    <a:pt x="51511" y="231762"/>
                  </a:lnTo>
                  <a:close/>
                </a:path>
                <a:path w="1056004" h="386715">
                  <a:moveTo>
                    <a:pt x="206006" y="206006"/>
                  </a:moveTo>
                  <a:lnTo>
                    <a:pt x="180263" y="206006"/>
                  </a:lnTo>
                  <a:lnTo>
                    <a:pt x="154508" y="206006"/>
                  </a:lnTo>
                  <a:lnTo>
                    <a:pt x="154508" y="231762"/>
                  </a:lnTo>
                  <a:lnTo>
                    <a:pt x="180263" y="231762"/>
                  </a:lnTo>
                  <a:lnTo>
                    <a:pt x="206006" y="231762"/>
                  </a:lnTo>
                  <a:lnTo>
                    <a:pt x="206006" y="206006"/>
                  </a:lnTo>
                  <a:close/>
                </a:path>
                <a:path w="1056004" h="386715">
                  <a:moveTo>
                    <a:pt x="231762" y="154508"/>
                  </a:moveTo>
                  <a:lnTo>
                    <a:pt x="206006" y="154508"/>
                  </a:lnTo>
                  <a:lnTo>
                    <a:pt x="206006" y="180251"/>
                  </a:lnTo>
                  <a:lnTo>
                    <a:pt x="231762" y="180251"/>
                  </a:lnTo>
                  <a:lnTo>
                    <a:pt x="231762" y="154508"/>
                  </a:lnTo>
                  <a:close/>
                </a:path>
                <a:path w="1056004" h="386715">
                  <a:moveTo>
                    <a:pt x="309016" y="0"/>
                  </a:moveTo>
                  <a:lnTo>
                    <a:pt x="283260" y="0"/>
                  </a:lnTo>
                  <a:lnTo>
                    <a:pt x="257517" y="0"/>
                  </a:lnTo>
                  <a:lnTo>
                    <a:pt x="231762" y="0"/>
                  </a:lnTo>
                  <a:lnTo>
                    <a:pt x="231762" y="25755"/>
                  </a:lnTo>
                  <a:lnTo>
                    <a:pt x="257517" y="25755"/>
                  </a:lnTo>
                  <a:lnTo>
                    <a:pt x="283260" y="25755"/>
                  </a:lnTo>
                  <a:lnTo>
                    <a:pt x="283260" y="51498"/>
                  </a:lnTo>
                  <a:lnTo>
                    <a:pt x="309016" y="51498"/>
                  </a:lnTo>
                  <a:lnTo>
                    <a:pt x="309016" y="0"/>
                  </a:lnTo>
                  <a:close/>
                </a:path>
                <a:path w="1056004" h="386715">
                  <a:moveTo>
                    <a:pt x="334759" y="103962"/>
                  </a:moveTo>
                  <a:lnTo>
                    <a:pt x="309016" y="103962"/>
                  </a:lnTo>
                  <a:lnTo>
                    <a:pt x="309016" y="180251"/>
                  </a:lnTo>
                  <a:lnTo>
                    <a:pt x="283260" y="180251"/>
                  </a:lnTo>
                  <a:lnTo>
                    <a:pt x="283260" y="51892"/>
                  </a:lnTo>
                  <a:lnTo>
                    <a:pt x="257517" y="51892"/>
                  </a:lnTo>
                  <a:lnTo>
                    <a:pt x="257517" y="180251"/>
                  </a:lnTo>
                  <a:lnTo>
                    <a:pt x="231762" y="180251"/>
                  </a:lnTo>
                  <a:lnTo>
                    <a:pt x="231762" y="231762"/>
                  </a:lnTo>
                  <a:lnTo>
                    <a:pt x="257517" y="231762"/>
                  </a:lnTo>
                  <a:lnTo>
                    <a:pt x="257517" y="181444"/>
                  </a:lnTo>
                  <a:lnTo>
                    <a:pt x="283260" y="181444"/>
                  </a:lnTo>
                  <a:lnTo>
                    <a:pt x="283260" y="206006"/>
                  </a:lnTo>
                  <a:lnTo>
                    <a:pt x="309016" y="206006"/>
                  </a:lnTo>
                  <a:lnTo>
                    <a:pt x="309016" y="181444"/>
                  </a:lnTo>
                  <a:lnTo>
                    <a:pt x="334759" y="181444"/>
                  </a:lnTo>
                  <a:lnTo>
                    <a:pt x="334759" y="103962"/>
                  </a:lnTo>
                  <a:close/>
                </a:path>
                <a:path w="1056004" h="386715">
                  <a:moveTo>
                    <a:pt x="334759" y="51498"/>
                  </a:moveTo>
                  <a:lnTo>
                    <a:pt x="309016" y="51498"/>
                  </a:lnTo>
                  <a:lnTo>
                    <a:pt x="309016" y="77254"/>
                  </a:lnTo>
                  <a:lnTo>
                    <a:pt x="334759" y="77254"/>
                  </a:lnTo>
                  <a:lnTo>
                    <a:pt x="334759" y="51498"/>
                  </a:lnTo>
                  <a:close/>
                </a:path>
                <a:path w="1056004" h="386715">
                  <a:moveTo>
                    <a:pt x="386257" y="0"/>
                  </a:moveTo>
                  <a:lnTo>
                    <a:pt x="360514" y="0"/>
                  </a:lnTo>
                  <a:lnTo>
                    <a:pt x="360514" y="25755"/>
                  </a:lnTo>
                  <a:lnTo>
                    <a:pt x="386257" y="25755"/>
                  </a:lnTo>
                  <a:lnTo>
                    <a:pt x="386257" y="0"/>
                  </a:lnTo>
                  <a:close/>
                </a:path>
                <a:path w="1056004" h="386715">
                  <a:moveTo>
                    <a:pt x="515010" y="0"/>
                  </a:moveTo>
                  <a:lnTo>
                    <a:pt x="489267" y="0"/>
                  </a:lnTo>
                  <a:lnTo>
                    <a:pt x="489267" y="25755"/>
                  </a:lnTo>
                  <a:lnTo>
                    <a:pt x="515010" y="25755"/>
                  </a:lnTo>
                  <a:lnTo>
                    <a:pt x="515010" y="0"/>
                  </a:lnTo>
                  <a:close/>
                </a:path>
                <a:path w="1056004" h="386715">
                  <a:moveTo>
                    <a:pt x="540766" y="232244"/>
                  </a:moveTo>
                  <a:lnTo>
                    <a:pt x="515010" y="232244"/>
                  </a:lnTo>
                  <a:lnTo>
                    <a:pt x="515010" y="181444"/>
                  </a:lnTo>
                  <a:lnTo>
                    <a:pt x="489267" y="181444"/>
                  </a:lnTo>
                  <a:lnTo>
                    <a:pt x="489267" y="154762"/>
                  </a:lnTo>
                  <a:lnTo>
                    <a:pt x="463511" y="154762"/>
                  </a:lnTo>
                  <a:lnTo>
                    <a:pt x="463511" y="181444"/>
                  </a:lnTo>
                  <a:lnTo>
                    <a:pt x="437769" y="181444"/>
                  </a:lnTo>
                  <a:lnTo>
                    <a:pt x="437769" y="129362"/>
                  </a:lnTo>
                  <a:lnTo>
                    <a:pt x="412013" y="129362"/>
                  </a:lnTo>
                  <a:lnTo>
                    <a:pt x="412013" y="206844"/>
                  </a:lnTo>
                  <a:lnTo>
                    <a:pt x="386257" y="206844"/>
                  </a:lnTo>
                  <a:lnTo>
                    <a:pt x="386257" y="232244"/>
                  </a:lnTo>
                  <a:lnTo>
                    <a:pt x="386257" y="257644"/>
                  </a:lnTo>
                  <a:lnTo>
                    <a:pt x="360514" y="257644"/>
                  </a:lnTo>
                  <a:lnTo>
                    <a:pt x="334759" y="257644"/>
                  </a:lnTo>
                  <a:lnTo>
                    <a:pt x="334759" y="232244"/>
                  </a:lnTo>
                  <a:lnTo>
                    <a:pt x="360514" y="232244"/>
                  </a:lnTo>
                  <a:lnTo>
                    <a:pt x="386257" y="232244"/>
                  </a:lnTo>
                  <a:lnTo>
                    <a:pt x="386257" y="206844"/>
                  </a:lnTo>
                  <a:lnTo>
                    <a:pt x="386257" y="129362"/>
                  </a:lnTo>
                  <a:lnTo>
                    <a:pt x="360514" y="129362"/>
                  </a:lnTo>
                  <a:lnTo>
                    <a:pt x="360514" y="181444"/>
                  </a:lnTo>
                  <a:lnTo>
                    <a:pt x="334759" y="181444"/>
                  </a:lnTo>
                  <a:lnTo>
                    <a:pt x="334759" y="206844"/>
                  </a:lnTo>
                  <a:lnTo>
                    <a:pt x="309016" y="206844"/>
                  </a:lnTo>
                  <a:lnTo>
                    <a:pt x="309016" y="232244"/>
                  </a:lnTo>
                  <a:lnTo>
                    <a:pt x="283260" y="232244"/>
                  </a:lnTo>
                  <a:lnTo>
                    <a:pt x="283260" y="257505"/>
                  </a:lnTo>
                  <a:lnTo>
                    <a:pt x="257517" y="257505"/>
                  </a:lnTo>
                  <a:lnTo>
                    <a:pt x="257517" y="283260"/>
                  </a:lnTo>
                  <a:lnTo>
                    <a:pt x="283260" y="283260"/>
                  </a:lnTo>
                  <a:lnTo>
                    <a:pt x="283260" y="257644"/>
                  </a:lnTo>
                  <a:lnTo>
                    <a:pt x="309016" y="257644"/>
                  </a:lnTo>
                  <a:lnTo>
                    <a:pt x="309016" y="309702"/>
                  </a:lnTo>
                  <a:lnTo>
                    <a:pt x="334759" y="309702"/>
                  </a:lnTo>
                  <a:lnTo>
                    <a:pt x="334759" y="335102"/>
                  </a:lnTo>
                  <a:lnTo>
                    <a:pt x="360514" y="335102"/>
                  </a:lnTo>
                  <a:lnTo>
                    <a:pt x="360514" y="284302"/>
                  </a:lnTo>
                  <a:lnTo>
                    <a:pt x="386257" y="284302"/>
                  </a:lnTo>
                  <a:lnTo>
                    <a:pt x="412013" y="284302"/>
                  </a:lnTo>
                  <a:lnTo>
                    <a:pt x="412013" y="232244"/>
                  </a:lnTo>
                  <a:lnTo>
                    <a:pt x="437769" y="232244"/>
                  </a:lnTo>
                  <a:lnTo>
                    <a:pt x="437769" y="206844"/>
                  </a:lnTo>
                  <a:lnTo>
                    <a:pt x="463511" y="206844"/>
                  </a:lnTo>
                  <a:lnTo>
                    <a:pt x="463511" y="232244"/>
                  </a:lnTo>
                  <a:lnTo>
                    <a:pt x="437769" y="232244"/>
                  </a:lnTo>
                  <a:lnTo>
                    <a:pt x="437769" y="257644"/>
                  </a:lnTo>
                  <a:lnTo>
                    <a:pt x="463511" y="257644"/>
                  </a:lnTo>
                  <a:lnTo>
                    <a:pt x="489267" y="257644"/>
                  </a:lnTo>
                  <a:lnTo>
                    <a:pt x="489267" y="284302"/>
                  </a:lnTo>
                  <a:lnTo>
                    <a:pt x="463511" y="284302"/>
                  </a:lnTo>
                  <a:lnTo>
                    <a:pt x="437769" y="284302"/>
                  </a:lnTo>
                  <a:lnTo>
                    <a:pt x="437769" y="309702"/>
                  </a:lnTo>
                  <a:lnTo>
                    <a:pt x="463511" y="309702"/>
                  </a:lnTo>
                  <a:lnTo>
                    <a:pt x="463511" y="360502"/>
                  </a:lnTo>
                  <a:lnTo>
                    <a:pt x="489267" y="360502"/>
                  </a:lnTo>
                  <a:lnTo>
                    <a:pt x="489267" y="335102"/>
                  </a:lnTo>
                  <a:lnTo>
                    <a:pt x="515010" y="335102"/>
                  </a:lnTo>
                  <a:lnTo>
                    <a:pt x="515010" y="257644"/>
                  </a:lnTo>
                  <a:lnTo>
                    <a:pt x="540766" y="257644"/>
                  </a:lnTo>
                  <a:lnTo>
                    <a:pt x="540766" y="232244"/>
                  </a:lnTo>
                  <a:close/>
                </a:path>
                <a:path w="1056004" h="386715">
                  <a:moveTo>
                    <a:pt x="592264" y="154508"/>
                  </a:moveTo>
                  <a:lnTo>
                    <a:pt x="566521" y="154508"/>
                  </a:lnTo>
                  <a:lnTo>
                    <a:pt x="566521" y="180251"/>
                  </a:lnTo>
                  <a:lnTo>
                    <a:pt x="540766" y="180251"/>
                  </a:lnTo>
                  <a:lnTo>
                    <a:pt x="540766" y="231762"/>
                  </a:lnTo>
                  <a:lnTo>
                    <a:pt x="566521" y="231762"/>
                  </a:lnTo>
                  <a:lnTo>
                    <a:pt x="566521" y="206006"/>
                  </a:lnTo>
                  <a:lnTo>
                    <a:pt x="592264" y="206006"/>
                  </a:lnTo>
                  <a:lnTo>
                    <a:pt x="592264" y="154508"/>
                  </a:lnTo>
                  <a:close/>
                </a:path>
                <a:path w="1056004" h="386715">
                  <a:moveTo>
                    <a:pt x="643775" y="154508"/>
                  </a:moveTo>
                  <a:lnTo>
                    <a:pt x="618020" y="154508"/>
                  </a:lnTo>
                  <a:lnTo>
                    <a:pt x="618020" y="180251"/>
                  </a:lnTo>
                  <a:lnTo>
                    <a:pt x="643775" y="180251"/>
                  </a:lnTo>
                  <a:lnTo>
                    <a:pt x="643775" y="154508"/>
                  </a:lnTo>
                  <a:close/>
                </a:path>
                <a:path w="1056004" h="386715">
                  <a:moveTo>
                    <a:pt x="643775" y="103009"/>
                  </a:moveTo>
                  <a:lnTo>
                    <a:pt x="618020" y="103009"/>
                  </a:lnTo>
                  <a:lnTo>
                    <a:pt x="618020" y="51498"/>
                  </a:lnTo>
                  <a:lnTo>
                    <a:pt x="592264" y="51498"/>
                  </a:lnTo>
                  <a:lnTo>
                    <a:pt x="592264" y="25755"/>
                  </a:lnTo>
                  <a:lnTo>
                    <a:pt x="618020" y="25755"/>
                  </a:lnTo>
                  <a:lnTo>
                    <a:pt x="618020" y="0"/>
                  </a:lnTo>
                  <a:lnTo>
                    <a:pt x="592264" y="0"/>
                  </a:lnTo>
                  <a:lnTo>
                    <a:pt x="566521" y="0"/>
                  </a:lnTo>
                  <a:lnTo>
                    <a:pt x="566521" y="25755"/>
                  </a:lnTo>
                  <a:lnTo>
                    <a:pt x="540766" y="25755"/>
                  </a:lnTo>
                  <a:lnTo>
                    <a:pt x="540766" y="77254"/>
                  </a:lnTo>
                  <a:lnTo>
                    <a:pt x="515010" y="77254"/>
                  </a:lnTo>
                  <a:lnTo>
                    <a:pt x="515010" y="103009"/>
                  </a:lnTo>
                  <a:lnTo>
                    <a:pt x="489267" y="103009"/>
                  </a:lnTo>
                  <a:lnTo>
                    <a:pt x="489267" y="51498"/>
                  </a:lnTo>
                  <a:lnTo>
                    <a:pt x="463511" y="51498"/>
                  </a:lnTo>
                  <a:lnTo>
                    <a:pt x="463511" y="25755"/>
                  </a:lnTo>
                  <a:lnTo>
                    <a:pt x="437769" y="25755"/>
                  </a:lnTo>
                  <a:lnTo>
                    <a:pt x="437769" y="51498"/>
                  </a:lnTo>
                  <a:lnTo>
                    <a:pt x="412013" y="51498"/>
                  </a:lnTo>
                  <a:lnTo>
                    <a:pt x="412013" y="25755"/>
                  </a:lnTo>
                  <a:lnTo>
                    <a:pt x="386257" y="25755"/>
                  </a:lnTo>
                  <a:lnTo>
                    <a:pt x="386257" y="51498"/>
                  </a:lnTo>
                  <a:lnTo>
                    <a:pt x="360514" y="51498"/>
                  </a:lnTo>
                  <a:lnTo>
                    <a:pt x="360514" y="77254"/>
                  </a:lnTo>
                  <a:lnTo>
                    <a:pt x="386257" y="77254"/>
                  </a:lnTo>
                  <a:lnTo>
                    <a:pt x="412013" y="77254"/>
                  </a:lnTo>
                  <a:lnTo>
                    <a:pt x="412013" y="103009"/>
                  </a:lnTo>
                  <a:lnTo>
                    <a:pt x="437769" y="103009"/>
                  </a:lnTo>
                  <a:lnTo>
                    <a:pt x="437769" y="77254"/>
                  </a:lnTo>
                  <a:lnTo>
                    <a:pt x="463511" y="77254"/>
                  </a:lnTo>
                  <a:lnTo>
                    <a:pt x="463511" y="128752"/>
                  </a:lnTo>
                  <a:lnTo>
                    <a:pt x="489267" y="128752"/>
                  </a:lnTo>
                  <a:lnTo>
                    <a:pt x="489267" y="154508"/>
                  </a:lnTo>
                  <a:lnTo>
                    <a:pt x="515010" y="154508"/>
                  </a:lnTo>
                  <a:lnTo>
                    <a:pt x="515010" y="180251"/>
                  </a:lnTo>
                  <a:lnTo>
                    <a:pt x="540766" y="180251"/>
                  </a:lnTo>
                  <a:lnTo>
                    <a:pt x="540766" y="128752"/>
                  </a:lnTo>
                  <a:lnTo>
                    <a:pt x="566521" y="128752"/>
                  </a:lnTo>
                  <a:lnTo>
                    <a:pt x="592264" y="128752"/>
                  </a:lnTo>
                  <a:lnTo>
                    <a:pt x="592264" y="154508"/>
                  </a:lnTo>
                  <a:lnTo>
                    <a:pt x="618020" y="154508"/>
                  </a:lnTo>
                  <a:lnTo>
                    <a:pt x="618020" y="128752"/>
                  </a:lnTo>
                  <a:lnTo>
                    <a:pt x="643775" y="128752"/>
                  </a:lnTo>
                  <a:lnTo>
                    <a:pt x="643775" y="103009"/>
                  </a:lnTo>
                  <a:close/>
                </a:path>
                <a:path w="1056004" h="386715">
                  <a:moveTo>
                    <a:pt x="643775" y="25755"/>
                  </a:moveTo>
                  <a:lnTo>
                    <a:pt x="618020" y="25755"/>
                  </a:lnTo>
                  <a:lnTo>
                    <a:pt x="618020" y="51498"/>
                  </a:lnTo>
                  <a:lnTo>
                    <a:pt x="643775" y="51498"/>
                  </a:lnTo>
                  <a:lnTo>
                    <a:pt x="643775" y="25755"/>
                  </a:lnTo>
                  <a:close/>
                </a:path>
                <a:path w="1056004" h="386715">
                  <a:moveTo>
                    <a:pt x="669518" y="257505"/>
                  </a:moveTo>
                  <a:lnTo>
                    <a:pt x="643775" y="257505"/>
                  </a:lnTo>
                  <a:lnTo>
                    <a:pt x="643775" y="283260"/>
                  </a:lnTo>
                  <a:lnTo>
                    <a:pt x="669518" y="283260"/>
                  </a:lnTo>
                  <a:lnTo>
                    <a:pt x="669518" y="257505"/>
                  </a:lnTo>
                  <a:close/>
                </a:path>
                <a:path w="1056004" h="386715">
                  <a:moveTo>
                    <a:pt x="669518" y="206006"/>
                  </a:moveTo>
                  <a:lnTo>
                    <a:pt x="643775" y="206006"/>
                  </a:lnTo>
                  <a:lnTo>
                    <a:pt x="643775" y="231762"/>
                  </a:lnTo>
                  <a:lnTo>
                    <a:pt x="669518" y="231762"/>
                  </a:lnTo>
                  <a:lnTo>
                    <a:pt x="669518" y="206006"/>
                  </a:lnTo>
                  <a:close/>
                </a:path>
                <a:path w="1056004" h="386715">
                  <a:moveTo>
                    <a:pt x="669518" y="128752"/>
                  </a:moveTo>
                  <a:lnTo>
                    <a:pt x="643775" y="128752"/>
                  </a:lnTo>
                  <a:lnTo>
                    <a:pt x="643775" y="154508"/>
                  </a:lnTo>
                  <a:lnTo>
                    <a:pt x="669518" y="154508"/>
                  </a:lnTo>
                  <a:lnTo>
                    <a:pt x="669518" y="128752"/>
                  </a:lnTo>
                  <a:close/>
                </a:path>
                <a:path w="1056004" h="386715">
                  <a:moveTo>
                    <a:pt x="695274" y="103009"/>
                  </a:moveTo>
                  <a:lnTo>
                    <a:pt x="669518" y="103009"/>
                  </a:lnTo>
                  <a:lnTo>
                    <a:pt x="669518" y="128752"/>
                  </a:lnTo>
                  <a:lnTo>
                    <a:pt x="695274" y="128752"/>
                  </a:lnTo>
                  <a:lnTo>
                    <a:pt x="695274" y="103009"/>
                  </a:lnTo>
                  <a:close/>
                </a:path>
                <a:path w="1056004" h="386715">
                  <a:moveTo>
                    <a:pt x="695274" y="0"/>
                  </a:moveTo>
                  <a:lnTo>
                    <a:pt x="669518" y="0"/>
                  </a:lnTo>
                  <a:lnTo>
                    <a:pt x="669518" y="25755"/>
                  </a:lnTo>
                  <a:lnTo>
                    <a:pt x="695274" y="25755"/>
                  </a:lnTo>
                  <a:lnTo>
                    <a:pt x="695274" y="0"/>
                  </a:lnTo>
                  <a:close/>
                </a:path>
                <a:path w="1056004" h="386715">
                  <a:moveTo>
                    <a:pt x="721017" y="231762"/>
                  </a:moveTo>
                  <a:lnTo>
                    <a:pt x="695274" y="231762"/>
                  </a:lnTo>
                  <a:lnTo>
                    <a:pt x="695274" y="309016"/>
                  </a:lnTo>
                  <a:lnTo>
                    <a:pt x="721017" y="309016"/>
                  </a:lnTo>
                  <a:lnTo>
                    <a:pt x="721017" y="231762"/>
                  </a:lnTo>
                  <a:close/>
                </a:path>
                <a:path w="1056004" h="386715">
                  <a:moveTo>
                    <a:pt x="772515" y="103009"/>
                  </a:moveTo>
                  <a:lnTo>
                    <a:pt x="746772" y="103009"/>
                  </a:lnTo>
                  <a:lnTo>
                    <a:pt x="746772" y="25755"/>
                  </a:lnTo>
                  <a:lnTo>
                    <a:pt x="721017" y="25755"/>
                  </a:lnTo>
                  <a:lnTo>
                    <a:pt x="721017" y="51498"/>
                  </a:lnTo>
                  <a:lnTo>
                    <a:pt x="695274" y="51498"/>
                  </a:lnTo>
                  <a:lnTo>
                    <a:pt x="695274" y="103009"/>
                  </a:lnTo>
                  <a:lnTo>
                    <a:pt x="721017" y="103009"/>
                  </a:lnTo>
                  <a:lnTo>
                    <a:pt x="721017" y="128752"/>
                  </a:lnTo>
                  <a:lnTo>
                    <a:pt x="746772" y="128752"/>
                  </a:lnTo>
                  <a:lnTo>
                    <a:pt x="746772" y="154508"/>
                  </a:lnTo>
                  <a:lnTo>
                    <a:pt x="772515" y="154508"/>
                  </a:lnTo>
                  <a:lnTo>
                    <a:pt x="772515" y="103009"/>
                  </a:lnTo>
                  <a:close/>
                </a:path>
                <a:path w="1056004" h="386715">
                  <a:moveTo>
                    <a:pt x="798271" y="77254"/>
                  </a:moveTo>
                  <a:lnTo>
                    <a:pt x="772515" y="77254"/>
                  </a:lnTo>
                  <a:lnTo>
                    <a:pt x="772515" y="103009"/>
                  </a:lnTo>
                  <a:lnTo>
                    <a:pt x="798271" y="103009"/>
                  </a:lnTo>
                  <a:lnTo>
                    <a:pt x="798271" y="77254"/>
                  </a:lnTo>
                  <a:close/>
                </a:path>
                <a:path w="1056004" h="386715">
                  <a:moveTo>
                    <a:pt x="824026" y="103009"/>
                  </a:moveTo>
                  <a:lnTo>
                    <a:pt x="798271" y="103009"/>
                  </a:lnTo>
                  <a:lnTo>
                    <a:pt x="798271" y="128752"/>
                  </a:lnTo>
                  <a:lnTo>
                    <a:pt x="824026" y="128752"/>
                  </a:lnTo>
                  <a:lnTo>
                    <a:pt x="824026" y="103009"/>
                  </a:lnTo>
                  <a:close/>
                </a:path>
                <a:path w="1056004" h="386715">
                  <a:moveTo>
                    <a:pt x="824026" y="25755"/>
                  </a:moveTo>
                  <a:lnTo>
                    <a:pt x="798271" y="25755"/>
                  </a:lnTo>
                  <a:lnTo>
                    <a:pt x="798271" y="0"/>
                  </a:lnTo>
                  <a:lnTo>
                    <a:pt x="772515" y="0"/>
                  </a:lnTo>
                  <a:lnTo>
                    <a:pt x="746772" y="0"/>
                  </a:lnTo>
                  <a:lnTo>
                    <a:pt x="746772" y="25755"/>
                  </a:lnTo>
                  <a:lnTo>
                    <a:pt x="772515" y="25755"/>
                  </a:lnTo>
                  <a:lnTo>
                    <a:pt x="772515" y="51498"/>
                  </a:lnTo>
                  <a:lnTo>
                    <a:pt x="798271" y="51498"/>
                  </a:lnTo>
                  <a:lnTo>
                    <a:pt x="824026" y="51498"/>
                  </a:lnTo>
                  <a:lnTo>
                    <a:pt x="824026" y="25755"/>
                  </a:lnTo>
                  <a:close/>
                </a:path>
                <a:path w="1056004" h="386715">
                  <a:moveTo>
                    <a:pt x="849769" y="206006"/>
                  </a:moveTo>
                  <a:lnTo>
                    <a:pt x="824026" y="206006"/>
                  </a:lnTo>
                  <a:lnTo>
                    <a:pt x="824026" y="180251"/>
                  </a:lnTo>
                  <a:lnTo>
                    <a:pt x="798271" y="180251"/>
                  </a:lnTo>
                  <a:lnTo>
                    <a:pt x="798271" y="154508"/>
                  </a:lnTo>
                  <a:lnTo>
                    <a:pt x="772515" y="154508"/>
                  </a:lnTo>
                  <a:lnTo>
                    <a:pt x="772515" y="206006"/>
                  </a:lnTo>
                  <a:lnTo>
                    <a:pt x="798271" y="206006"/>
                  </a:lnTo>
                  <a:lnTo>
                    <a:pt x="798271" y="231762"/>
                  </a:lnTo>
                  <a:lnTo>
                    <a:pt x="772515" y="231762"/>
                  </a:lnTo>
                  <a:lnTo>
                    <a:pt x="772515" y="206006"/>
                  </a:lnTo>
                  <a:lnTo>
                    <a:pt x="746772" y="206006"/>
                  </a:lnTo>
                  <a:lnTo>
                    <a:pt x="746772" y="154508"/>
                  </a:lnTo>
                  <a:lnTo>
                    <a:pt x="721017" y="154508"/>
                  </a:lnTo>
                  <a:lnTo>
                    <a:pt x="721017" y="180251"/>
                  </a:lnTo>
                  <a:lnTo>
                    <a:pt x="695274" y="180251"/>
                  </a:lnTo>
                  <a:lnTo>
                    <a:pt x="695274" y="154508"/>
                  </a:lnTo>
                  <a:lnTo>
                    <a:pt x="669518" y="154508"/>
                  </a:lnTo>
                  <a:lnTo>
                    <a:pt x="669518" y="206006"/>
                  </a:lnTo>
                  <a:lnTo>
                    <a:pt x="695274" y="206006"/>
                  </a:lnTo>
                  <a:lnTo>
                    <a:pt x="721017" y="206006"/>
                  </a:lnTo>
                  <a:lnTo>
                    <a:pt x="721017" y="231762"/>
                  </a:lnTo>
                  <a:lnTo>
                    <a:pt x="746772" y="231762"/>
                  </a:lnTo>
                  <a:lnTo>
                    <a:pt x="746772" y="257505"/>
                  </a:lnTo>
                  <a:lnTo>
                    <a:pt x="772515" y="257505"/>
                  </a:lnTo>
                  <a:lnTo>
                    <a:pt x="798271" y="257505"/>
                  </a:lnTo>
                  <a:lnTo>
                    <a:pt x="824026" y="257505"/>
                  </a:lnTo>
                  <a:lnTo>
                    <a:pt x="824026" y="231762"/>
                  </a:lnTo>
                  <a:lnTo>
                    <a:pt x="849769" y="231762"/>
                  </a:lnTo>
                  <a:lnTo>
                    <a:pt x="849769" y="206006"/>
                  </a:lnTo>
                  <a:close/>
                </a:path>
                <a:path w="1056004" h="386715">
                  <a:moveTo>
                    <a:pt x="849769" y="128752"/>
                  </a:moveTo>
                  <a:lnTo>
                    <a:pt x="824026" y="128752"/>
                  </a:lnTo>
                  <a:lnTo>
                    <a:pt x="824026" y="180251"/>
                  </a:lnTo>
                  <a:lnTo>
                    <a:pt x="849769" y="180251"/>
                  </a:lnTo>
                  <a:lnTo>
                    <a:pt x="849769" y="128752"/>
                  </a:lnTo>
                  <a:close/>
                </a:path>
                <a:path w="1056004" h="386715">
                  <a:moveTo>
                    <a:pt x="849769" y="77254"/>
                  </a:moveTo>
                  <a:lnTo>
                    <a:pt x="824026" y="77254"/>
                  </a:lnTo>
                  <a:lnTo>
                    <a:pt x="824026" y="103009"/>
                  </a:lnTo>
                  <a:lnTo>
                    <a:pt x="849769" y="103009"/>
                  </a:lnTo>
                  <a:lnTo>
                    <a:pt x="849769" y="77254"/>
                  </a:lnTo>
                  <a:close/>
                </a:path>
                <a:path w="1056004" h="386715">
                  <a:moveTo>
                    <a:pt x="849769" y="0"/>
                  </a:moveTo>
                  <a:lnTo>
                    <a:pt x="824026" y="0"/>
                  </a:lnTo>
                  <a:lnTo>
                    <a:pt x="824026" y="25755"/>
                  </a:lnTo>
                  <a:lnTo>
                    <a:pt x="849769" y="25755"/>
                  </a:lnTo>
                  <a:lnTo>
                    <a:pt x="849769" y="0"/>
                  </a:lnTo>
                  <a:close/>
                </a:path>
                <a:path w="1056004" h="386715">
                  <a:moveTo>
                    <a:pt x="875525" y="231762"/>
                  </a:moveTo>
                  <a:lnTo>
                    <a:pt x="849769" y="231762"/>
                  </a:lnTo>
                  <a:lnTo>
                    <a:pt x="849769" y="257505"/>
                  </a:lnTo>
                  <a:lnTo>
                    <a:pt x="875525" y="257505"/>
                  </a:lnTo>
                  <a:lnTo>
                    <a:pt x="875525" y="231762"/>
                  </a:lnTo>
                  <a:close/>
                </a:path>
                <a:path w="1056004" h="386715">
                  <a:moveTo>
                    <a:pt x="1004277" y="206006"/>
                  </a:moveTo>
                  <a:lnTo>
                    <a:pt x="978522" y="206006"/>
                  </a:lnTo>
                  <a:lnTo>
                    <a:pt x="952779" y="206006"/>
                  </a:lnTo>
                  <a:lnTo>
                    <a:pt x="952779" y="231762"/>
                  </a:lnTo>
                  <a:lnTo>
                    <a:pt x="978522" y="231762"/>
                  </a:lnTo>
                  <a:lnTo>
                    <a:pt x="1004277" y="231762"/>
                  </a:lnTo>
                  <a:lnTo>
                    <a:pt x="1004277" y="206006"/>
                  </a:lnTo>
                  <a:close/>
                </a:path>
                <a:path w="1056004" h="386715">
                  <a:moveTo>
                    <a:pt x="1055776" y="283260"/>
                  </a:moveTo>
                  <a:lnTo>
                    <a:pt x="1030033" y="283260"/>
                  </a:lnTo>
                  <a:lnTo>
                    <a:pt x="1030033" y="231762"/>
                  </a:lnTo>
                  <a:lnTo>
                    <a:pt x="1004277" y="231762"/>
                  </a:lnTo>
                  <a:lnTo>
                    <a:pt x="1004277" y="257505"/>
                  </a:lnTo>
                  <a:lnTo>
                    <a:pt x="978522" y="257505"/>
                  </a:lnTo>
                  <a:lnTo>
                    <a:pt x="978522" y="283260"/>
                  </a:lnTo>
                  <a:lnTo>
                    <a:pt x="1004277" y="283260"/>
                  </a:lnTo>
                  <a:lnTo>
                    <a:pt x="1004277" y="334759"/>
                  </a:lnTo>
                  <a:lnTo>
                    <a:pt x="1030033" y="334759"/>
                  </a:lnTo>
                  <a:lnTo>
                    <a:pt x="1030033" y="386257"/>
                  </a:lnTo>
                  <a:lnTo>
                    <a:pt x="1055776" y="386257"/>
                  </a:lnTo>
                  <a:lnTo>
                    <a:pt x="1055776" y="2832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235526"/>
              <a:ext cx="1056005" cy="437515"/>
            </a:xfrm>
            <a:custGeom>
              <a:avLst/>
              <a:gdLst/>
              <a:ahLst/>
              <a:cxnLst/>
              <a:rect l="l" t="t" r="r" b="b"/>
              <a:pathLst>
                <a:path w="1056004" h="437515">
                  <a:moveTo>
                    <a:pt x="51511" y="282867"/>
                  </a:moveTo>
                  <a:lnTo>
                    <a:pt x="25755" y="282867"/>
                  </a:lnTo>
                  <a:lnTo>
                    <a:pt x="25755" y="308610"/>
                  </a:lnTo>
                  <a:lnTo>
                    <a:pt x="51511" y="308610"/>
                  </a:lnTo>
                  <a:lnTo>
                    <a:pt x="51511" y="282867"/>
                  </a:lnTo>
                  <a:close/>
                </a:path>
                <a:path w="1056004" h="437515">
                  <a:moveTo>
                    <a:pt x="103009" y="257124"/>
                  </a:moveTo>
                  <a:lnTo>
                    <a:pt x="77254" y="257124"/>
                  </a:lnTo>
                  <a:lnTo>
                    <a:pt x="77254" y="282867"/>
                  </a:lnTo>
                  <a:lnTo>
                    <a:pt x="103009" y="282867"/>
                  </a:lnTo>
                  <a:lnTo>
                    <a:pt x="103009" y="257124"/>
                  </a:lnTo>
                  <a:close/>
                </a:path>
                <a:path w="1056004" h="437515">
                  <a:moveTo>
                    <a:pt x="154508" y="334365"/>
                  </a:moveTo>
                  <a:lnTo>
                    <a:pt x="128752" y="334365"/>
                  </a:lnTo>
                  <a:lnTo>
                    <a:pt x="103009" y="334365"/>
                  </a:lnTo>
                  <a:lnTo>
                    <a:pt x="77254" y="334365"/>
                  </a:lnTo>
                  <a:lnTo>
                    <a:pt x="51511" y="334365"/>
                  </a:lnTo>
                  <a:lnTo>
                    <a:pt x="51511" y="360121"/>
                  </a:lnTo>
                  <a:lnTo>
                    <a:pt x="77254" y="360121"/>
                  </a:lnTo>
                  <a:lnTo>
                    <a:pt x="77254" y="385864"/>
                  </a:lnTo>
                  <a:lnTo>
                    <a:pt x="51511" y="385864"/>
                  </a:lnTo>
                  <a:lnTo>
                    <a:pt x="51511" y="360121"/>
                  </a:lnTo>
                  <a:lnTo>
                    <a:pt x="25755" y="360121"/>
                  </a:lnTo>
                  <a:lnTo>
                    <a:pt x="0" y="360121"/>
                  </a:lnTo>
                  <a:lnTo>
                    <a:pt x="0" y="385864"/>
                  </a:lnTo>
                  <a:lnTo>
                    <a:pt x="25755" y="385864"/>
                  </a:lnTo>
                  <a:lnTo>
                    <a:pt x="25755" y="411619"/>
                  </a:lnTo>
                  <a:lnTo>
                    <a:pt x="51511" y="411619"/>
                  </a:lnTo>
                  <a:lnTo>
                    <a:pt x="77254" y="411619"/>
                  </a:lnTo>
                  <a:lnTo>
                    <a:pt x="103009" y="411619"/>
                  </a:lnTo>
                  <a:lnTo>
                    <a:pt x="103009" y="385864"/>
                  </a:lnTo>
                  <a:lnTo>
                    <a:pt x="128752" y="385864"/>
                  </a:lnTo>
                  <a:lnTo>
                    <a:pt x="128752" y="360121"/>
                  </a:lnTo>
                  <a:lnTo>
                    <a:pt x="154508" y="360121"/>
                  </a:lnTo>
                  <a:lnTo>
                    <a:pt x="154508" y="334365"/>
                  </a:lnTo>
                  <a:close/>
                </a:path>
                <a:path w="1056004" h="437515">
                  <a:moveTo>
                    <a:pt x="154508" y="282867"/>
                  </a:moveTo>
                  <a:lnTo>
                    <a:pt x="128752" y="282867"/>
                  </a:lnTo>
                  <a:lnTo>
                    <a:pt x="103009" y="282867"/>
                  </a:lnTo>
                  <a:lnTo>
                    <a:pt x="103009" y="308610"/>
                  </a:lnTo>
                  <a:lnTo>
                    <a:pt x="128752" y="308610"/>
                  </a:lnTo>
                  <a:lnTo>
                    <a:pt x="154508" y="308610"/>
                  </a:lnTo>
                  <a:lnTo>
                    <a:pt x="154508" y="282867"/>
                  </a:lnTo>
                  <a:close/>
                </a:path>
                <a:path w="1056004" h="437515">
                  <a:moveTo>
                    <a:pt x="180263" y="360121"/>
                  </a:moveTo>
                  <a:lnTo>
                    <a:pt x="154508" y="360121"/>
                  </a:lnTo>
                  <a:lnTo>
                    <a:pt x="154508" y="385864"/>
                  </a:lnTo>
                  <a:lnTo>
                    <a:pt x="180263" y="385864"/>
                  </a:lnTo>
                  <a:lnTo>
                    <a:pt x="180263" y="360121"/>
                  </a:lnTo>
                  <a:close/>
                </a:path>
                <a:path w="1056004" h="437515">
                  <a:moveTo>
                    <a:pt x="180263" y="308610"/>
                  </a:moveTo>
                  <a:lnTo>
                    <a:pt x="154508" y="308610"/>
                  </a:lnTo>
                  <a:lnTo>
                    <a:pt x="154508" y="334365"/>
                  </a:lnTo>
                  <a:lnTo>
                    <a:pt x="180263" y="334365"/>
                  </a:lnTo>
                  <a:lnTo>
                    <a:pt x="180263" y="308610"/>
                  </a:lnTo>
                  <a:close/>
                </a:path>
                <a:path w="1056004" h="437515">
                  <a:moveTo>
                    <a:pt x="206006" y="334365"/>
                  </a:moveTo>
                  <a:lnTo>
                    <a:pt x="180263" y="334365"/>
                  </a:lnTo>
                  <a:lnTo>
                    <a:pt x="180263" y="360121"/>
                  </a:lnTo>
                  <a:lnTo>
                    <a:pt x="206006" y="360121"/>
                  </a:lnTo>
                  <a:lnTo>
                    <a:pt x="206006" y="334365"/>
                  </a:lnTo>
                  <a:close/>
                </a:path>
                <a:path w="1056004" h="437515">
                  <a:moveTo>
                    <a:pt x="231762" y="360121"/>
                  </a:moveTo>
                  <a:lnTo>
                    <a:pt x="206006" y="360121"/>
                  </a:lnTo>
                  <a:lnTo>
                    <a:pt x="206006" y="385864"/>
                  </a:lnTo>
                  <a:lnTo>
                    <a:pt x="180263" y="385864"/>
                  </a:lnTo>
                  <a:lnTo>
                    <a:pt x="180263" y="411619"/>
                  </a:lnTo>
                  <a:lnTo>
                    <a:pt x="206006" y="411619"/>
                  </a:lnTo>
                  <a:lnTo>
                    <a:pt x="231762" y="411619"/>
                  </a:lnTo>
                  <a:lnTo>
                    <a:pt x="231762" y="360121"/>
                  </a:lnTo>
                  <a:close/>
                </a:path>
                <a:path w="1056004" h="437515">
                  <a:moveTo>
                    <a:pt x="231762" y="179870"/>
                  </a:moveTo>
                  <a:lnTo>
                    <a:pt x="206006" y="179870"/>
                  </a:lnTo>
                  <a:lnTo>
                    <a:pt x="206006" y="205613"/>
                  </a:lnTo>
                  <a:lnTo>
                    <a:pt x="180263" y="205613"/>
                  </a:lnTo>
                  <a:lnTo>
                    <a:pt x="154508" y="205613"/>
                  </a:lnTo>
                  <a:lnTo>
                    <a:pt x="128752" y="205613"/>
                  </a:lnTo>
                  <a:lnTo>
                    <a:pt x="103009" y="205613"/>
                  </a:lnTo>
                  <a:lnTo>
                    <a:pt x="103009" y="179870"/>
                  </a:lnTo>
                  <a:lnTo>
                    <a:pt x="128752" y="179870"/>
                  </a:lnTo>
                  <a:lnTo>
                    <a:pt x="128752" y="154114"/>
                  </a:lnTo>
                  <a:lnTo>
                    <a:pt x="103009" y="154114"/>
                  </a:lnTo>
                  <a:lnTo>
                    <a:pt x="77254" y="154114"/>
                  </a:lnTo>
                  <a:lnTo>
                    <a:pt x="77254" y="231368"/>
                  </a:lnTo>
                  <a:lnTo>
                    <a:pt x="103009" y="231368"/>
                  </a:lnTo>
                  <a:lnTo>
                    <a:pt x="103009" y="257124"/>
                  </a:lnTo>
                  <a:lnTo>
                    <a:pt x="128752" y="257124"/>
                  </a:lnTo>
                  <a:lnTo>
                    <a:pt x="154508" y="257124"/>
                  </a:lnTo>
                  <a:lnTo>
                    <a:pt x="154508" y="231368"/>
                  </a:lnTo>
                  <a:lnTo>
                    <a:pt x="180263" y="231368"/>
                  </a:lnTo>
                  <a:lnTo>
                    <a:pt x="180263" y="257124"/>
                  </a:lnTo>
                  <a:lnTo>
                    <a:pt x="154508" y="257124"/>
                  </a:lnTo>
                  <a:lnTo>
                    <a:pt x="154508" y="282867"/>
                  </a:lnTo>
                  <a:lnTo>
                    <a:pt x="180263" y="282867"/>
                  </a:lnTo>
                  <a:lnTo>
                    <a:pt x="206006" y="282867"/>
                  </a:lnTo>
                  <a:lnTo>
                    <a:pt x="206006" y="334365"/>
                  </a:lnTo>
                  <a:lnTo>
                    <a:pt x="231762" y="334365"/>
                  </a:lnTo>
                  <a:lnTo>
                    <a:pt x="231762" y="257124"/>
                  </a:lnTo>
                  <a:lnTo>
                    <a:pt x="206006" y="257124"/>
                  </a:lnTo>
                  <a:lnTo>
                    <a:pt x="206006" y="231368"/>
                  </a:lnTo>
                  <a:lnTo>
                    <a:pt x="231762" y="231368"/>
                  </a:lnTo>
                  <a:lnTo>
                    <a:pt x="231762" y="179870"/>
                  </a:lnTo>
                  <a:close/>
                </a:path>
                <a:path w="1056004" h="437515">
                  <a:moveTo>
                    <a:pt x="257517" y="334365"/>
                  </a:moveTo>
                  <a:lnTo>
                    <a:pt x="231762" y="334365"/>
                  </a:lnTo>
                  <a:lnTo>
                    <a:pt x="231762" y="360121"/>
                  </a:lnTo>
                  <a:lnTo>
                    <a:pt x="257517" y="360121"/>
                  </a:lnTo>
                  <a:lnTo>
                    <a:pt x="257517" y="334365"/>
                  </a:lnTo>
                  <a:close/>
                </a:path>
                <a:path w="1056004" h="437515">
                  <a:moveTo>
                    <a:pt x="257517" y="0"/>
                  </a:moveTo>
                  <a:lnTo>
                    <a:pt x="231762" y="0"/>
                  </a:lnTo>
                  <a:lnTo>
                    <a:pt x="206006" y="0"/>
                  </a:lnTo>
                  <a:lnTo>
                    <a:pt x="206006" y="52070"/>
                  </a:lnTo>
                  <a:lnTo>
                    <a:pt x="231762" y="52070"/>
                  </a:lnTo>
                  <a:lnTo>
                    <a:pt x="231762" y="77470"/>
                  </a:lnTo>
                  <a:lnTo>
                    <a:pt x="257517" y="77470"/>
                  </a:lnTo>
                  <a:lnTo>
                    <a:pt x="257517" y="0"/>
                  </a:lnTo>
                  <a:close/>
                </a:path>
                <a:path w="1056004" h="437515">
                  <a:moveTo>
                    <a:pt x="309016" y="385864"/>
                  </a:moveTo>
                  <a:lnTo>
                    <a:pt x="283260" y="385864"/>
                  </a:lnTo>
                  <a:lnTo>
                    <a:pt x="283260" y="360121"/>
                  </a:lnTo>
                  <a:lnTo>
                    <a:pt x="257517" y="360121"/>
                  </a:lnTo>
                  <a:lnTo>
                    <a:pt x="257517" y="411619"/>
                  </a:lnTo>
                  <a:lnTo>
                    <a:pt x="283260" y="411619"/>
                  </a:lnTo>
                  <a:lnTo>
                    <a:pt x="309016" y="411619"/>
                  </a:lnTo>
                  <a:lnTo>
                    <a:pt x="309016" y="385864"/>
                  </a:lnTo>
                  <a:close/>
                </a:path>
                <a:path w="1056004" h="437515">
                  <a:moveTo>
                    <a:pt x="309016" y="257124"/>
                  </a:moveTo>
                  <a:lnTo>
                    <a:pt x="283260" y="257124"/>
                  </a:lnTo>
                  <a:lnTo>
                    <a:pt x="283260" y="282867"/>
                  </a:lnTo>
                  <a:lnTo>
                    <a:pt x="257517" y="282867"/>
                  </a:lnTo>
                  <a:lnTo>
                    <a:pt x="257517" y="308610"/>
                  </a:lnTo>
                  <a:lnTo>
                    <a:pt x="283260" y="308610"/>
                  </a:lnTo>
                  <a:lnTo>
                    <a:pt x="309016" y="308610"/>
                  </a:lnTo>
                  <a:lnTo>
                    <a:pt x="309016" y="257124"/>
                  </a:lnTo>
                  <a:close/>
                </a:path>
                <a:path w="1056004" h="437515">
                  <a:moveTo>
                    <a:pt x="334759" y="360121"/>
                  </a:moveTo>
                  <a:lnTo>
                    <a:pt x="309016" y="360121"/>
                  </a:lnTo>
                  <a:lnTo>
                    <a:pt x="309016" y="385864"/>
                  </a:lnTo>
                  <a:lnTo>
                    <a:pt x="334759" y="385864"/>
                  </a:lnTo>
                  <a:lnTo>
                    <a:pt x="334759" y="360121"/>
                  </a:lnTo>
                  <a:close/>
                </a:path>
                <a:path w="1056004" h="437515">
                  <a:moveTo>
                    <a:pt x="334759" y="308610"/>
                  </a:moveTo>
                  <a:lnTo>
                    <a:pt x="309016" y="308610"/>
                  </a:lnTo>
                  <a:lnTo>
                    <a:pt x="309016" y="334365"/>
                  </a:lnTo>
                  <a:lnTo>
                    <a:pt x="334759" y="334365"/>
                  </a:lnTo>
                  <a:lnTo>
                    <a:pt x="334759" y="308610"/>
                  </a:lnTo>
                  <a:close/>
                </a:path>
                <a:path w="1056004" h="437515">
                  <a:moveTo>
                    <a:pt x="360514" y="25400"/>
                  </a:moveTo>
                  <a:lnTo>
                    <a:pt x="334759" y="25400"/>
                  </a:lnTo>
                  <a:lnTo>
                    <a:pt x="334759" y="52070"/>
                  </a:lnTo>
                  <a:lnTo>
                    <a:pt x="309016" y="52070"/>
                  </a:lnTo>
                  <a:lnTo>
                    <a:pt x="283260" y="52070"/>
                  </a:lnTo>
                  <a:lnTo>
                    <a:pt x="283260" y="77470"/>
                  </a:lnTo>
                  <a:lnTo>
                    <a:pt x="309016" y="77470"/>
                  </a:lnTo>
                  <a:lnTo>
                    <a:pt x="309016" y="129552"/>
                  </a:lnTo>
                  <a:lnTo>
                    <a:pt x="334759" y="129552"/>
                  </a:lnTo>
                  <a:lnTo>
                    <a:pt x="334759" y="102870"/>
                  </a:lnTo>
                  <a:lnTo>
                    <a:pt x="360514" y="102870"/>
                  </a:lnTo>
                  <a:lnTo>
                    <a:pt x="360514" y="25400"/>
                  </a:lnTo>
                  <a:close/>
                </a:path>
                <a:path w="1056004" h="437515">
                  <a:moveTo>
                    <a:pt x="412013" y="52070"/>
                  </a:moveTo>
                  <a:lnTo>
                    <a:pt x="386257" y="52070"/>
                  </a:lnTo>
                  <a:lnTo>
                    <a:pt x="386257" y="102870"/>
                  </a:lnTo>
                  <a:lnTo>
                    <a:pt x="412013" y="102870"/>
                  </a:lnTo>
                  <a:lnTo>
                    <a:pt x="412013" y="52070"/>
                  </a:lnTo>
                  <a:close/>
                </a:path>
                <a:path w="1056004" h="437515">
                  <a:moveTo>
                    <a:pt x="489267" y="360121"/>
                  </a:moveTo>
                  <a:lnTo>
                    <a:pt x="463511" y="360121"/>
                  </a:lnTo>
                  <a:lnTo>
                    <a:pt x="463511" y="308610"/>
                  </a:lnTo>
                  <a:lnTo>
                    <a:pt x="437769" y="308610"/>
                  </a:lnTo>
                  <a:lnTo>
                    <a:pt x="437769" y="360121"/>
                  </a:lnTo>
                  <a:lnTo>
                    <a:pt x="412013" y="360121"/>
                  </a:lnTo>
                  <a:lnTo>
                    <a:pt x="412013" y="282867"/>
                  </a:lnTo>
                  <a:lnTo>
                    <a:pt x="437769" y="282867"/>
                  </a:lnTo>
                  <a:lnTo>
                    <a:pt x="437769" y="257124"/>
                  </a:lnTo>
                  <a:lnTo>
                    <a:pt x="412013" y="257124"/>
                  </a:lnTo>
                  <a:lnTo>
                    <a:pt x="386257" y="257124"/>
                  </a:lnTo>
                  <a:lnTo>
                    <a:pt x="386257" y="360121"/>
                  </a:lnTo>
                  <a:lnTo>
                    <a:pt x="360514" y="360121"/>
                  </a:lnTo>
                  <a:lnTo>
                    <a:pt x="360514" y="385864"/>
                  </a:lnTo>
                  <a:lnTo>
                    <a:pt x="334759" y="385864"/>
                  </a:lnTo>
                  <a:lnTo>
                    <a:pt x="334759" y="411619"/>
                  </a:lnTo>
                  <a:lnTo>
                    <a:pt x="360514" y="411619"/>
                  </a:lnTo>
                  <a:lnTo>
                    <a:pt x="386257" y="411619"/>
                  </a:lnTo>
                  <a:lnTo>
                    <a:pt x="386257" y="385864"/>
                  </a:lnTo>
                  <a:lnTo>
                    <a:pt x="412013" y="385864"/>
                  </a:lnTo>
                  <a:lnTo>
                    <a:pt x="437769" y="385864"/>
                  </a:lnTo>
                  <a:lnTo>
                    <a:pt x="463511" y="385864"/>
                  </a:lnTo>
                  <a:lnTo>
                    <a:pt x="489267" y="385864"/>
                  </a:lnTo>
                  <a:lnTo>
                    <a:pt x="489267" y="360121"/>
                  </a:lnTo>
                  <a:close/>
                </a:path>
                <a:path w="1056004" h="437515">
                  <a:moveTo>
                    <a:pt x="566521" y="334365"/>
                  </a:moveTo>
                  <a:lnTo>
                    <a:pt x="540766" y="334365"/>
                  </a:lnTo>
                  <a:lnTo>
                    <a:pt x="515010" y="334365"/>
                  </a:lnTo>
                  <a:lnTo>
                    <a:pt x="515010" y="360121"/>
                  </a:lnTo>
                  <a:lnTo>
                    <a:pt x="540766" y="360121"/>
                  </a:lnTo>
                  <a:lnTo>
                    <a:pt x="540766" y="385864"/>
                  </a:lnTo>
                  <a:lnTo>
                    <a:pt x="566521" y="385864"/>
                  </a:lnTo>
                  <a:lnTo>
                    <a:pt x="566521" y="334365"/>
                  </a:lnTo>
                  <a:close/>
                </a:path>
                <a:path w="1056004" h="437515">
                  <a:moveTo>
                    <a:pt x="618020" y="334365"/>
                  </a:moveTo>
                  <a:lnTo>
                    <a:pt x="592264" y="334365"/>
                  </a:lnTo>
                  <a:lnTo>
                    <a:pt x="592264" y="411619"/>
                  </a:lnTo>
                  <a:lnTo>
                    <a:pt x="618020" y="411619"/>
                  </a:lnTo>
                  <a:lnTo>
                    <a:pt x="618020" y="334365"/>
                  </a:lnTo>
                  <a:close/>
                </a:path>
                <a:path w="1056004" h="437515">
                  <a:moveTo>
                    <a:pt x="643775" y="231368"/>
                  </a:moveTo>
                  <a:lnTo>
                    <a:pt x="618020" y="231368"/>
                  </a:lnTo>
                  <a:lnTo>
                    <a:pt x="618020" y="179870"/>
                  </a:lnTo>
                  <a:lnTo>
                    <a:pt x="592264" y="179870"/>
                  </a:lnTo>
                  <a:lnTo>
                    <a:pt x="592264" y="205613"/>
                  </a:lnTo>
                  <a:lnTo>
                    <a:pt x="566521" y="205613"/>
                  </a:lnTo>
                  <a:lnTo>
                    <a:pt x="566521" y="231368"/>
                  </a:lnTo>
                  <a:lnTo>
                    <a:pt x="540766" y="231368"/>
                  </a:lnTo>
                  <a:lnTo>
                    <a:pt x="540766" y="282867"/>
                  </a:lnTo>
                  <a:lnTo>
                    <a:pt x="515010" y="282867"/>
                  </a:lnTo>
                  <a:lnTo>
                    <a:pt x="515010" y="308610"/>
                  </a:lnTo>
                  <a:lnTo>
                    <a:pt x="540766" y="308610"/>
                  </a:lnTo>
                  <a:lnTo>
                    <a:pt x="566521" y="308610"/>
                  </a:lnTo>
                  <a:lnTo>
                    <a:pt x="566521" y="334365"/>
                  </a:lnTo>
                  <a:lnTo>
                    <a:pt x="592264" y="334365"/>
                  </a:lnTo>
                  <a:lnTo>
                    <a:pt x="592264" y="282867"/>
                  </a:lnTo>
                  <a:lnTo>
                    <a:pt x="618020" y="282867"/>
                  </a:lnTo>
                  <a:lnTo>
                    <a:pt x="643775" y="282867"/>
                  </a:lnTo>
                  <a:lnTo>
                    <a:pt x="643775" y="231368"/>
                  </a:lnTo>
                  <a:close/>
                </a:path>
                <a:path w="1056004" h="437515">
                  <a:moveTo>
                    <a:pt x="669518" y="282867"/>
                  </a:moveTo>
                  <a:lnTo>
                    <a:pt x="643775" y="282867"/>
                  </a:lnTo>
                  <a:lnTo>
                    <a:pt x="643775" y="308610"/>
                  </a:lnTo>
                  <a:lnTo>
                    <a:pt x="669518" y="308610"/>
                  </a:lnTo>
                  <a:lnTo>
                    <a:pt x="669518" y="282867"/>
                  </a:lnTo>
                  <a:close/>
                </a:path>
                <a:path w="1056004" h="437515">
                  <a:moveTo>
                    <a:pt x="695274" y="257124"/>
                  </a:moveTo>
                  <a:lnTo>
                    <a:pt x="669518" y="257124"/>
                  </a:lnTo>
                  <a:lnTo>
                    <a:pt x="669518" y="282867"/>
                  </a:lnTo>
                  <a:lnTo>
                    <a:pt x="695274" y="282867"/>
                  </a:lnTo>
                  <a:lnTo>
                    <a:pt x="695274" y="257124"/>
                  </a:lnTo>
                  <a:close/>
                </a:path>
                <a:path w="1056004" h="437515">
                  <a:moveTo>
                    <a:pt x="721017" y="308610"/>
                  </a:moveTo>
                  <a:lnTo>
                    <a:pt x="695274" y="308610"/>
                  </a:lnTo>
                  <a:lnTo>
                    <a:pt x="695274" y="334365"/>
                  </a:lnTo>
                  <a:lnTo>
                    <a:pt x="721017" y="334365"/>
                  </a:lnTo>
                  <a:lnTo>
                    <a:pt x="721017" y="308610"/>
                  </a:lnTo>
                  <a:close/>
                </a:path>
                <a:path w="1056004" h="437515">
                  <a:moveTo>
                    <a:pt x="746772" y="411619"/>
                  </a:moveTo>
                  <a:lnTo>
                    <a:pt x="721017" y="411619"/>
                  </a:lnTo>
                  <a:lnTo>
                    <a:pt x="721017" y="360121"/>
                  </a:lnTo>
                  <a:lnTo>
                    <a:pt x="695274" y="360121"/>
                  </a:lnTo>
                  <a:lnTo>
                    <a:pt x="695274" y="437375"/>
                  </a:lnTo>
                  <a:lnTo>
                    <a:pt x="721017" y="437375"/>
                  </a:lnTo>
                  <a:lnTo>
                    <a:pt x="746772" y="437375"/>
                  </a:lnTo>
                  <a:lnTo>
                    <a:pt x="746772" y="411619"/>
                  </a:lnTo>
                  <a:close/>
                </a:path>
                <a:path w="1056004" h="437515">
                  <a:moveTo>
                    <a:pt x="746772" y="334365"/>
                  </a:moveTo>
                  <a:lnTo>
                    <a:pt x="721017" y="334365"/>
                  </a:lnTo>
                  <a:lnTo>
                    <a:pt x="721017" y="360121"/>
                  </a:lnTo>
                  <a:lnTo>
                    <a:pt x="746772" y="360121"/>
                  </a:lnTo>
                  <a:lnTo>
                    <a:pt x="746772" y="334365"/>
                  </a:lnTo>
                  <a:close/>
                </a:path>
                <a:path w="1056004" h="437515">
                  <a:moveTo>
                    <a:pt x="772515" y="282867"/>
                  </a:moveTo>
                  <a:lnTo>
                    <a:pt x="746772" y="282867"/>
                  </a:lnTo>
                  <a:lnTo>
                    <a:pt x="746772" y="334365"/>
                  </a:lnTo>
                  <a:lnTo>
                    <a:pt x="772515" y="334365"/>
                  </a:lnTo>
                  <a:lnTo>
                    <a:pt x="772515" y="282867"/>
                  </a:lnTo>
                  <a:close/>
                </a:path>
                <a:path w="1056004" h="437515">
                  <a:moveTo>
                    <a:pt x="824026" y="282867"/>
                  </a:moveTo>
                  <a:lnTo>
                    <a:pt x="798271" y="282867"/>
                  </a:lnTo>
                  <a:lnTo>
                    <a:pt x="798271" y="308610"/>
                  </a:lnTo>
                  <a:lnTo>
                    <a:pt x="824026" y="308610"/>
                  </a:lnTo>
                  <a:lnTo>
                    <a:pt x="824026" y="282867"/>
                  </a:lnTo>
                  <a:close/>
                </a:path>
                <a:path w="1056004" h="437515">
                  <a:moveTo>
                    <a:pt x="849769" y="231368"/>
                  </a:moveTo>
                  <a:lnTo>
                    <a:pt x="824026" y="231368"/>
                  </a:lnTo>
                  <a:lnTo>
                    <a:pt x="798271" y="231368"/>
                  </a:lnTo>
                  <a:lnTo>
                    <a:pt x="772515" y="231368"/>
                  </a:lnTo>
                  <a:lnTo>
                    <a:pt x="746772" y="231368"/>
                  </a:lnTo>
                  <a:lnTo>
                    <a:pt x="746772" y="257124"/>
                  </a:lnTo>
                  <a:lnTo>
                    <a:pt x="772515" y="257124"/>
                  </a:lnTo>
                  <a:lnTo>
                    <a:pt x="798271" y="257124"/>
                  </a:lnTo>
                  <a:lnTo>
                    <a:pt x="824026" y="257124"/>
                  </a:lnTo>
                  <a:lnTo>
                    <a:pt x="824026" y="282867"/>
                  </a:lnTo>
                  <a:lnTo>
                    <a:pt x="849769" y="282867"/>
                  </a:lnTo>
                  <a:lnTo>
                    <a:pt x="849769" y="231368"/>
                  </a:lnTo>
                  <a:close/>
                </a:path>
                <a:path w="1056004" h="437515">
                  <a:moveTo>
                    <a:pt x="978522" y="231368"/>
                  </a:moveTo>
                  <a:lnTo>
                    <a:pt x="952779" y="231368"/>
                  </a:lnTo>
                  <a:lnTo>
                    <a:pt x="952779" y="179870"/>
                  </a:lnTo>
                  <a:lnTo>
                    <a:pt x="927023" y="179870"/>
                  </a:lnTo>
                  <a:lnTo>
                    <a:pt x="901280" y="179870"/>
                  </a:lnTo>
                  <a:lnTo>
                    <a:pt x="901280" y="231368"/>
                  </a:lnTo>
                  <a:lnTo>
                    <a:pt x="875525" y="231368"/>
                  </a:lnTo>
                  <a:lnTo>
                    <a:pt x="875525" y="308610"/>
                  </a:lnTo>
                  <a:lnTo>
                    <a:pt x="849769" y="308610"/>
                  </a:lnTo>
                  <a:lnTo>
                    <a:pt x="849769" y="411619"/>
                  </a:lnTo>
                  <a:lnTo>
                    <a:pt x="875525" y="411619"/>
                  </a:lnTo>
                  <a:lnTo>
                    <a:pt x="875525" y="334365"/>
                  </a:lnTo>
                  <a:lnTo>
                    <a:pt x="901280" y="334365"/>
                  </a:lnTo>
                  <a:lnTo>
                    <a:pt x="927023" y="334365"/>
                  </a:lnTo>
                  <a:lnTo>
                    <a:pt x="927023" y="308610"/>
                  </a:lnTo>
                  <a:lnTo>
                    <a:pt x="952779" y="308610"/>
                  </a:lnTo>
                  <a:lnTo>
                    <a:pt x="952779" y="282867"/>
                  </a:lnTo>
                  <a:lnTo>
                    <a:pt x="927023" y="282867"/>
                  </a:lnTo>
                  <a:lnTo>
                    <a:pt x="901280" y="282867"/>
                  </a:lnTo>
                  <a:lnTo>
                    <a:pt x="901280" y="257124"/>
                  </a:lnTo>
                  <a:lnTo>
                    <a:pt x="927023" y="257124"/>
                  </a:lnTo>
                  <a:lnTo>
                    <a:pt x="952779" y="257124"/>
                  </a:lnTo>
                  <a:lnTo>
                    <a:pt x="978522" y="257124"/>
                  </a:lnTo>
                  <a:lnTo>
                    <a:pt x="978522" y="231368"/>
                  </a:lnTo>
                  <a:close/>
                </a:path>
                <a:path w="1056004" h="437515">
                  <a:moveTo>
                    <a:pt x="1030033" y="334365"/>
                  </a:moveTo>
                  <a:lnTo>
                    <a:pt x="1004277" y="334365"/>
                  </a:lnTo>
                  <a:lnTo>
                    <a:pt x="1004277" y="308610"/>
                  </a:lnTo>
                  <a:lnTo>
                    <a:pt x="978522" y="308610"/>
                  </a:lnTo>
                  <a:lnTo>
                    <a:pt x="978522" y="334365"/>
                  </a:lnTo>
                  <a:lnTo>
                    <a:pt x="952779" y="334365"/>
                  </a:lnTo>
                  <a:lnTo>
                    <a:pt x="927023" y="334365"/>
                  </a:lnTo>
                  <a:lnTo>
                    <a:pt x="927023" y="360121"/>
                  </a:lnTo>
                  <a:lnTo>
                    <a:pt x="952779" y="360121"/>
                  </a:lnTo>
                  <a:lnTo>
                    <a:pt x="978522" y="360121"/>
                  </a:lnTo>
                  <a:lnTo>
                    <a:pt x="1004277" y="360121"/>
                  </a:lnTo>
                  <a:lnTo>
                    <a:pt x="1030033" y="360121"/>
                  </a:lnTo>
                  <a:lnTo>
                    <a:pt x="1030033" y="334365"/>
                  </a:lnTo>
                  <a:close/>
                </a:path>
                <a:path w="1056004" h="437515">
                  <a:moveTo>
                    <a:pt x="1055776" y="360121"/>
                  </a:moveTo>
                  <a:lnTo>
                    <a:pt x="1030033" y="360121"/>
                  </a:lnTo>
                  <a:lnTo>
                    <a:pt x="1030033" y="385864"/>
                  </a:lnTo>
                  <a:lnTo>
                    <a:pt x="1055776" y="385864"/>
                  </a:lnTo>
                  <a:lnTo>
                    <a:pt x="1055776" y="36012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492650"/>
              <a:ext cx="1056005" cy="541020"/>
            </a:xfrm>
            <a:custGeom>
              <a:avLst/>
              <a:gdLst/>
              <a:ahLst/>
              <a:cxnLst/>
              <a:rect l="l" t="t" r="r" b="b"/>
              <a:pathLst>
                <a:path w="1056004" h="541020">
                  <a:moveTo>
                    <a:pt x="25755" y="231749"/>
                  </a:moveTo>
                  <a:lnTo>
                    <a:pt x="0" y="231749"/>
                  </a:lnTo>
                  <a:lnTo>
                    <a:pt x="0" y="257492"/>
                  </a:lnTo>
                  <a:lnTo>
                    <a:pt x="25755" y="257492"/>
                  </a:lnTo>
                  <a:lnTo>
                    <a:pt x="25755" y="231749"/>
                  </a:lnTo>
                  <a:close/>
                </a:path>
                <a:path w="1056004" h="541020">
                  <a:moveTo>
                    <a:pt x="25755" y="180251"/>
                  </a:moveTo>
                  <a:lnTo>
                    <a:pt x="0" y="180251"/>
                  </a:lnTo>
                  <a:lnTo>
                    <a:pt x="0" y="205994"/>
                  </a:lnTo>
                  <a:lnTo>
                    <a:pt x="25755" y="205994"/>
                  </a:lnTo>
                  <a:lnTo>
                    <a:pt x="25755" y="180251"/>
                  </a:lnTo>
                  <a:close/>
                </a:path>
                <a:path w="1056004" h="541020">
                  <a:moveTo>
                    <a:pt x="103009" y="180251"/>
                  </a:moveTo>
                  <a:lnTo>
                    <a:pt x="77254" y="180251"/>
                  </a:lnTo>
                  <a:lnTo>
                    <a:pt x="77254" y="205994"/>
                  </a:lnTo>
                  <a:lnTo>
                    <a:pt x="103009" y="205994"/>
                  </a:lnTo>
                  <a:lnTo>
                    <a:pt x="103009" y="180251"/>
                  </a:lnTo>
                  <a:close/>
                </a:path>
                <a:path w="1056004" h="541020">
                  <a:moveTo>
                    <a:pt x="154508" y="437756"/>
                  </a:moveTo>
                  <a:lnTo>
                    <a:pt x="128752" y="437756"/>
                  </a:lnTo>
                  <a:lnTo>
                    <a:pt x="128752" y="386257"/>
                  </a:lnTo>
                  <a:lnTo>
                    <a:pt x="103009" y="386257"/>
                  </a:lnTo>
                  <a:lnTo>
                    <a:pt x="103009" y="463499"/>
                  </a:lnTo>
                  <a:lnTo>
                    <a:pt x="77254" y="463499"/>
                  </a:lnTo>
                  <a:lnTo>
                    <a:pt x="77254" y="437756"/>
                  </a:lnTo>
                  <a:lnTo>
                    <a:pt x="51511" y="437756"/>
                  </a:lnTo>
                  <a:lnTo>
                    <a:pt x="51511" y="463499"/>
                  </a:lnTo>
                  <a:lnTo>
                    <a:pt x="25755" y="463499"/>
                  </a:lnTo>
                  <a:lnTo>
                    <a:pt x="25755" y="437756"/>
                  </a:lnTo>
                  <a:lnTo>
                    <a:pt x="51511" y="437756"/>
                  </a:lnTo>
                  <a:lnTo>
                    <a:pt x="51511" y="386257"/>
                  </a:lnTo>
                  <a:lnTo>
                    <a:pt x="77254" y="386257"/>
                  </a:lnTo>
                  <a:lnTo>
                    <a:pt x="77254" y="334746"/>
                  </a:lnTo>
                  <a:lnTo>
                    <a:pt x="51511" y="334746"/>
                  </a:lnTo>
                  <a:lnTo>
                    <a:pt x="25755" y="334746"/>
                  </a:lnTo>
                  <a:lnTo>
                    <a:pt x="0" y="334746"/>
                  </a:lnTo>
                  <a:lnTo>
                    <a:pt x="0" y="540753"/>
                  </a:lnTo>
                  <a:lnTo>
                    <a:pt x="25755" y="540753"/>
                  </a:lnTo>
                  <a:lnTo>
                    <a:pt x="51511" y="540753"/>
                  </a:lnTo>
                  <a:lnTo>
                    <a:pt x="51511" y="514997"/>
                  </a:lnTo>
                  <a:lnTo>
                    <a:pt x="77254" y="514997"/>
                  </a:lnTo>
                  <a:lnTo>
                    <a:pt x="103009" y="514997"/>
                  </a:lnTo>
                  <a:lnTo>
                    <a:pt x="103009" y="489254"/>
                  </a:lnTo>
                  <a:lnTo>
                    <a:pt x="128752" y="489254"/>
                  </a:lnTo>
                  <a:lnTo>
                    <a:pt x="128752" y="463499"/>
                  </a:lnTo>
                  <a:lnTo>
                    <a:pt x="154508" y="463499"/>
                  </a:lnTo>
                  <a:lnTo>
                    <a:pt x="154508" y="437756"/>
                  </a:lnTo>
                  <a:close/>
                </a:path>
                <a:path w="1056004" h="541020">
                  <a:moveTo>
                    <a:pt x="180263" y="154495"/>
                  </a:moveTo>
                  <a:lnTo>
                    <a:pt x="154508" y="154495"/>
                  </a:lnTo>
                  <a:lnTo>
                    <a:pt x="154508" y="180251"/>
                  </a:lnTo>
                  <a:lnTo>
                    <a:pt x="180263" y="180251"/>
                  </a:lnTo>
                  <a:lnTo>
                    <a:pt x="180263" y="154495"/>
                  </a:lnTo>
                  <a:close/>
                </a:path>
                <a:path w="1056004" h="541020">
                  <a:moveTo>
                    <a:pt x="206006" y="309003"/>
                  </a:moveTo>
                  <a:lnTo>
                    <a:pt x="180263" y="309003"/>
                  </a:lnTo>
                  <a:lnTo>
                    <a:pt x="180263" y="334746"/>
                  </a:lnTo>
                  <a:lnTo>
                    <a:pt x="180263" y="360502"/>
                  </a:lnTo>
                  <a:lnTo>
                    <a:pt x="154508" y="360502"/>
                  </a:lnTo>
                  <a:lnTo>
                    <a:pt x="154508" y="334746"/>
                  </a:lnTo>
                  <a:lnTo>
                    <a:pt x="180263" y="334746"/>
                  </a:lnTo>
                  <a:lnTo>
                    <a:pt x="180263" y="309003"/>
                  </a:lnTo>
                  <a:lnTo>
                    <a:pt x="154508" y="309003"/>
                  </a:lnTo>
                  <a:lnTo>
                    <a:pt x="154508" y="283248"/>
                  </a:lnTo>
                  <a:lnTo>
                    <a:pt x="128752" y="283248"/>
                  </a:lnTo>
                  <a:lnTo>
                    <a:pt x="128752" y="334746"/>
                  </a:lnTo>
                  <a:lnTo>
                    <a:pt x="103009" y="334746"/>
                  </a:lnTo>
                  <a:lnTo>
                    <a:pt x="103009" y="360502"/>
                  </a:lnTo>
                  <a:lnTo>
                    <a:pt x="128752" y="360502"/>
                  </a:lnTo>
                  <a:lnTo>
                    <a:pt x="128752" y="386257"/>
                  </a:lnTo>
                  <a:lnTo>
                    <a:pt x="154508" y="386257"/>
                  </a:lnTo>
                  <a:lnTo>
                    <a:pt x="180263" y="386257"/>
                  </a:lnTo>
                  <a:lnTo>
                    <a:pt x="206006" y="386257"/>
                  </a:lnTo>
                  <a:lnTo>
                    <a:pt x="206006" y="309003"/>
                  </a:lnTo>
                  <a:close/>
                </a:path>
                <a:path w="1056004" h="541020">
                  <a:moveTo>
                    <a:pt x="231762" y="205994"/>
                  </a:moveTo>
                  <a:lnTo>
                    <a:pt x="206006" y="205994"/>
                  </a:lnTo>
                  <a:lnTo>
                    <a:pt x="180263" y="205994"/>
                  </a:lnTo>
                  <a:lnTo>
                    <a:pt x="154508" y="205994"/>
                  </a:lnTo>
                  <a:lnTo>
                    <a:pt x="154508" y="180251"/>
                  </a:lnTo>
                  <a:lnTo>
                    <a:pt x="128752" y="180251"/>
                  </a:lnTo>
                  <a:lnTo>
                    <a:pt x="128752" y="205994"/>
                  </a:lnTo>
                  <a:lnTo>
                    <a:pt x="103009" y="205994"/>
                  </a:lnTo>
                  <a:lnTo>
                    <a:pt x="103009" y="231749"/>
                  </a:lnTo>
                  <a:lnTo>
                    <a:pt x="128752" y="231749"/>
                  </a:lnTo>
                  <a:lnTo>
                    <a:pt x="154508" y="231749"/>
                  </a:lnTo>
                  <a:lnTo>
                    <a:pt x="180263" y="231749"/>
                  </a:lnTo>
                  <a:lnTo>
                    <a:pt x="206006" y="231749"/>
                  </a:lnTo>
                  <a:lnTo>
                    <a:pt x="231762" y="231749"/>
                  </a:lnTo>
                  <a:lnTo>
                    <a:pt x="231762" y="205994"/>
                  </a:lnTo>
                  <a:close/>
                </a:path>
                <a:path w="1056004" h="541020">
                  <a:moveTo>
                    <a:pt x="257517" y="309003"/>
                  </a:moveTo>
                  <a:lnTo>
                    <a:pt x="231762" y="309003"/>
                  </a:lnTo>
                  <a:lnTo>
                    <a:pt x="231762" y="334746"/>
                  </a:lnTo>
                  <a:lnTo>
                    <a:pt x="257517" y="334746"/>
                  </a:lnTo>
                  <a:lnTo>
                    <a:pt x="257517" y="309003"/>
                  </a:lnTo>
                  <a:close/>
                </a:path>
                <a:path w="1056004" h="541020">
                  <a:moveTo>
                    <a:pt x="257517" y="257492"/>
                  </a:moveTo>
                  <a:lnTo>
                    <a:pt x="231762" y="257492"/>
                  </a:lnTo>
                  <a:lnTo>
                    <a:pt x="206006" y="257492"/>
                  </a:lnTo>
                  <a:lnTo>
                    <a:pt x="180263" y="257492"/>
                  </a:lnTo>
                  <a:lnTo>
                    <a:pt x="154508" y="257492"/>
                  </a:lnTo>
                  <a:lnTo>
                    <a:pt x="154508" y="283248"/>
                  </a:lnTo>
                  <a:lnTo>
                    <a:pt x="180263" y="283248"/>
                  </a:lnTo>
                  <a:lnTo>
                    <a:pt x="206006" y="283248"/>
                  </a:lnTo>
                  <a:lnTo>
                    <a:pt x="206006" y="309003"/>
                  </a:lnTo>
                  <a:lnTo>
                    <a:pt x="231762" y="309003"/>
                  </a:lnTo>
                  <a:lnTo>
                    <a:pt x="231762" y="283248"/>
                  </a:lnTo>
                  <a:lnTo>
                    <a:pt x="257517" y="283248"/>
                  </a:lnTo>
                  <a:lnTo>
                    <a:pt x="257517" y="257492"/>
                  </a:lnTo>
                  <a:close/>
                </a:path>
                <a:path w="1056004" h="541020">
                  <a:moveTo>
                    <a:pt x="309016" y="180251"/>
                  </a:moveTo>
                  <a:lnTo>
                    <a:pt x="283260" y="180251"/>
                  </a:lnTo>
                  <a:lnTo>
                    <a:pt x="283260" y="205994"/>
                  </a:lnTo>
                  <a:lnTo>
                    <a:pt x="309016" y="205994"/>
                  </a:lnTo>
                  <a:lnTo>
                    <a:pt x="309016" y="180251"/>
                  </a:lnTo>
                  <a:close/>
                </a:path>
                <a:path w="1056004" h="541020">
                  <a:moveTo>
                    <a:pt x="360514" y="257492"/>
                  </a:moveTo>
                  <a:lnTo>
                    <a:pt x="334759" y="257492"/>
                  </a:lnTo>
                  <a:lnTo>
                    <a:pt x="334759" y="283248"/>
                  </a:lnTo>
                  <a:lnTo>
                    <a:pt x="360514" y="283248"/>
                  </a:lnTo>
                  <a:lnTo>
                    <a:pt x="360514" y="257492"/>
                  </a:lnTo>
                  <a:close/>
                </a:path>
                <a:path w="1056004" h="541020">
                  <a:moveTo>
                    <a:pt x="386257" y="180251"/>
                  </a:moveTo>
                  <a:lnTo>
                    <a:pt x="360514" y="180251"/>
                  </a:lnTo>
                  <a:lnTo>
                    <a:pt x="334759" y="180251"/>
                  </a:lnTo>
                  <a:lnTo>
                    <a:pt x="334759" y="231749"/>
                  </a:lnTo>
                  <a:lnTo>
                    <a:pt x="360514" y="231749"/>
                  </a:lnTo>
                  <a:lnTo>
                    <a:pt x="386257" y="231749"/>
                  </a:lnTo>
                  <a:lnTo>
                    <a:pt x="386257" y="180251"/>
                  </a:lnTo>
                  <a:close/>
                </a:path>
                <a:path w="1056004" h="541020">
                  <a:moveTo>
                    <a:pt x="412013" y="231749"/>
                  </a:moveTo>
                  <a:lnTo>
                    <a:pt x="386257" y="231749"/>
                  </a:lnTo>
                  <a:lnTo>
                    <a:pt x="386257" y="283248"/>
                  </a:lnTo>
                  <a:lnTo>
                    <a:pt x="412013" y="283248"/>
                  </a:lnTo>
                  <a:lnTo>
                    <a:pt x="412013" y="231749"/>
                  </a:lnTo>
                  <a:close/>
                </a:path>
                <a:path w="1056004" h="541020">
                  <a:moveTo>
                    <a:pt x="437769" y="205994"/>
                  </a:moveTo>
                  <a:lnTo>
                    <a:pt x="412013" y="205994"/>
                  </a:lnTo>
                  <a:lnTo>
                    <a:pt x="412013" y="231749"/>
                  </a:lnTo>
                  <a:lnTo>
                    <a:pt x="437769" y="231749"/>
                  </a:lnTo>
                  <a:lnTo>
                    <a:pt x="437769" y="205994"/>
                  </a:lnTo>
                  <a:close/>
                </a:path>
                <a:path w="1056004" h="541020">
                  <a:moveTo>
                    <a:pt x="437769" y="0"/>
                  </a:moveTo>
                  <a:lnTo>
                    <a:pt x="412013" y="0"/>
                  </a:lnTo>
                  <a:lnTo>
                    <a:pt x="412013" y="25742"/>
                  </a:lnTo>
                  <a:lnTo>
                    <a:pt x="437769" y="25742"/>
                  </a:lnTo>
                  <a:lnTo>
                    <a:pt x="437769" y="0"/>
                  </a:lnTo>
                  <a:close/>
                </a:path>
                <a:path w="1056004" h="541020">
                  <a:moveTo>
                    <a:pt x="463511" y="154495"/>
                  </a:moveTo>
                  <a:lnTo>
                    <a:pt x="437769" y="154495"/>
                  </a:lnTo>
                  <a:lnTo>
                    <a:pt x="412013" y="154495"/>
                  </a:lnTo>
                  <a:lnTo>
                    <a:pt x="412013" y="180251"/>
                  </a:lnTo>
                  <a:lnTo>
                    <a:pt x="437769" y="180251"/>
                  </a:lnTo>
                  <a:lnTo>
                    <a:pt x="437769" y="205994"/>
                  </a:lnTo>
                  <a:lnTo>
                    <a:pt x="463511" y="205994"/>
                  </a:lnTo>
                  <a:lnTo>
                    <a:pt x="463511" y="154495"/>
                  </a:lnTo>
                  <a:close/>
                </a:path>
                <a:path w="1056004" h="541020">
                  <a:moveTo>
                    <a:pt x="489267" y="231749"/>
                  </a:moveTo>
                  <a:lnTo>
                    <a:pt x="463511" y="231749"/>
                  </a:lnTo>
                  <a:lnTo>
                    <a:pt x="463511" y="257492"/>
                  </a:lnTo>
                  <a:lnTo>
                    <a:pt x="489267" y="257492"/>
                  </a:lnTo>
                  <a:lnTo>
                    <a:pt x="489267" y="231749"/>
                  </a:lnTo>
                  <a:close/>
                </a:path>
                <a:path w="1056004" h="541020">
                  <a:moveTo>
                    <a:pt x="515010" y="283248"/>
                  </a:moveTo>
                  <a:lnTo>
                    <a:pt x="489267" y="283248"/>
                  </a:lnTo>
                  <a:lnTo>
                    <a:pt x="463511" y="283248"/>
                  </a:lnTo>
                  <a:lnTo>
                    <a:pt x="463511" y="257492"/>
                  </a:lnTo>
                  <a:lnTo>
                    <a:pt x="437769" y="257492"/>
                  </a:lnTo>
                  <a:lnTo>
                    <a:pt x="437769" y="283248"/>
                  </a:lnTo>
                  <a:lnTo>
                    <a:pt x="412013" y="283248"/>
                  </a:lnTo>
                  <a:lnTo>
                    <a:pt x="412013" y="309003"/>
                  </a:lnTo>
                  <a:lnTo>
                    <a:pt x="386257" y="309003"/>
                  </a:lnTo>
                  <a:lnTo>
                    <a:pt x="360514" y="309003"/>
                  </a:lnTo>
                  <a:lnTo>
                    <a:pt x="334759" y="309003"/>
                  </a:lnTo>
                  <a:lnTo>
                    <a:pt x="334759" y="283248"/>
                  </a:lnTo>
                  <a:lnTo>
                    <a:pt x="309016" y="283248"/>
                  </a:lnTo>
                  <a:lnTo>
                    <a:pt x="309016" y="231749"/>
                  </a:lnTo>
                  <a:lnTo>
                    <a:pt x="283260" y="231749"/>
                  </a:lnTo>
                  <a:lnTo>
                    <a:pt x="257517" y="231749"/>
                  </a:lnTo>
                  <a:lnTo>
                    <a:pt x="257517" y="257492"/>
                  </a:lnTo>
                  <a:lnTo>
                    <a:pt x="283260" y="257492"/>
                  </a:lnTo>
                  <a:lnTo>
                    <a:pt x="283260" y="283248"/>
                  </a:lnTo>
                  <a:lnTo>
                    <a:pt x="257517" y="283248"/>
                  </a:lnTo>
                  <a:lnTo>
                    <a:pt x="257517" y="309003"/>
                  </a:lnTo>
                  <a:lnTo>
                    <a:pt x="283260" y="309003"/>
                  </a:lnTo>
                  <a:lnTo>
                    <a:pt x="283260" y="334746"/>
                  </a:lnTo>
                  <a:lnTo>
                    <a:pt x="309016" y="334746"/>
                  </a:lnTo>
                  <a:lnTo>
                    <a:pt x="334759" y="334746"/>
                  </a:lnTo>
                  <a:lnTo>
                    <a:pt x="360514" y="334746"/>
                  </a:lnTo>
                  <a:lnTo>
                    <a:pt x="386257" y="334746"/>
                  </a:lnTo>
                  <a:lnTo>
                    <a:pt x="386257" y="360502"/>
                  </a:lnTo>
                  <a:lnTo>
                    <a:pt x="412013" y="360502"/>
                  </a:lnTo>
                  <a:lnTo>
                    <a:pt x="412013" y="334746"/>
                  </a:lnTo>
                  <a:lnTo>
                    <a:pt x="437769" y="334746"/>
                  </a:lnTo>
                  <a:lnTo>
                    <a:pt x="437769" y="309003"/>
                  </a:lnTo>
                  <a:lnTo>
                    <a:pt x="463511" y="309003"/>
                  </a:lnTo>
                  <a:lnTo>
                    <a:pt x="489267" y="309003"/>
                  </a:lnTo>
                  <a:lnTo>
                    <a:pt x="515010" y="309003"/>
                  </a:lnTo>
                  <a:lnTo>
                    <a:pt x="515010" y="283248"/>
                  </a:lnTo>
                  <a:close/>
                </a:path>
                <a:path w="1056004" h="541020">
                  <a:moveTo>
                    <a:pt x="515010" y="180251"/>
                  </a:moveTo>
                  <a:lnTo>
                    <a:pt x="489267" y="180251"/>
                  </a:lnTo>
                  <a:lnTo>
                    <a:pt x="489267" y="231749"/>
                  </a:lnTo>
                  <a:lnTo>
                    <a:pt x="515010" y="231749"/>
                  </a:lnTo>
                  <a:lnTo>
                    <a:pt x="515010" y="180251"/>
                  </a:lnTo>
                  <a:close/>
                </a:path>
                <a:path w="1056004" h="541020">
                  <a:moveTo>
                    <a:pt x="515010" y="128739"/>
                  </a:moveTo>
                  <a:lnTo>
                    <a:pt x="489267" y="128739"/>
                  </a:lnTo>
                  <a:lnTo>
                    <a:pt x="489267" y="154495"/>
                  </a:lnTo>
                  <a:lnTo>
                    <a:pt x="515010" y="154495"/>
                  </a:lnTo>
                  <a:lnTo>
                    <a:pt x="515010" y="128739"/>
                  </a:lnTo>
                  <a:close/>
                </a:path>
                <a:path w="1056004" h="541020">
                  <a:moveTo>
                    <a:pt x="540766" y="231749"/>
                  </a:moveTo>
                  <a:lnTo>
                    <a:pt x="515010" y="231749"/>
                  </a:lnTo>
                  <a:lnTo>
                    <a:pt x="515010" y="257492"/>
                  </a:lnTo>
                  <a:lnTo>
                    <a:pt x="540766" y="257492"/>
                  </a:lnTo>
                  <a:lnTo>
                    <a:pt x="540766" y="231749"/>
                  </a:lnTo>
                  <a:close/>
                </a:path>
                <a:path w="1056004" h="541020">
                  <a:moveTo>
                    <a:pt x="540766" y="154495"/>
                  </a:moveTo>
                  <a:lnTo>
                    <a:pt x="515010" y="154495"/>
                  </a:lnTo>
                  <a:lnTo>
                    <a:pt x="515010" y="180251"/>
                  </a:lnTo>
                  <a:lnTo>
                    <a:pt x="540766" y="180251"/>
                  </a:lnTo>
                  <a:lnTo>
                    <a:pt x="540766" y="154495"/>
                  </a:lnTo>
                  <a:close/>
                </a:path>
                <a:path w="1056004" h="541020">
                  <a:moveTo>
                    <a:pt x="566521" y="205994"/>
                  </a:moveTo>
                  <a:lnTo>
                    <a:pt x="540766" y="205994"/>
                  </a:lnTo>
                  <a:lnTo>
                    <a:pt x="540766" y="231749"/>
                  </a:lnTo>
                  <a:lnTo>
                    <a:pt x="566521" y="231749"/>
                  </a:lnTo>
                  <a:lnTo>
                    <a:pt x="566521" y="205994"/>
                  </a:lnTo>
                  <a:close/>
                </a:path>
                <a:path w="1056004" h="541020">
                  <a:moveTo>
                    <a:pt x="592264" y="180251"/>
                  </a:moveTo>
                  <a:lnTo>
                    <a:pt x="566521" y="180251"/>
                  </a:lnTo>
                  <a:lnTo>
                    <a:pt x="566521" y="205994"/>
                  </a:lnTo>
                  <a:lnTo>
                    <a:pt x="592264" y="205994"/>
                  </a:lnTo>
                  <a:lnTo>
                    <a:pt x="592264" y="180251"/>
                  </a:lnTo>
                  <a:close/>
                </a:path>
                <a:path w="1056004" h="541020">
                  <a:moveTo>
                    <a:pt x="643775" y="180251"/>
                  </a:moveTo>
                  <a:lnTo>
                    <a:pt x="618020" y="180251"/>
                  </a:lnTo>
                  <a:lnTo>
                    <a:pt x="618020" y="205994"/>
                  </a:lnTo>
                  <a:lnTo>
                    <a:pt x="643775" y="205994"/>
                  </a:lnTo>
                  <a:lnTo>
                    <a:pt x="643775" y="180251"/>
                  </a:lnTo>
                  <a:close/>
                </a:path>
                <a:path w="1056004" h="541020">
                  <a:moveTo>
                    <a:pt x="669518" y="154495"/>
                  </a:moveTo>
                  <a:lnTo>
                    <a:pt x="643775" y="154495"/>
                  </a:lnTo>
                  <a:lnTo>
                    <a:pt x="643775" y="180251"/>
                  </a:lnTo>
                  <a:lnTo>
                    <a:pt x="669518" y="180251"/>
                  </a:lnTo>
                  <a:lnTo>
                    <a:pt x="669518" y="154495"/>
                  </a:lnTo>
                  <a:close/>
                </a:path>
                <a:path w="1056004" h="541020">
                  <a:moveTo>
                    <a:pt x="746772" y="205994"/>
                  </a:moveTo>
                  <a:lnTo>
                    <a:pt x="721017" y="205994"/>
                  </a:lnTo>
                  <a:lnTo>
                    <a:pt x="721017" y="231749"/>
                  </a:lnTo>
                  <a:lnTo>
                    <a:pt x="746772" y="231749"/>
                  </a:lnTo>
                  <a:lnTo>
                    <a:pt x="746772" y="205994"/>
                  </a:lnTo>
                  <a:close/>
                </a:path>
                <a:path w="1056004" h="541020">
                  <a:moveTo>
                    <a:pt x="798271" y="180251"/>
                  </a:moveTo>
                  <a:lnTo>
                    <a:pt x="772515" y="180251"/>
                  </a:lnTo>
                  <a:lnTo>
                    <a:pt x="746772" y="180251"/>
                  </a:lnTo>
                  <a:lnTo>
                    <a:pt x="746772" y="205994"/>
                  </a:lnTo>
                  <a:lnTo>
                    <a:pt x="772515" y="205994"/>
                  </a:lnTo>
                  <a:lnTo>
                    <a:pt x="798271" y="205994"/>
                  </a:lnTo>
                  <a:lnTo>
                    <a:pt x="798271" y="180251"/>
                  </a:lnTo>
                  <a:close/>
                </a:path>
                <a:path w="1056004" h="541020">
                  <a:moveTo>
                    <a:pt x="824026" y="231749"/>
                  </a:moveTo>
                  <a:lnTo>
                    <a:pt x="798271" y="231749"/>
                  </a:lnTo>
                  <a:lnTo>
                    <a:pt x="772515" y="231749"/>
                  </a:lnTo>
                  <a:lnTo>
                    <a:pt x="772515" y="257492"/>
                  </a:lnTo>
                  <a:lnTo>
                    <a:pt x="798271" y="257492"/>
                  </a:lnTo>
                  <a:lnTo>
                    <a:pt x="824026" y="257492"/>
                  </a:lnTo>
                  <a:lnTo>
                    <a:pt x="824026" y="231749"/>
                  </a:lnTo>
                  <a:close/>
                </a:path>
                <a:path w="1056004" h="541020">
                  <a:moveTo>
                    <a:pt x="824026" y="77241"/>
                  </a:moveTo>
                  <a:lnTo>
                    <a:pt x="798271" y="77241"/>
                  </a:lnTo>
                  <a:lnTo>
                    <a:pt x="798271" y="128739"/>
                  </a:lnTo>
                  <a:lnTo>
                    <a:pt x="772515" y="128739"/>
                  </a:lnTo>
                  <a:lnTo>
                    <a:pt x="772515" y="154495"/>
                  </a:lnTo>
                  <a:lnTo>
                    <a:pt x="798271" y="154495"/>
                  </a:lnTo>
                  <a:lnTo>
                    <a:pt x="798271" y="180251"/>
                  </a:lnTo>
                  <a:lnTo>
                    <a:pt x="824026" y="180251"/>
                  </a:lnTo>
                  <a:lnTo>
                    <a:pt x="824026" y="77241"/>
                  </a:lnTo>
                  <a:close/>
                </a:path>
                <a:path w="1056004" h="541020">
                  <a:moveTo>
                    <a:pt x="952779" y="334746"/>
                  </a:moveTo>
                  <a:lnTo>
                    <a:pt x="927023" y="334746"/>
                  </a:lnTo>
                  <a:lnTo>
                    <a:pt x="901280" y="334746"/>
                  </a:lnTo>
                  <a:lnTo>
                    <a:pt x="901280" y="309003"/>
                  </a:lnTo>
                  <a:lnTo>
                    <a:pt x="875525" y="309003"/>
                  </a:lnTo>
                  <a:lnTo>
                    <a:pt x="875525" y="360502"/>
                  </a:lnTo>
                  <a:lnTo>
                    <a:pt x="901280" y="360502"/>
                  </a:lnTo>
                  <a:lnTo>
                    <a:pt x="901280" y="386257"/>
                  </a:lnTo>
                  <a:lnTo>
                    <a:pt x="927023" y="386257"/>
                  </a:lnTo>
                  <a:lnTo>
                    <a:pt x="927023" y="360502"/>
                  </a:lnTo>
                  <a:lnTo>
                    <a:pt x="952779" y="360502"/>
                  </a:lnTo>
                  <a:lnTo>
                    <a:pt x="952779" y="334746"/>
                  </a:lnTo>
                  <a:close/>
                </a:path>
                <a:path w="1056004" h="541020">
                  <a:moveTo>
                    <a:pt x="952779" y="231749"/>
                  </a:moveTo>
                  <a:lnTo>
                    <a:pt x="927023" y="231749"/>
                  </a:lnTo>
                  <a:lnTo>
                    <a:pt x="927023" y="205994"/>
                  </a:lnTo>
                  <a:lnTo>
                    <a:pt x="901280" y="205994"/>
                  </a:lnTo>
                  <a:lnTo>
                    <a:pt x="875525" y="205994"/>
                  </a:lnTo>
                  <a:lnTo>
                    <a:pt x="875525" y="231749"/>
                  </a:lnTo>
                  <a:lnTo>
                    <a:pt x="901280" y="231749"/>
                  </a:lnTo>
                  <a:lnTo>
                    <a:pt x="901280" y="309003"/>
                  </a:lnTo>
                  <a:lnTo>
                    <a:pt x="927023" y="309003"/>
                  </a:lnTo>
                  <a:lnTo>
                    <a:pt x="927023" y="283248"/>
                  </a:lnTo>
                  <a:lnTo>
                    <a:pt x="952779" y="283248"/>
                  </a:lnTo>
                  <a:lnTo>
                    <a:pt x="952779" y="231749"/>
                  </a:lnTo>
                  <a:close/>
                </a:path>
                <a:path w="1056004" h="541020">
                  <a:moveTo>
                    <a:pt x="978522" y="309003"/>
                  </a:moveTo>
                  <a:lnTo>
                    <a:pt x="952779" y="309003"/>
                  </a:lnTo>
                  <a:lnTo>
                    <a:pt x="952779" y="334746"/>
                  </a:lnTo>
                  <a:lnTo>
                    <a:pt x="978522" y="334746"/>
                  </a:lnTo>
                  <a:lnTo>
                    <a:pt x="978522" y="309003"/>
                  </a:lnTo>
                  <a:close/>
                </a:path>
                <a:path w="1056004" h="541020">
                  <a:moveTo>
                    <a:pt x="1004277" y="154495"/>
                  </a:moveTo>
                  <a:lnTo>
                    <a:pt x="978522" y="154495"/>
                  </a:lnTo>
                  <a:lnTo>
                    <a:pt x="978522" y="128739"/>
                  </a:lnTo>
                  <a:lnTo>
                    <a:pt x="952779" y="128739"/>
                  </a:lnTo>
                  <a:lnTo>
                    <a:pt x="927023" y="128739"/>
                  </a:lnTo>
                  <a:lnTo>
                    <a:pt x="927023" y="154495"/>
                  </a:lnTo>
                  <a:lnTo>
                    <a:pt x="901280" y="154495"/>
                  </a:lnTo>
                  <a:lnTo>
                    <a:pt x="875525" y="154495"/>
                  </a:lnTo>
                  <a:lnTo>
                    <a:pt x="875525" y="180251"/>
                  </a:lnTo>
                  <a:lnTo>
                    <a:pt x="901280" y="180251"/>
                  </a:lnTo>
                  <a:lnTo>
                    <a:pt x="927023" y="180251"/>
                  </a:lnTo>
                  <a:lnTo>
                    <a:pt x="927023" y="205994"/>
                  </a:lnTo>
                  <a:lnTo>
                    <a:pt x="952779" y="205994"/>
                  </a:lnTo>
                  <a:lnTo>
                    <a:pt x="952779" y="180251"/>
                  </a:lnTo>
                  <a:lnTo>
                    <a:pt x="978522" y="180251"/>
                  </a:lnTo>
                  <a:lnTo>
                    <a:pt x="978522" y="205994"/>
                  </a:lnTo>
                  <a:lnTo>
                    <a:pt x="952779" y="205994"/>
                  </a:lnTo>
                  <a:lnTo>
                    <a:pt x="952779" y="231749"/>
                  </a:lnTo>
                  <a:lnTo>
                    <a:pt x="978522" y="231749"/>
                  </a:lnTo>
                  <a:lnTo>
                    <a:pt x="978522" y="283248"/>
                  </a:lnTo>
                  <a:lnTo>
                    <a:pt x="1004277" y="283248"/>
                  </a:lnTo>
                  <a:lnTo>
                    <a:pt x="1004277" y="154495"/>
                  </a:lnTo>
                  <a:close/>
                </a:path>
                <a:path w="1056004" h="541020">
                  <a:moveTo>
                    <a:pt x="1055776" y="154495"/>
                  </a:moveTo>
                  <a:lnTo>
                    <a:pt x="1030033" y="154495"/>
                  </a:lnTo>
                  <a:lnTo>
                    <a:pt x="1030033" y="180251"/>
                  </a:lnTo>
                  <a:lnTo>
                    <a:pt x="1055776" y="180251"/>
                  </a:lnTo>
                  <a:lnTo>
                    <a:pt x="1055776" y="154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3173" y="9724399"/>
              <a:ext cx="978535" cy="360680"/>
            </a:xfrm>
            <a:custGeom>
              <a:avLst/>
              <a:gdLst/>
              <a:ahLst/>
              <a:cxnLst/>
              <a:rect l="l" t="t" r="r" b="b"/>
              <a:pathLst>
                <a:path w="978534" h="360679">
                  <a:moveTo>
                    <a:pt x="51498" y="25742"/>
                  </a:moveTo>
                  <a:lnTo>
                    <a:pt x="25755" y="25742"/>
                  </a:lnTo>
                  <a:lnTo>
                    <a:pt x="25755" y="51498"/>
                  </a:lnTo>
                  <a:lnTo>
                    <a:pt x="0" y="51498"/>
                  </a:lnTo>
                  <a:lnTo>
                    <a:pt x="0" y="77254"/>
                  </a:lnTo>
                  <a:lnTo>
                    <a:pt x="25755" y="77254"/>
                  </a:lnTo>
                  <a:lnTo>
                    <a:pt x="51498" y="77254"/>
                  </a:lnTo>
                  <a:lnTo>
                    <a:pt x="51498" y="25742"/>
                  </a:lnTo>
                  <a:close/>
                </a:path>
                <a:path w="978534" h="360679">
                  <a:moveTo>
                    <a:pt x="103009" y="283248"/>
                  </a:moveTo>
                  <a:lnTo>
                    <a:pt x="77254" y="283248"/>
                  </a:lnTo>
                  <a:lnTo>
                    <a:pt x="77254" y="309003"/>
                  </a:lnTo>
                  <a:lnTo>
                    <a:pt x="103009" y="309003"/>
                  </a:lnTo>
                  <a:lnTo>
                    <a:pt x="103009" y="283248"/>
                  </a:lnTo>
                  <a:close/>
                </a:path>
                <a:path w="978534" h="360679">
                  <a:moveTo>
                    <a:pt x="103009" y="231749"/>
                  </a:moveTo>
                  <a:lnTo>
                    <a:pt x="77254" y="231749"/>
                  </a:lnTo>
                  <a:lnTo>
                    <a:pt x="77254" y="257505"/>
                  </a:lnTo>
                  <a:lnTo>
                    <a:pt x="103009" y="257505"/>
                  </a:lnTo>
                  <a:lnTo>
                    <a:pt x="103009" y="231749"/>
                  </a:lnTo>
                  <a:close/>
                </a:path>
                <a:path w="978534" h="360679">
                  <a:moveTo>
                    <a:pt x="103009" y="180251"/>
                  </a:moveTo>
                  <a:lnTo>
                    <a:pt x="77254" y="180251"/>
                  </a:lnTo>
                  <a:lnTo>
                    <a:pt x="77254" y="206006"/>
                  </a:lnTo>
                  <a:lnTo>
                    <a:pt x="103009" y="206006"/>
                  </a:lnTo>
                  <a:lnTo>
                    <a:pt x="103009" y="180251"/>
                  </a:lnTo>
                  <a:close/>
                </a:path>
                <a:path w="978534" h="360679">
                  <a:moveTo>
                    <a:pt x="103009" y="77254"/>
                  </a:moveTo>
                  <a:lnTo>
                    <a:pt x="77254" y="77254"/>
                  </a:lnTo>
                  <a:lnTo>
                    <a:pt x="77254" y="102997"/>
                  </a:lnTo>
                  <a:lnTo>
                    <a:pt x="103009" y="102997"/>
                  </a:lnTo>
                  <a:lnTo>
                    <a:pt x="103009" y="77254"/>
                  </a:lnTo>
                  <a:close/>
                </a:path>
                <a:path w="978534" h="360679">
                  <a:moveTo>
                    <a:pt x="128752" y="206006"/>
                  </a:moveTo>
                  <a:lnTo>
                    <a:pt x="103009" y="206006"/>
                  </a:lnTo>
                  <a:lnTo>
                    <a:pt x="103009" y="231749"/>
                  </a:lnTo>
                  <a:lnTo>
                    <a:pt x="128752" y="231749"/>
                  </a:lnTo>
                  <a:lnTo>
                    <a:pt x="128752" y="206006"/>
                  </a:lnTo>
                  <a:close/>
                </a:path>
                <a:path w="978534" h="360679">
                  <a:moveTo>
                    <a:pt x="154508" y="231749"/>
                  </a:moveTo>
                  <a:lnTo>
                    <a:pt x="128752" y="231749"/>
                  </a:lnTo>
                  <a:lnTo>
                    <a:pt x="128752" y="257505"/>
                  </a:lnTo>
                  <a:lnTo>
                    <a:pt x="154508" y="257505"/>
                  </a:lnTo>
                  <a:lnTo>
                    <a:pt x="154508" y="231749"/>
                  </a:lnTo>
                  <a:close/>
                </a:path>
                <a:path w="978534" h="360679">
                  <a:moveTo>
                    <a:pt x="180263" y="283248"/>
                  </a:moveTo>
                  <a:lnTo>
                    <a:pt x="154508" y="283248"/>
                  </a:lnTo>
                  <a:lnTo>
                    <a:pt x="154508" y="309003"/>
                  </a:lnTo>
                  <a:lnTo>
                    <a:pt x="180263" y="309003"/>
                  </a:lnTo>
                  <a:lnTo>
                    <a:pt x="180263" y="283248"/>
                  </a:lnTo>
                  <a:close/>
                </a:path>
                <a:path w="978534" h="360679">
                  <a:moveTo>
                    <a:pt x="180263" y="180251"/>
                  </a:moveTo>
                  <a:lnTo>
                    <a:pt x="154508" y="180251"/>
                  </a:lnTo>
                  <a:lnTo>
                    <a:pt x="154508" y="206006"/>
                  </a:lnTo>
                  <a:lnTo>
                    <a:pt x="180263" y="206006"/>
                  </a:lnTo>
                  <a:lnTo>
                    <a:pt x="180263" y="180251"/>
                  </a:lnTo>
                  <a:close/>
                </a:path>
                <a:path w="978534" h="360679">
                  <a:moveTo>
                    <a:pt x="180263" y="128752"/>
                  </a:moveTo>
                  <a:lnTo>
                    <a:pt x="154508" y="128752"/>
                  </a:lnTo>
                  <a:lnTo>
                    <a:pt x="154508" y="154508"/>
                  </a:lnTo>
                  <a:lnTo>
                    <a:pt x="180263" y="154508"/>
                  </a:lnTo>
                  <a:lnTo>
                    <a:pt x="180263" y="128752"/>
                  </a:lnTo>
                  <a:close/>
                </a:path>
                <a:path w="978534" h="360679">
                  <a:moveTo>
                    <a:pt x="206006" y="154508"/>
                  </a:moveTo>
                  <a:lnTo>
                    <a:pt x="180263" y="154508"/>
                  </a:lnTo>
                  <a:lnTo>
                    <a:pt x="180263" y="180251"/>
                  </a:lnTo>
                  <a:lnTo>
                    <a:pt x="206006" y="180251"/>
                  </a:lnTo>
                  <a:lnTo>
                    <a:pt x="206006" y="154508"/>
                  </a:lnTo>
                  <a:close/>
                </a:path>
                <a:path w="978534" h="360679">
                  <a:moveTo>
                    <a:pt x="206006" y="102997"/>
                  </a:moveTo>
                  <a:lnTo>
                    <a:pt x="180263" y="102997"/>
                  </a:lnTo>
                  <a:lnTo>
                    <a:pt x="180263" y="128752"/>
                  </a:lnTo>
                  <a:lnTo>
                    <a:pt x="206006" y="128752"/>
                  </a:lnTo>
                  <a:lnTo>
                    <a:pt x="206006" y="102997"/>
                  </a:lnTo>
                  <a:close/>
                </a:path>
                <a:path w="978534" h="360679">
                  <a:moveTo>
                    <a:pt x="283260" y="154508"/>
                  </a:moveTo>
                  <a:lnTo>
                    <a:pt x="257505" y="154508"/>
                  </a:lnTo>
                  <a:lnTo>
                    <a:pt x="257505" y="128752"/>
                  </a:lnTo>
                  <a:lnTo>
                    <a:pt x="231762" y="128752"/>
                  </a:lnTo>
                  <a:lnTo>
                    <a:pt x="231762" y="180251"/>
                  </a:lnTo>
                  <a:lnTo>
                    <a:pt x="206006" y="180251"/>
                  </a:lnTo>
                  <a:lnTo>
                    <a:pt x="206006" y="206006"/>
                  </a:lnTo>
                  <a:lnTo>
                    <a:pt x="231762" y="206006"/>
                  </a:lnTo>
                  <a:lnTo>
                    <a:pt x="257505" y="206006"/>
                  </a:lnTo>
                  <a:lnTo>
                    <a:pt x="257505" y="180251"/>
                  </a:lnTo>
                  <a:lnTo>
                    <a:pt x="283260" y="180251"/>
                  </a:lnTo>
                  <a:lnTo>
                    <a:pt x="283260" y="154508"/>
                  </a:lnTo>
                  <a:close/>
                </a:path>
                <a:path w="978534" h="360679">
                  <a:moveTo>
                    <a:pt x="309003" y="283248"/>
                  </a:moveTo>
                  <a:lnTo>
                    <a:pt x="283260" y="283248"/>
                  </a:lnTo>
                  <a:lnTo>
                    <a:pt x="283260" y="309003"/>
                  </a:lnTo>
                  <a:lnTo>
                    <a:pt x="309003" y="309003"/>
                  </a:lnTo>
                  <a:lnTo>
                    <a:pt x="309003" y="283248"/>
                  </a:lnTo>
                  <a:close/>
                </a:path>
                <a:path w="978534" h="360679">
                  <a:moveTo>
                    <a:pt x="334759" y="206006"/>
                  </a:moveTo>
                  <a:lnTo>
                    <a:pt x="309003" y="206006"/>
                  </a:lnTo>
                  <a:lnTo>
                    <a:pt x="309003" y="180251"/>
                  </a:lnTo>
                  <a:lnTo>
                    <a:pt x="283260" y="180251"/>
                  </a:lnTo>
                  <a:lnTo>
                    <a:pt x="283260" y="231749"/>
                  </a:lnTo>
                  <a:lnTo>
                    <a:pt x="257505" y="231749"/>
                  </a:lnTo>
                  <a:lnTo>
                    <a:pt x="257505" y="257505"/>
                  </a:lnTo>
                  <a:lnTo>
                    <a:pt x="283260" y="257505"/>
                  </a:lnTo>
                  <a:lnTo>
                    <a:pt x="309003" y="257505"/>
                  </a:lnTo>
                  <a:lnTo>
                    <a:pt x="309003" y="231749"/>
                  </a:lnTo>
                  <a:lnTo>
                    <a:pt x="334759" y="231749"/>
                  </a:lnTo>
                  <a:lnTo>
                    <a:pt x="334759" y="206006"/>
                  </a:lnTo>
                  <a:close/>
                </a:path>
                <a:path w="978534" h="360679">
                  <a:moveTo>
                    <a:pt x="412013" y="231749"/>
                  </a:moveTo>
                  <a:lnTo>
                    <a:pt x="386257" y="231749"/>
                  </a:lnTo>
                  <a:lnTo>
                    <a:pt x="386257" y="206006"/>
                  </a:lnTo>
                  <a:lnTo>
                    <a:pt x="360514" y="206006"/>
                  </a:lnTo>
                  <a:lnTo>
                    <a:pt x="360514" y="283248"/>
                  </a:lnTo>
                  <a:lnTo>
                    <a:pt x="334759" y="283248"/>
                  </a:lnTo>
                  <a:lnTo>
                    <a:pt x="334759" y="309003"/>
                  </a:lnTo>
                  <a:lnTo>
                    <a:pt x="360514" y="309003"/>
                  </a:lnTo>
                  <a:lnTo>
                    <a:pt x="386257" y="309003"/>
                  </a:lnTo>
                  <a:lnTo>
                    <a:pt x="386257" y="257505"/>
                  </a:lnTo>
                  <a:lnTo>
                    <a:pt x="412013" y="257505"/>
                  </a:lnTo>
                  <a:lnTo>
                    <a:pt x="412013" y="231749"/>
                  </a:lnTo>
                  <a:close/>
                </a:path>
                <a:path w="978534" h="360679">
                  <a:moveTo>
                    <a:pt x="412013" y="102997"/>
                  </a:moveTo>
                  <a:lnTo>
                    <a:pt x="386257" y="102997"/>
                  </a:lnTo>
                  <a:lnTo>
                    <a:pt x="360514" y="102997"/>
                  </a:lnTo>
                  <a:lnTo>
                    <a:pt x="360514" y="128752"/>
                  </a:lnTo>
                  <a:lnTo>
                    <a:pt x="334759" y="128752"/>
                  </a:lnTo>
                  <a:lnTo>
                    <a:pt x="334759" y="154508"/>
                  </a:lnTo>
                  <a:lnTo>
                    <a:pt x="309003" y="154508"/>
                  </a:lnTo>
                  <a:lnTo>
                    <a:pt x="309003" y="180251"/>
                  </a:lnTo>
                  <a:lnTo>
                    <a:pt x="334759" y="180251"/>
                  </a:lnTo>
                  <a:lnTo>
                    <a:pt x="334759" y="206006"/>
                  </a:lnTo>
                  <a:lnTo>
                    <a:pt x="360514" y="206006"/>
                  </a:lnTo>
                  <a:lnTo>
                    <a:pt x="360514" y="180251"/>
                  </a:lnTo>
                  <a:lnTo>
                    <a:pt x="386257" y="180251"/>
                  </a:lnTo>
                  <a:lnTo>
                    <a:pt x="386257" y="128752"/>
                  </a:lnTo>
                  <a:lnTo>
                    <a:pt x="412013" y="128752"/>
                  </a:lnTo>
                  <a:lnTo>
                    <a:pt x="412013" y="102997"/>
                  </a:lnTo>
                  <a:close/>
                </a:path>
                <a:path w="978534" h="360679">
                  <a:moveTo>
                    <a:pt x="437756" y="128752"/>
                  </a:moveTo>
                  <a:lnTo>
                    <a:pt x="412013" y="128752"/>
                  </a:lnTo>
                  <a:lnTo>
                    <a:pt x="412013" y="154508"/>
                  </a:lnTo>
                  <a:lnTo>
                    <a:pt x="437756" y="154508"/>
                  </a:lnTo>
                  <a:lnTo>
                    <a:pt x="437756" y="128752"/>
                  </a:lnTo>
                  <a:close/>
                </a:path>
                <a:path w="978534" h="360679">
                  <a:moveTo>
                    <a:pt x="463511" y="231749"/>
                  </a:moveTo>
                  <a:lnTo>
                    <a:pt x="437756" y="231749"/>
                  </a:lnTo>
                  <a:lnTo>
                    <a:pt x="437756" y="257505"/>
                  </a:lnTo>
                  <a:lnTo>
                    <a:pt x="463511" y="257505"/>
                  </a:lnTo>
                  <a:lnTo>
                    <a:pt x="463511" y="231749"/>
                  </a:lnTo>
                  <a:close/>
                </a:path>
                <a:path w="978534" h="360679">
                  <a:moveTo>
                    <a:pt x="540766" y="206006"/>
                  </a:moveTo>
                  <a:lnTo>
                    <a:pt x="515010" y="206006"/>
                  </a:lnTo>
                  <a:lnTo>
                    <a:pt x="515010" y="154508"/>
                  </a:lnTo>
                  <a:lnTo>
                    <a:pt x="489267" y="154508"/>
                  </a:lnTo>
                  <a:lnTo>
                    <a:pt x="463511" y="154508"/>
                  </a:lnTo>
                  <a:lnTo>
                    <a:pt x="437756" y="154508"/>
                  </a:lnTo>
                  <a:lnTo>
                    <a:pt x="437756" y="180251"/>
                  </a:lnTo>
                  <a:lnTo>
                    <a:pt x="412013" y="180251"/>
                  </a:lnTo>
                  <a:lnTo>
                    <a:pt x="386257" y="180251"/>
                  </a:lnTo>
                  <a:lnTo>
                    <a:pt x="386257" y="206006"/>
                  </a:lnTo>
                  <a:lnTo>
                    <a:pt x="412013" y="206006"/>
                  </a:lnTo>
                  <a:lnTo>
                    <a:pt x="412013" y="231749"/>
                  </a:lnTo>
                  <a:lnTo>
                    <a:pt x="437756" y="231749"/>
                  </a:lnTo>
                  <a:lnTo>
                    <a:pt x="437756" y="206006"/>
                  </a:lnTo>
                  <a:lnTo>
                    <a:pt x="463511" y="206006"/>
                  </a:lnTo>
                  <a:lnTo>
                    <a:pt x="463511" y="180251"/>
                  </a:lnTo>
                  <a:lnTo>
                    <a:pt x="489267" y="180251"/>
                  </a:lnTo>
                  <a:lnTo>
                    <a:pt x="489267" y="231749"/>
                  </a:lnTo>
                  <a:lnTo>
                    <a:pt x="515010" y="231749"/>
                  </a:lnTo>
                  <a:lnTo>
                    <a:pt x="540766" y="231749"/>
                  </a:lnTo>
                  <a:lnTo>
                    <a:pt x="540766" y="206006"/>
                  </a:lnTo>
                  <a:close/>
                </a:path>
                <a:path w="978534" h="360679">
                  <a:moveTo>
                    <a:pt x="592264" y="257505"/>
                  </a:moveTo>
                  <a:lnTo>
                    <a:pt x="566521" y="257505"/>
                  </a:lnTo>
                  <a:lnTo>
                    <a:pt x="540766" y="257505"/>
                  </a:lnTo>
                  <a:lnTo>
                    <a:pt x="540766" y="360502"/>
                  </a:lnTo>
                  <a:lnTo>
                    <a:pt x="566521" y="360502"/>
                  </a:lnTo>
                  <a:lnTo>
                    <a:pt x="566521" y="283248"/>
                  </a:lnTo>
                  <a:lnTo>
                    <a:pt x="592264" y="283248"/>
                  </a:lnTo>
                  <a:lnTo>
                    <a:pt x="592264" y="257505"/>
                  </a:lnTo>
                  <a:close/>
                </a:path>
                <a:path w="978534" h="360679">
                  <a:moveTo>
                    <a:pt x="618020" y="283248"/>
                  </a:moveTo>
                  <a:lnTo>
                    <a:pt x="592264" y="283248"/>
                  </a:lnTo>
                  <a:lnTo>
                    <a:pt x="592264" y="309003"/>
                  </a:lnTo>
                  <a:lnTo>
                    <a:pt x="618020" y="309003"/>
                  </a:lnTo>
                  <a:lnTo>
                    <a:pt x="618020" y="283248"/>
                  </a:lnTo>
                  <a:close/>
                </a:path>
                <a:path w="978534" h="360679">
                  <a:moveTo>
                    <a:pt x="695261" y="25742"/>
                  </a:moveTo>
                  <a:lnTo>
                    <a:pt x="669518" y="25742"/>
                  </a:lnTo>
                  <a:lnTo>
                    <a:pt x="643763" y="25742"/>
                  </a:lnTo>
                  <a:lnTo>
                    <a:pt x="643763" y="0"/>
                  </a:lnTo>
                  <a:lnTo>
                    <a:pt x="618020" y="0"/>
                  </a:lnTo>
                  <a:lnTo>
                    <a:pt x="618020" y="25742"/>
                  </a:lnTo>
                  <a:lnTo>
                    <a:pt x="618020" y="102997"/>
                  </a:lnTo>
                  <a:lnTo>
                    <a:pt x="592264" y="102997"/>
                  </a:lnTo>
                  <a:lnTo>
                    <a:pt x="592264" y="25742"/>
                  </a:lnTo>
                  <a:lnTo>
                    <a:pt x="618020" y="25742"/>
                  </a:lnTo>
                  <a:lnTo>
                    <a:pt x="618020" y="0"/>
                  </a:lnTo>
                  <a:lnTo>
                    <a:pt x="592264" y="0"/>
                  </a:lnTo>
                  <a:lnTo>
                    <a:pt x="566521" y="0"/>
                  </a:lnTo>
                  <a:lnTo>
                    <a:pt x="566521" y="51498"/>
                  </a:lnTo>
                  <a:lnTo>
                    <a:pt x="566521" y="102997"/>
                  </a:lnTo>
                  <a:lnTo>
                    <a:pt x="566521" y="128752"/>
                  </a:lnTo>
                  <a:lnTo>
                    <a:pt x="540766" y="128752"/>
                  </a:lnTo>
                  <a:lnTo>
                    <a:pt x="540766" y="102997"/>
                  </a:lnTo>
                  <a:lnTo>
                    <a:pt x="566521" y="102997"/>
                  </a:lnTo>
                  <a:lnTo>
                    <a:pt x="566521" y="51498"/>
                  </a:lnTo>
                  <a:lnTo>
                    <a:pt x="540766" y="51498"/>
                  </a:lnTo>
                  <a:lnTo>
                    <a:pt x="540766" y="77254"/>
                  </a:lnTo>
                  <a:lnTo>
                    <a:pt x="515010" y="77254"/>
                  </a:lnTo>
                  <a:lnTo>
                    <a:pt x="515010" y="25742"/>
                  </a:lnTo>
                  <a:lnTo>
                    <a:pt x="540766" y="25742"/>
                  </a:lnTo>
                  <a:lnTo>
                    <a:pt x="540766" y="0"/>
                  </a:lnTo>
                  <a:lnTo>
                    <a:pt x="515010" y="0"/>
                  </a:lnTo>
                  <a:lnTo>
                    <a:pt x="489267" y="0"/>
                  </a:lnTo>
                  <a:lnTo>
                    <a:pt x="489267" y="25742"/>
                  </a:lnTo>
                  <a:lnTo>
                    <a:pt x="463511" y="25742"/>
                  </a:lnTo>
                  <a:lnTo>
                    <a:pt x="463511" y="51498"/>
                  </a:lnTo>
                  <a:lnTo>
                    <a:pt x="489267" y="51498"/>
                  </a:lnTo>
                  <a:lnTo>
                    <a:pt x="489267" y="77254"/>
                  </a:lnTo>
                  <a:lnTo>
                    <a:pt x="463511" y="77254"/>
                  </a:lnTo>
                  <a:lnTo>
                    <a:pt x="463511" y="102997"/>
                  </a:lnTo>
                  <a:lnTo>
                    <a:pt x="437756" y="102997"/>
                  </a:lnTo>
                  <a:lnTo>
                    <a:pt x="437756" y="128752"/>
                  </a:lnTo>
                  <a:lnTo>
                    <a:pt x="463511" y="128752"/>
                  </a:lnTo>
                  <a:lnTo>
                    <a:pt x="489267" y="128752"/>
                  </a:lnTo>
                  <a:lnTo>
                    <a:pt x="489267" y="102997"/>
                  </a:lnTo>
                  <a:lnTo>
                    <a:pt x="515010" y="102997"/>
                  </a:lnTo>
                  <a:lnTo>
                    <a:pt x="515010" y="154508"/>
                  </a:lnTo>
                  <a:lnTo>
                    <a:pt x="540766" y="154508"/>
                  </a:lnTo>
                  <a:lnTo>
                    <a:pt x="540766" y="206006"/>
                  </a:lnTo>
                  <a:lnTo>
                    <a:pt x="566521" y="206006"/>
                  </a:lnTo>
                  <a:lnTo>
                    <a:pt x="566521" y="231749"/>
                  </a:lnTo>
                  <a:lnTo>
                    <a:pt x="592264" y="231749"/>
                  </a:lnTo>
                  <a:lnTo>
                    <a:pt x="592264" y="257505"/>
                  </a:lnTo>
                  <a:lnTo>
                    <a:pt x="618020" y="257505"/>
                  </a:lnTo>
                  <a:lnTo>
                    <a:pt x="618020" y="206006"/>
                  </a:lnTo>
                  <a:lnTo>
                    <a:pt x="592264" y="206006"/>
                  </a:lnTo>
                  <a:lnTo>
                    <a:pt x="592264" y="180251"/>
                  </a:lnTo>
                  <a:lnTo>
                    <a:pt x="618020" y="180251"/>
                  </a:lnTo>
                  <a:lnTo>
                    <a:pt x="618020" y="154508"/>
                  </a:lnTo>
                  <a:lnTo>
                    <a:pt x="643763" y="154508"/>
                  </a:lnTo>
                  <a:lnTo>
                    <a:pt x="643763" y="180251"/>
                  </a:lnTo>
                  <a:lnTo>
                    <a:pt x="669518" y="180251"/>
                  </a:lnTo>
                  <a:lnTo>
                    <a:pt x="669518" y="77254"/>
                  </a:lnTo>
                  <a:lnTo>
                    <a:pt x="695261" y="77254"/>
                  </a:lnTo>
                  <a:lnTo>
                    <a:pt x="695261" y="25742"/>
                  </a:lnTo>
                  <a:close/>
                </a:path>
                <a:path w="978534" h="360679">
                  <a:moveTo>
                    <a:pt x="721017" y="102997"/>
                  </a:moveTo>
                  <a:lnTo>
                    <a:pt x="695261" y="102997"/>
                  </a:lnTo>
                  <a:lnTo>
                    <a:pt x="695261" y="128752"/>
                  </a:lnTo>
                  <a:lnTo>
                    <a:pt x="721017" y="128752"/>
                  </a:lnTo>
                  <a:lnTo>
                    <a:pt x="721017" y="102997"/>
                  </a:lnTo>
                  <a:close/>
                </a:path>
                <a:path w="978534" h="360679">
                  <a:moveTo>
                    <a:pt x="798271" y="0"/>
                  </a:moveTo>
                  <a:lnTo>
                    <a:pt x="772515" y="0"/>
                  </a:lnTo>
                  <a:lnTo>
                    <a:pt x="772515" y="25742"/>
                  </a:lnTo>
                  <a:lnTo>
                    <a:pt x="746772" y="25742"/>
                  </a:lnTo>
                  <a:lnTo>
                    <a:pt x="746772" y="77254"/>
                  </a:lnTo>
                  <a:lnTo>
                    <a:pt x="721017" y="77254"/>
                  </a:lnTo>
                  <a:lnTo>
                    <a:pt x="721017" y="102997"/>
                  </a:lnTo>
                  <a:lnTo>
                    <a:pt x="746772" y="102997"/>
                  </a:lnTo>
                  <a:lnTo>
                    <a:pt x="746772" y="128752"/>
                  </a:lnTo>
                  <a:lnTo>
                    <a:pt x="721017" y="128752"/>
                  </a:lnTo>
                  <a:lnTo>
                    <a:pt x="721017" y="154508"/>
                  </a:lnTo>
                  <a:lnTo>
                    <a:pt x="695261" y="154508"/>
                  </a:lnTo>
                  <a:lnTo>
                    <a:pt x="695261" y="206006"/>
                  </a:lnTo>
                  <a:lnTo>
                    <a:pt x="669518" y="206006"/>
                  </a:lnTo>
                  <a:lnTo>
                    <a:pt x="669518" y="231749"/>
                  </a:lnTo>
                  <a:lnTo>
                    <a:pt x="643763" y="231749"/>
                  </a:lnTo>
                  <a:lnTo>
                    <a:pt x="643763" y="257505"/>
                  </a:lnTo>
                  <a:lnTo>
                    <a:pt x="618020" y="257505"/>
                  </a:lnTo>
                  <a:lnTo>
                    <a:pt x="618020" y="283248"/>
                  </a:lnTo>
                  <a:lnTo>
                    <a:pt x="643763" y="283248"/>
                  </a:lnTo>
                  <a:lnTo>
                    <a:pt x="669518" y="283248"/>
                  </a:lnTo>
                  <a:lnTo>
                    <a:pt x="669518" y="257505"/>
                  </a:lnTo>
                  <a:lnTo>
                    <a:pt x="695261" y="257505"/>
                  </a:lnTo>
                  <a:lnTo>
                    <a:pt x="721017" y="257505"/>
                  </a:lnTo>
                  <a:lnTo>
                    <a:pt x="721017" y="283248"/>
                  </a:lnTo>
                  <a:lnTo>
                    <a:pt x="746772" y="283248"/>
                  </a:lnTo>
                  <a:lnTo>
                    <a:pt x="746772" y="257505"/>
                  </a:lnTo>
                  <a:lnTo>
                    <a:pt x="772515" y="257505"/>
                  </a:lnTo>
                  <a:lnTo>
                    <a:pt x="798271" y="257505"/>
                  </a:lnTo>
                  <a:lnTo>
                    <a:pt x="798271" y="231749"/>
                  </a:lnTo>
                  <a:lnTo>
                    <a:pt x="772515" y="231749"/>
                  </a:lnTo>
                  <a:lnTo>
                    <a:pt x="746772" y="231749"/>
                  </a:lnTo>
                  <a:lnTo>
                    <a:pt x="721017" y="231749"/>
                  </a:lnTo>
                  <a:lnTo>
                    <a:pt x="721017" y="206006"/>
                  </a:lnTo>
                  <a:lnTo>
                    <a:pt x="746772" y="206006"/>
                  </a:lnTo>
                  <a:lnTo>
                    <a:pt x="772515" y="206006"/>
                  </a:lnTo>
                  <a:lnTo>
                    <a:pt x="772515" y="180251"/>
                  </a:lnTo>
                  <a:lnTo>
                    <a:pt x="746772" y="180251"/>
                  </a:lnTo>
                  <a:lnTo>
                    <a:pt x="746772" y="154508"/>
                  </a:lnTo>
                  <a:lnTo>
                    <a:pt x="772515" y="154508"/>
                  </a:lnTo>
                  <a:lnTo>
                    <a:pt x="772515" y="51498"/>
                  </a:lnTo>
                  <a:lnTo>
                    <a:pt x="798271" y="51498"/>
                  </a:lnTo>
                  <a:lnTo>
                    <a:pt x="798271" y="0"/>
                  </a:lnTo>
                  <a:close/>
                </a:path>
                <a:path w="978534" h="360679">
                  <a:moveTo>
                    <a:pt x="824026" y="257505"/>
                  </a:moveTo>
                  <a:lnTo>
                    <a:pt x="798271" y="257505"/>
                  </a:lnTo>
                  <a:lnTo>
                    <a:pt x="798271" y="283248"/>
                  </a:lnTo>
                  <a:lnTo>
                    <a:pt x="824026" y="283248"/>
                  </a:lnTo>
                  <a:lnTo>
                    <a:pt x="824026" y="257505"/>
                  </a:lnTo>
                  <a:close/>
                </a:path>
                <a:path w="978534" h="360679">
                  <a:moveTo>
                    <a:pt x="824026" y="154508"/>
                  </a:moveTo>
                  <a:lnTo>
                    <a:pt x="798271" y="154508"/>
                  </a:lnTo>
                  <a:lnTo>
                    <a:pt x="772515" y="154508"/>
                  </a:lnTo>
                  <a:lnTo>
                    <a:pt x="772515" y="180251"/>
                  </a:lnTo>
                  <a:lnTo>
                    <a:pt x="798271" y="180251"/>
                  </a:lnTo>
                  <a:lnTo>
                    <a:pt x="824026" y="180251"/>
                  </a:lnTo>
                  <a:lnTo>
                    <a:pt x="824026" y="154508"/>
                  </a:lnTo>
                  <a:close/>
                </a:path>
                <a:path w="978534" h="360679">
                  <a:moveTo>
                    <a:pt x="927023" y="154508"/>
                  </a:moveTo>
                  <a:lnTo>
                    <a:pt x="901268" y="154508"/>
                  </a:lnTo>
                  <a:lnTo>
                    <a:pt x="901268" y="128752"/>
                  </a:lnTo>
                  <a:lnTo>
                    <a:pt x="875525" y="128752"/>
                  </a:lnTo>
                  <a:lnTo>
                    <a:pt x="875525" y="154508"/>
                  </a:lnTo>
                  <a:lnTo>
                    <a:pt x="849769" y="154508"/>
                  </a:lnTo>
                  <a:lnTo>
                    <a:pt x="849769" y="180251"/>
                  </a:lnTo>
                  <a:lnTo>
                    <a:pt x="875525" y="180251"/>
                  </a:lnTo>
                  <a:lnTo>
                    <a:pt x="875525" y="206006"/>
                  </a:lnTo>
                  <a:lnTo>
                    <a:pt x="849769" y="206006"/>
                  </a:lnTo>
                  <a:lnTo>
                    <a:pt x="849769" y="257505"/>
                  </a:lnTo>
                  <a:lnTo>
                    <a:pt x="875525" y="257505"/>
                  </a:lnTo>
                  <a:lnTo>
                    <a:pt x="875525" y="231749"/>
                  </a:lnTo>
                  <a:lnTo>
                    <a:pt x="901268" y="231749"/>
                  </a:lnTo>
                  <a:lnTo>
                    <a:pt x="901268" y="180251"/>
                  </a:lnTo>
                  <a:lnTo>
                    <a:pt x="927023" y="180251"/>
                  </a:lnTo>
                  <a:lnTo>
                    <a:pt x="927023" y="154508"/>
                  </a:lnTo>
                  <a:close/>
                </a:path>
                <a:path w="978534" h="360679">
                  <a:moveTo>
                    <a:pt x="978522" y="77254"/>
                  </a:moveTo>
                  <a:lnTo>
                    <a:pt x="952779" y="77254"/>
                  </a:lnTo>
                  <a:lnTo>
                    <a:pt x="952779" y="51498"/>
                  </a:lnTo>
                  <a:lnTo>
                    <a:pt x="927023" y="51498"/>
                  </a:lnTo>
                  <a:lnTo>
                    <a:pt x="927023" y="102997"/>
                  </a:lnTo>
                  <a:lnTo>
                    <a:pt x="901268" y="102997"/>
                  </a:lnTo>
                  <a:lnTo>
                    <a:pt x="901268" y="128752"/>
                  </a:lnTo>
                  <a:lnTo>
                    <a:pt x="927023" y="128752"/>
                  </a:lnTo>
                  <a:lnTo>
                    <a:pt x="927023" y="154508"/>
                  </a:lnTo>
                  <a:lnTo>
                    <a:pt x="952779" y="154508"/>
                  </a:lnTo>
                  <a:lnTo>
                    <a:pt x="952779" y="206006"/>
                  </a:lnTo>
                  <a:lnTo>
                    <a:pt x="978522" y="206006"/>
                  </a:lnTo>
                  <a:lnTo>
                    <a:pt x="978522" y="772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240"/>
              <a:ext cx="1056005" cy="1056640"/>
            </a:xfrm>
            <a:custGeom>
              <a:avLst/>
              <a:gdLst/>
              <a:ahLst/>
              <a:cxnLst/>
              <a:rect l="l" t="t" r="r" b="b"/>
              <a:pathLst>
                <a:path w="1056004" h="1056640">
                  <a:moveTo>
                    <a:pt x="180263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80263" y="180340"/>
                  </a:lnTo>
                  <a:lnTo>
                    <a:pt x="180263" y="154940"/>
                  </a:lnTo>
                  <a:lnTo>
                    <a:pt x="25755" y="154940"/>
                  </a:lnTo>
                  <a:lnTo>
                    <a:pt x="25755" y="26670"/>
                  </a:lnTo>
                  <a:lnTo>
                    <a:pt x="154508" y="26670"/>
                  </a:lnTo>
                  <a:lnTo>
                    <a:pt x="154508" y="154901"/>
                  </a:lnTo>
                  <a:lnTo>
                    <a:pt x="180263" y="154901"/>
                  </a:lnTo>
                  <a:lnTo>
                    <a:pt x="180263" y="26670"/>
                  </a:lnTo>
                  <a:lnTo>
                    <a:pt x="180263" y="26149"/>
                  </a:lnTo>
                  <a:lnTo>
                    <a:pt x="180263" y="0"/>
                  </a:lnTo>
                  <a:close/>
                </a:path>
                <a:path w="1056004" h="1056640">
                  <a:moveTo>
                    <a:pt x="231762" y="850163"/>
                  </a:moveTo>
                  <a:lnTo>
                    <a:pt x="206006" y="850163"/>
                  </a:lnTo>
                  <a:lnTo>
                    <a:pt x="206006" y="901661"/>
                  </a:lnTo>
                  <a:lnTo>
                    <a:pt x="231762" y="901661"/>
                  </a:lnTo>
                  <a:lnTo>
                    <a:pt x="231762" y="850163"/>
                  </a:lnTo>
                  <a:close/>
                </a:path>
                <a:path w="1056004" h="1056640">
                  <a:moveTo>
                    <a:pt x="283260" y="953173"/>
                  </a:moveTo>
                  <a:lnTo>
                    <a:pt x="257517" y="953173"/>
                  </a:lnTo>
                  <a:lnTo>
                    <a:pt x="231762" y="953173"/>
                  </a:lnTo>
                  <a:lnTo>
                    <a:pt x="231762" y="927417"/>
                  </a:lnTo>
                  <a:lnTo>
                    <a:pt x="206006" y="927417"/>
                  </a:lnTo>
                  <a:lnTo>
                    <a:pt x="206006" y="978916"/>
                  </a:lnTo>
                  <a:lnTo>
                    <a:pt x="231762" y="978916"/>
                  </a:lnTo>
                  <a:lnTo>
                    <a:pt x="257517" y="978916"/>
                  </a:lnTo>
                  <a:lnTo>
                    <a:pt x="283260" y="978916"/>
                  </a:lnTo>
                  <a:lnTo>
                    <a:pt x="283260" y="953173"/>
                  </a:lnTo>
                  <a:close/>
                </a:path>
                <a:path w="1056004" h="1056640">
                  <a:moveTo>
                    <a:pt x="283260" y="901661"/>
                  </a:moveTo>
                  <a:lnTo>
                    <a:pt x="257517" y="901661"/>
                  </a:lnTo>
                  <a:lnTo>
                    <a:pt x="231762" y="901661"/>
                  </a:lnTo>
                  <a:lnTo>
                    <a:pt x="231762" y="927417"/>
                  </a:lnTo>
                  <a:lnTo>
                    <a:pt x="257517" y="927417"/>
                  </a:lnTo>
                  <a:lnTo>
                    <a:pt x="283260" y="927417"/>
                  </a:lnTo>
                  <a:lnTo>
                    <a:pt x="283260" y="901661"/>
                  </a:lnTo>
                  <a:close/>
                </a:path>
                <a:path w="1056004" h="1056640">
                  <a:moveTo>
                    <a:pt x="309016" y="927417"/>
                  </a:moveTo>
                  <a:lnTo>
                    <a:pt x="283260" y="927417"/>
                  </a:lnTo>
                  <a:lnTo>
                    <a:pt x="283260" y="953173"/>
                  </a:lnTo>
                  <a:lnTo>
                    <a:pt x="309016" y="953173"/>
                  </a:lnTo>
                  <a:lnTo>
                    <a:pt x="309016" y="927417"/>
                  </a:lnTo>
                  <a:close/>
                </a:path>
                <a:path w="1056004" h="1056640">
                  <a:moveTo>
                    <a:pt x="360514" y="1004671"/>
                  </a:moveTo>
                  <a:lnTo>
                    <a:pt x="334759" y="1004671"/>
                  </a:lnTo>
                  <a:lnTo>
                    <a:pt x="309016" y="1004671"/>
                  </a:lnTo>
                  <a:lnTo>
                    <a:pt x="309016" y="978916"/>
                  </a:lnTo>
                  <a:lnTo>
                    <a:pt x="283260" y="978916"/>
                  </a:lnTo>
                  <a:lnTo>
                    <a:pt x="283260" y="1030414"/>
                  </a:lnTo>
                  <a:lnTo>
                    <a:pt x="257517" y="1030414"/>
                  </a:lnTo>
                  <a:lnTo>
                    <a:pt x="257517" y="1056170"/>
                  </a:lnTo>
                  <a:lnTo>
                    <a:pt x="283260" y="1056170"/>
                  </a:lnTo>
                  <a:lnTo>
                    <a:pt x="309016" y="1056170"/>
                  </a:lnTo>
                  <a:lnTo>
                    <a:pt x="334759" y="1056170"/>
                  </a:lnTo>
                  <a:lnTo>
                    <a:pt x="334759" y="1030414"/>
                  </a:lnTo>
                  <a:lnTo>
                    <a:pt x="360514" y="1030414"/>
                  </a:lnTo>
                  <a:lnTo>
                    <a:pt x="360514" y="1004671"/>
                  </a:lnTo>
                  <a:close/>
                </a:path>
                <a:path w="1056004" h="1056640">
                  <a:moveTo>
                    <a:pt x="360514" y="953173"/>
                  </a:moveTo>
                  <a:lnTo>
                    <a:pt x="334759" y="953173"/>
                  </a:lnTo>
                  <a:lnTo>
                    <a:pt x="309016" y="953173"/>
                  </a:lnTo>
                  <a:lnTo>
                    <a:pt x="309016" y="978916"/>
                  </a:lnTo>
                  <a:lnTo>
                    <a:pt x="334759" y="978916"/>
                  </a:lnTo>
                  <a:lnTo>
                    <a:pt x="360514" y="978916"/>
                  </a:lnTo>
                  <a:lnTo>
                    <a:pt x="360514" y="953173"/>
                  </a:lnTo>
                  <a:close/>
                </a:path>
                <a:path w="1056004" h="1056640">
                  <a:moveTo>
                    <a:pt x="360514" y="850163"/>
                  </a:moveTo>
                  <a:lnTo>
                    <a:pt x="334759" y="850163"/>
                  </a:lnTo>
                  <a:lnTo>
                    <a:pt x="334759" y="875919"/>
                  </a:lnTo>
                  <a:lnTo>
                    <a:pt x="360514" y="875919"/>
                  </a:lnTo>
                  <a:lnTo>
                    <a:pt x="360514" y="850163"/>
                  </a:lnTo>
                  <a:close/>
                </a:path>
                <a:path w="1056004" h="1056640">
                  <a:moveTo>
                    <a:pt x="386257" y="1030414"/>
                  </a:moveTo>
                  <a:lnTo>
                    <a:pt x="360514" y="1030414"/>
                  </a:lnTo>
                  <a:lnTo>
                    <a:pt x="360514" y="1056170"/>
                  </a:lnTo>
                  <a:lnTo>
                    <a:pt x="386257" y="1056170"/>
                  </a:lnTo>
                  <a:lnTo>
                    <a:pt x="386257" y="1030414"/>
                  </a:lnTo>
                  <a:close/>
                </a:path>
                <a:path w="1056004" h="1056640">
                  <a:moveTo>
                    <a:pt x="412013" y="978916"/>
                  </a:moveTo>
                  <a:lnTo>
                    <a:pt x="386257" y="978916"/>
                  </a:lnTo>
                  <a:lnTo>
                    <a:pt x="360514" y="978916"/>
                  </a:lnTo>
                  <a:lnTo>
                    <a:pt x="360514" y="1004671"/>
                  </a:lnTo>
                  <a:lnTo>
                    <a:pt x="386257" y="1004671"/>
                  </a:lnTo>
                  <a:lnTo>
                    <a:pt x="412013" y="1004671"/>
                  </a:lnTo>
                  <a:lnTo>
                    <a:pt x="412013" y="978916"/>
                  </a:lnTo>
                  <a:close/>
                </a:path>
                <a:path w="1056004" h="1056640">
                  <a:moveTo>
                    <a:pt x="437769" y="1004671"/>
                  </a:moveTo>
                  <a:lnTo>
                    <a:pt x="412013" y="1004671"/>
                  </a:lnTo>
                  <a:lnTo>
                    <a:pt x="412013" y="1030414"/>
                  </a:lnTo>
                  <a:lnTo>
                    <a:pt x="437769" y="1030414"/>
                  </a:lnTo>
                  <a:lnTo>
                    <a:pt x="437769" y="1004671"/>
                  </a:lnTo>
                  <a:close/>
                </a:path>
                <a:path w="1056004" h="1056640">
                  <a:moveTo>
                    <a:pt x="463511" y="1030414"/>
                  </a:moveTo>
                  <a:lnTo>
                    <a:pt x="437769" y="1030414"/>
                  </a:lnTo>
                  <a:lnTo>
                    <a:pt x="437769" y="1056170"/>
                  </a:lnTo>
                  <a:lnTo>
                    <a:pt x="463511" y="1056170"/>
                  </a:lnTo>
                  <a:lnTo>
                    <a:pt x="463511" y="1030414"/>
                  </a:lnTo>
                  <a:close/>
                </a:path>
                <a:path w="1056004" h="1056640">
                  <a:moveTo>
                    <a:pt x="463511" y="875919"/>
                  </a:moveTo>
                  <a:lnTo>
                    <a:pt x="437769" y="875919"/>
                  </a:lnTo>
                  <a:lnTo>
                    <a:pt x="412013" y="875919"/>
                  </a:lnTo>
                  <a:lnTo>
                    <a:pt x="386257" y="875919"/>
                  </a:lnTo>
                  <a:lnTo>
                    <a:pt x="386257" y="901661"/>
                  </a:lnTo>
                  <a:lnTo>
                    <a:pt x="360514" y="901661"/>
                  </a:lnTo>
                  <a:lnTo>
                    <a:pt x="334759" y="901661"/>
                  </a:lnTo>
                  <a:lnTo>
                    <a:pt x="334759" y="875919"/>
                  </a:lnTo>
                  <a:lnTo>
                    <a:pt x="309016" y="875919"/>
                  </a:lnTo>
                  <a:lnTo>
                    <a:pt x="309016" y="798664"/>
                  </a:lnTo>
                  <a:lnTo>
                    <a:pt x="283260" y="798664"/>
                  </a:lnTo>
                  <a:lnTo>
                    <a:pt x="283260" y="747166"/>
                  </a:lnTo>
                  <a:lnTo>
                    <a:pt x="257517" y="747166"/>
                  </a:lnTo>
                  <a:lnTo>
                    <a:pt x="257517" y="824407"/>
                  </a:lnTo>
                  <a:lnTo>
                    <a:pt x="283260" y="824407"/>
                  </a:lnTo>
                  <a:lnTo>
                    <a:pt x="283260" y="850163"/>
                  </a:lnTo>
                  <a:lnTo>
                    <a:pt x="257517" y="850163"/>
                  </a:lnTo>
                  <a:lnTo>
                    <a:pt x="257517" y="875919"/>
                  </a:lnTo>
                  <a:lnTo>
                    <a:pt x="283260" y="875919"/>
                  </a:lnTo>
                  <a:lnTo>
                    <a:pt x="283260" y="901661"/>
                  </a:lnTo>
                  <a:lnTo>
                    <a:pt x="309016" y="901661"/>
                  </a:lnTo>
                  <a:lnTo>
                    <a:pt x="309016" y="927417"/>
                  </a:lnTo>
                  <a:lnTo>
                    <a:pt x="334759" y="927417"/>
                  </a:lnTo>
                  <a:lnTo>
                    <a:pt x="360514" y="927417"/>
                  </a:lnTo>
                  <a:lnTo>
                    <a:pt x="386257" y="927417"/>
                  </a:lnTo>
                  <a:lnTo>
                    <a:pt x="386257" y="953173"/>
                  </a:lnTo>
                  <a:lnTo>
                    <a:pt x="412013" y="953173"/>
                  </a:lnTo>
                  <a:lnTo>
                    <a:pt x="412013" y="927417"/>
                  </a:lnTo>
                  <a:lnTo>
                    <a:pt x="437769" y="927417"/>
                  </a:lnTo>
                  <a:lnTo>
                    <a:pt x="437769" y="901661"/>
                  </a:lnTo>
                  <a:lnTo>
                    <a:pt x="463511" y="901661"/>
                  </a:lnTo>
                  <a:lnTo>
                    <a:pt x="463511" y="875919"/>
                  </a:lnTo>
                  <a:close/>
                </a:path>
                <a:path w="1056004" h="1056640">
                  <a:moveTo>
                    <a:pt x="489267" y="1004671"/>
                  </a:moveTo>
                  <a:lnTo>
                    <a:pt x="463511" y="1004671"/>
                  </a:lnTo>
                  <a:lnTo>
                    <a:pt x="463511" y="1030414"/>
                  </a:lnTo>
                  <a:lnTo>
                    <a:pt x="489267" y="1030414"/>
                  </a:lnTo>
                  <a:lnTo>
                    <a:pt x="489267" y="1004671"/>
                  </a:lnTo>
                  <a:close/>
                </a:path>
                <a:path w="1056004" h="1056640">
                  <a:moveTo>
                    <a:pt x="540766" y="1030414"/>
                  </a:moveTo>
                  <a:lnTo>
                    <a:pt x="515010" y="1030414"/>
                  </a:lnTo>
                  <a:lnTo>
                    <a:pt x="515010" y="1056170"/>
                  </a:lnTo>
                  <a:lnTo>
                    <a:pt x="540766" y="1056170"/>
                  </a:lnTo>
                  <a:lnTo>
                    <a:pt x="540766" y="1030414"/>
                  </a:lnTo>
                  <a:close/>
                </a:path>
                <a:path w="1056004" h="1056640">
                  <a:moveTo>
                    <a:pt x="592264" y="850163"/>
                  </a:moveTo>
                  <a:lnTo>
                    <a:pt x="566521" y="850163"/>
                  </a:lnTo>
                  <a:lnTo>
                    <a:pt x="540766" y="850163"/>
                  </a:lnTo>
                  <a:lnTo>
                    <a:pt x="540766" y="875919"/>
                  </a:lnTo>
                  <a:lnTo>
                    <a:pt x="566521" y="875919"/>
                  </a:lnTo>
                  <a:lnTo>
                    <a:pt x="592264" y="875919"/>
                  </a:lnTo>
                  <a:lnTo>
                    <a:pt x="592264" y="850163"/>
                  </a:lnTo>
                  <a:close/>
                </a:path>
                <a:path w="1056004" h="1056640">
                  <a:moveTo>
                    <a:pt x="618020" y="901661"/>
                  </a:moveTo>
                  <a:lnTo>
                    <a:pt x="592264" y="901661"/>
                  </a:lnTo>
                  <a:lnTo>
                    <a:pt x="592264" y="927417"/>
                  </a:lnTo>
                  <a:lnTo>
                    <a:pt x="618020" y="927417"/>
                  </a:lnTo>
                  <a:lnTo>
                    <a:pt x="618020" y="901661"/>
                  </a:lnTo>
                  <a:close/>
                </a:path>
                <a:path w="1056004" h="1056640">
                  <a:moveTo>
                    <a:pt x="669518" y="1030414"/>
                  </a:moveTo>
                  <a:lnTo>
                    <a:pt x="643775" y="1030414"/>
                  </a:lnTo>
                  <a:lnTo>
                    <a:pt x="618020" y="1030414"/>
                  </a:lnTo>
                  <a:lnTo>
                    <a:pt x="618020" y="1056170"/>
                  </a:lnTo>
                  <a:lnTo>
                    <a:pt x="643775" y="1056170"/>
                  </a:lnTo>
                  <a:lnTo>
                    <a:pt x="669518" y="1056170"/>
                  </a:lnTo>
                  <a:lnTo>
                    <a:pt x="669518" y="1030414"/>
                  </a:lnTo>
                  <a:close/>
                </a:path>
                <a:path w="1056004" h="1056640">
                  <a:moveTo>
                    <a:pt x="695274" y="901661"/>
                  </a:moveTo>
                  <a:lnTo>
                    <a:pt x="669518" y="901661"/>
                  </a:lnTo>
                  <a:lnTo>
                    <a:pt x="669518" y="927417"/>
                  </a:lnTo>
                  <a:lnTo>
                    <a:pt x="695274" y="927417"/>
                  </a:lnTo>
                  <a:lnTo>
                    <a:pt x="695274" y="901661"/>
                  </a:lnTo>
                  <a:close/>
                </a:path>
                <a:path w="1056004" h="1056640">
                  <a:moveTo>
                    <a:pt x="695274" y="824407"/>
                  </a:moveTo>
                  <a:lnTo>
                    <a:pt x="669518" y="824407"/>
                  </a:lnTo>
                  <a:lnTo>
                    <a:pt x="669518" y="850163"/>
                  </a:lnTo>
                  <a:lnTo>
                    <a:pt x="695274" y="850163"/>
                  </a:lnTo>
                  <a:lnTo>
                    <a:pt x="695274" y="824407"/>
                  </a:lnTo>
                  <a:close/>
                </a:path>
                <a:path w="1056004" h="1056640">
                  <a:moveTo>
                    <a:pt x="772515" y="824407"/>
                  </a:moveTo>
                  <a:lnTo>
                    <a:pt x="746772" y="824407"/>
                  </a:lnTo>
                  <a:lnTo>
                    <a:pt x="746772" y="850163"/>
                  </a:lnTo>
                  <a:lnTo>
                    <a:pt x="772515" y="850163"/>
                  </a:lnTo>
                  <a:lnTo>
                    <a:pt x="772515" y="824407"/>
                  </a:lnTo>
                  <a:close/>
                </a:path>
                <a:path w="1056004" h="1056640">
                  <a:moveTo>
                    <a:pt x="824026" y="901661"/>
                  </a:moveTo>
                  <a:lnTo>
                    <a:pt x="798271" y="901661"/>
                  </a:lnTo>
                  <a:lnTo>
                    <a:pt x="798271" y="927417"/>
                  </a:lnTo>
                  <a:lnTo>
                    <a:pt x="772515" y="927417"/>
                  </a:lnTo>
                  <a:lnTo>
                    <a:pt x="772515" y="901661"/>
                  </a:lnTo>
                  <a:lnTo>
                    <a:pt x="798271" y="901661"/>
                  </a:lnTo>
                  <a:lnTo>
                    <a:pt x="798271" y="875919"/>
                  </a:lnTo>
                  <a:lnTo>
                    <a:pt x="772515" y="875919"/>
                  </a:lnTo>
                  <a:lnTo>
                    <a:pt x="746772" y="875919"/>
                  </a:lnTo>
                  <a:lnTo>
                    <a:pt x="721017" y="875919"/>
                  </a:lnTo>
                  <a:lnTo>
                    <a:pt x="721017" y="850163"/>
                  </a:lnTo>
                  <a:lnTo>
                    <a:pt x="695274" y="850163"/>
                  </a:lnTo>
                  <a:lnTo>
                    <a:pt x="695274" y="901661"/>
                  </a:lnTo>
                  <a:lnTo>
                    <a:pt x="721017" y="901661"/>
                  </a:lnTo>
                  <a:lnTo>
                    <a:pt x="746772" y="901661"/>
                  </a:lnTo>
                  <a:lnTo>
                    <a:pt x="746772" y="927417"/>
                  </a:lnTo>
                  <a:lnTo>
                    <a:pt x="721017" y="927417"/>
                  </a:lnTo>
                  <a:lnTo>
                    <a:pt x="695274" y="927417"/>
                  </a:lnTo>
                  <a:lnTo>
                    <a:pt x="695274" y="953173"/>
                  </a:lnTo>
                  <a:lnTo>
                    <a:pt x="669518" y="953173"/>
                  </a:lnTo>
                  <a:lnTo>
                    <a:pt x="643775" y="953173"/>
                  </a:lnTo>
                  <a:lnTo>
                    <a:pt x="618020" y="953173"/>
                  </a:lnTo>
                  <a:lnTo>
                    <a:pt x="618020" y="978916"/>
                  </a:lnTo>
                  <a:lnTo>
                    <a:pt x="592264" y="978916"/>
                  </a:lnTo>
                  <a:lnTo>
                    <a:pt x="592264" y="927417"/>
                  </a:lnTo>
                  <a:lnTo>
                    <a:pt x="566521" y="927417"/>
                  </a:lnTo>
                  <a:lnTo>
                    <a:pt x="566521" y="901661"/>
                  </a:lnTo>
                  <a:lnTo>
                    <a:pt x="540766" y="901661"/>
                  </a:lnTo>
                  <a:lnTo>
                    <a:pt x="540766" y="875919"/>
                  </a:lnTo>
                  <a:lnTo>
                    <a:pt x="515010" y="875919"/>
                  </a:lnTo>
                  <a:lnTo>
                    <a:pt x="515010" y="798664"/>
                  </a:lnTo>
                  <a:lnTo>
                    <a:pt x="489267" y="798664"/>
                  </a:lnTo>
                  <a:lnTo>
                    <a:pt x="489267" y="901661"/>
                  </a:lnTo>
                  <a:lnTo>
                    <a:pt x="515010" y="901661"/>
                  </a:lnTo>
                  <a:lnTo>
                    <a:pt x="515010" y="927417"/>
                  </a:lnTo>
                  <a:lnTo>
                    <a:pt x="540766" y="927417"/>
                  </a:lnTo>
                  <a:lnTo>
                    <a:pt x="540766" y="978916"/>
                  </a:lnTo>
                  <a:lnTo>
                    <a:pt x="515010" y="978916"/>
                  </a:lnTo>
                  <a:lnTo>
                    <a:pt x="515010" y="927417"/>
                  </a:lnTo>
                  <a:lnTo>
                    <a:pt x="489267" y="927417"/>
                  </a:lnTo>
                  <a:lnTo>
                    <a:pt x="489267" y="901661"/>
                  </a:lnTo>
                  <a:lnTo>
                    <a:pt x="463511" y="901661"/>
                  </a:lnTo>
                  <a:lnTo>
                    <a:pt x="463511" y="953173"/>
                  </a:lnTo>
                  <a:lnTo>
                    <a:pt x="489267" y="953173"/>
                  </a:lnTo>
                  <a:lnTo>
                    <a:pt x="489267" y="1004671"/>
                  </a:lnTo>
                  <a:lnTo>
                    <a:pt x="515010" y="1004671"/>
                  </a:lnTo>
                  <a:lnTo>
                    <a:pt x="540766" y="1004671"/>
                  </a:lnTo>
                  <a:lnTo>
                    <a:pt x="540766" y="1030414"/>
                  </a:lnTo>
                  <a:lnTo>
                    <a:pt x="566521" y="1030414"/>
                  </a:lnTo>
                  <a:lnTo>
                    <a:pt x="566521" y="1004671"/>
                  </a:lnTo>
                  <a:lnTo>
                    <a:pt x="592264" y="1004671"/>
                  </a:lnTo>
                  <a:lnTo>
                    <a:pt x="618020" y="1004671"/>
                  </a:lnTo>
                  <a:lnTo>
                    <a:pt x="643775" y="1004671"/>
                  </a:lnTo>
                  <a:lnTo>
                    <a:pt x="643775" y="978916"/>
                  </a:lnTo>
                  <a:lnTo>
                    <a:pt x="669518" y="978916"/>
                  </a:lnTo>
                  <a:lnTo>
                    <a:pt x="669518" y="1004671"/>
                  </a:lnTo>
                  <a:lnTo>
                    <a:pt x="695274" y="1004671"/>
                  </a:lnTo>
                  <a:lnTo>
                    <a:pt x="695274" y="1030414"/>
                  </a:lnTo>
                  <a:lnTo>
                    <a:pt x="721017" y="1030414"/>
                  </a:lnTo>
                  <a:lnTo>
                    <a:pt x="721017" y="1004671"/>
                  </a:lnTo>
                  <a:lnTo>
                    <a:pt x="746772" y="1004671"/>
                  </a:lnTo>
                  <a:lnTo>
                    <a:pt x="772515" y="1004671"/>
                  </a:lnTo>
                  <a:lnTo>
                    <a:pt x="798271" y="1004671"/>
                  </a:lnTo>
                  <a:lnTo>
                    <a:pt x="798271" y="978916"/>
                  </a:lnTo>
                  <a:lnTo>
                    <a:pt x="772515" y="978916"/>
                  </a:lnTo>
                  <a:lnTo>
                    <a:pt x="746772" y="978916"/>
                  </a:lnTo>
                  <a:lnTo>
                    <a:pt x="746772" y="953173"/>
                  </a:lnTo>
                  <a:lnTo>
                    <a:pt x="772515" y="953173"/>
                  </a:lnTo>
                  <a:lnTo>
                    <a:pt x="798271" y="953173"/>
                  </a:lnTo>
                  <a:lnTo>
                    <a:pt x="824026" y="953173"/>
                  </a:lnTo>
                  <a:lnTo>
                    <a:pt x="824026" y="901661"/>
                  </a:lnTo>
                  <a:close/>
                </a:path>
                <a:path w="1056004" h="1056640">
                  <a:moveTo>
                    <a:pt x="824026" y="850163"/>
                  </a:moveTo>
                  <a:lnTo>
                    <a:pt x="798271" y="850163"/>
                  </a:lnTo>
                  <a:lnTo>
                    <a:pt x="798271" y="875919"/>
                  </a:lnTo>
                  <a:lnTo>
                    <a:pt x="824026" y="875919"/>
                  </a:lnTo>
                  <a:lnTo>
                    <a:pt x="824026" y="850163"/>
                  </a:lnTo>
                  <a:close/>
                </a:path>
                <a:path w="1056004" h="1056640">
                  <a:moveTo>
                    <a:pt x="849769" y="1030414"/>
                  </a:moveTo>
                  <a:lnTo>
                    <a:pt x="824026" y="1030414"/>
                  </a:lnTo>
                  <a:lnTo>
                    <a:pt x="798271" y="1030414"/>
                  </a:lnTo>
                  <a:lnTo>
                    <a:pt x="798271" y="1056170"/>
                  </a:lnTo>
                  <a:lnTo>
                    <a:pt x="824026" y="1056170"/>
                  </a:lnTo>
                  <a:lnTo>
                    <a:pt x="849769" y="1056170"/>
                  </a:lnTo>
                  <a:lnTo>
                    <a:pt x="849769" y="1030414"/>
                  </a:lnTo>
                  <a:close/>
                </a:path>
                <a:path w="1056004" h="1056640">
                  <a:moveTo>
                    <a:pt x="901280" y="1004671"/>
                  </a:moveTo>
                  <a:lnTo>
                    <a:pt x="875525" y="1004671"/>
                  </a:lnTo>
                  <a:lnTo>
                    <a:pt x="875525" y="978916"/>
                  </a:lnTo>
                  <a:lnTo>
                    <a:pt x="849769" y="978916"/>
                  </a:lnTo>
                  <a:lnTo>
                    <a:pt x="824026" y="978916"/>
                  </a:lnTo>
                  <a:lnTo>
                    <a:pt x="824026" y="1004671"/>
                  </a:lnTo>
                  <a:lnTo>
                    <a:pt x="849769" y="1004671"/>
                  </a:lnTo>
                  <a:lnTo>
                    <a:pt x="849769" y="1030414"/>
                  </a:lnTo>
                  <a:lnTo>
                    <a:pt x="875525" y="1030414"/>
                  </a:lnTo>
                  <a:lnTo>
                    <a:pt x="901280" y="1030414"/>
                  </a:lnTo>
                  <a:lnTo>
                    <a:pt x="901280" y="1004671"/>
                  </a:lnTo>
                  <a:close/>
                </a:path>
                <a:path w="1056004" h="1056640">
                  <a:moveTo>
                    <a:pt x="1030033" y="901661"/>
                  </a:moveTo>
                  <a:lnTo>
                    <a:pt x="1004277" y="901661"/>
                  </a:lnTo>
                  <a:lnTo>
                    <a:pt x="1004277" y="927417"/>
                  </a:lnTo>
                  <a:lnTo>
                    <a:pt x="1030033" y="927417"/>
                  </a:lnTo>
                  <a:lnTo>
                    <a:pt x="1030033" y="901661"/>
                  </a:lnTo>
                  <a:close/>
                </a:path>
                <a:path w="1056004" h="1056640">
                  <a:moveTo>
                    <a:pt x="1055776" y="953173"/>
                  </a:moveTo>
                  <a:lnTo>
                    <a:pt x="1030033" y="953173"/>
                  </a:lnTo>
                  <a:lnTo>
                    <a:pt x="1004277" y="953173"/>
                  </a:lnTo>
                  <a:lnTo>
                    <a:pt x="1004277" y="978916"/>
                  </a:lnTo>
                  <a:lnTo>
                    <a:pt x="978522" y="978916"/>
                  </a:lnTo>
                  <a:lnTo>
                    <a:pt x="952779" y="978916"/>
                  </a:lnTo>
                  <a:lnTo>
                    <a:pt x="927023" y="978916"/>
                  </a:lnTo>
                  <a:lnTo>
                    <a:pt x="927023" y="953173"/>
                  </a:lnTo>
                  <a:lnTo>
                    <a:pt x="901280" y="953173"/>
                  </a:lnTo>
                  <a:lnTo>
                    <a:pt x="901280" y="1004671"/>
                  </a:lnTo>
                  <a:lnTo>
                    <a:pt x="927023" y="1004671"/>
                  </a:lnTo>
                  <a:lnTo>
                    <a:pt x="927023" y="1056170"/>
                  </a:lnTo>
                  <a:lnTo>
                    <a:pt x="952779" y="1056170"/>
                  </a:lnTo>
                  <a:lnTo>
                    <a:pt x="952779" y="1030414"/>
                  </a:lnTo>
                  <a:lnTo>
                    <a:pt x="978522" y="1030414"/>
                  </a:lnTo>
                  <a:lnTo>
                    <a:pt x="1004277" y="1030414"/>
                  </a:lnTo>
                  <a:lnTo>
                    <a:pt x="1004277" y="1004671"/>
                  </a:lnTo>
                  <a:lnTo>
                    <a:pt x="1030033" y="1004671"/>
                  </a:lnTo>
                  <a:lnTo>
                    <a:pt x="1030033" y="1030414"/>
                  </a:lnTo>
                  <a:lnTo>
                    <a:pt x="1055776" y="1030414"/>
                  </a:lnTo>
                  <a:lnTo>
                    <a:pt x="1055776" y="953173"/>
                  </a:lnTo>
                  <a:close/>
                </a:path>
                <a:path w="1056004" h="1056640">
                  <a:moveTo>
                    <a:pt x="1055776" y="772909"/>
                  </a:moveTo>
                  <a:lnTo>
                    <a:pt x="1030033" y="772909"/>
                  </a:lnTo>
                  <a:lnTo>
                    <a:pt x="1004277" y="772909"/>
                  </a:lnTo>
                  <a:lnTo>
                    <a:pt x="1004277" y="798664"/>
                  </a:lnTo>
                  <a:lnTo>
                    <a:pt x="978522" y="798664"/>
                  </a:lnTo>
                  <a:lnTo>
                    <a:pt x="978522" y="850163"/>
                  </a:lnTo>
                  <a:lnTo>
                    <a:pt x="952779" y="850163"/>
                  </a:lnTo>
                  <a:lnTo>
                    <a:pt x="952779" y="927417"/>
                  </a:lnTo>
                  <a:lnTo>
                    <a:pt x="978522" y="927417"/>
                  </a:lnTo>
                  <a:lnTo>
                    <a:pt x="978522" y="901661"/>
                  </a:lnTo>
                  <a:lnTo>
                    <a:pt x="1004277" y="901661"/>
                  </a:lnTo>
                  <a:lnTo>
                    <a:pt x="1004277" y="824407"/>
                  </a:lnTo>
                  <a:lnTo>
                    <a:pt x="1030033" y="824407"/>
                  </a:lnTo>
                  <a:lnTo>
                    <a:pt x="1030033" y="798664"/>
                  </a:lnTo>
                  <a:lnTo>
                    <a:pt x="1055776" y="798664"/>
                  </a:lnTo>
                  <a:lnTo>
                    <a:pt x="1055776" y="772909"/>
                  </a:lnTo>
                  <a:close/>
                </a:path>
                <a:path w="1056004" h="1056640">
                  <a:moveTo>
                    <a:pt x="1055776" y="154940"/>
                  </a:moveTo>
                  <a:lnTo>
                    <a:pt x="875525" y="154940"/>
                  </a:lnTo>
                  <a:lnTo>
                    <a:pt x="875525" y="180340"/>
                  </a:lnTo>
                  <a:lnTo>
                    <a:pt x="1055776" y="180340"/>
                  </a:lnTo>
                  <a:lnTo>
                    <a:pt x="1055776" y="154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5919" y="9183240"/>
              <a:ext cx="1056005" cy="1056640"/>
            </a:xfrm>
            <a:custGeom>
              <a:avLst/>
              <a:gdLst/>
              <a:ahLst/>
              <a:cxnLst/>
              <a:rect l="l" t="t" r="r" b="b"/>
              <a:pathLst>
                <a:path w="1056004" h="1056640">
                  <a:moveTo>
                    <a:pt x="128752" y="927417"/>
                  </a:moveTo>
                  <a:lnTo>
                    <a:pt x="51511" y="927417"/>
                  </a:lnTo>
                  <a:lnTo>
                    <a:pt x="51511" y="1004671"/>
                  </a:lnTo>
                  <a:lnTo>
                    <a:pt x="128752" y="1004671"/>
                  </a:lnTo>
                  <a:lnTo>
                    <a:pt x="128752" y="927417"/>
                  </a:lnTo>
                  <a:close/>
                </a:path>
                <a:path w="1056004" h="1056640">
                  <a:moveTo>
                    <a:pt x="128752" y="51892"/>
                  </a:moveTo>
                  <a:lnTo>
                    <a:pt x="51511" y="51892"/>
                  </a:lnTo>
                  <a:lnTo>
                    <a:pt x="51511" y="129146"/>
                  </a:lnTo>
                  <a:lnTo>
                    <a:pt x="128752" y="129146"/>
                  </a:lnTo>
                  <a:lnTo>
                    <a:pt x="128752" y="51892"/>
                  </a:lnTo>
                  <a:close/>
                </a:path>
                <a:path w="1056004" h="1056640">
                  <a:moveTo>
                    <a:pt x="180263" y="876300"/>
                  </a:moveTo>
                  <a:lnTo>
                    <a:pt x="154508" y="876300"/>
                  </a:lnTo>
                  <a:lnTo>
                    <a:pt x="154508" y="901700"/>
                  </a:lnTo>
                  <a:lnTo>
                    <a:pt x="154508" y="1029970"/>
                  </a:lnTo>
                  <a:lnTo>
                    <a:pt x="25755" y="1029970"/>
                  </a:lnTo>
                  <a:lnTo>
                    <a:pt x="25755" y="901700"/>
                  </a:lnTo>
                  <a:lnTo>
                    <a:pt x="154508" y="901700"/>
                  </a:lnTo>
                  <a:lnTo>
                    <a:pt x="154508" y="876300"/>
                  </a:lnTo>
                  <a:lnTo>
                    <a:pt x="0" y="876300"/>
                  </a:lnTo>
                  <a:lnTo>
                    <a:pt x="0" y="901700"/>
                  </a:lnTo>
                  <a:lnTo>
                    <a:pt x="0" y="1029970"/>
                  </a:lnTo>
                  <a:lnTo>
                    <a:pt x="0" y="1056640"/>
                  </a:lnTo>
                  <a:lnTo>
                    <a:pt x="180263" y="1056640"/>
                  </a:lnTo>
                  <a:lnTo>
                    <a:pt x="180263" y="1030414"/>
                  </a:lnTo>
                  <a:lnTo>
                    <a:pt x="180263" y="1029970"/>
                  </a:lnTo>
                  <a:lnTo>
                    <a:pt x="180263" y="901700"/>
                  </a:lnTo>
                  <a:lnTo>
                    <a:pt x="180263" y="876300"/>
                  </a:lnTo>
                  <a:close/>
                </a:path>
                <a:path w="1056004" h="1056640">
                  <a:moveTo>
                    <a:pt x="901280" y="875919"/>
                  </a:moveTo>
                  <a:lnTo>
                    <a:pt x="875525" y="875919"/>
                  </a:lnTo>
                  <a:lnTo>
                    <a:pt x="875525" y="901661"/>
                  </a:lnTo>
                  <a:lnTo>
                    <a:pt x="901280" y="901661"/>
                  </a:lnTo>
                  <a:lnTo>
                    <a:pt x="901280" y="875919"/>
                  </a:lnTo>
                  <a:close/>
                </a:path>
                <a:path w="1056004" h="1056640">
                  <a:moveTo>
                    <a:pt x="952779" y="824230"/>
                  </a:moveTo>
                  <a:lnTo>
                    <a:pt x="824026" y="824230"/>
                  </a:lnTo>
                  <a:lnTo>
                    <a:pt x="824026" y="849630"/>
                  </a:lnTo>
                  <a:lnTo>
                    <a:pt x="824026" y="927100"/>
                  </a:lnTo>
                  <a:lnTo>
                    <a:pt x="824026" y="953770"/>
                  </a:lnTo>
                  <a:lnTo>
                    <a:pt x="952779" y="953770"/>
                  </a:lnTo>
                  <a:lnTo>
                    <a:pt x="952779" y="927417"/>
                  </a:lnTo>
                  <a:lnTo>
                    <a:pt x="952779" y="927100"/>
                  </a:lnTo>
                  <a:lnTo>
                    <a:pt x="952779" y="850163"/>
                  </a:lnTo>
                  <a:lnTo>
                    <a:pt x="927023" y="850163"/>
                  </a:lnTo>
                  <a:lnTo>
                    <a:pt x="927023" y="927100"/>
                  </a:lnTo>
                  <a:lnTo>
                    <a:pt x="849769" y="927100"/>
                  </a:lnTo>
                  <a:lnTo>
                    <a:pt x="849769" y="849630"/>
                  </a:lnTo>
                  <a:lnTo>
                    <a:pt x="952779" y="849630"/>
                  </a:lnTo>
                  <a:lnTo>
                    <a:pt x="952779" y="824230"/>
                  </a:lnTo>
                  <a:close/>
                </a:path>
                <a:path w="1056004" h="1056640">
                  <a:moveTo>
                    <a:pt x="1004277" y="51892"/>
                  </a:moveTo>
                  <a:lnTo>
                    <a:pt x="927023" y="51892"/>
                  </a:lnTo>
                  <a:lnTo>
                    <a:pt x="927023" y="129146"/>
                  </a:lnTo>
                  <a:lnTo>
                    <a:pt x="1004277" y="129146"/>
                  </a:lnTo>
                  <a:lnTo>
                    <a:pt x="1004277" y="51892"/>
                  </a:lnTo>
                  <a:close/>
                </a:path>
                <a:path w="1056004" h="1056640">
                  <a:moveTo>
                    <a:pt x="1055776" y="0"/>
                  </a:moveTo>
                  <a:lnTo>
                    <a:pt x="875525" y="0"/>
                  </a:lnTo>
                  <a:lnTo>
                    <a:pt x="875525" y="26670"/>
                  </a:lnTo>
                  <a:lnTo>
                    <a:pt x="875525" y="154940"/>
                  </a:lnTo>
                  <a:lnTo>
                    <a:pt x="875525" y="180340"/>
                  </a:lnTo>
                  <a:lnTo>
                    <a:pt x="1055776" y="180340"/>
                  </a:lnTo>
                  <a:lnTo>
                    <a:pt x="1055776" y="154940"/>
                  </a:lnTo>
                  <a:lnTo>
                    <a:pt x="901280" y="154940"/>
                  </a:lnTo>
                  <a:lnTo>
                    <a:pt x="901280" y="26670"/>
                  </a:lnTo>
                  <a:lnTo>
                    <a:pt x="1030033" y="26670"/>
                  </a:lnTo>
                  <a:lnTo>
                    <a:pt x="1030033" y="154901"/>
                  </a:lnTo>
                  <a:lnTo>
                    <a:pt x="1055776" y="154901"/>
                  </a:lnTo>
                  <a:lnTo>
                    <a:pt x="1055776" y="26670"/>
                  </a:lnTo>
                  <a:lnTo>
                    <a:pt x="1055776" y="26149"/>
                  </a:lnTo>
                  <a:lnTo>
                    <a:pt x="10557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03" y="101487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98587" y="10345442"/>
            <a:ext cx="877569" cy="21145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7443284" y="9358340"/>
            <a:ext cx="1807845" cy="1021080"/>
            <a:chOff x="7443284" y="9358340"/>
            <a:chExt cx="1807845" cy="102108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1183" y="9554475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4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5" y="547960"/>
                  </a:lnTo>
                  <a:lnTo>
                    <a:pt x="88813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3" y="88814"/>
                  </a:lnTo>
                  <a:lnTo>
                    <a:pt x="124145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4" h="607059">
                  <a:moveTo>
                    <a:pt x="866382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2" y="502495"/>
                  </a:lnTo>
                  <a:lnTo>
                    <a:pt x="866382" y="108295"/>
                  </a:lnTo>
                  <a:close/>
                </a:path>
                <a:path w="1551304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7" y="472240"/>
                  </a:lnTo>
                  <a:lnTo>
                    <a:pt x="134226" y="438698"/>
                  </a:lnTo>
                  <a:lnTo>
                    <a:pt x="108658" y="398483"/>
                  </a:lnTo>
                  <a:lnTo>
                    <a:pt x="92364" y="352895"/>
                  </a:lnTo>
                  <a:lnTo>
                    <a:pt x="86644" y="303232"/>
                  </a:lnTo>
                  <a:lnTo>
                    <a:pt x="92364" y="253571"/>
                  </a:lnTo>
                  <a:lnTo>
                    <a:pt x="108658" y="207982"/>
                  </a:lnTo>
                  <a:lnTo>
                    <a:pt x="134226" y="167767"/>
                  </a:lnTo>
                  <a:lnTo>
                    <a:pt x="167767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284" y="93583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0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7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0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29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5" y="500029"/>
                  </a:lnTo>
                </a:path>
                <a:path w="1807845" h="1021079">
                  <a:moveTo>
                    <a:pt x="1407513" y="500029"/>
                  </a:moveTo>
                  <a:lnTo>
                    <a:pt x="1174542" y="500029"/>
                  </a:lnTo>
                </a:path>
                <a:path w="1807845" h="1021079">
                  <a:moveTo>
                    <a:pt x="1533016" y="500029"/>
                  </a:moveTo>
                  <a:lnTo>
                    <a:pt x="1443023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69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31159" y="824078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90402" y="1264176"/>
            <a:ext cx="3933825" cy="134239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81915" rIns="0" bIns="0" rtlCol="0">
            <a:spAutoFit/>
          </a:bodyPr>
          <a:lstStyle/>
          <a:p>
            <a:pPr marL="157480" marR="142875" indent="-635" algn="ctr">
              <a:lnSpc>
                <a:spcPts val="1789"/>
              </a:lnSpc>
              <a:spcBef>
                <a:spcPts val="64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auxiliary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‘T’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shaped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 opposite.</a:t>
            </a:r>
            <a:endParaRPr sz="1600">
              <a:latin typeface="Arial"/>
              <a:cs typeface="Arial"/>
            </a:endParaRPr>
          </a:p>
          <a:p>
            <a:pPr marL="63500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  <a:p>
            <a:pPr marL="6985"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right.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673288037"/>
              </p:ext>
            </p:extLst>
          </p:nvPr>
        </p:nvGraphicFramePr>
        <p:xfrm>
          <a:off x="11567337" y="5917967"/>
          <a:ext cx="2123439" cy="758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dot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dot"/>
                    </a:lnL>
                    <a:lnR w="9525">
                      <a:solidFill>
                        <a:srgbClr val="151616"/>
                      </a:solidFill>
                      <a:prstDash val="dot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dot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0894915" y="7216274"/>
            <a:ext cx="3030220" cy="3315335"/>
            <a:chOff x="10894915" y="7216274"/>
            <a:chExt cx="3030220" cy="331533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6958" y="7220084"/>
              <a:ext cx="2124075" cy="2881630"/>
            </a:xfrm>
            <a:custGeom>
              <a:avLst/>
              <a:gdLst/>
              <a:ahLst/>
              <a:cxnLst/>
              <a:rect l="l" t="t" r="r" b="b"/>
              <a:pathLst>
                <a:path w="2124075" h="2881629">
                  <a:moveTo>
                    <a:pt x="2123920" y="0"/>
                  </a:moveTo>
                  <a:lnTo>
                    <a:pt x="2123920" y="758541"/>
                  </a:lnTo>
                  <a:lnTo>
                    <a:pt x="1441231" y="758541"/>
                  </a:lnTo>
                  <a:lnTo>
                    <a:pt x="1441231" y="2881260"/>
                  </a:lnTo>
                  <a:lnTo>
                    <a:pt x="682689" y="2881260"/>
                  </a:lnTo>
                  <a:lnTo>
                    <a:pt x="682689" y="758541"/>
                  </a:lnTo>
                  <a:lnTo>
                    <a:pt x="0" y="758541"/>
                  </a:lnTo>
                  <a:lnTo>
                    <a:pt x="0" y="0"/>
                  </a:lnTo>
                  <a:lnTo>
                    <a:pt x="212392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8725" y="10105545"/>
              <a:ext cx="3022600" cy="0"/>
            </a:xfrm>
            <a:custGeom>
              <a:avLst/>
              <a:gdLst/>
              <a:ahLst/>
              <a:cxnLst/>
              <a:rect l="l" t="t" r="r" b="b"/>
              <a:pathLst>
                <a:path w="3022600">
                  <a:moveTo>
                    <a:pt x="0" y="0"/>
                  </a:moveTo>
                  <a:lnTo>
                    <a:pt x="302250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3208" y="10132416"/>
              <a:ext cx="758825" cy="395605"/>
            </a:xfrm>
            <a:custGeom>
              <a:avLst/>
              <a:gdLst/>
              <a:ahLst/>
              <a:cxnLst/>
              <a:rect l="l" t="t" r="r" b="b"/>
              <a:pathLst>
                <a:path w="758825" h="395604">
                  <a:moveTo>
                    <a:pt x="758642" y="0"/>
                  </a:moveTo>
                  <a:lnTo>
                    <a:pt x="758642" y="395376"/>
                  </a:lnTo>
                </a:path>
                <a:path w="758825" h="395604">
                  <a:moveTo>
                    <a:pt x="0" y="0"/>
                  </a:moveTo>
                  <a:lnTo>
                    <a:pt x="0" y="39537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1735" y="10305755"/>
              <a:ext cx="760730" cy="76835"/>
            </a:xfrm>
            <a:custGeom>
              <a:avLst/>
              <a:gdLst/>
              <a:ahLst/>
              <a:cxnLst/>
              <a:rect l="l" t="t" r="r" b="b"/>
              <a:pathLst>
                <a:path w="760730" h="76834">
                  <a:moveTo>
                    <a:pt x="760107" y="38417"/>
                  </a:moveTo>
                  <a:lnTo>
                    <a:pt x="751713" y="34810"/>
                  </a:lnTo>
                  <a:lnTo>
                    <a:pt x="680059" y="4114"/>
                  </a:lnTo>
                  <a:lnTo>
                    <a:pt x="680059" y="40817"/>
                  </a:lnTo>
                  <a:lnTo>
                    <a:pt x="680008" y="41884"/>
                  </a:lnTo>
                  <a:lnTo>
                    <a:pt x="680008" y="37617"/>
                  </a:lnTo>
                  <a:lnTo>
                    <a:pt x="680059" y="40817"/>
                  </a:lnTo>
                  <a:lnTo>
                    <a:pt x="680059" y="4114"/>
                  </a:lnTo>
                  <a:lnTo>
                    <a:pt x="670496" y="12"/>
                  </a:lnTo>
                  <a:lnTo>
                    <a:pt x="671664" y="2413"/>
                  </a:lnTo>
                  <a:lnTo>
                    <a:pt x="672744" y="4800"/>
                  </a:lnTo>
                  <a:lnTo>
                    <a:pt x="679958" y="34810"/>
                  </a:lnTo>
                  <a:lnTo>
                    <a:pt x="295033" y="34810"/>
                  </a:lnTo>
                  <a:lnTo>
                    <a:pt x="244817" y="34810"/>
                  </a:lnTo>
                  <a:lnTo>
                    <a:pt x="80111" y="34810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55" y="74409"/>
                  </a:lnTo>
                  <a:lnTo>
                    <a:pt x="87363" y="72009"/>
                  </a:lnTo>
                  <a:lnTo>
                    <a:pt x="80111" y="42011"/>
                  </a:lnTo>
                  <a:lnTo>
                    <a:pt x="244817" y="42011"/>
                  </a:lnTo>
                  <a:lnTo>
                    <a:pt x="295033" y="42011"/>
                  </a:lnTo>
                  <a:lnTo>
                    <a:pt x="679996" y="42011"/>
                  </a:lnTo>
                  <a:lnTo>
                    <a:pt x="679945" y="43218"/>
                  </a:lnTo>
                  <a:lnTo>
                    <a:pt x="670496" y="76822"/>
                  </a:lnTo>
                  <a:lnTo>
                    <a:pt x="751713" y="42011"/>
                  </a:lnTo>
                  <a:lnTo>
                    <a:pt x="760107" y="384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93990" y="6096227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12843219" y="5455580"/>
            <a:ext cx="848994" cy="417830"/>
            <a:chOff x="12843219" y="5455580"/>
            <a:chExt cx="848994" cy="417830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88438" y="5455580"/>
              <a:ext cx="0" cy="417830"/>
            </a:xfrm>
            <a:custGeom>
              <a:avLst/>
              <a:gdLst/>
              <a:ahLst/>
              <a:cxnLst/>
              <a:rect l="l" t="t" r="r" b="b"/>
              <a:pathLst>
                <a:path h="417829">
                  <a:moveTo>
                    <a:pt x="0" y="417459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43219" y="5552517"/>
              <a:ext cx="845819" cy="72390"/>
            </a:xfrm>
            <a:custGeom>
              <a:avLst/>
              <a:gdLst/>
              <a:ahLst/>
              <a:cxnLst/>
              <a:rect l="l" t="t" r="r" b="b"/>
              <a:pathLst>
                <a:path w="845819" h="72389">
                  <a:moveTo>
                    <a:pt x="710827" y="0"/>
                  </a:moveTo>
                  <a:lnTo>
                    <a:pt x="710827" y="72021"/>
                  </a:lnTo>
                  <a:lnTo>
                    <a:pt x="833365" y="39187"/>
                  </a:lnTo>
                  <a:lnTo>
                    <a:pt x="778024" y="39187"/>
                  </a:lnTo>
                  <a:lnTo>
                    <a:pt x="778024" y="32835"/>
                  </a:lnTo>
                  <a:lnTo>
                    <a:pt x="833370" y="32835"/>
                  </a:lnTo>
                  <a:lnTo>
                    <a:pt x="710827" y="0"/>
                  </a:lnTo>
                  <a:close/>
                </a:path>
                <a:path w="845819" h="72389">
                  <a:moveTo>
                    <a:pt x="710827" y="32835"/>
                  </a:moveTo>
                  <a:lnTo>
                    <a:pt x="0" y="32835"/>
                  </a:lnTo>
                  <a:lnTo>
                    <a:pt x="0" y="39187"/>
                  </a:lnTo>
                  <a:lnTo>
                    <a:pt x="710827" y="39187"/>
                  </a:lnTo>
                  <a:lnTo>
                    <a:pt x="710827" y="32835"/>
                  </a:lnTo>
                  <a:close/>
                </a:path>
                <a:path w="845819" h="72389">
                  <a:moveTo>
                    <a:pt x="833370" y="32835"/>
                  </a:moveTo>
                  <a:lnTo>
                    <a:pt x="778024" y="32835"/>
                  </a:lnTo>
                  <a:lnTo>
                    <a:pt x="778024" y="39187"/>
                  </a:lnTo>
                  <a:lnTo>
                    <a:pt x="833365" y="39187"/>
                  </a:lnTo>
                  <a:lnTo>
                    <a:pt x="845219" y="36010"/>
                  </a:lnTo>
                  <a:lnTo>
                    <a:pt x="833370" y="32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1578303" y="5455580"/>
            <a:ext cx="861060" cy="417830"/>
            <a:chOff x="11578303" y="5455580"/>
            <a:chExt cx="861060" cy="41783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1476" y="5455580"/>
              <a:ext cx="0" cy="417830"/>
            </a:xfrm>
            <a:custGeom>
              <a:avLst/>
              <a:gdLst/>
              <a:ahLst/>
              <a:cxnLst/>
              <a:rect l="l" t="t" r="r" b="b"/>
              <a:pathLst>
                <a:path h="417829">
                  <a:moveTo>
                    <a:pt x="0" y="417459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1476" y="5549483"/>
              <a:ext cx="857885" cy="72390"/>
            </a:xfrm>
            <a:custGeom>
              <a:avLst/>
              <a:gdLst/>
              <a:ahLst/>
              <a:cxnLst/>
              <a:rect l="l" t="t" r="r" b="b"/>
              <a:pathLst>
                <a:path w="857884" h="72389">
                  <a:moveTo>
                    <a:pt x="134392" y="0"/>
                  </a:moveTo>
                  <a:lnTo>
                    <a:pt x="0" y="36010"/>
                  </a:lnTo>
                  <a:lnTo>
                    <a:pt x="134392" y="72021"/>
                  </a:lnTo>
                  <a:lnTo>
                    <a:pt x="134392" y="39185"/>
                  </a:lnTo>
                  <a:lnTo>
                    <a:pt x="67194" y="39185"/>
                  </a:lnTo>
                  <a:lnTo>
                    <a:pt x="67194" y="32835"/>
                  </a:lnTo>
                  <a:lnTo>
                    <a:pt x="134392" y="32835"/>
                  </a:lnTo>
                  <a:lnTo>
                    <a:pt x="134392" y="0"/>
                  </a:lnTo>
                  <a:close/>
                </a:path>
                <a:path w="857884" h="72389">
                  <a:moveTo>
                    <a:pt x="134392" y="32835"/>
                  </a:moveTo>
                  <a:lnTo>
                    <a:pt x="67194" y="32835"/>
                  </a:lnTo>
                  <a:lnTo>
                    <a:pt x="67194" y="39185"/>
                  </a:lnTo>
                  <a:lnTo>
                    <a:pt x="134392" y="39185"/>
                  </a:lnTo>
                  <a:lnTo>
                    <a:pt x="134392" y="32835"/>
                  </a:lnTo>
                  <a:close/>
                </a:path>
                <a:path w="857884" h="72389">
                  <a:moveTo>
                    <a:pt x="857361" y="32835"/>
                  </a:moveTo>
                  <a:lnTo>
                    <a:pt x="134392" y="32835"/>
                  </a:lnTo>
                  <a:lnTo>
                    <a:pt x="134392" y="39185"/>
                  </a:lnTo>
                  <a:lnTo>
                    <a:pt x="857361" y="39185"/>
                  </a:lnTo>
                  <a:lnTo>
                    <a:pt x="857361" y="32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13746639" y="5920455"/>
            <a:ext cx="395605" cy="766445"/>
            <a:chOff x="13746639" y="5920455"/>
            <a:chExt cx="395605" cy="766445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6639" y="5924055"/>
              <a:ext cx="395605" cy="758825"/>
            </a:xfrm>
            <a:custGeom>
              <a:avLst/>
              <a:gdLst/>
              <a:ahLst/>
              <a:cxnLst/>
              <a:rect l="l" t="t" r="r" b="b"/>
              <a:pathLst>
                <a:path w="395605" h="758825">
                  <a:moveTo>
                    <a:pt x="0" y="0"/>
                  </a:moveTo>
                  <a:lnTo>
                    <a:pt x="395376" y="0"/>
                  </a:lnTo>
                </a:path>
                <a:path w="395605" h="758825">
                  <a:moveTo>
                    <a:pt x="0" y="758642"/>
                  </a:moveTo>
                  <a:lnTo>
                    <a:pt x="395376" y="75864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19975" y="5924064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76809" y="89611"/>
                  </a:moveTo>
                  <a:lnTo>
                    <a:pt x="57708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2400" y="88442"/>
                  </a:lnTo>
                  <a:lnTo>
                    <a:pt x="4800" y="87363"/>
                  </a:lnTo>
                  <a:lnTo>
                    <a:pt x="34798" y="80098"/>
                  </a:lnTo>
                  <a:lnTo>
                    <a:pt x="34798" y="465074"/>
                  </a:lnTo>
                  <a:lnTo>
                    <a:pt x="34798" y="515289"/>
                  </a:lnTo>
                  <a:lnTo>
                    <a:pt x="34798" y="679996"/>
                  </a:lnTo>
                  <a:lnTo>
                    <a:pt x="33604" y="679945"/>
                  </a:lnTo>
                  <a:lnTo>
                    <a:pt x="0" y="670496"/>
                  </a:lnTo>
                  <a:lnTo>
                    <a:pt x="38404" y="760107"/>
                  </a:lnTo>
                  <a:lnTo>
                    <a:pt x="57696" y="715073"/>
                  </a:lnTo>
                  <a:lnTo>
                    <a:pt x="76809" y="670496"/>
                  </a:lnTo>
                  <a:lnTo>
                    <a:pt x="74409" y="671652"/>
                  </a:lnTo>
                  <a:lnTo>
                    <a:pt x="41998" y="679996"/>
                  </a:lnTo>
                  <a:lnTo>
                    <a:pt x="41998" y="515289"/>
                  </a:lnTo>
                  <a:lnTo>
                    <a:pt x="41998" y="465074"/>
                  </a:lnTo>
                  <a:lnTo>
                    <a:pt x="41998" y="80098"/>
                  </a:lnTo>
                  <a:lnTo>
                    <a:pt x="43205" y="80162"/>
                  </a:lnTo>
                  <a:lnTo>
                    <a:pt x="74409" y="88442"/>
                  </a:lnTo>
                  <a:lnTo>
                    <a:pt x="76809" y="896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1659" y="8858229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0994080" y="7991517"/>
            <a:ext cx="1115060" cy="2113915"/>
            <a:chOff x="10994080" y="7991517"/>
            <a:chExt cx="1115060" cy="211391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255" y="7994692"/>
              <a:ext cx="1108710" cy="2107565"/>
            </a:xfrm>
            <a:custGeom>
              <a:avLst/>
              <a:gdLst/>
              <a:ahLst/>
              <a:cxnLst/>
              <a:rect l="l" t="t" r="r" b="b"/>
              <a:pathLst>
                <a:path w="1108709" h="2107565">
                  <a:moveTo>
                    <a:pt x="417459" y="0"/>
                  </a:moveTo>
                  <a:lnTo>
                    <a:pt x="3" y="0"/>
                  </a:lnTo>
                </a:path>
                <a:path w="1108709" h="2107565">
                  <a:moveTo>
                    <a:pt x="1108680" y="2106957"/>
                  </a:moveTo>
                  <a:lnTo>
                    <a:pt x="0" y="2106957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1151" y="7994697"/>
              <a:ext cx="75565" cy="2107565"/>
            </a:xfrm>
            <a:custGeom>
              <a:avLst/>
              <a:gdLst/>
              <a:ahLst/>
              <a:cxnLst/>
              <a:rect l="l" t="t" r="r" b="b"/>
              <a:pathLst>
                <a:path w="75565" h="2107565">
                  <a:moveTo>
                    <a:pt x="72021" y="1972564"/>
                  </a:moveTo>
                  <a:lnTo>
                    <a:pt x="39192" y="1972564"/>
                  </a:lnTo>
                  <a:lnTo>
                    <a:pt x="39192" y="1249603"/>
                  </a:lnTo>
                  <a:lnTo>
                    <a:pt x="32842" y="1249603"/>
                  </a:lnTo>
                  <a:lnTo>
                    <a:pt x="32842" y="1972564"/>
                  </a:lnTo>
                  <a:lnTo>
                    <a:pt x="0" y="1972564"/>
                  </a:lnTo>
                  <a:lnTo>
                    <a:pt x="36017" y="2106955"/>
                  </a:lnTo>
                  <a:lnTo>
                    <a:pt x="54013" y="2039759"/>
                  </a:lnTo>
                  <a:lnTo>
                    <a:pt x="72021" y="1972564"/>
                  </a:lnTo>
                  <a:close/>
                </a:path>
                <a:path w="75565" h="2107565">
                  <a:moveTo>
                    <a:pt x="75057" y="134391"/>
                  </a:moveTo>
                  <a:lnTo>
                    <a:pt x="57048" y="67195"/>
                  </a:lnTo>
                  <a:lnTo>
                    <a:pt x="39052" y="0"/>
                  </a:lnTo>
                  <a:lnTo>
                    <a:pt x="3035" y="134391"/>
                  </a:lnTo>
                  <a:lnTo>
                    <a:pt x="35877" y="134391"/>
                  </a:lnTo>
                  <a:lnTo>
                    <a:pt x="35877" y="845210"/>
                  </a:lnTo>
                  <a:lnTo>
                    <a:pt x="42227" y="845210"/>
                  </a:lnTo>
                  <a:lnTo>
                    <a:pt x="42227" y="134391"/>
                  </a:lnTo>
                  <a:lnTo>
                    <a:pt x="75057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67094" y="7403887"/>
            <a:ext cx="201295" cy="38227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0919743" y="7228120"/>
            <a:ext cx="395605" cy="763905"/>
            <a:chOff x="10919743" y="7228120"/>
            <a:chExt cx="395605" cy="76390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19743" y="7231719"/>
              <a:ext cx="395605" cy="0"/>
            </a:xfrm>
            <a:custGeom>
              <a:avLst/>
              <a:gdLst/>
              <a:ahLst/>
              <a:cxnLst/>
              <a:rect l="l" t="t" r="r" b="b"/>
              <a:pathLst>
                <a:path w="395604">
                  <a:moveTo>
                    <a:pt x="0" y="0"/>
                  </a:moveTo>
                  <a:lnTo>
                    <a:pt x="39537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3069" y="7231719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76822" y="89611"/>
                  </a:moveTo>
                  <a:lnTo>
                    <a:pt x="57708" y="45046"/>
                  </a:lnTo>
                  <a:lnTo>
                    <a:pt x="38417" y="0"/>
                  </a:lnTo>
                  <a:lnTo>
                    <a:pt x="12" y="89611"/>
                  </a:lnTo>
                  <a:lnTo>
                    <a:pt x="34810" y="80111"/>
                  </a:lnTo>
                  <a:lnTo>
                    <a:pt x="34810" y="465086"/>
                  </a:lnTo>
                  <a:lnTo>
                    <a:pt x="34810" y="515302"/>
                  </a:lnTo>
                  <a:lnTo>
                    <a:pt x="34810" y="680008"/>
                  </a:lnTo>
                  <a:lnTo>
                    <a:pt x="33604" y="679945"/>
                  </a:lnTo>
                  <a:lnTo>
                    <a:pt x="0" y="670496"/>
                  </a:lnTo>
                  <a:lnTo>
                    <a:pt x="38404" y="760107"/>
                  </a:lnTo>
                  <a:lnTo>
                    <a:pt x="57708" y="715073"/>
                  </a:lnTo>
                  <a:lnTo>
                    <a:pt x="76809" y="670496"/>
                  </a:lnTo>
                  <a:lnTo>
                    <a:pt x="74409" y="671664"/>
                  </a:lnTo>
                  <a:lnTo>
                    <a:pt x="72009" y="672744"/>
                  </a:lnTo>
                  <a:lnTo>
                    <a:pt x="42011" y="680008"/>
                  </a:lnTo>
                  <a:lnTo>
                    <a:pt x="42011" y="515302"/>
                  </a:lnTo>
                  <a:lnTo>
                    <a:pt x="42011" y="465086"/>
                  </a:lnTo>
                  <a:lnTo>
                    <a:pt x="42011" y="80111"/>
                  </a:lnTo>
                  <a:lnTo>
                    <a:pt x="43218" y="80162"/>
                  </a:lnTo>
                  <a:lnTo>
                    <a:pt x="74422" y="88455"/>
                  </a:lnTo>
                  <a:lnTo>
                    <a:pt x="76822" y="896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00062" y="5002237"/>
            <a:ext cx="1151890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035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84258" y="98830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11308964" y="1000055"/>
            <a:ext cx="2712085" cy="3773804"/>
            <a:chOff x="11308964" y="1000055"/>
            <a:chExt cx="2712085" cy="3773804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171" y="2412669"/>
              <a:ext cx="539115" cy="2230120"/>
            </a:xfrm>
            <a:custGeom>
              <a:avLst/>
              <a:gdLst/>
              <a:ahLst/>
              <a:cxnLst/>
              <a:rect l="l" t="t" r="r" b="b"/>
              <a:pathLst>
                <a:path w="539115" h="2230120">
                  <a:moveTo>
                    <a:pt x="538617" y="0"/>
                  </a:moveTo>
                  <a:lnTo>
                    <a:pt x="0" y="331787"/>
                  </a:lnTo>
                  <a:lnTo>
                    <a:pt x="0" y="2229862"/>
                  </a:lnTo>
                  <a:lnTo>
                    <a:pt x="538617" y="1920161"/>
                  </a:lnTo>
                  <a:lnTo>
                    <a:pt x="5386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1171" y="2412669"/>
              <a:ext cx="539115" cy="2230120"/>
            </a:xfrm>
            <a:custGeom>
              <a:avLst/>
              <a:gdLst/>
              <a:ahLst/>
              <a:cxnLst/>
              <a:rect l="l" t="t" r="r" b="b"/>
              <a:pathLst>
                <a:path w="539115" h="2230120">
                  <a:moveTo>
                    <a:pt x="0" y="331787"/>
                  </a:moveTo>
                  <a:lnTo>
                    <a:pt x="538617" y="0"/>
                  </a:lnTo>
                  <a:lnTo>
                    <a:pt x="538617" y="1920161"/>
                  </a:lnTo>
                  <a:lnTo>
                    <a:pt x="0" y="2229862"/>
                  </a:lnTo>
                  <a:lnTo>
                    <a:pt x="0" y="33178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1887" y="1421528"/>
              <a:ext cx="1663700" cy="3220720"/>
            </a:xfrm>
            <a:custGeom>
              <a:avLst/>
              <a:gdLst/>
              <a:ahLst/>
              <a:cxnLst/>
              <a:rect l="l" t="t" r="r" b="b"/>
              <a:pathLst>
                <a:path w="1663700" h="3220720">
                  <a:moveTo>
                    <a:pt x="0" y="0"/>
                  </a:moveTo>
                  <a:lnTo>
                    <a:pt x="0" y="679913"/>
                  </a:lnTo>
                  <a:lnTo>
                    <a:pt x="536194" y="985982"/>
                  </a:lnTo>
                  <a:lnTo>
                    <a:pt x="536194" y="2884378"/>
                  </a:lnTo>
                  <a:lnTo>
                    <a:pt x="1130449" y="3220224"/>
                  </a:lnTo>
                  <a:lnTo>
                    <a:pt x="1130284" y="1324853"/>
                  </a:lnTo>
                  <a:lnTo>
                    <a:pt x="1663484" y="1628960"/>
                  </a:lnTo>
                  <a:lnTo>
                    <a:pt x="1663484" y="95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1887" y="1421528"/>
              <a:ext cx="1663700" cy="3220720"/>
            </a:xfrm>
            <a:custGeom>
              <a:avLst/>
              <a:gdLst/>
              <a:ahLst/>
              <a:cxnLst/>
              <a:rect l="l" t="t" r="r" b="b"/>
              <a:pathLst>
                <a:path w="1663700" h="3220720">
                  <a:moveTo>
                    <a:pt x="1663484" y="952261"/>
                  </a:moveTo>
                  <a:lnTo>
                    <a:pt x="1663484" y="952261"/>
                  </a:lnTo>
                  <a:lnTo>
                    <a:pt x="1663484" y="1628960"/>
                  </a:lnTo>
                  <a:lnTo>
                    <a:pt x="1618983" y="1603614"/>
                  </a:lnTo>
                  <a:lnTo>
                    <a:pt x="1574493" y="1578256"/>
                  </a:lnTo>
                  <a:lnTo>
                    <a:pt x="1530022" y="1552895"/>
                  </a:lnTo>
                  <a:lnTo>
                    <a:pt x="1485577" y="1527543"/>
                  </a:lnTo>
                  <a:lnTo>
                    <a:pt x="1441168" y="1502209"/>
                  </a:lnTo>
                  <a:lnTo>
                    <a:pt x="1396803" y="1476903"/>
                  </a:lnTo>
                  <a:lnTo>
                    <a:pt x="1352387" y="1451572"/>
                  </a:lnTo>
                  <a:lnTo>
                    <a:pt x="1307968" y="1426232"/>
                  </a:lnTo>
                  <a:lnTo>
                    <a:pt x="1263547" y="1400888"/>
                  </a:lnTo>
                  <a:lnTo>
                    <a:pt x="1219125" y="1375541"/>
                  </a:lnTo>
                  <a:lnTo>
                    <a:pt x="1174704" y="1350195"/>
                  </a:lnTo>
                  <a:lnTo>
                    <a:pt x="1130284" y="1324853"/>
                  </a:lnTo>
                  <a:lnTo>
                    <a:pt x="1130284" y="1374747"/>
                  </a:lnTo>
                  <a:lnTo>
                    <a:pt x="1130284" y="1424645"/>
                  </a:lnTo>
                  <a:lnTo>
                    <a:pt x="1130284" y="2272798"/>
                  </a:lnTo>
                  <a:lnTo>
                    <a:pt x="1130286" y="2322653"/>
                  </a:lnTo>
                  <a:lnTo>
                    <a:pt x="1130289" y="2372516"/>
                  </a:lnTo>
                  <a:lnTo>
                    <a:pt x="1130295" y="2422385"/>
                  </a:lnTo>
                  <a:lnTo>
                    <a:pt x="1130303" y="2472259"/>
                  </a:lnTo>
                  <a:lnTo>
                    <a:pt x="1130313" y="2522137"/>
                  </a:lnTo>
                  <a:lnTo>
                    <a:pt x="1130323" y="2572018"/>
                  </a:lnTo>
                  <a:lnTo>
                    <a:pt x="1130335" y="2621901"/>
                  </a:lnTo>
                  <a:lnTo>
                    <a:pt x="1130347" y="2671785"/>
                  </a:lnTo>
                  <a:lnTo>
                    <a:pt x="1130360" y="2721668"/>
                  </a:lnTo>
                  <a:lnTo>
                    <a:pt x="1130373" y="2771549"/>
                  </a:lnTo>
                  <a:lnTo>
                    <a:pt x="1130386" y="2821428"/>
                  </a:lnTo>
                  <a:lnTo>
                    <a:pt x="1130399" y="2871303"/>
                  </a:lnTo>
                  <a:lnTo>
                    <a:pt x="1130410" y="2921173"/>
                  </a:lnTo>
                  <a:lnTo>
                    <a:pt x="1130421" y="2971036"/>
                  </a:lnTo>
                  <a:lnTo>
                    <a:pt x="1130430" y="3020893"/>
                  </a:lnTo>
                  <a:lnTo>
                    <a:pt x="1130438" y="3070741"/>
                  </a:lnTo>
                  <a:lnTo>
                    <a:pt x="1130444" y="3120580"/>
                  </a:lnTo>
                  <a:lnTo>
                    <a:pt x="1130448" y="3170408"/>
                  </a:lnTo>
                  <a:lnTo>
                    <a:pt x="1130449" y="3220224"/>
                  </a:lnTo>
                  <a:lnTo>
                    <a:pt x="1088027" y="3196240"/>
                  </a:lnTo>
                  <a:lnTo>
                    <a:pt x="1045603" y="3172263"/>
                  </a:lnTo>
                  <a:lnTo>
                    <a:pt x="1003179" y="3148291"/>
                  </a:lnTo>
                  <a:lnTo>
                    <a:pt x="960755" y="3124321"/>
                  </a:lnTo>
                  <a:lnTo>
                    <a:pt x="918332" y="3100350"/>
                  </a:lnTo>
                  <a:lnTo>
                    <a:pt x="875910" y="3076378"/>
                  </a:lnTo>
                  <a:lnTo>
                    <a:pt x="833489" y="3052400"/>
                  </a:lnTo>
                  <a:lnTo>
                    <a:pt x="791055" y="3028413"/>
                  </a:lnTo>
                  <a:lnTo>
                    <a:pt x="748604" y="3004419"/>
                  </a:lnTo>
                  <a:lnTo>
                    <a:pt x="706139" y="2980419"/>
                  </a:lnTo>
                  <a:lnTo>
                    <a:pt x="663663" y="2956414"/>
                  </a:lnTo>
                  <a:lnTo>
                    <a:pt x="621178" y="2932405"/>
                  </a:lnTo>
                  <a:lnTo>
                    <a:pt x="578688" y="2908393"/>
                  </a:lnTo>
                  <a:lnTo>
                    <a:pt x="536194" y="2884378"/>
                  </a:lnTo>
                  <a:lnTo>
                    <a:pt x="536194" y="985982"/>
                  </a:lnTo>
                  <a:lnTo>
                    <a:pt x="491514" y="960488"/>
                  </a:lnTo>
                  <a:lnTo>
                    <a:pt x="446822" y="934980"/>
                  </a:lnTo>
                  <a:lnTo>
                    <a:pt x="402129" y="909466"/>
                  </a:lnTo>
                  <a:lnTo>
                    <a:pt x="357449" y="883958"/>
                  </a:lnTo>
                  <a:lnTo>
                    <a:pt x="312794" y="858464"/>
                  </a:lnTo>
                  <a:lnTo>
                    <a:pt x="268178" y="832996"/>
                  </a:lnTo>
                  <a:lnTo>
                    <a:pt x="223503" y="807500"/>
                  </a:lnTo>
                  <a:lnTo>
                    <a:pt x="178805" y="781992"/>
                  </a:lnTo>
                  <a:lnTo>
                    <a:pt x="134095" y="756477"/>
                  </a:lnTo>
                  <a:lnTo>
                    <a:pt x="89384" y="730956"/>
                  </a:lnTo>
                  <a:lnTo>
                    <a:pt x="44682" y="705434"/>
                  </a:lnTo>
                  <a:lnTo>
                    <a:pt x="0" y="679913"/>
                  </a:lnTo>
                  <a:lnTo>
                    <a:pt x="0" y="631430"/>
                  </a:lnTo>
                  <a:lnTo>
                    <a:pt x="0" y="582902"/>
                  </a:lnTo>
                  <a:lnTo>
                    <a:pt x="0" y="0"/>
                  </a:lnTo>
                  <a:lnTo>
                    <a:pt x="43918" y="25162"/>
                  </a:lnTo>
                  <a:lnTo>
                    <a:pt x="87834" y="50320"/>
                  </a:lnTo>
                  <a:lnTo>
                    <a:pt x="131746" y="75473"/>
                  </a:lnTo>
                  <a:lnTo>
                    <a:pt x="175654" y="100621"/>
                  </a:lnTo>
                  <a:lnTo>
                    <a:pt x="219558" y="125764"/>
                  </a:lnTo>
                  <a:lnTo>
                    <a:pt x="263457" y="150902"/>
                  </a:lnTo>
                  <a:lnTo>
                    <a:pt x="307351" y="176035"/>
                  </a:lnTo>
                  <a:lnTo>
                    <a:pt x="351239" y="201163"/>
                  </a:lnTo>
                  <a:lnTo>
                    <a:pt x="395120" y="226285"/>
                  </a:lnTo>
                  <a:lnTo>
                    <a:pt x="438995" y="251402"/>
                  </a:lnTo>
                  <a:lnTo>
                    <a:pt x="482863" y="276514"/>
                  </a:lnTo>
                  <a:lnTo>
                    <a:pt x="526723" y="301621"/>
                  </a:lnTo>
                  <a:lnTo>
                    <a:pt x="570575" y="326722"/>
                  </a:lnTo>
                  <a:lnTo>
                    <a:pt x="614418" y="351818"/>
                  </a:lnTo>
                  <a:lnTo>
                    <a:pt x="658252" y="376908"/>
                  </a:lnTo>
                  <a:lnTo>
                    <a:pt x="702077" y="401993"/>
                  </a:lnTo>
                  <a:lnTo>
                    <a:pt x="745891" y="427071"/>
                  </a:lnTo>
                  <a:lnTo>
                    <a:pt x="789696" y="452145"/>
                  </a:lnTo>
                  <a:lnTo>
                    <a:pt x="833489" y="477212"/>
                  </a:lnTo>
                  <a:lnTo>
                    <a:pt x="877199" y="502231"/>
                  </a:lnTo>
                  <a:lnTo>
                    <a:pt x="920905" y="527249"/>
                  </a:lnTo>
                  <a:lnTo>
                    <a:pt x="964609" y="552265"/>
                  </a:lnTo>
                  <a:lnTo>
                    <a:pt x="1008310" y="577280"/>
                  </a:lnTo>
                  <a:lnTo>
                    <a:pt x="1052008" y="602292"/>
                  </a:lnTo>
                  <a:lnTo>
                    <a:pt x="1095703" y="627303"/>
                  </a:lnTo>
                  <a:lnTo>
                    <a:pt x="1139395" y="652312"/>
                  </a:lnTo>
                  <a:lnTo>
                    <a:pt x="1183085" y="677319"/>
                  </a:lnTo>
                  <a:lnTo>
                    <a:pt x="1226771" y="702325"/>
                  </a:lnTo>
                  <a:lnTo>
                    <a:pt x="1270455" y="727328"/>
                  </a:lnTo>
                  <a:lnTo>
                    <a:pt x="1314136" y="752329"/>
                  </a:lnTo>
                  <a:lnTo>
                    <a:pt x="1357814" y="777328"/>
                  </a:lnTo>
                  <a:lnTo>
                    <a:pt x="1401489" y="802325"/>
                  </a:lnTo>
                  <a:lnTo>
                    <a:pt x="1445162" y="827320"/>
                  </a:lnTo>
                  <a:lnTo>
                    <a:pt x="1488832" y="852313"/>
                  </a:lnTo>
                  <a:lnTo>
                    <a:pt x="1532499" y="877303"/>
                  </a:lnTo>
                  <a:lnTo>
                    <a:pt x="1576163" y="902292"/>
                  </a:lnTo>
                  <a:lnTo>
                    <a:pt x="1619825" y="927277"/>
                  </a:lnTo>
                  <a:lnTo>
                    <a:pt x="1663484" y="9522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2264" y="1113530"/>
              <a:ext cx="2186940" cy="1930400"/>
            </a:xfrm>
            <a:custGeom>
              <a:avLst/>
              <a:gdLst/>
              <a:ahLst/>
              <a:cxnLst/>
              <a:rect l="l" t="t" r="r" b="b"/>
              <a:pathLst>
                <a:path w="2186940" h="1930400">
                  <a:moveTo>
                    <a:pt x="533218" y="0"/>
                  </a:moveTo>
                  <a:lnTo>
                    <a:pt x="0" y="308084"/>
                  </a:lnTo>
                  <a:lnTo>
                    <a:pt x="1658927" y="1258202"/>
                  </a:lnTo>
                  <a:lnTo>
                    <a:pt x="1661079" y="1930394"/>
                  </a:lnTo>
                  <a:lnTo>
                    <a:pt x="2186766" y="1626617"/>
                  </a:lnTo>
                  <a:lnTo>
                    <a:pt x="2186766" y="950118"/>
                  </a:lnTo>
                  <a:lnTo>
                    <a:pt x="53321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82264" y="1113530"/>
              <a:ext cx="2186940" cy="1930400"/>
            </a:xfrm>
            <a:custGeom>
              <a:avLst/>
              <a:gdLst/>
              <a:ahLst/>
              <a:cxnLst/>
              <a:rect l="l" t="t" r="r" b="b"/>
              <a:pathLst>
                <a:path w="2186940" h="1930400">
                  <a:moveTo>
                    <a:pt x="0" y="308084"/>
                  </a:moveTo>
                  <a:lnTo>
                    <a:pt x="1658927" y="1258202"/>
                  </a:lnTo>
                  <a:lnTo>
                    <a:pt x="1661079" y="1930394"/>
                  </a:lnTo>
                  <a:lnTo>
                    <a:pt x="2186766" y="1626617"/>
                  </a:lnTo>
                  <a:lnTo>
                    <a:pt x="2186766" y="950118"/>
                  </a:lnTo>
                  <a:lnTo>
                    <a:pt x="533218" y="0"/>
                  </a:lnTo>
                  <a:lnTo>
                    <a:pt x="0" y="30808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3315" y="2069039"/>
              <a:ext cx="525780" cy="977265"/>
            </a:xfrm>
            <a:custGeom>
              <a:avLst/>
              <a:gdLst/>
              <a:ahLst/>
              <a:cxnLst/>
              <a:rect l="l" t="t" r="r" b="b"/>
              <a:pathLst>
                <a:path w="525780" h="977264">
                  <a:moveTo>
                    <a:pt x="525687" y="0"/>
                  </a:moveTo>
                  <a:lnTo>
                    <a:pt x="0" y="307011"/>
                  </a:lnTo>
                  <a:lnTo>
                    <a:pt x="0" y="977042"/>
                  </a:lnTo>
                  <a:lnTo>
                    <a:pt x="525687" y="671111"/>
                  </a:lnTo>
                  <a:lnTo>
                    <a:pt x="5256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3315" y="2069039"/>
              <a:ext cx="525780" cy="977265"/>
            </a:xfrm>
            <a:custGeom>
              <a:avLst/>
              <a:gdLst/>
              <a:ahLst/>
              <a:cxnLst/>
              <a:rect l="l" t="t" r="r" b="b"/>
              <a:pathLst>
                <a:path w="525780" h="977264">
                  <a:moveTo>
                    <a:pt x="0" y="307011"/>
                  </a:moveTo>
                  <a:lnTo>
                    <a:pt x="525687" y="0"/>
                  </a:lnTo>
                  <a:lnTo>
                    <a:pt x="525687" y="671111"/>
                  </a:lnTo>
                  <a:lnTo>
                    <a:pt x="0" y="977042"/>
                  </a:lnTo>
                  <a:lnTo>
                    <a:pt x="0" y="30701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97033" y="4185875"/>
              <a:ext cx="1539875" cy="584835"/>
            </a:xfrm>
            <a:custGeom>
              <a:avLst/>
              <a:gdLst/>
              <a:ahLst/>
              <a:cxnLst/>
              <a:rect l="l" t="t" r="r" b="b"/>
              <a:pathLst>
                <a:path w="1539875" h="584835">
                  <a:moveTo>
                    <a:pt x="611140" y="584370"/>
                  </a:moveTo>
                  <a:lnTo>
                    <a:pt x="1539580" y="47397"/>
                  </a:lnTo>
                </a:path>
                <a:path w="1539875" h="584835">
                  <a:moveTo>
                    <a:pt x="1023026" y="584370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12564" y="1003655"/>
              <a:ext cx="2705100" cy="2111375"/>
            </a:xfrm>
            <a:custGeom>
              <a:avLst/>
              <a:gdLst/>
              <a:ahLst/>
              <a:cxnLst/>
              <a:rect l="l" t="t" r="r" b="b"/>
              <a:pathLst>
                <a:path w="2705100" h="2111375">
                  <a:moveTo>
                    <a:pt x="9738" y="503426"/>
                  </a:moveTo>
                  <a:lnTo>
                    <a:pt x="736735" y="82957"/>
                  </a:lnTo>
                </a:path>
                <a:path w="2705100" h="2111375">
                  <a:moveTo>
                    <a:pt x="1500440" y="1559274"/>
                  </a:moveTo>
                  <a:lnTo>
                    <a:pt x="2704539" y="862872"/>
                  </a:lnTo>
                </a:path>
                <a:path w="2705100" h="2111375">
                  <a:moveTo>
                    <a:pt x="1707271" y="2110812"/>
                  </a:moveTo>
                  <a:lnTo>
                    <a:pt x="2553754" y="1621241"/>
                  </a:lnTo>
                </a:path>
                <a:path w="2705100" h="2111375">
                  <a:moveTo>
                    <a:pt x="2065629" y="1498780"/>
                  </a:moveTo>
                  <a:lnTo>
                    <a:pt x="0" y="318858"/>
                  </a:lnTo>
                </a:path>
                <a:path w="2705100" h="2111375">
                  <a:moveTo>
                    <a:pt x="2574082" y="1179921"/>
                  </a:moveTo>
                  <a:lnTo>
                    <a:pt x="50845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7480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30366" y="36035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2388" y="2889108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https://technologystudent.com/despro_3/auxil1.html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3" name="object 53"/>
          <p:cNvGrpSpPr>
            <a:grpSpLocks noGrp="1" noUngrp="1" noRot="1" noMove="1" noResize="1"/>
          </p:cNvGrpSpPr>
          <p:nvPr/>
        </p:nvGrpSpPr>
        <p:grpSpPr>
          <a:xfrm>
            <a:off x="7691958" y="3799727"/>
            <a:ext cx="1157605" cy="1157605"/>
            <a:chOff x="7691958" y="3799727"/>
            <a:chExt cx="1157605" cy="1157605"/>
          </a:xfrm>
        </p:grpSpPr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1958" y="3799727"/>
              <a:ext cx="1157605" cy="1157605"/>
            </a:xfrm>
            <a:custGeom>
              <a:avLst/>
              <a:gdLst/>
              <a:ahLst/>
              <a:cxnLst/>
              <a:rect l="l" t="t" r="r" b="b"/>
              <a:pathLst>
                <a:path w="1157604" h="1157604">
                  <a:moveTo>
                    <a:pt x="1157133" y="0"/>
                  </a:moveTo>
                  <a:lnTo>
                    <a:pt x="0" y="0"/>
                  </a:lnTo>
                  <a:lnTo>
                    <a:pt x="0" y="1157133"/>
                  </a:lnTo>
                  <a:lnTo>
                    <a:pt x="1157133" y="1157133"/>
                  </a:lnTo>
                  <a:lnTo>
                    <a:pt x="11571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4836" y="3862625"/>
              <a:ext cx="1006475" cy="327025"/>
            </a:xfrm>
            <a:custGeom>
              <a:avLst/>
              <a:gdLst/>
              <a:ahLst/>
              <a:cxnLst/>
              <a:rect l="l" t="t" r="r" b="b"/>
              <a:pathLst>
                <a:path w="1006475" h="327025">
                  <a:moveTo>
                    <a:pt x="25158" y="226390"/>
                  </a:moveTo>
                  <a:lnTo>
                    <a:pt x="0" y="226390"/>
                  </a:lnTo>
                  <a:lnTo>
                    <a:pt x="0" y="251548"/>
                  </a:lnTo>
                  <a:lnTo>
                    <a:pt x="25158" y="251548"/>
                  </a:lnTo>
                  <a:lnTo>
                    <a:pt x="25158" y="226390"/>
                  </a:lnTo>
                  <a:close/>
                </a:path>
                <a:path w="1006475" h="327025">
                  <a:moveTo>
                    <a:pt x="226402" y="125768"/>
                  </a:moveTo>
                  <a:lnTo>
                    <a:pt x="201244" y="125768"/>
                  </a:lnTo>
                  <a:lnTo>
                    <a:pt x="201244" y="201231"/>
                  </a:lnTo>
                  <a:lnTo>
                    <a:pt x="226402" y="201231"/>
                  </a:lnTo>
                  <a:lnTo>
                    <a:pt x="226402" y="125768"/>
                  </a:lnTo>
                  <a:close/>
                </a:path>
                <a:path w="1006475" h="327025">
                  <a:moveTo>
                    <a:pt x="226402" y="25146"/>
                  </a:moveTo>
                  <a:lnTo>
                    <a:pt x="201244" y="25146"/>
                  </a:lnTo>
                  <a:lnTo>
                    <a:pt x="201244" y="50304"/>
                  </a:lnTo>
                  <a:lnTo>
                    <a:pt x="226402" y="50304"/>
                  </a:lnTo>
                  <a:lnTo>
                    <a:pt x="226402" y="25146"/>
                  </a:lnTo>
                  <a:close/>
                </a:path>
                <a:path w="1006475" h="327025">
                  <a:moveTo>
                    <a:pt x="276707" y="201231"/>
                  </a:moveTo>
                  <a:lnTo>
                    <a:pt x="251548" y="201231"/>
                  </a:lnTo>
                  <a:lnTo>
                    <a:pt x="226402" y="201231"/>
                  </a:lnTo>
                  <a:lnTo>
                    <a:pt x="226402" y="226390"/>
                  </a:lnTo>
                  <a:lnTo>
                    <a:pt x="251548" y="226390"/>
                  </a:lnTo>
                  <a:lnTo>
                    <a:pt x="251548" y="251548"/>
                  </a:lnTo>
                  <a:lnTo>
                    <a:pt x="276707" y="251548"/>
                  </a:lnTo>
                  <a:lnTo>
                    <a:pt x="276707" y="201231"/>
                  </a:lnTo>
                  <a:close/>
                </a:path>
                <a:path w="1006475" h="327025">
                  <a:moveTo>
                    <a:pt x="276707" y="150926"/>
                  </a:moveTo>
                  <a:lnTo>
                    <a:pt x="251548" y="150926"/>
                  </a:lnTo>
                  <a:lnTo>
                    <a:pt x="251548" y="176085"/>
                  </a:lnTo>
                  <a:lnTo>
                    <a:pt x="276707" y="176085"/>
                  </a:lnTo>
                  <a:lnTo>
                    <a:pt x="276707" y="150926"/>
                  </a:lnTo>
                  <a:close/>
                </a:path>
                <a:path w="1006475" h="327025">
                  <a:moveTo>
                    <a:pt x="276707" y="100622"/>
                  </a:moveTo>
                  <a:lnTo>
                    <a:pt x="251548" y="100622"/>
                  </a:lnTo>
                  <a:lnTo>
                    <a:pt x="251548" y="125768"/>
                  </a:lnTo>
                  <a:lnTo>
                    <a:pt x="276707" y="125768"/>
                  </a:lnTo>
                  <a:lnTo>
                    <a:pt x="276707" y="100622"/>
                  </a:lnTo>
                  <a:close/>
                </a:path>
                <a:path w="1006475" h="327025">
                  <a:moveTo>
                    <a:pt x="352171" y="226390"/>
                  </a:moveTo>
                  <a:lnTo>
                    <a:pt x="327025" y="226390"/>
                  </a:lnTo>
                  <a:lnTo>
                    <a:pt x="327025" y="251548"/>
                  </a:lnTo>
                  <a:lnTo>
                    <a:pt x="301866" y="251548"/>
                  </a:lnTo>
                  <a:lnTo>
                    <a:pt x="276707" y="251548"/>
                  </a:lnTo>
                  <a:lnTo>
                    <a:pt x="276707" y="301853"/>
                  </a:lnTo>
                  <a:lnTo>
                    <a:pt x="301866" y="301853"/>
                  </a:lnTo>
                  <a:lnTo>
                    <a:pt x="327025" y="301853"/>
                  </a:lnTo>
                  <a:lnTo>
                    <a:pt x="327025" y="327012"/>
                  </a:lnTo>
                  <a:lnTo>
                    <a:pt x="352171" y="327012"/>
                  </a:lnTo>
                  <a:lnTo>
                    <a:pt x="352171" y="226390"/>
                  </a:lnTo>
                  <a:close/>
                </a:path>
                <a:path w="1006475" h="327025">
                  <a:moveTo>
                    <a:pt x="377329" y="150926"/>
                  </a:moveTo>
                  <a:lnTo>
                    <a:pt x="352171" y="150926"/>
                  </a:lnTo>
                  <a:lnTo>
                    <a:pt x="352171" y="176085"/>
                  </a:lnTo>
                  <a:lnTo>
                    <a:pt x="377329" y="176085"/>
                  </a:lnTo>
                  <a:lnTo>
                    <a:pt x="377329" y="150926"/>
                  </a:lnTo>
                  <a:close/>
                </a:path>
                <a:path w="1006475" h="327025">
                  <a:moveTo>
                    <a:pt x="402488" y="176085"/>
                  </a:moveTo>
                  <a:lnTo>
                    <a:pt x="377329" y="176085"/>
                  </a:lnTo>
                  <a:lnTo>
                    <a:pt x="377329" y="201231"/>
                  </a:lnTo>
                  <a:lnTo>
                    <a:pt x="402488" y="201231"/>
                  </a:lnTo>
                  <a:lnTo>
                    <a:pt x="402488" y="176085"/>
                  </a:lnTo>
                  <a:close/>
                </a:path>
                <a:path w="1006475" h="327025">
                  <a:moveTo>
                    <a:pt x="402488" y="125768"/>
                  </a:moveTo>
                  <a:lnTo>
                    <a:pt x="377329" y="125768"/>
                  </a:lnTo>
                  <a:lnTo>
                    <a:pt x="377329" y="150926"/>
                  </a:lnTo>
                  <a:lnTo>
                    <a:pt x="402488" y="150926"/>
                  </a:lnTo>
                  <a:lnTo>
                    <a:pt x="402488" y="125768"/>
                  </a:lnTo>
                  <a:close/>
                </a:path>
                <a:path w="1006475" h="327025">
                  <a:moveTo>
                    <a:pt x="427647" y="150926"/>
                  </a:moveTo>
                  <a:lnTo>
                    <a:pt x="402488" y="150926"/>
                  </a:lnTo>
                  <a:lnTo>
                    <a:pt x="402488" y="176085"/>
                  </a:lnTo>
                  <a:lnTo>
                    <a:pt x="427647" y="176085"/>
                  </a:lnTo>
                  <a:lnTo>
                    <a:pt x="427647" y="150926"/>
                  </a:lnTo>
                  <a:close/>
                </a:path>
                <a:path w="1006475" h="327025">
                  <a:moveTo>
                    <a:pt x="452793" y="100622"/>
                  </a:moveTo>
                  <a:lnTo>
                    <a:pt x="427647" y="100622"/>
                  </a:lnTo>
                  <a:lnTo>
                    <a:pt x="427647" y="150926"/>
                  </a:lnTo>
                  <a:lnTo>
                    <a:pt x="452793" y="150926"/>
                  </a:lnTo>
                  <a:lnTo>
                    <a:pt x="452793" y="100622"/>
                  </a:lnTo>
                  <a:close/>
                </a:path>
                <a:path w="1006475" h="327025">
                  <a:moveTo>
                    <a:pt x="452793" y="0"/>
                  </a:moveTo>
                  <a:lnTo>
                    <a:pt x="427647" y="0"/>
                  </a:lnTo>
                  <a:lnTo>
                    <a:pt x="427647" y="25146"/>
                  </a:lnTo>
                  <a:lnTo>
                    <a:pt x="427647" y="50304"/>
                  </a:lnTo>
                  <a:lnTo>
                    <a:pt x="402488" y="50304"/>
                  </a:lnTo>
                  <a:lnTo>
                    <a:pt x="402488" y="25146"/>
                  </a:lnTo>
                  <a:lnTo>
                    <a:pt x="427647" y="25146"/>
                  </a:lnTo>
                  <a:lnTo>
                    <a:pt x="427647" y="0"/>
                  </a:lnTo>
                  <a:lnTo>
                    <a:pt x="402488" y="0"/>
                  </a:lnTo>
                  <a:lnTo>
                    <a:pt x="377329" y="0"/>
                  </a:lnTo>
                  <a:lnTo>
                    <a:pt x="352171" y="0"/>
                  </a:lnTo>
                  <a:lnTo>
                    <a:pt x="352171" y="25146"/>
                  </a:lnTo>
                  <a:lnTo>
                    <a:pt x="377329" y="25146"/>
                  </a:lnTo>
                  <a:lnTo>
                    <a:pt x="377329" y="75463"/>
                  </a:lnTo>
                  <a:lnTo>
                    <a:pt x="352171" y="75463"/>
                  </a:lnTo>
                  <a:lnTo>
                    <a:pt x="352171" y="25146"/>
                  </a:lnTo>
                  <a:lnTo>
                    <a:pt x="327025" y="25146"/>
                  </a:lnTo>
                  <a:lnTo>
                    <a:pt x="327025" y="75463"/>
                  </a:lnTo>
                  <a:lnTo>
                    <a:pt x="301866" y="75463"/>
                  </a:lnTo>
                  <a:lnTo>
                    <a:pt x="301866" y="25146"/>
                  </a:lnTo>
                  <a:lnTo>
                    <a:pt x="276707" y="25146"/>
                  </a:lnTo>
                  <a:lnTo>
                    <a:pt x="276707" y="50304"/>
                  </a:lnTo>
                  <a:lnTo>
                    <a:pt x="251548" y="50304"/>
                  </a:lnTo>
                  <a:lnTo>
                    <a:pt x="226402" y="50304"/>
                  </a:lnTo>
                  <a:lnTo>
                    <a:pt x="226402" y="75463"/>
                  </a:lnTo>
                  <a:lnTo>
                    <a:pt x="251548" y="75463"/>
                  </a:lnTo>
                  <a:lnTo>
                    <a:pt x="276707" y="75463"/>
                  </a:lnTo>
                  <a:lnTo>
                    <a:pt x="276707" y="100622"/>
                  </a:lnTo>
                  <a:lnTo>
                    <a:pt x="301866" y="100622"/>
                  </a:lnTo>
                  <a:lnTo>
                    <a:pt x="301866" y="125768"/>
                  </a:lnTo>
                  <a:lnTo>
                    <a:pt x="276707" y="125768"/>
                  </a:lnTo>
                  <a:lnTo>
                    <a:pt x="276707" y="150926"/>
                  </a:lnTo>
                  <a:lnTo>
                    <a:pt x="301866" y="150926"/>
                  </a:lnTo>
                  <a:lnTo>
                    <a:pt x="301866" y="226390"/>
                  </a:lnTo>
                  <a:lnTo>
                    <a:pt x="327025" y="226390"/>
                  </a:lnTo>
                  <a:lnTo>
                    <a:pt x="327025" y="201231"/>
                  </a:lnTo>
                  <a:lnTo>
                    <a:pt x="352171" y="201231"/>
                  </a:lnTo>
                  <a:lnTo>
                    <a:pt x="352171" y="176085"/>
                  </a:lnTo>
                  <a:lnTo>
                    <a:pt x="327025" y="176085"/>
                  </a:lnTo>
                  <a:lnTo>
                    <a:pt x="327025" y="150926"/>
                  </a:lnTo>
                  <a:lnTo>
                    <a:pt x="352171" y="150926"/>
                  </a:lnTo>
                  <a:lnTo>
                    <a:pt x="352171" y="125768"/>
                  </a:lnTo>
                  <a:lnTo>
                    <a:pt x="327025" y="125768"/>
                  </a:lnTo>
                  <a:lnTo>
                    <a:pt x="327025" y="100622"/>
                  </a:lnTo>
                  <a:lnTo>
                    <a:pt x="352171" y="100622"/>
                  </a:lnTo>
                  <a:lnTo>
                    <a:pt x="352171" y="125768"/>
                  </a:lnTo>
                  <a:lnTo>
                    <a:pt x="377329" y="125768"/>
                  </a:lnTo>
                  <a:lnTo>
                    <a:pt x="377329" y="100622"/>
                  </a:lnTo>
                  <a:lnTo>
                    <a:pt x="402488" y="100622"/>
                  </a:lnTo>
                  <a:lnTo>
                    <a:pt x="427647" y="100622"/>
                  </a:lnTo>
                  <a:lnTo>
                    <a:pt x="427647" y="75463"/>
                  </a:lnTo>
                  <a:lnTo>
                    <a:pt x="452793" y="75463"/>
                  </a:lnTo>
                  <a:lnTo>
                    <a:pt x="452793" y="0"/>
                  </a:lnTo>
                  <a:close/>
                </a:path>
                <a:path w="1006475" h="327025">
                  <a:moveTo>
                    <a:pt x="477951" y="226390"/>
                  </a:moveTo>
                  <a:lnTo>
                    <a:pt x="452793" y="226390"/>
                  </a:lnTo>
                  <a:lnTo>
                    <a:pt x="452793" y="201231"/>
                  </a:lnTo>
                  <a:lnTo>
                    <a:pt x="427647" y="201231"/>
                  </a:lnTo>
                  <a:lnTo>
                    <a:pt x="402488" y="201231"/>
                  </a:lnTo>
                  <a:lnTo>
                    <a:pt x="402488" y="251548"/>
                  </a:lnTo>
                  <a:lnTo>
                    <a:pt x="427647" y="251548"/>
                  </a:lnTo>
                  <a:lnTo>
                    <a:pt x="452793" y="251548"/>
                  </a:lnTo>
                  <a:lnTo>
                    <a:pt x="452793" y="276707"/>
                  </a:lnTo>
                  <a:lnTo>
                    <a:pt x="477951" y="276707"/>
                  </a:lnTo>
                  <a:lnTo>
                    <a:pt x="477951" y="226390"/>
                  </a:lnTo>
                  <a:close/>
                </a:path>
                <a:path w="1006475" h="327025">
                  <a:moveTo>
                    <a:pt x="477951" y="150926"/>
                  </a:moveTo>
                  <a:lnTo>
                    <a:pt x="452793" y="150926"/>
                  </a:lnTo>
                  <a:lnTo>
                    <a:pt x="452793" y="201231"/>
                  </a:lnTo>
                  <a:lnTo>
                    <a:pt x="477951" y="201231"/>
                  </a:lnTo>
                  <a:lnTo>
                    <a:pt x="477951" y="150926"/>
                  </a:lnTo>
                  <a:close/>
                </a:path>
                <a:path w="1006475" h="327025">
                  <a:moveTo>
                    <a:pt x="477951" y="75463"/>
                  </a:moveTo>
                  <a:lnTo>
                    <a:pt x="452793" y="75463"/>
                  </a:lnTo>
                  <a:lnTo>
                    <a:pt x="452793" y="100622"/>
                  </a:lnTo>
                  <a:lnTo>
                    <a:pt x="477951" y="100622"/>
                  </a:lnTo>
                  <a:lnTo>
                    <a:pt x="477951" y="75463"/>
                  </a:lnTo>
                  <a:close/>
                </a:path>
                <a:path w="1006475" h="327025">
                  <a:moveTo>
                    <a:pt x="503110" y="201231"/>
                  </a:moveTo>
                  <a:lnTo>
                    <a:pt x="477951" y="201231"/>
                  </a:lnTo>
                  <a:lnTo>
                    <a:pt x="477951" y="226390"/>
                  </a:lnTo>
                  <a:lnTo>
                    <a:pt x="503110" y="226390"/>
                  </a:lnTo>
                  <a:lnTo>
                    <a:pt x="503110" y="201231"/>
                  </a:lnTo>
                  <a:close/>
                </a:path>
                <a:path w="1006475" h="327025">
                  <a:moveTo>
                    <a:pt x="503110" y="50304"/>
                  </a:moveTo>
                  <a:lnTo>
                    <a:pt x="477951" y="50304"/>
                  </a:lnTo>
                  <a:lnTo>
                    <a:pt x="477951" y="75463"/>
                  </a:lnTo>
                  <a:lnTo>
                    <a:pt x="503110" y="75463"/>
                  </a:lnTo>
                  <a:lnTo>
                    <a:pt x="503110" y="50304"/>
                  </a:lnTo>
                  <a:close/>
                </a:path>
                <a:path w="1006475" h="327025">
                  <a:moveTo>
                    <a:pt x="503110" y="0"/>
                  </a:moveTo>
                  <a:lnTo>
                    <a:pt x="477951" y="0"/>
                  </a:lnTo>
                  <a:lnTo>
                    <a:pt x="477951" y="25146"/>
                  </a:lnTo>
                  <a:lnTo>
                    <a:pt x="503110" y="25146"/>
                  </a:lnTo>
                  <a:lnTo>
                    <a:pt x="503110" y="0"/>
                  </a:lnTo>
                  <a:close/>
                </a:path>
                <a:path w="1006475" h="327025">
                  <a:moveTo>
                    <a:pt x="528256" y="226390"/>
                  </a:moveTo>
                  <a:lnTo>
                    <a:pt x="503110" y="226390"/>
                  </a:lnTo>
                  <a:lnTo>
                    <a:pt x="503110" y="251548"/>
                  </a:lnTo>
                  <a:lnTo>
                    <a:pt x="528256" y="251548"/>
                  </a:lnTo>
                  <a:lnTo>
                    <a:pt x="528256" y="226390"/>
                  </a:lnTo>
                  <a:close/>
                </a:path>
                <a:path w="1006475" h="327025">
                  <a:moveTo>
                    <a:pt x="528256" y="100622"/>
                  </a:moveTo>
                  <a:lnTo>
                    <a:pt x="503110" y="100622"/>
                  </a:lnTo>
                  <a:lnTo>
                    <a:pt x="503110" y="125768"/>
                  </a:lnTo>
                  <a:lnTo>
                    <a:pt x="528256" y="125768"/>
                  </a:lnTo>
                  <a:lnTo>
                    <a:pt x="528256" y="100622"/>
                  </a:lnTo>
                  <a:close/>
                </a:path>
                <a:path w="1006475" h="327025">
                  <a:moveTo>
                    <a:pt x="553415" y="25146"/>
                  </a:moveTo>
                  <a:lnTo>
                    <a:pt x="528256" y="25146"/>
                  </a:lnTo>
                  <a:lnTo>
                    <a:pt x="528256" y="50304"/>
                  </a:lnTo>
                  <a:lnTo>
                    <a:pt x="553415" y="50304"/>
                  </a:lnTo>
                  <a:lnTo>
                    <a:pt x="553415" y="25146"/>
                  </a:lnTo>
                  <a:close/>
                </a:path>
                <a:path w="1006475" h="327025">
                  <a:moveTo>
                    <a:pt x="578573" y="226390"/>
                  </a:moveTo>
                  <a:lnTo>
                    <a:pt x="553415" y="226390"/>
                  </a:lnTo>
                  <a:lnTo>
                    <a:pt x="553415" y="251548"/>
                  </a:lnTo>
                  <a:lnTo>
                    <a:pt x="578573" y="251548"/>
                  </a:lnTo>
                  <a:lnTo>
                    <a:pt x="578573" y="226390"/>
                  </a:lnTo>
                  <a:close/>
                </a:path>
                <a:path w="1006475" h="327025">
                  <a:moveTo>
                    <a:pt x="578573" y="50304"/>
                  </a:moveTo>
                  <a:lnTo>
                    <a:pt x="553415" y="50304"/>
                  </a:lnTo>
                  <a:lnTo>
                    <a:pt x="553415" y="75463"/>
                  </a:lnTo>
                  <a:lnTo>
                    <a:pt x="528256" y="75463"/>
                  </a:lnTo>
                  <a:lnTo>
                    <a:pt x="528256" y="100622"/>
                  </a:lnTo>
                  <a:lnTo>
                    <a:pt x="553415" y="100622"/>
                  </a:lnTo>
                  <a:lnTo>
                    <a:pt x="553415" y="125768"/>
                  </a:lnTo>
                  <a:lnTo>
                    <a:pt x="578573" y="125768"/>
                  </a:lnTo>
                  <a:lnTo>
                    <a:pt x="578573" y="50304"/>
                  </a:lnTo>
                  <a:close/>
                </a:path>
                <a:path w="1006475" h="327025">
                  <a:moveTo>
                    <a:pt x="654037" y="125768"/>
                  </a:moveTo>
                  <a:lnTo>
                    <a:pt x="628878" y="125768"/>
                  </a:lnTo>
                  <a:lnTo>
                    <a:pt x="628878" y="150926"/>
                  </a:lnTo>
                  <a:lnTo>
                    <a:pt x="654037" y="150926"/>
                  </a:lnTo>
                  <a:lnTo>
                    <a:pt x="654037" y="125768"/>
                  </a:lnTo>
                  <a:close/>
                </a:path>
                <a:path w="1006475" h="327025">
                  <a:moveTo>
                    <a:pt x="679196" y="150926"/>
                  </a:moveTo>
                  <a:lnTo>
                    <a:pt x="654037" y="150926"/>
                  </a:lnTo>
                  <a:lnTo>
                    <a:pt x="654037" y="176085"/>
                  </a:lnTo>
                  <a:lnTo>
                    <a:pt x="679196" y="176085"/>
                  </a:lnTo>
                  <a:lnTo>
                    <a:pt x="679196" y="150926"/>
                  </a:lnTo>
                  <a:close/>
                </a:path>
                <a:path w="1006475" h="327025">
                  <a:moveTo>
                    <a:pt x="779805" y="226390"/>
                  </a:moveTo>
                  <a:lnTo>
                    <a:pt x="754659" y="226390"/>
                  </a:lnTo>
                  <a:lnTo>
                    <a:pt x="754659" y="176085"/>
                  </a:lnTo>
                  <a:lnTo>
                    <a:pt x="729500" y="176085"/>
                  </a:lnTo>
                  <a:lnTo>
                    <a:pt x="729500" y="226390"/>
                  </a:lnTo>
                  <a:lnTo>
                    <a:pt x="704342" y="226390"/>
                  </a:lnTo>
                  <a:lnTo>
                    <a:pt x="704342" y="201231"/>
                  </a:lnTo>
                  <a:lnTo>
                    <a:pt x="679196" y="201231"/>
                  </a:lnTo>
                  <a:lnTo>
                    <a:pt x="654037" y="201231"/>
                  </a:lnTo>
                  <a:lnTo>
                    <a:pt x="654037" y="226390"/>
                  </a:lnTo>
                  <a:lnTo>
                    <a:pt x="679196" y="226390"/>
                  </a:lnTo>
                  <a:lnTo>
                    <a:pt x="679196" y="251548"/>
                  </a:lnTo>
                  <a:lnTo>
                    <a:pt x="654037" y="251548"/>
                  </a:lnTo>
                  <a:lnTo>
                    <a:pt x="654037" y="226390"/>
                  </a:lnTo>
                  <a:lnTo>
                    <a:pt x="628878" y="226390"/>
                  </a:lnTo>
                  <a:lnTo>
                    <a:pt x="628878" y="150926"/>
                  </a:lnTo>
                  <a:lnTo>
                    <a:pt x="603719" y="150926"/>
                  </a:lnTo>
                  <a:lnTo>
                    <a:pt x="603719" y="176085"/>
                  </a:lnTo>
                  <a:lnTo>
                    <a:pt x="578573" y="176085"/>
                  </a:lnTo>
                  <a:lnTo>
                    <a:pt x="578573" y="150926"/>
                  </a:lnTo>
                  <a:lnTo>
                    <a:pt x="553415" y="150926"/>
                  </a:lnTo>
                  <a:lnTo>
                    <a:pt x="553415" y="176085"/>
                  </a:lnTo>
                  <a:lnTo>
                    <a:pt x="528256" y="176085"/>
                  </a:lnTo>
                  <a:lnTo>
                    <a:pt x="528256" y="150926"/>
                  </a:lnTo>
                  <a:lnTo>
                    <a:pt x="503110" y="150926"/>
                  </a:lnTo>
                  <a:lnTo>
                    <a:pt x="503110" y="201231"/>
                  </a:lnTo>
                  <a:lnTo>
                    <a:pt x="528256" y="201231"/>
                  </a:lnTo>
                  <a:lnTo>
                    <a:pt x="553415" y="201231"/>
                  </a:lnTo>
                  <a:lnTo>
                    <a:pt x="578573" y="201231"/>
                  </a:lnTo>
                  <a:lnTo>
                    <a:pt x="603719" y="201231"/>
                  </a:lnTo>
                  <a:lnTo>
                    <a:pt x="603719" y="251548"/>
                  </a:lnTo>
                  <a:lnTo>
                    <a:pt x="628878" y="251548"/>
                  </a:lnTo>
                  <a:lnTo>
                    <a:pt x="628878" y="276707"/>
                  </a:lnTo>
                  <a:lnTo>
                    <a:pt x="654037" y="276707"/>
                  </a:lnTo>
                  <a:lnTo>
                    <a:pt x="679196" y="276707"/>
                  </a:lnTo>
                  <a:lnTo>
                    <a:pt x="704342" y="276707"/>
                  </a:lnTo>
                  <a:lnTo>
                    <a:pt x="729500" y="276707"/>
                  </a:lnTo>
                  <a:lnTo>
                    <a:pt x="729500" y="251548"/>
                  </a:lnTo>
                  <a:lnTo>
                    <a:pt x="754659" y="251548"/>
                  </a:lnTo>
                  <a:lnTo>
                    <a:pt x="754659" y="276707"/>
                  </a:lnTo>
                  <a:lnTo>
                    <a:pt x="779805" y="276707"/>
                  </a:lnTo>
                  <a:lnTo>
                    <a:pt x="779805" y="226390"/>
                  </a:lnTo>
                  <a:close/>
                </a:path>
                <a:path w="1006475" h="327025">
                  <a:moveTo>
                    <a:pt x="779805" y="150926"/>
                  </a:moveTo>
                  <a:lnTo>
                    <a:pt x="754659" y="150926"/>
                  </a:lnTo>
                  <a:lnTo>
                    <a:pt x="754659" y="176085"/>
                  </a:lnTo>
                  <a:lnTo>
                    <a:pt x="779805" y="176085"/>
                  </a:lnTo>
                  <a:lnTo>
                    <a:pt x="779805" y="150926"/>
                  </a:lnTo>
                  <a:close/>
                </a:path>
                <a:path w="1006475" h="327025">
                  <a:moveTo>
                    <a:pt x="779805" y="0"/>
                  </a:moveTo>
                  <a:lnTo>
                    <a:pt x="754659" y="0"/>
                  </a:lnTo>
                  <a:lnTo>
                    <a:pt x="729500" y="0"/>
                  </a:lnTo>
                  <a:lnTo>
                    <a:pt x="704342" y="0"/>
                  </a:lnTo>
                  <a:lnTo>
                    <a:pt x="704342" y="25146"/>
                  </a:lnTo>
                  <a:lnTo>
                    <a:pt x="704342" y="50304"/>
                  </a:lnTo>
                  <a:lnTo>
                    <a:pt x="679196" y="50304"/>
                  </a:lnTo>
                  <a:lnTo>
                    <a:pt x="679196" y="25146"/>
                  </a:lnTo>
                  <a:lnTo>
                    <a:pt x="704342" y="25146"/>
                  </a:lnTo>
                  <a:lnTo>
                    <a:pt x="704342" y="0"/>
                  </a:lnTo>
                  <a:lnTo>
                    <a:pt x="679196" y="0"/>
                  </a:lnTo>
                  <a:lnTo>
                    <a:pt x="654037" y="0"/>
                  </a:lnTo>
                  <a:lnTo>
                    <a:pt x="628878" y="0"/>
                  </a:lnTo>
                  <a:lnTo>
                    <a:pt x="628878" y="25146"/>
                  </a:lnTo>
                  <a:lnTo>
                    <a:pt x="603719" y="25146"/>
                  </a:lnTo>
                  <a:lnTo>
                    <a:pt x="603719" y="125768"/>
                  </a:lnTo>
                  <a:lnTo>
                    <a:pt x="628878" y="125768"/>
                  </a:lnTo>
                  <a:lnTo>
                    <a:pt x="628878" y="50304"/>
                  </a:lnTo>
                  <a:lnTo>
                    <a:pt x="654037" y="50304"/>
                  </a:lnTo>
                  <a:lnTo>
                    <a:pt x="654037" y="75463"/>
                  </a:lnTo>
                  <a:lnTo>
                    <a:pt x="679196" y="75463"/>
                  </a:lnTo>
                  <a:lnTo>
                    <a:pt x="704342" y="75463"/>
                  </a:lnTo>
                  <a:lnTo>
                    <a:pt x="704342" y="100622"/>
                  </a:lnTo>
                  <a:lnTo>
                    <a:pt x="679196" y="100622"/>
                  </a:lnTo>
                  <a:lnTo>
                    <a:pt x="679196" y="125768"/>
                  </a:lnTo>
                  <a:lnTo>
                    <a:pt x="704342" y="125768"/>
                  </a:lnTo>
                  <a:lnTo>
                    <a:pt x="704342" y="176085"/>
                  </a:lnTo>
                  <a:lnTo>
                    <a:pt x="729500" y="176085"/>
                  </a:lnTo>
                  <a:lnTo>
                    <a:pt x="729500" y="100622"/>
                  </a:lnTo>
                  <a:lnTo>
                    <a:pt x="754659" y="100622"/>
                  </a:lnTo>
                  <a:lnTo>
                    <a:pt x="754659" y="125768"/>
                  </a:lnTo>
                  <a:lnTo>
                    <a:pt x="779805" y="125768"/>
                  </a:lnTo>
                  <a:lnTo>
                    <a:pt x="779805" y="75463"/>
                  </a:lnTo>
                  <a:lnTo>
                    <a:pt x="754659" y="75463"/>
                  </a:lnTo>
                  <a:lnTo>
                    <a:pt x="729500" y="75463"/>
                  </a:lnTo>
                  <a:lnTo>
                    <a:pt x="729500" y="50304"/>
                  </a:lnTo>
                  <a:lnTo>
                    <a:pt x="754659" y="50304"/>
                  </a:lnTo>
                  <a:lnTo>
                    <a:pt x="754659" y="25146"/>
                  </a:lnTo>
                  <a:lnTo>
                    <a:pt x="779805" y="25146"/>
                  </a:lnTo>
                  <a:lnTo>
                    <a:pt x="779805" y="0"/>
                  </a:lnTo>
                  <a:close/>
                </a:path>
                <a:path w="1006475" h="327025">
                  <a:moveTo>
                    <a:pt x="804964" y="201231"/>
                  </a:moveTo>
                  <a:lnTo>
                    <a:pt x="779805" y="201231"/>
                  </a:lnTo>
                  <a:lnTo>
                    <a:pt x="779805" y="226390"/>
                  </a:lnTo>
                  <a:lnTo>
                    <a:pt x="804964" y="226390"/>
                  </a:lnTo>
                  <a:lnTo>
                    <a:pt x="804964" y="201231"/>
                  </a:lnTo>
                  <a:close/>
                </a:path>
                <a:path w="1006475" h="327025">
                  <a:moveTo>
                    <a:pt x="804964" y="125768"/>
                  </a:moveTo>
                  <a:lnTo>
                    <a:pt x="779805" y="125768"/>
                  </a:lnTo>
                  <a:lnTo>
                    <a:pt x="779805" y="150926"/>
                  </a:lnTo>
                  <a:lnTo>
                    <a:pt x="804964" y="150926"/>
                  </a:lnTo>
                  <a:lnTo>
                    <a:pt x="804964" y="125768"/>
                  </a:lnTo>
                  <a:close/>
                </a:path>
                <a:path w="1006475" h="327025">
                  <a:moveTo>
                    <a:pt x="804964" y="25146"/>
                  </a:moveTo>
                  <a:lnTo>
                    <a:pt x="779805" y="25146"/>
                  </a:lnTo>
                  <a:lnTo>
                    <a:pt x="779805" y="75463"/>
                  </a:lnTo>
                  <a:lnTo>
                    <a:pt x="804964" y="75463"/>
                  </a:lnTo>
                  <a:lnTo>
                    <a:pt x="804964" y="25146"/>
                  </a:lnTo>
                  <a:close/>
                </a:path>
                <a:path w="1006475" h="327025">
                  <a:moveTo>
                    <a:pt x="830122" y="150926"/>
                  </a:moveTo>
                  <a:lnTo>
                    <a:pt x="804964" y="150926"/>
                  </a:lnTo>
                  <a:lnTo>
                    <a:pt x="804964" y="201231"/>
                  </a:lnTo>
                  <a:lnTo>
                    <a:pt x="830122" y="201231"/>
                  </a:lnTo>
                  <a:lnTo>
                    <a:pt x="830122" y="150926"/>
                  </a:lnTo>
                  <a:close/>
                </a:path>
                <a:path w="1006475" h="327025">
                  <a:moveTo>
                    <a:pt x="830122" y="0"/>
                  </a:moveTo>
                  <a:lnTo>
                    <a:pt x="804964" y="0"/>
                  </a:lnTo>
                  <a:lnTo>
                    <a:pt x="804964" y="25146"/>
                  </a:lnTo>
                  <a:lnTo>
                    <a:pt x="830122" y="25146"/>
                  </a:lnTo>
                  <a:lnTo>
                    <a:pt x="830122" y="0"/>
                  </a:lnTo>
                  <a:close/>
                </a:path>
                <a:path w="1006475" h="327025">
                  <a:moveTo>
                    <a:pt x="1006208" y="201231"/>
                  </a:moveTo>
                  <a:lnTo>
                    <a:pt x="981049" y="201231"/>
                  </a:lnTo>
                  <a:lnTo>
                    <a:pt x="981049" y="226390"/>
                  </a:lnTo>
                  <a:lnTo>
                    <a:pt x="1006208" y="226390"/>
                  </a:lnTo>
                  <a:lnTo>
                    <a:pt x="1006208" y="2012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4836" y="4063856"/>
              <a:ext cx="1031875" cy="327025"/>
            </a:xfrm>
            <a:custGeom>
              <a:avLst/>
              <a:gdLst/>
              <a:ahLst/>
              <a:cxnLst/>
              <a:rect l="l" t="t" r="r" b="b"/>
              <a:pathLst>
                <a:path w="1031875" h="327025">
                  <a:moveTo>
                    <a:pt x="25158" y="201244"/>
                  </a:moveTo>
                  <a:lnTo>
                    <a:pt x="0" y="201244"/>
                  </a:lnTo>
                  <a:lnTo>
                    <a:pt x="0" y="226402"/>
                  </a:lnTo>
                  <a:lnTo>
                    <a:pt x="25158" y="226402"/>
                  </a:lnTo>
                  <a:lnTo>
                    <a:pt x="25158" y="201244"/>
                  </a:lnTo>
                  <a:close/>
                </a:path>
                <a:path w="1031875" h="327025">
                  <a:moveTo>
                    <a:pt x="25158" y="100622"/>
                  </a:moveTo>
                  <a:lnTo>
                    <a:pt x="0" y="100622"/>
                  </a:lnTo>
                  <a:lnTo>
                    <a:pt x="0" y="125780"/>
                  </a:lnTo>
                  <a:lnTo>
                    <a:pt x="25158" y="125780"/>
                  </a:lnTo>
                  <a:lnTo>
                    <a:pt x="25158" y="100622"/>
                  </a:lnTo>
                  <a:close/>
                </a:path>
                <a:path w="1031875" h="327025">
                  <a:moveTo>
                    <a:pt x="50317" y="176085"/>
                  </a:moveTo>
                  <a:lnTo>
                    <a:pt x="25158" y="176085"/>
                  </a:lnTo>
                  <a:lnTo>
                    <a:pt x="25158" y="201244"/>
                  </a:lnTo>
                  <a:lnTo>
                    <a:pt x="50317" y="201244"/>
                  </a:lnTo>
                  <a:lnTo>
                    <a:pt x="50317" y="176085"/>
                  </a:lnTo>
                  <a:close/>
                </a:path>
                <a:path w="1031875" h="327025">
                  <a:moveTo>
                    <a:pt x="50317" y="125780"/>
                  </a:moveTo>
                  <a:lnTo>
                    <a:pt x="25158" y="125780"/>
                  </a:lnTo>
                  <a:lnTo>
                    <a:pt x="25158" y="150939"/>
                  </a:lnTo>
                  <a:lnTo>
                    <a:pt x="50317" y="150939"/>
                  </a:lnTo>
                  <a:lnTo>
                    <a:pt x="50317" y="125780"/>
                  </a:lnTo>
                  <a:close/>
                </a:path>
                <a:path w="1031875" h="327025">
                  <a:moveTo>
                    <a:pt x="50317" y="75476"/>
                  </a:moveTo>
                  <a:lnTo>
                    <a:pt x="25158" y="75476"/>
                  </a:lnTo>
                  <a:lnTo>
                    <a:pt x="25158" y="100622"/>
                  </a:lnTo>
                  <a:lnTo>
                    <a:pt x="50317" y="100622"/>
                  </a:lnTo>
                  <a:lnTo>
                    <a:pt x="50317" y="75476"/>
                  </a:lnTo>
                  <a:close/>
                </a:path>
                <a:path w="1031875" h="327025">
                  <a:moveTo>
                    <a:pt x="150939" y="75476"/>
                  </a:moveTo>
                  <a:lnTo>
                    <a:pt x="125780" y="75476"/>
                  </a:lnTo>
                  <a:lnTo>
                    <a:pt x="125780" y="100622"/>
                  </a:lnTo>
                  <a:lnTo>
                    <a:pt x="150939" y="100622"/>
                  </a:lnTo>
                  <a:lnTo>
                    <a:pt x="150939" y="75476"/>
                  </a:lnTo>
                  <a:close/>
                </a:path>
                <a:path w="1031875" h="327025">
                  <a:moveTo>
                    <a:pt x="301866" y="150939"/>
                  </a:moveTo>
                  <a:lnTo>
                    <a:pt x="276707" y="150939"/>
                  </a:lnTo>
                  <a:lnTo>
                    <a:pt x="276707" y="100965"/>
                  </a:lnTo>
                  <a:lnTo>
                    <a:pt x="251548" y="100965"/>
                  </a:lnTo>
                  <a:lnTo>
                    <a:pt x="251548" y="75565"/>
                  </a:lnTo>
                  <a:lnTo>
                    <a:pt x="226402" y="75565"/>
                  </a:lnTo>
                  <a:lnTo>
                    <a:pt x="226402" y="100965"/>
                  </a:lnTo>
                  <a:lnTo>
                    <a:pt x="201244" y="100965"/>
                  </a:lnTo>
                  <a:lnTo>
                    <a:pt x="201244" y="635"/>
                  </a:lnTo>
                  <a:lnTo>
                    <a:pt x="176085" y="635"/>
                  </a:lnTo>
                  <a:lnTo>
                    <a:pt x="176085" y="100965"/>
                  </a:lnTo>
                  <a:lnTo>
                    <a:pt x="150939" y="100965"/>
                  </a:lnTo>
                  <a:lnTo>
                    <a:pt x="150939" y="126365"/>
                  </a:lnTo>
                  <a:lnTo>
                    <a:pt x="176085" y="126365"/>
                  </a:lnTo>
                  <a:lnTo>
                    <a:pt x="201244" y="126365"/>
                  </a:lnTo>
                  <a:lnTo>
                    <a:pt x="201244" y="151765"/>
                  </a:lnTo>
                  <a:lnTo>
                    <a:pt x="176085" y="151765"/>
                  </a:lnTo>
                  <a:lnTo>
                    <a:pt x="150939" y="151765"/>
                  </a:lnTo>
                  <a:lnTo>
                    <a:pt x="150939" y="126365"/>
                  </a:lnTo>
                  <a:lnTo>
                    <a:pt x="125780" y="126365"/>
                  </a:lnTo>
                  <a:lnTo>
                    <a:pt x="125780" y="177165"/>
                  </a:lnTo>
                  <a:lnTo>
                    <a:pt x="150939" y="177165"/>
                  </a:lnTo>
                  <a:lnTo>
                    <a:pt x="176085" y="177165"/>
                  </a:lnTo>
                  <a:lnTo>
                    <a:pt x="176085" y="201295"/>
                  </a:lnTo>
                  <a:lnTo>
                    <a:pt x="150939" y="201295"/>
                  </a:lnTo>
                  <a:lnTo>
                    <a:pt x="125780" y="201295"/>
                  </a:lnTo>
                  <a:lnTo>
                    <a:pt x="125780" y="177165"/>
                  </a:lnTo>
                  <a:lnTo>
                    <a:pt x="100622" y="177165"/>
                  </a:lnTo>
                  <a:lnTo>
                    <a:pt x="100622" y="201295"/>
                  </a:lnTo>
                  <a:lnTo>
                    <a:pt x="75463" y="201295"/>
                  </a:lnTo>
                  <a:lnTo>
                    <a:pt x="75463" y="226695"/>
                  </a:lnTo>
                  <a:lnTo>
                    <a:pt x="50317" y="226695"/>
                  </a:lnTo>
                  <a:lnTo>
                    <a:pt x="25158" y="226695"/>
                  </a:lnTo>
                  <a:lnTo>
                    <a:pt x="25158" y="252095"/>
                  </a:lnTo>
                  <a:lnTo>
                    <a:pt x="0" y="252095"/>
                  </a:lnTo>
                  <a:lnTo>
                    <a:pt x="0" y="277495"/>
                  </a:lnTo>
                  <a:lnTo>
                    <a:pt x="25158" y="277495"/>
                  </a:lnTo>
                  <a:lnTo>
                    <a:pt x="25158" y="302895"/>
                  </a:lnTo>
                  <a:lnTo>
                    <a:pt x="50317" y="302895"/>
                  </a:lnTo>
                  <a:lnTo>
                    <a:pt x="75463" y="302895"/>
                  </a:lnTo>
                  <a:lnTo>
                    <a:pt x="100622" y="302895"/>
                  </a:lnTo>
                  <a:lnTo>
                    <a:pt x="125780" y="302895"/>
                  </a:lnTo>
                  <a:lnTo>
                    <a:pt x="125780" y="277495"/>
                  </a:lnTo>
                  <a:lnTo>
                    <a:pt x="100622" y="277495"/>
                  </a:lnTo>
                  <a:lnTo>
                    <a:pt x="100622" y="252095"/>
                  </a:lnTo>
                  <a:lnTo>
                    <a:pt x="125780" y="252095"/>
                  </a:lnTo>
                  <a:lnTo>
                    <a:pt x="125780" y="226695"/>
                  </a:lnTo>
                  <a:lnTo>
                    <a:pt x="150939" y="226695"/>
                  </a:lnTo>
                  <a:lnTo>
                    <a:pt x="176085" y="226695"/>
                  </a:lnTo>
                  <a:lnTo>
                    <a:pt x="176085" y="252095"/>
                  </a:lnTo>
                  <a:lnTo>
                    <a:pt x="150939" y="252095"/>
                  </a:lnTo>
                  <a:lnTo>
                    <a:pt x="150939" y="277495"/>
                  </a:lnTo>
                  <a:lnTo>
                    <a:pt x="176085" y="277495"/>
                  </a:lnTo>
                  <a:lnTo>
                    <a:pt x="176085" y="302895"/>
                  </a:lnTo>
                  <a:lnTo>
                    <a:pt x="201244" y="302895"/>
                  </a:lnTo>
                  <a:lnTo>
                    <a:pt x="201244" y="327025"/>
                  </a:lnTo>
                  <a:lnTo>
                    <a:pt x="226402" y="327025"/>
                  </a:lnTo>
                  <a:lnTo>
                    <a:pt x="226402" y="302895"/>
                  </a:lnTo>
                  <a:lnTo>
                    <a:pt x="251548" y="302895"/>
                  </a:lnTo>
                  <a:lnTo>
                    <a:pt x="251548" y="277495"/>
                  </a:lnTo>
                  <a:lnTo>
                    <a:pt x="226402" y="277495"/>
                  </a:lnTo>
                  <a:lnTo>
                    <a:pt x="226402" y="252095"/>
                  </a:lnTo>
                  <a:lnTo>
                    <a:pt x="201244" y="252095"/>
                  </a:lnTo>
                  <a:lnTo>
                    <a:pt x="201244" y="201295"/>
                  </a:lnTo>
                  <a:lnTo>
                    <a:pt x="226402" y="201295"/>
                  </a:lnTo>
                  <a:lnTo>
                    <a:pt x="226402" y="126365"/>
                  </a:lnTo>
                  <a:lnTo>
                    <a:pt x="251548" y="126365"/>
                  </a:lnTo>
                  <a:lnTo>
                    <a:pt x="251548" y="151765"/>
                  </a:lnTo>
                  <a:lnTo>
                    <a:pt x="276707" y="151765"/>
                  </a:lnTo>
                  <a:lnTo>
                    <a:pt x="276707" y="176085"/>
                  </a:lnTo>
                  <a:lnTo>
                    <a:pt x="301866" y="176085"/>
                  </a:lnTo>
                  <a:lnTo>
                    <a:pt x="301866" y="150939"/>
                  </a:lnTo>
                  <a:close/>
                </a:path>
                <a:path w="1031875" h="327025">
                  <a:moveTo>
                    <a:pt x="327025" y="125780"/>
                  </a:moveTo>
                  <a:lnTo>
                    <a:pt x="301866" y="125780"/>
                  </a:lnTo>
                  <a:lnTo>
                    <a:pt x="301866" y="150939"/>
                  </a:lnTo>
                  <a:lnTo>
                    <a:pt x="327025" y="150939"/>
                  </a:lnTo>
                  <a:lnTo>
                    <a:pt x="327025" y="125780"/>
                  </a:lnTo>
                  <a:close/>
                </a:path>
                <a:path w="1031875" h="327025">
                  <a:moveTo>
                    <a:pt x="327025" y="50317"/>
                  </a:moveTo>
                  <a:lnTo>
                    <a:pt x="301866" y="50317"/>
                  </a:lnTo>
                  <a:lnTo>
                    <a:pt x="301866" y="100622"/>
                  </a:lnTo>
                  <a:lnTo>
                    <a:pt x="327025" y="100622"/>
                  </a:lnTo>
                  <a:lnTo>
                    <a:pt x="327025" y="50317"/>
                  </a:lnTo>
                  <a:close/>
                </a:path>
                <a:path w="1031875" h="327025">
                  <a:moveTo>
                    <a:pt x="352171" y="150939"/>
                  </a:moveTo>
                  <a:lnTo>
                    <a:pt x="327025" y="150939"/>
                  </a:lnTo>
                  <a:lnTo>
                    <a:pt x="327025" y="176085"/>
                  </a:lnTo>
                  <a:lnTo>
                    <a:pt x="352171" y="176085"/>
                  </a:lnTo>
                  <a:lnTo>
                    <a:pt x="352171" y="150939"/>
                  </a:lnTo>
                  <a:close/>
                </a:path>
                <a:path w="1031875" h="327025">
                  <a:moveTo>
                    <a:pt x="377329" y="25158"/>
                  </a:moveTo>
                  <a:lnTo>
                    <a:pt x="352171" y="25158"/>
                  </a:lnTo>
                  <a:lnTo>
                    <a:pt x="352171" y="50317"/>
                  </a:lnTo>
                  <a:lnTo>
                    <a:pt x="377329" y="50317"/>
                  </a:lnTo>
                  <a:lnTo>
                    <a:pt x="377329" y="25158"/>
                  </a:lnTo>
                  <a:close/>
                </a:path>
                <a:path w="1031875" h="327025">
                  <a:moveTo>
                    <a:pt x="402488" y="50317"/>
                  </a:moveTo>
                  <a:lnTo>
                    <a:pt x="377329" y="50317"/>
                  </a:lnTo>
                  <a:lnTo>
                    <a:pt x="377329" y="75476"/>
                  </a:lnTo>
                  <a:lnTo>
                    <a:pt x="402488" y="75476"/>
                  </a:lnTo>
                  <a:lnTo>
                    <a:pt x="402488" y="50317"/>
                  </a:lnTo>
                  <a:close/>
                </a:path>
                <a:path w="1031875" h="327025">
                  <a:moveTo>
                    <a:pt x="503110" y="75476"/>
                  </a:moveTo>
                  <a:lnTo>
                    <a:pt x="477951" y="75476"/>
                  </a:lnTo>
                  <a:lnTo>
                    <a:pt x="477951" y="100622"/>
                  </a:lnTo>
                  <a:lnTo>
                    <a:pt x="503110" y="100622"/>
                  </a:lnTo>
                  <a:lnTo>
                    <a:pt x="503110" y="75476"/>
                  </a:lnTo>
                  <a:close/>
                </a:path>
                <a:path w="1031875" h="327025">
                  <a:moveTo>
                    <a:pt x="528256" y="176085"/>
                  </a:moveTo>
                  <a:lnTo>
                    <a:pt x="503110" y="176085"/>
                  </a:lnTo>
                  <a:lnTo>
                    <a:pt x="477951" y="176085"/>
                  </a:lnTo>
                  <a:lnTo>
                    <a:pt x="477951" y="100622"/>
                  </a:lnTo>
                  <a:lnTo>
                    <a:pt x="452793" y="100622"/>
                  </a:lnTo>
                  <a:lnTo>
                    <a:pt x="452793" y="75476"/>
                  </a:lnTo>
                  <a:lnTo>
                    <a:pt x="427647" y="75476"/>
                  </a:lnTo>
                  <a:lnTo>
                    <a:pt x="427647" y="125780"/>
                  </a:lnTo>
                  <a:lnTo>
                    <a:pt x="452793" y="125780"/>
                  </a:lnTo>
                  <a:lnTo>
                    <a:pt x="452793" y="226402"/>
                  </a:lnTo>
                  <a:lnTo>
                    <a:pt x="477951" y="226402"/>
                  </a:lnTo>
                  <a:lnTo>
                    <a:pt x="503110" y="226402"/>
                  </a:lnTo>
                  <a:lnTo>
                    <a:pt x="503110" y="201244"/>
                  </a:lnTo>
                  <a:lnTo>
                    <a:pt x="528256" y="201244"/>
                  </a:lnTo>
                  <a:lnTo>
                    <a:pt x="528256" y="176085"/>
                  </a:lnTo>
                  <a:close/>
                </a:path>
                <a:path w="1031875" h="327025">
                  <a:moveTo>
                    <a:pt x="578573" y="226402"/>
                  </a:moveTo>
                  <a:lnTo>
                    <a:pt x="553415" y="226402"/>
                  </a:lnTo>
                  <a:lnTo>
                    <a:pt x="528256" y="226402"/>
                  </a:lnTo>
                  <a:lnTo>
                    <a:pt x="503110" y="226402"/>
                  </a:lnTo>
                  <a:lnTo>
                    <a:pt x="503110" y="251548"/>
                  </a:lnTo>
                  <a:lnTo>
                    <a:pt x="528256" y="251548"/>
                  </a:lnTo>
                  <a:lnTo>
                    <a:pt x="553415" y="251548"/>
                  </a:lnTo>
                  <a:lnTo>
                    <a:pt x="578573" y="251548"/>
                  </a:lnTo>
                  <a:lnTo>
                    <a:pt x="578573" y="226402"/>
                  </a:lnTo>
                  <a:close/>
                </a:path>
                <a:path w="1031875" h="327025">
                  <a:moveTo>
                    <a:pt x="578573" y="75476"/>
                  </a:moveTo>
                  <a:lnTo>
                    <a:pt x="553415" y="75476"/>
                  </a:lnTo>
                  <a:lnTo>
                    <a:pt x="553415" y="100622"/>
                  </a:lnTo>
                  <a:lnTo>
                    <a:pt x="578573" y="100622"/>
                  </a:lnTo>
                  <a:lnTo>
                    <a:pt x="578573" y="75476"/>
                  </a:lnTo>
                  <a:close/>
                </a:path>
                <a:path w="1031875" h="327025">
                  <a:moveTo>
                    <a:pt x="628878" y="75476"/>
                  </a:moveTo>
                  <a:lnTo>
                    <a:pt x="603719" y="75476"/>
                  </a:lnTo>
                  <a:lnTo>
                    <a:pt x="603719" y="100622"/>
                  </a:lnTo>
                  <a:lnTo>
                    <a:pt x="628878" y="100622"/>
                  </a:lnTo>
                  <a:lnTo>
                    <a:pt x="628878" y="75476"/>
                  </a:lnTo>
                  <a:close/>
                </a:path>
                <a:path w="1031875" h="327025">
                  <a:moveTo>
                    <a:pt x="654037" y="125780"/>
                  </a:moveTo>
                  <a:lnTo>
                    <a:pt x="628878" y="125780"/>
                  </a:lnTo>
                  <a:lnTo>
                    <a:pt x="628878" y="150939"/>
                  </a:lnTo>
                  <a:lnTo>
                    <a:pt x="603719" y="150939"/>
                  </a:lnTo>
                  <a:lnTo>
                    <a:pt x="603719" y="100622"/>
                  </a:lnTo>
                  <a:lnTo>
                    <a:pt x="578573" y="100622"/>
                  </a:lnTo>
                  <a:lnTo>
                    <a:pt x="578573" y="125780"/>
                  </a:lnTo>
                  <a:lnTo>
                    <a:pt x="553415" y="125780"/>
                  </a:lnTo>
                  <a:lnTo>
                    <a:pt x="528256" y="125780"/>
                  </a:lnTo>
                  <a:lnTo>
                    <a:pt x="503110" y="125780"/>
                  </a:lnTo>
                  <a:lnTo>
                    <a:pt x="503110" y="150939"/>
                  </a:lnTo>
                  <a:lnTo>
                    <a:pt x="528256" y="150939"/>
                  </a:lnTo>
                  <a:lnTo>
                    <a:pt x="553415" y="150939"/>
                  </a:lnTo>
                  <a:lnTo>
                    <a:pt x="553415" y="176085"/>
                  </a:lnTo>
                  <a:lnTo>
                    <a:pt x="578573" y="176085"/>
                  </a:lnTo>
                  <a:lnTo>
                    <a:pt x="578573" y="226402"/>
                  </a:lnTo>
                  <a:lnTo>
                    <a:pt x="603719" y="226402"/>
                  </a:lnTo>
                  <a:lnTo>
                    <a:pt x="603719" y="176085"/>
                  </a:lnTo>
                  <a:lnTo>
                    <a:pt x="628878" y="176085"/>
                  </a:lnTo>
                  <a:lnTo>
                    <a:pt x="654037" y="176085"/>
                  </a:lnTo>
                  <a:lnTo>
                    <a:pt x="654037" y="125780"/>
                  </a:lnTo>
                  <a:close/>
                </a:path>
                <a:path w="1031875" h="327025">
                  <a:moveTo>
                    <a:pt x="679196" y="176085"/>
                  </a:moveTo>
                  <a:lnTo>
                    <a:pt x="654037" y="176085"/>
                  </a:lnTo>
                  <a:lnTo>
                    <a:pt x="654037" y="201244"/>
                  </a:lnTo>
                  <a:lnTo>
                    <a:pt x="679196" y="201244"/>
                  </a:lnTo>
                  <a:lnTo>
                    <a:pt x="679196" y="176085"/>
                  </a:lnTo>
                  <a:close/>
                </a:path>
                <a:path w="1031875" h="327025">
                  <a:moveTo>
                    <a:pt x="704342" y="100622"/>
                  </a:moveTo>
                  <a:lnTo>
                    <a:pt x="679196" y="100622"/>
                  </a:lnTo>
                  <a:lnTo>
                    <a:pt x="654037" y="100622"/>
                  </a:lnTo>
                  <a:lnTo>
                    <a:pt x="654037" y="125780"/>
                  </a:lnTo>
                  <a:lnTo>
                    <a:pt x="679196" y="125780"/>
                  </a:lnTo>
                  <a:lnTo>
                    <a:pt x="704342" y="125780"/>
                  </a:lnTo>
                  <a:lnTo>
                    <a:pt x="704342" y="100622"/>
                  </a:lnTo>
                  <a:close/>
                </a:path>
                <a:path w="1031875" h="327025">
                  <a:moveTo>
                    <a:pt x="754659" y="75476"/>
                  </a:moveTo>
                  <a:lnTo>
                    <a:pt x="729500" y="75476"/>
                  </a:lnTo>
                  <a:lnTo>
                    <a:pt x="729500" y="125780"/>
                  </a:lnTo>
                  <a:lnTo>
                    <a:pt x="704342" y="125780"/>
                  </a:lnTo>
                  <a:lnTo>
                    <a:pt x="704342" y="176085"/>
                  </a:lnTo>
                  <a:lnTo>
                    <a:pt x="729500" y="176085"/>
                  </a:lnTo>
                  <a:lnTo>
                    <a:pt x="729500" y="150939"/>
                  </a:lnTo>
                  <a:lnTo>
                    <a:pt x="754659" y="150939"/>
                  </a:lnTo>
                  <a:lnTo>
                    <a:pt x="754659" y="75476"/>
                  </a:lnTo>
                  <a:close/>
                </a:path>
                <a:path w="1031875" h="327025">
                  <a:moveTo>
                    <a:pt x="779805" y="226402"/>
                  </a:moveTo>
                  <a:lnTo>
                    <a:pt x="754659" y="226402"/>
                  </a:lnTo>
                  <a:lnTo>
                    <a:pt x="754659" y="251548"/>
                  </a:lnTo>
                  <a:lnTo>
                    <a:pt x="779805" y="251548"/>
                  </a:lnTo>
                  <a:lnTo>
                    <a:pt x="779805" y="226402"/>
                  </a:lnTo>
                  <a:close/>
                </a:path>
                <a:path w="1031875" h="327025">
                  <a:moveTo>
                    <a:pt x="779805" y="150939"/>
                  </a:moveTo>
                  <a:lnTo>
                    <a:pt x="754659" y="150939"/>
                  </a:lnTo>
                  <a:lnTo>
                    <a:pt x="754659" y="176085"/>
                  </a:lnTo>
                  <a:lnTo>
                    <a:pt x="729500" y="176085"/>
                  </a:lnTo>
                  <a:lnTo>
                    <a:pt x="729500" y="226402"/>
                  </a:lnTo>
                  <a:lnTo>
                    <a:pt x="754659" y="226402"/>
                  </a:lnTo>
                  <a:lnTo>
                    <a:pt x="754659" y="201244"/>
                  </a:lnTo>
                  <a:lnTo>
                    <a:pt x="779805" y="201244"/>
                  </a:lnTo>
                  <a:lnTo>
                    <a:pt x="779805" y="150939"/>
                  </a:lnTo>
                  <a:close/>
                </a:path>
                <a:path w="1031875" h="327025">
                  <a:moveTo>
                    <a:pt x="804964" y="201244"/>
                  </a:moveTo>
                  <a:lnTo>
                    <a:pt x="779805" y="201244"/>
                  </a:lnTo>
                  <a:lnTo>
                    <a:pt x="779805" y="226402"/>
                  </a:lnTo>
                  <a:lnTo>
                    <a:pt x="804964" y="226402"/>
                  </a:lnTo>
                  <a:lnTo>
                    <a:pt x="804964" y="201244"/>
                  </a:lnTo>
                  <a:close/>
                </a:path>
                <a:path w="1031875" h="327025">
                  <a:moveTo>
                    <a:pt x="830122" y="50317"/>
                  </a:moveTo>
                  <a:lnTo>
                    <a:pt x="804964" y="50317"/>
                  </a:lnTo>
                  <a:lnTo>
                    <a:pt x="804964" y="75476"/>
                  </a:lnTo>
                  <a:lnTo>
                    <a:pt x="779805" y="75476"/>
                  </a:lnTo>
                  <a:lnTo>
                    <a:pt x="779805" y="100622"/>
                  </a:lnTo>
                  <a:lnTo>
                    <a:pt x="804964" y="100622"/>
                  </a:lnTo>
                  <a:lnTo>
                    <a:pt x="830122" y="100622"/>
                  </a:lnTo>
                  <a:lnTo>
                    <a:pt x="830122" y="50317"/>
                  </a:lnTo>
                  <a:close/>
                </a:path>
                <a:path w="1031875" h="327025">
                  <a:moveTo>
                    <a:pt x="855281" y="100622"/>
                  </a:moveTo>
                  <a:lnTo>
                    <a:pt x="830122" y="100622"/>
                  </a:lnTo>
                  <a:lnTo>
                    <a:pt x="830122" y="125780"/>
                  </a:lnTo>
                  <a:lnTo>
                    <a:pt x="855281" y="125780"/>
                  </a:lnTo>
                  <a:lnTo>
                    <a:pt x="855281" y="100622"/>
                  </a:lnTo>
                  <a:close/>
                </a:path>
                <a:path w="1031875" h="327025">
                  <a:moveTo>
                    <a:pt x="955903" y="75476"/>
                  </a:moveTo>
                  <a:lnTo>
                    <a:pt x="930744" y="75476"/>
                  </a:lnTo>
                  <a:lnTo>
                    <a:pt x="930744" y="100622"/>
                  </a:lnTo>
                  <a:lnTo>
                    <a:pt x="955903" y="100622"/>
                  </a:lnTo>
                  <a:lnTo>
                    <a:pt x="955903" y="75476"/>
                  </a:lnTo>
                  <a:close/>
                </a:path>
                <a:path w="1031875" h="327025">
                  <a:moveTo>
                    <a:pt x="981049" y="226402"/>
                  </a:moveTo>
                  <a:lnTo>
                    <a:pt x="955903" y="226402"/>
                  </a:lnTo>
                  <a:lnTo>
                    <a:pt x="955903" y="251548"/>
                  </a:lnTo>
                  <a:lnTo>
                    <a:pt x="981049" y="251548"/>
                  </a:lnTo>
                  <a:lnTo>
                    <a:pt x="981049" y="226402"/>
                  </a:lnTo>
                  <a:close/>
                </a:path>
                <a:path w="1031875" h="327025">
                  <a:moveTo>
                    <a:pt x="981049" y="150939"/>
                  </a:moveTo>
                  <a:lnTo>
                    <a:pt x="955903" y="150939"/>
                  </a:lnTo>
                  <a:lnTo>
                    <a:pt x="930744" y="150939"/>
                  </a:lnTo>
                  <a:lnTo>
                    <a:pt x="930744" y="125780"/>
                  </a:lnTo>
                  <a:lnTo>
                    <a:pt x="905586" y="125780"/>
                  </a:lnTo>
                  <a:lnTo>
                    <a:pt x="905586" y="50317"/>
                  </a:lnTo>
                  <a:lnTo>
                    <a:pt x="930744" y="50317"/>
                  </a:lnTo>
                  <a:lnTo>
                    <a:pt x="955903" y="50317"/>
                  </a:lnTo>
                  <a:lnTo>
                    <a:pt x="955903" y="25158"/>
                  </a:lnTo>
                  <a:lnTo>
                    <a:pt x="930744" y="25158"/>
                  </a:lnTo>
                  <a:lnTo>
                    <a:pt x="905586" y="25158"/>
                  </a:lnTo>
                  <a:lnTo>
                    <a:pt x="905586" y="0"/>
                  </a:lnTo>
                  <a:lnTo>
                    <a:pt x="880427" y="0"/>
                  </a:lnTo>
                  <a:lnTo>
                    <a:pt x="855281" y="0"/>
                  </a:lnTo>
                  <a:lnTo>
                    <a:pt x="855281" y="25158"/>
                  </a:lnTo>
                  <a:lnTo>
                    <a:pt x="830122" y="25158"/>
                  </a:lnTo>
                  <a:lnTo>
                    <a:pt x="830122" y="50317"/>
                  </a:lnTo>
                  <a:lnTo>
                    <a:pt x="855281" y="50317"/>
                  </a:lnTo>
                  <a:lnTo>
                    <a:pt x="880427" y="50317"/>
                  </a:lnTo>
                  <a:lnTo>
                    <a:pt x="880427" y="75476"/>
                  </a:lnTo>
                  <a:lnTo>
                    <a:pt x="855281" y="75476"/>
                  </a:lnTo>
                  <a:lnTo>
                    <a:pt x="855281" y="100622"/>
                  </a:lnTo>
                  <a:lnTo>
                    <a:pt x="880427" y="100622"/>
                  </a:lnTo>
                  <a:lnTo>
                    <a:pt x="880427" y="125780"/>
                  </a:lnTo>
                  <a:lnTo>
                    <a:pt x="855281" y="125780"/>
                  </a:lnTo>
                  <a:lnTo>
                    <a:pt x="855281" y="150939"/>
                  </a:lnTo>
                  <a:lnTo>
                    <a:pt x="830122" y="150939"/>
                  </a:lnTo>
                  <a:lnTo>
                    <a:pt x="830122" y="125780"/>
                  </a:lnTo>
                  <a:lnTo>
                    <a:pt x="804964" y="125780"/>
                  </a:lnTo>
                  <a:lnTo>
                    <a:pt x="779805" y="125780"/>
                  </a:lnTo>
                  <a:lnTo>
                    <a:pt x="779805" y="150939"/>
                  </a:lnTo>
                  <a:lnTo>
                    <a:pt x="804964" y="150939"/>
                  </a:lnTo>
                  <a:lnTo>
                    <a:pt x="804964" y="176085"/>
                  </a:lnTo>
                  <a:lnTo>
                    <a:pt x="830122" y="176085"/>
                  </a:lnTo>
                  <a:lnTo>
                    <a:pt x="855281" y="176085"/>
                  </a:lnTo>
                  <a:lnTo>
                    <a:pt x="880427" y="176085"/>
                  </a:lnTo>
                  <a:lnTo>
                    <a:pt x="880427" y="150939"/>
                  </a:lnTo>
                  <a:lnTo>
                    <a:pt x="905586" y="150939"/>
                  </a:lnTo>
                  <a:lnTo>
                    <a:pt x="905586" y="176085"/>
                  </a:lnTo>
                  <a:lnTo>
                    <a:pt x="930744" y="176085"/>
                  </a:lnTo>
                  <a:lnTo>
                    <a:pt x="930744" y="226402"/>
                  </a:lnTo>
                  <a:lnTo>
                    <a:pt x="955903" y="226402"/>
                  </a:lnTo>
                  <a:lnTo>
                    <a:pt x="955903" y="176085"/>
                  </a:lnTo>
                  <a:lnTo>
                    <a:pt x="981049" y="176085"/>
                  </a:lnTo>
                  <a:lnTo>
                    <a:pt x="981049" y="150939"/>
                  </a:lnTo>
                  <a:close/>
                </a:path>
                <a:path w="1031875" h="327025">
                  <a:moveTo>
                    <a:pt x="1031367" y="125780"/>
                  </a:moveTo>
                  <a:lnTo>
                    <a:pt x="1006208" y="125780"/>
                  </a:lnTo>
                  <a:lnTo>
                    <a:pt x="1006208" y="176085"/>
                  </a:lnTo>
                  <a:lnTo>
                    <a:pt x="1031367" y="176085"/>
                  </a:lnTo>
                  <a:lnTo>
                    <a:pt x="1031367" y="125780"/>
                  </a:lnTo>
                  <a:close/>
                </a:path>
                <a:path w="1031875" h="327025">
                  <a:moveTo>
                    <a:pt x="1031367" y="25158"/>
                  </a:moveTo>
                  <a:lnTo>
                    <a:pt x="1006208" y="25158"/>
                  </a:lnTo>
                  <a:lnTo>
                    <a:pt x="1006208" y="50317"/>
                  </a:lnTo>
                  <a:lnTo>
                    <a:pt x="981049" y="50317"/>
                  </a:lnTo>
                  <a:lnTo>
                    <a:pt x="981049" y="75476"/>
                  </a:lnTo>
                  <a:lnTo>
                    <a:pt x="1006208" y="75476"/>
                  </a:lnTo>
                  <a:lnTo>
                    <a:pt x="1006208" y="100622"/>
                  </a:lnTo>
                  <a:lnTo>
                    <a:pt x="1031367" y="100622"/>
                  </a:lnTo>
                  <a:lnTo>
                    <a:pt x="1031367" y="251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4836" y="4064491"/>
              <a:ext cx="1031875" cy="553085"/>
            </a:xfrm>
            <a:custGeom>
              <a:avLst/>
              <a:gdLst/>
              <a:ahLst/>
              <a:cxnLst/>
              <a:rect l="l" t="t" r="r" b="b"/>
              <a:pathLst>
                <a:path w="1031875" h="553085">
                  <a:moveTo>
                    <a:pt x="25158" y="477316"/>
                  </a:moveTo>
                  <a:lnTo>
                    <a:pt x="0" y="477316"/>
                  </a:lnTo>
                  <a:lnTo>
                    <a:pt x="0" y="552780"/>
                  </a:lnTo>
                  <a:lnTo>
                    <a:pt x="25158" y="552780"/>
                  </a:lnTo>
                  <a:lnTo>
                    <a:pt x="25158" y="477316"/>
                  </a:lnTo>
                  <a:close/>
                </a:path>
                <a:path w="1031875" h="553085">
                  <a:moveTo>
                    <a:pt x="50317" y="326390"/>
                  </a:moveTo>
                  <a:lnTo>
                    <a:pt x="25158" y="326390"/>
                  </a:lnTo>
                  <a:lnTo>
                    <a:pt x="0" y="326390"/>
                  </a:lnTo>
                  <a:lnTo>
                    <a:pt x="0" y="401853"/>
                  </a:lnTo>
                  <a:lnTo>
                    <a:pt x="25158" y="401853"/>
                  </a:lnTo>
                  <a:lnTo>
                    <a:pt x="25158" y="351536"/>
                  </a:lnTo>
                  <a:lnTo>
                    <a:pt x="50317" y="351536"/>
                  </a:lnTo>
                  <a:lnTo>
                    <a:pt x="50317" y="326390"/>
                  </a:lnTo>
                  <a:close/>
                </a:path>
                <a:path w="1031875" h="553085">
                  <a:moveTo>
                    <a:pt x="125780" y="326390"/>
                  </a:moveTo>
                  <a:lnTo>
                    <a:pt x="100622" y="326390"/>
                  </a:lnTo>
                  <a:lnTo>
                    <a:pt x="100622" y="351536"/>
                  </a:lnTo>
                  <a:lnTo>
                    <a:pt x="125780" y="351536"/>
                  </a:lnTo>
                  <a:lnTo>
                    <a:pt x="125780" y="326390"/>
                  </a:lnTo>
                  <a:close/>
                </a:path>
                <a:path w="1031875" h="553085">
                  <a:moveTo>
                    <a:pt x="176085" y="452158"/>
                  </a:moveTo>
                  <a:lnTo>
                    <a:pt x="150939" y="452158"/>
                  </a:lnTo>
                  <a:lnTo>
                    <a:pt x="150939" y="427012"/>
                  </a:lnTo>
                  <a:lnTo>
                    <a:pt x="125780" y="427012"/>
                  </a:lnTo>
                  <a:lnTo>
                    <a:pt x="125780" y="401853"/>
                  </a:lnTo>
                  <a:lnTo>
                    <a:pt x="150939" y="401853"/>
                  </a:lnTo>
                  <a:lnTo>
                    <a:pt x="150939" y="376694"/>
                  </a:lnTo>
                  <a:lnTo>
                    <a:pt x="125780" y="376694"/>
                  </a:lnTo>
                  <a:lnTo>
                    <a:pt x="100622" y="376694"/>
                  </a:lnTo>
                  <a:lnTo>
                    <a:pt x="100622" y="427012"/>
                  </a:lnTo>
                  <a:lnTo>
                    <a:pt x="100622" y="477316"/>
                  </a:lnTo>
                  <a:lnTo>
                    <a:pt x="75463" y="477316"/>
                  </a:lnTo>
                  <a:lnTo>
                    <a:pt x="75463" y="427012"/>
                  </a:lnTo>
                  <a:lnTo>
                    <a:pt x="100622" y="427012"/>
                  </a:lnTo>
                  <a:lnTo>
                    <a:pt x="100622" y="376694"/>
                  </a:lnTo>
                  <a:lnTo>
                    <a:pt x="100622" y="351536"/>
                  </a:lnTo>
                  <a:lnTo>
                    <a:pt x="75463" y="351536"/>
                  </a:lnTo>
                  <a:lnTo>
                    <a:pt x="75463" y="376694"/>
                  </a:lnTo>
                  <a:lnTo>
                    <a:pt x="50317" y="376694"/>
                  </a:lnTo>
                  <a:lnTo>
                    <a:pt x="50317" y="427012"/>
                  </a:lnTo>
                  <a:lnTo>
                    <a:pt x="25158" y="427012"/>
                  </a:lnTo>
                  <a:lnTo>
                    <a:pt x="25158" y="452158"/>
                  </a:lnTo>
                  <a:lnTo>
                    <a:pt x="50317" y="452158"/>
                  </a:lnTo>
                  <a:lnTo>
                    <a:pt x="50317" y="502475"/>
                  </a:lnTo>
                  <a:lnTo>
                    <a:pt x="75463" y="502475"/>
                  </a:lnTo>
                  <a:lnTo>
                    <a:pt x="75463" y="527621"/>
                  </a:lnTo>
                  <a:lnTo>
                    <a:pt x="100622" y="527621"/>
                  </a:lnTo>
                  <a:lnTo>
                    <a:pt x="125780" y="527621"/>
                  </a:lnTo>
                  <a:lnTo>
                    <a:pt x="125780" y="477316"/>
                  </a:lnTo>
                  <a:lnTo>
                    <a:pt x="150939" y="477316"/>
                  </a:lnTo>
                  <a:lnTo>
                    <a:pt x="176085" y="477316"/>
                  </a:lnTo>
                  <a:lnTo>
                    <a:pt x="176085" y="452158"/>
                  </a:lnTo>
                  <a:close/>
                </a:path>
                <a:path w="1031875" h="553085">
                  <a:moveTo>
                    <a:pt x="176085" y="401853"/>
                  </a:moveTo>
                  <a:lnTo>
                    <a:pt x="150939" y="401853"/>
                  </a:lnTo>
                  <a:lnTo>
                    <a:pt x="150939" y="427012"/>
                  </a:lnTo>
                  <a:lnTo>
                    <a:pt x="176085" y="427012"/>
                  </a:lnTo>
                  <a:lnTo>
                    <a:pt x="176085" y="401853"/>
                  </a:lnTo>
                  <a:close/>
                </a:path>
                <a:path w="1031875" h="553085">
                  <a:moveTo>
                    <a:pt x="176085" y="351536"/>
                  </a:moveTo>
                  <a:lnTo>
                    <a:pt x="150939" y="351536"/>
                  </a:lnTo>
                  <a:lnTo>
                    <a:pt x="150939" y="376694"/>
                  </a:lnTo>
                  <a:lnTo>
                    <a:pt x="176085" y="376694"/>
                  </a:lnTo>
                  <a:lnTo>
                    <a:pt x="176085" y="351536"/>
                  </a:lnTo>
                  <a:close/>
                </a:path>
                <a:path w="1031875" h="553085">
                  <a:moveTo>
                    <a:pt x="176085" y="301231"/>
                  </a:moveTo>
                  <a:lnTo>
                    <a:pt x="150939" y="301231"/>
                  </a:lnTo>
                  <a:lnTo>
                    <a:pt x="125780" y="301231"/>
                  </a:lnTo>
                  <a:lnTo>
                    <a:pt x="125780" y="326390"/>
                  </a:lnTo>
                  <a:lnTo>
                    <a:pt x="150939" y="326390"/>
                  </a:lnTo>
                  <a:lnTo>
                    <a:pt x="176085" y="326390"/>
                  </a:lnTo>
                  <a:lnTo>
                    <a:pt x="176085" y="301231"/>
                  </a:lnTo>
                  <a:close/>
                </a:path>
                <a:path w="1031875" h="553085">
                  <a:moveTo>
                    <a:pt x="176085" y="50800"/>
                  </a:moveTo>
                  <a:lnTo>
                    <a:pt x="150939" y="50800"/>
                  </a:lnTo>
                  <a:lnTo>
                    <a:pt x="150939" y="74930"/>
                  </a:lnTo>
                  <a:lnTo>
                    <a:pt x="176085" y="74930"/>
                  </a:lnTo>
                  <a:lnTo>
                    <a:pt x="176085" y="50800"/>
                  </a:lnTo>
                  <a:close/>
                </a:path>
                <a:path w="1031875" h="553085">
                  <a:moveTo>
                    <a:pt x="176085" y="0"/>
                  </a:moveTo>
                  <a:lnTo>
                    <a:pt x="150939" y="0"/>
                  </a:lnTo>
                  <a:lnTo>
                    <a:pt x="125780" y="0"/>
                  </a:lnTo>
                  <a:lnTo>
                    <a:pt x="100622" y="0"/>
                  </a:lnTo>
                  <a:lnTo>
                    <a:pt x="100622" y="25400"/>
                  </a:lnTo>
                  <a:lnTo>
                    <a:pt x="75463" y="25400"/>
                  </a:lnTo>
                  <a:lnTo>
                    <a:pt x="75463" y="50800"/>
                  </a:lnTo>
                  <a:lnTo>
                    <a:pt x="50317" y="50800"/>
                  </a:lnTo>
                  <a:lnTo>
                    <a:pt x="50317" y="74930"/>
                  </a:lnTo>
                  <a:lnTo>
                    <a:pt x="75463" y="74930"/>
                  </a:lnTo>
                  <a:lnTo>
                    <a:pt x="75463" y="100330"/>
                  </a:lnTo>
                  <a:lnTo>
                    <a:pt x="100622" y="100330"/>
                  </a:lnTo>
                  <a:lnTo>
                    <a:pt x="100622" y="50800"/>
                  </a:lnTo>
                  <a:lnTo>
                    <a:pt x="125780" y="50800"/>
                  </a:lnTo>
                  <a:lnTo>
                    <a:pt x="125780" y="25400"/>
                  </a:lnTo>
                  <a:lnTo>
                    <a:pt x="150939" y="25400"/>
                  </a:lnTo>
                  <a:lnTo>
                    <a:pt x="176085" y="25400"/>
                  </a:lnTo>
                  <a:lnTo>
                    <a:pt x="176085" y="0"/>
                  </a:lnTo>
                  <a:close/>
                </a:path>
                <a:path w="1031875" h="553085">
                  <a:moveTo>
                    <a:pt x="201244" y="427012"/>
                  </a:moveTo>
                  <a:lnTo>
                    <a:pt x="176085" y="427012"/>
                  </a:lnTo>
                  <a:lnTo>
                    <a:pt x="176085" y="452158"/>
                  </a:lnTo>
                  <a:lnTo>
                    <a:pt x="201244" y="452158"/>
                  </a:lnTo>
                  <a:lnTo>
                    <a:pt x="201244" y="427012"/>
                  </a:lnTo>
                  <a:close/>
                </a:path>
                <a:path w="1031875" h="553085">
                  <a:moveTo>
                    <a:pt x="226402" y="25400"/>
                  </a:moveTo>
                  <a:lnTo>
                    <a:pt x="201244" y="25400"/>
                  </a:lnTo>
                  <a:lnTo>
                    <a:pt x="201244" y="50800"/>
                  </a:lnTo>
                  <a:lnTo>
                    <a:pt x="226402" y="50800"/>
                  </a:lnTo>
                  <a:lnTo>
                    <a:pt x="226402" y="25400"/>
                  </a:lnTo>
                  <a:close/>
                </a:path>
                <a:path w="1031875" h="553085">
                  <a:moveTo>
                    <a:pt x="251548" y="326390"/>
                  </a:moveTo>
                  <a:lnTo>
                    <a:pt x="226402" y="326390"/>
                  </a:lnTo>
                  <a:lnTo>
                    <a:pt x="226402" y="376694"/>
                  </a:lnTo>
                  <a:lnTo>
                    <a:pt x="251548" y="376694"/>
                  </a:lnTo>
                  <a:lnTo>
                    <a:pt x="251548" y="326390"/>
                  </a:lnTo>
                  <a:close/>
                </a:path>
                <a:path w="1031875" h="553085">
                  <a:moveTo>
                    <a:pt x="251548" y="74930"/>
                  </a:moveTo>
                  <a:lnTo>
                    <a:pt x="226402" y="74930"/>
                  </a:lnTo>
                  <a:lnTo>
                    <a:pt x="226402" y="125730"/>
                  </a:lnTo>
                  <a:lnTo>
                    <a:pt x="251548" y="125730"/>
                  </a:lnTo>
                  <a:lnTo>
                    <a:pt x="251548" y="74930"/>
                  </a:lnTo>
                  <a:close/>
                </a:path>
                <a:path w="1031875" h="553085">
                  <a:moveTo>
                    <a:pt x="276707" y="250913"/>
                  </a:moveTo>
                  <a:lnTo>
                    <a:pt x="251548" y="250913"/>
                  </a:lnTo>
                  <a:lnTo>
                    <a:pt x="251548" y="276072"/>
                  </a:lnTo>
                  <a:lnTo>
                    <a:pt x="276707" y="276072"/>
                  </a:lnTo>
                  <a:lnTo>
                    <a:pt x="276707" y="250913"/>
                  </a:lnTo>
                  <a:close/>
                </a:path>
                <a:path w="1031875" h="553085">
                  <a:moveTo>
                    <a:pt x="301866" y="452158"/>
                  </a:moveTo>
                  <a:lnTo>
                    <a:pt x="276707" y="452158"/>
                  </a:lnTo>
                  <a:lnTo>
                    <a:pt x="276707" y="477316"/>
                  </a:lnTo>
                  <a:lnTo>
                    <a:pt x="251548" y="477316"/>
                  </a:lnTo>
                  <a:lnTo>
                    <a:pt x="251548" y="452158"/>
                  </a:lnTo>
                  <a:lnTo>
                    <a:pt x="226402" y="452158"/>
                  </a:lnTo>
                  <a:lnTo>
                    <a:pt x="226402" y="477316"/>
                  </a:lnTo>
                  <a:lnTo>
                    <a:pt x="201244" y="477316"/>
                  </a:lnTo>
                  <a:lnTo>
                    <a:pt x="201244" y="502475"/>
                  </a:lnTo>
                  <a:lnTo>
                    <a:pt x="226402" y="502475"/>
                  </a:lnTo>
                  <a:lnTo>
                    <a:pt x="251548" y="502475"/>
                  </a:lnTo>
                  <a:lnTo>
                    <a:pt x="276707" y="502475"/>
                  </a:lnTo>
                  <a:lnTo>
                    <a:pt x="301866" y="502475"/>
                  </a:lnTo>
                  <a:lnTo>
                    <a:pt x="301866" y="452158"/>
                  </a:lnTo>
                  <a:close/>
                </a:path>
                <a:path w="1031875" h="553085">
                  <a:moveTo>
                    <a:pt x="327025" y="250913"/>
                  </a:moveTo>
                  <a:lnTo>
                    <a:pt x="301866" y="250913"/>
                  </a:lnTo>
                  <a:lnTo>
                    <a:pt x="301866" y="301231"/>
                  </a:lnTo>
                  <a:lnTo>
                    <a:pt x="327025" y="301231"/>
                  </a:lnTo>
                  <a:lnTo>
                    <a:pt x="327025" y="250913"/>
                  </a:lnTo>
                  <a:close/>
                </a:path>
                <a:path w="1031875" h="553085">
                  <a:moveTo>
                    <a:pt x="402488" y="502475"/>
                  </a:moveTo>
                  <a:lnTo>
                    <a:pt x="377329" y="502475"/>
                  </a:lnTo>
                  <a:lnTo>
                    <a:pt x="377329" y="477316"/>
                  </a:lnTo>
                  <a:lnTo>
                    <a:pt x="352171" y="477316"/>
                  </a:lnTo>
                  <a:lnTo>
                    <a:pt x="352171" y="452158"/>
                  </a:lnTo>
                  <a:lnTo>
                    <a:pt x="327025" y="452158"/>
                  </a:lnTo>
                  <a:lnTo>
                    <a:pt x="327025" y="552780"/>
                  </a:lnTo>
                  <a:lnTo>
                    <a:pt x="352171" y="552780"/>
                  </a:lnTo>
                  <a:lnTo>
                    <a:pt x="352171" y="527621"/>
                  </a:lnTo>
                  <a:lnTo>
                    <a:pt x="377329" y="527621"/>
                  </a:lnTo>
                  <a:lnTo>
                    <a:pt x="402488" y="527621"/>
                  </a:lnTo>
                  <a:lnTo>
                    <a:pt x="402488" y="502475"/>
                  </a:lnTo>
                  <a:close/>
                </a:path>
                <a:path w="1031875" h="553085">
                  <a:moveTo>
                    <a:pt x="452793" y="250913"/>
                  </a:moveTo>
                  <a:lnTo>
                    <a:pt x="427647" y="250913"/>
                  </a:lnTo>
                  <a:lnTo>
                    <a:pt x="427647" y="125145"/>
                  </a:lnTo>
                  <a:lnTo>
                    <a:pt x="402488" y="125145"/>
                  </a:lnTo>
                  <a:lnTo>
                    <a:pt x="377329" y="125145"/>
                  </a:lnTo>
                  <a:lnTo>
                    <a:pt x="377329" y="150304"/>
                  </a:lnTo>
                  <a:lnTo>
                    <a:pt x="402488" y="150304"/>
                  </a:lnTo>
                  <a:lnTo>
                    <a:pt x="402488" y="175450"/>
                  </a:lnTo>
                  <a:lnTo>
                    <a:pt x="377329" y="175450"/>
                  </a:lnTo>
                  <a:lnTo>
                    <a:pt x="352171" y="175450"/>
                  </a:lnTo>
                  <a:lnTo>
                    <a:pt x="352171" y="200609"/>
                  </a:lnTo>
                  <a:lnTo>
                    <a:pt x="226402" y="200609"/>
                  </a:lnTo>
                  <a:lnTo>
                    <a:pt x="226402" y="250913"/>
                  </a:lnTo>
                  <a:lnTo>
                    <a:pt x="251548" y="250913"/>
                  </a:lnTo>
                  <a:lnTo>
                    <a:pt x="251548" y="225767"/>
                  </a:lnTo>
                  <a:lnTo>
                    <a:pt x="276707" y="225767"/>
                  </a:lnTo>
                  <a:lnTo>
                    <a:pt x="301866" y="225767"/>
                  </a:lnTo>
                  <a:lnTo>
                    <a:pt x="327025" y="225767"/>
                  </a:lnTo>
                  <a:lnTo>
                    <a:pt x="327025" y="250913"/>
                  </a:lnTo>
                  <a:lnTo>
                    <a:pt x="352171" y="250913"/>
                  </a:lnTo>
                  <a:lnTo>
                    <a:pt x="352171" y="225767"/>
                  </a:lnTo>
                  <a:lnTo>
                    <a:pt x="377329" y="225767"/>
                  </a:lnTo>
                  <a:lnTo>
                    <a:pt x="377329" y="200609"/>
                  </a:lnTo>
                  <a:lnTo>
                    <a:pt x="402488" y="200609"/>
                  </a:lnTo>
                  <a:lnTo>
                    <a:pt x="402488" y="276072"/>
                  </a:lnTo>
                  <a:lnTo>
                    <a:pt x="377329" y="276072"/>
                  </a:lnTo>
                  <a:lnTo>
                    <a:pt x="377329" y="250913"/>
                  </a:lnTo>
                  <a:lnTo>
                    <a:pt x="352171" y="250913"/>
                  </a:lnTo>
                  <a:lnTo>
                    <a:pt x="352171" y="301231"/>
                  </a:lnTo>
                  <a:lnTo>
                    <a:pt x="327025" y="301231"/>
                  </a:lnTo>
                  <a:lnTo>
                    <a:pt x="327025" y="351536"/>
                  </a:lnTo>
                  <a:lnTo>
                    <a:pt x="301866" y="351536"/>
                  </a:lnTo>
                  <a:lnTo>
                    <a:pt x="301866" y="326390"/>
                  </a:lnTo>
                  <a:lnTo>
                    <a:pt x="276707" y="326390"/>
                  </a:lnTo>
                  <a:lnTo>
                    <a:pt x="276707" y="376694"/>
                  </a:lnTo>
                  <a:lnTo>
                    <a:pt x="251548" y="376694"/>
                  </a:lnTo>
                  <a:lnTo>
                    <a:pt x="251548" y="452158"/>
                  </a:lnTo>
                  <a:lnTo>
                    <a:pt x="276707" y="452158"/>
                  </a:lnTo>
                  <a:lnTo>
                    <a:pt x="276707" y="401853"/>
                  </a:lnTo>
                  <a:lnTo>
                    <a:pt x="301866" y="401853"/>
                  </a:lnTo>
                  <a:lnTo>
                    <a:pt x="301866" y="376694"/>
                  </a:lnTo>
                  <a:lnTo>
                    <a:pt x="327025" y="376694"/>
                  </a:lnTo>
                  <a:lnTo>
                    <a:pt x="327025" y="401853"/>
                  </a:lnTo>
                  <a:lnTo>
                    <a:pt x="352171" y="401853"/>
                  </a:lnTo>
                  <a:lnTo>
                    <a:pt x="377329" y="401853"/>
                  </a:lnTo>
                  <a:lnTo>
                    <a:pt x="402488" y="401853"/>
                  </a:lnTo>
                  <a:lnTo>
                    <a:pt x="427647" y="401853"/>
                  </a:lnTo>
                  <a:lnTo>
                    <a:pt x="427647" y="351536"/>
                  </a:lnTo>
                  <a:lnTo>
                    <a:pt x="452793" y="351536"/>
                  </a:lnTo>
                  <a:lnTo>
                    <a:pt x="452793" y="301231"/>
                  </a:lnTo>
                  <a:lnTo>
                    <a:pt x="427647" y="301231"/>
                  </a:lnTo>
                  <a:lnTo>
                    <a:pt x="427647" y="326390"/>
                  </a:lnTo>
                  <a:lnTo>
                    <a:pt x="402488" y="326390"/>
                  </a:lnTo>
                  <a:lnTo>
                    <a:pt x="402488" y="301231"/>
                  </a:lnTo>
                  <a:lnTo>
                    <a:pt x="427647" y="301231"/>
                  </a:lnTo>
                  <a:lnTo>
                    <a:pt x="427647" y="276072"/>
                  </a:lnTo>
                  <a:lnTo>
                    <a:pt x="452793" y="276072"/>
                  </a:lnTo>
                  <a:lnTo>
                    <a:pt x="452793" y="250913"/>
                  </a:lnTo>
                  <a:close/>
                </a:path>
                <a:path w="1031875" h="553085">
                  <a:moveTo>
                    <a:pt x="477951" y="276072"/>
                  </a:moveTo>
                  <a:lnTo>
                    <a:pt x="452793" y="276072"/>
                  </a:lnTo>
                  <a:lnTo>
                    <a:pt x="452793" y="301231"/>
                  </a:lnTo>
                  <a:lnTo>
                    <a:pt x="477951" y="301231"/>
                  </a:lnTo>
                  <a:lnTo>
                    <a:pt x="477951" y="276072"/>
                  </a:lnTo>
                  <a:close/>
                </a:path>
                <a:path w="1031875" h="553085">
                  <a:moveTo>
                    <a:pt x="503110" y="250913"/>
                  </a:moveTo>
                  <a:lnTo>
                    <a:pt x="477951" y="250913"/>
                  </a:lnTo>
                  <a:lnTo>
                    <a:pt x="477951" y="276072"/>
                  </a:lnTo>
                  <a:lnTo>
                    <a:pt x="503110" y="276072"/>
                  </a:lnTo>
                  <a:lnTo>
                    <a:pt x="503110" y="250913"/>
                  </a:lnTo>
                  <a:close/>
                </a:path>
                <a:path w="1031875" h="553085">
                  <a:moveTo>
                    <a:pt x="553415" y="376694"/>
                  </a:moveTo>
                  <a:lnTo>
                    <a:pt x="528256" y="376694"/>
                  </a:lnTo>
                  <a:lnTo>
                    <a:pt x="528256" y="401853"/>
                  </a:lnTo>
                  <a:lnTo>
                    <a:pt x="553415" y="401853"/>
                  </a:lnTo>
                  <a:lnTo>
                    <a:pt x="553415" y="376694"/>
                  </a:lnTo>
                  <a:close/>
                </a:path>
                <a:path w="1031875" h="553085">
                  <a:moveTo>
                    <a:pt x="578573" y="401853"/>
                  </a:moveTo>
                  <a:lnTo>
                    <a:pt x="553415" y="401853"/>
                  </a:lnTo>
                  <a:lnTo>
                    <a:pt x="553415" y="427012"/>
                  </a:lnTo>
                  <a:lnTo>
                    <a:pt x="528256" y="427012"/>
                  </a:lnTo>
                  <a:lnTo>
                    <a:pt x="528256" y="452158"/>
                  </a:lnTo>
                  <a:lnTo>
                    <a:pt x="553415" y="452158"/>
                  </a:lnTo>
                  <a:lnTo>
                    <a:pt x="578573" y="452158"/>
                  </a:lnTo>
                  <a:lnTo>
                    <a:pt x="578573" y="401853"/>
                  </a:lnTo>
                  <a:close/>
                </a:path>
                <a:path w="1031875" h="553085">
                  <a:moveTo>
                    <a:pt x="603719" y="276072"/>
                  </a:moveTo>
                  <a:lnTo>
                    <a:pt x="578573" y="276072"/>
                  </a:lnTo>
                  <a:lnTo>
                    <a:pt x="553415" y="276072"/>
                  </a:lnTo>
                  <a:lnTo>
                    <a:pt x="553415" y="301231"/>
                  </a:lnTo>
                  <a:lnTo>
                    <a:pt x="553415" y="326390"/>
                  </a:lnTo>
                  <a:lnTo>
                    <a:pt x="528256" y="326390"/>
                  </a:lnTo>
                  <a:lnTo>
                    <a:pt x="528256" y="301231"/>
                  </a:lnTo>
                  <a:lnTo>
                    <a:pt x="553415" y="301231"/>
                  </a:lnTo>
                  <a:lnTo>
                    <a:pt x="553415" y="276072"/>
                  </a:lnTo>
                  <a:lnTo>
                    <a:pt x="528256" y="276072"/>
                  </a:lnTo>
                  <a:lnTo>
                    <a:pt x="503110" y="276072"/>
                  </a:lnTo>
                  <a:lnTo>
                    <a:pt x="503110" y="301231"/>
                  </a:lnTo>
                  <a:lnTo>
                    <a:pt x="477951" y="301231"/>
                  </a:lnTo>
                  <a:lnTo>
                    <a:pt x="477951" y="351536"/>
                  </a:lnTo>
                  <a:lnTo>
                    <a:pt x="503110" y="351536"/>
                  </a:lnTo>
                  <a:lnTo>
                    <a:pt x="503110" y="376694"/>
                  </a:lnTo>
                  <a:lnTo>
                    <a:pt x="528256" y="376694"/>
                  </a:lnTo>
                  <a:lnTo>
                    <a:pt x="528256" y="351536"/>
                  </a:lnTo>
                  <a:lnTo>
                    <a:pt x="553415" y="351536"/>
                  </a:lnTo>
                  <a:lnTo>
                    <a:pt x="553415" y="376694"/>
                  </a:lnTo>
                  <a:lnTo>
                    <a:pt x="578573" y="376694"/>
                  </a:lnTo>
                  <a:lnTo>
                    <a:pt x="578573" y="351536"/>
                  </a:lnTo>
                  <a:lnTo>
                    <a:pt x="603719" y="351536"/>
                  </a:lnTo>
                  <a:lnTo>
                    <a:pt x="603719" y="326390"/>
                  </a:lnTo>
                  <a:lnTo>
                    <a:pt x="578573" y="326390"/>
                  </a:lnTo>
                  <a:lnTo>
                    <a:pt x="578573" y="301231"/>
                  </a:lnTo>
                  <a:lnTo>
                    <a:pt x="603719" y="301231"/>
                  </a:lnTo>
                  <a:lnTo>
                    <a:pt x="603719" y="276072"/>
                  </a:lnTo>
                  <a:close/>
                </a:path>
                <a:path w="1031875" h="553085">
                  <a:moveTo>
                    <a:pt x="779805" y="351536"/>
                  </a:moveTo>
                  <a:lnTo>
                    <a:pt x="754659" y="351536"/>
                  </a:lnTo>
                  <a:lnTo>
                    <a:pt x="729500" y="351536"/>
                  </a:lnTo>
                  <a:lnTo>
                    <a:pt x="729500" y="376694"/>
                  </a:lnTo>
                  <a:lnTo>
                    <a:pt x="704342" y="376694"/>
                  </a:lnTo>
                  <a:lnTo>
                    <a:pt x="704342" y="401853"/>
                  </a:lnTo>
                  <a:lnTo>
                    <a:pt x="729500" y="401853"/>
                  </a:lnTo>
                  <a:lnTo>
                    <a:pt x="729500" y="427012"/>
                  </a:lnTo>
                  <a:lnTo>
                    <a:pt x="754659" y="427012"/>
                  </a:lnTo>
                  <a:lnTo>
                    <a:pt x="754659" y="401853"/>
                  </a:lnTo>
                  <a:lnTo>
                    <a:pt x="779805" y="401853"/>
                  </a:lnTo>
                  <a:lnTo>
                    <a:pt x="779805" y="351536"/>
                  </a:lnTo>
                  <a:close/>
                </a:path>
                <a:path w="1031875" h="553085">
                  <a:moveTo>
                    <a:pt x="930744" y="427012"/>
                  </a:moveTo>
                  <a:lnTo>
                    <a:pt x="905586" y="427012"/>
                  </a:lnTo>
                  <a:lnTo>
                    <a:pt x="905586" y="401853"/>
                  </a:lnTo>
                  <a:lnTo>
                    <a:pt x="880427" y="401853"/>
                  </a:lnTo>
                  <a:lnTo>
                    <a:pt x="880427" y="427012"/>
                  </a:lnTo>
                  <a:lnTo>
                    <a:pt x="855281" y="427012"/>
                  </a:lnTo>
                  <a:lnTo>
                    <a:pt x="855281" y="452158"/>
                  </a:lnTo>
                  <a:lnTo>
                    <a:pt x="880427" y="452158"/>
                  </a:lnTo>
                  <a:lnTo>
                    <a:pt x="905586" y="452158"/>
                  </a:lnTo>
                  <a:lnTo>
                    <a:pt x="905586" y="477316"/>
                  </a:lnTo>
                  <a:lnTo>
                    <a:pt x="930744" y="477316"/>
                  </a:lnTo>
                  <a:lnTo>
                    <a:pt x="930744" y="427012"/>
                  </a:lnTo>
                  <a:close/>
                </a:path>
                <a:path w="1031875" h="553085">
                  <a:moveTo>
                    <a:pt x="955903" y="376694"/>
                  </a:moveTo>
                  <a:lnTo>
                    <a:pt x="930744" y="376694"/>
                  </a:lnTo>
                  <a:lnTo>
                    <a:pt x="930744" y="427012"/>
                  </a:lnTo>
                  <a:lnTo>
                    <a:pt x="955903" y="427012"/>
                  </a:lnTo>
                  <a:lnTo>
                    <a:pt x="955903" y="376694"/>
                  </a:lnTo>
                  <a:close/>
                </a:path>
                <a:path w="1031875" h="553085">
                  <a:moveTo>
                    <a:pt x="955903" y="276072"/>
                  </a:moveTo>
                  <a:lnTo>
                    <a:pt x="930744" y="276072"/>
                  </a:lnTo>
                  <a:lnTo>
                    <a:pt x="930744" y="326390"/>
                  </a:lnTo>
                  <a:lnTo>
                    <a:pt x="955903" y="326390"/>
                  </a:lnTo>
                  <a:lnTo>
                    <a:pt x="955903" y="276072"/>
                  </a:lnTo>
                  <a:close/>
                </a:path>
                <a:path w="1031875" h="553085">
                  <a:moveTo>
                    <a:pt x="981049" y="351536"/>
                  </a:moveTo>
                  <a:lnTo>
                    <a:pt x="955903" y="351536"/>
                  </a:lnTo>
                  <a:lnTo>
                    <a:pt x="955903" y="376694"/>
                  </a:lnTo>
                  <a:lnTo>
                    <a:pt x="981049" y="376694"/>
                  </a:lnTo>
                  <a:lnTo>
                    <a:pt x="981049" y="351536"/>
                  </a:lnTo>
                  <a:close/>
                </a:path>
                <a:path w="1031875" h="553085">
                  <a:moveTo>
                    <a:pt x="1006208" y="376694"/>
                  </a:moveTo>
                  <a:lnTo>
                    <a:pt x="981049" y="376694"/>
                  </a:lnTo>
                  <a:lnTo>
                    <a:pt x="981049" y="401853"/>
                  </a:lnTo>
                  <a:lnTo>
                    <a:pt x="1006208" y="401853"/>
                  </a:lnTo>
                  <a:lnTo>
                    <a:pt x="1006208" y="376694"/>
                  </a:lnTo>
                  <a:close/>
                </a:path>
                <a:path w="1031875" h="553085">
                  <a:moveTo>
                    <a:pt x="1031367" y="200609"/>
                  </a:moveTo>
                  <a:lnTo>
                    <a:pt x="1006208" y="200609"/>
                  </a:lnTo>
                  <a:lnTo>
                    <a:pt x="981049" y="200609"/>
                  </a:lnTo>
                  <a:lnTo>
                    <a:pt x="981049" y="225767"/>
                  </a:lnTo>
                  <a:lnTo>
                    <a:pt x="1006208" y="225767"/>
                  </a:lnTo>
                  <a:lnTo>
                    <a:pt x="1006208" y="276072"/>
                  </a:lnTo>
                  <a:lnTo>
                    <a:pt x="981049" y="276072"/>
                  </a:lnTo>
                  <a:lnTo>
                    <a:pt x="981049" y="326390"/>
                  </a:lnTo>
                  <a:lnTo>
                    <a:pt x="1006208" y="326390"/>
                  </a:lnTo>
                  <a:lnTo>
                    <a:pt x="1006208" y="376694"/>
                  </a:lnTo>
                  <a:lnTo>
                    <a:pt x="1031367" y="376694"/>
                  </a:lnTo>
                  <a:lnTo>
                    <a:pt x="1031367" y="2006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4836" y="4416027"/>
              <a:ext cx="1031875" cy="377825"/>
            </a:xfrm>
            <a:custGeom>
              <a:avLst/>
              <a:gdLst/>
              <a:ahLst/>
              <a:cxnLst/>
              <a:rect l="l" t="t" r="r" b="b"/>
              <a:pathLst>
                <a:path w="1031875" h="377825">
                  <a:moveTo>
                    <a:pt x="100622" y="251548"/>
                  </a:moveTo>
                  <a:lnTo>
                    <a:pt x="75463" y="251548"/>
                  </a:lnTo>
                  <a:lnTo>
                    <a:pt x="50317" y="251548"/>
                  </a:lnTo>
                  <a:lnTo>
                    <a:pt x="25158" y="251548"/>
                  </a:lnTo>
                  <a:lnTo>
                    <a:pt x="0" y="251548"/>
                  </a:lnTo>
                  <a:lnTo>
                    <a:pt x="0" y="276707"/>
                  </a:lnTo>
                  <a:lnTo>
                    <a:pt x="25158" y="276707"/>
                  </a:lnTo>
                  <a:lnTo>
                    <a:pt x="50317" y="276707"/>
                  </a:lnTo>
                  <a:lnTo>
                    <a:pt x="75463" y="276707"/>
                  </a:lnTo>
                  <a:lnTo>
                    <a:pt x="100622" y="276707"/>
                  </a:lnTo>
                  <a:lnTo>
                    <a:pt x="100622" y="251548"/>
                  </a:lnTo>
                  <a:close/>
                </a:path>
                <a:path w="1031875" h="377825">
                  <a:moveTo>
                    <a:pt x="100622" y="201244"/>
                  </a:moveTo>
                  <a:lnTo>
                    <a:pt x="75463" y="201244"/>
                  </a:lnTo>
                  <a:lnTo>
                    <a:pt x="75463" y="226402"/>
                  </a:lnTo>
                  <a:lnTo>
                    <a:pt x="100622" y="226402"/>
                  </a:lnTo>
                  <a:lnTo>
                    <a:pt x="100622" y="201244"/>
                  </a:lnTo>
                  <a:close/>
                </a:path>
                <a:path w="1031875" h="377825">
                  <a:moveTo>
                    <a:pt x="176085" y="251548"/>
                  </a:moveTo>
                  <a:lnTo>
                    <a:pt x="150939" y="251548"/>
                  </a:lnTo>
                  <a:lnTo>
                    <a:pt x="150939" y="276707"/>
                  </a:lnTo>
                  <a:lnTo>
                    <a:pt x="176085" y="276707"/>
                  </a:lnTo>
                  <a:lnTo>
                    <a:pt x="176085" y="251548"/>
                  </a:lnTo>
                  <a:close/>
                </a:path>
                <a:path w="1031875" h="377825">
                  <a:moveTo>
                    <a:pt x="201244" y="150939"/>
                  </a:moveTo>
                  <a:lnTo>
                    <a:pt x="176085" y="150939"/>
                  </a:lnTo>
                  <a:lnTo>
                    <a:pt x="150939" y="150939"/>
                  </a:lnTo>
                  <a:lnTo>
                    <a:pt x="150939" y="176085"/>
                  </a:lnTo>
                  <a:lnTo>
                    <a:pt x="176085" y="176085"/>
                  </a:lnTo>
                  <a:lnTo>
                    <a:pt x="201244" y="176085"/>
                  </a:lnTo>
                  <a:lnTo>
                    <a:pt x="201244" y="150939"/>
                  </a:lnTo>
                  <a:close/>
                </a:path>
                <a:path w="1031875" h="377825">
                  <a:moveTo>
                    <a:pt x="226402" y="176085"/>
                  </a:moveTo>
                  <a:lnTo>
                    <a:pt x="201244" y="176085"/>
                  </a:lnTo>
                  <a:lnTo>
                    <a:pt x="201244" y="201244"/>
                  </a:lnTo>
                  <a:lnTo>
                    <a:pt x="226402" y="201244"/>
                  </a:lnTo>
                  <a:lnTo>
                    <a:pt x="226402" y="176085"/>
                  </a:lnTo>
                  <a:close/>
                </a:path>
                <a:path w="1031875" h="377825">
                  <a:moveTo>
                    <a:pt x="251548" y="276707"/>
                  </a:moveTo>
                  <a:lnTo>
                    <a:pt x="226402" y="276707"/>
                  </a:lnTo>
                  <a:lnTo>
                    <a:pt x="201244" y="276707"/>
                  </a:lnTo>
                  <a:lnTo>
                    <a:pt x="201244" y="377329"/>
                  </a:lnTo>
                  <a:lnTo>
                    <a:pt x="226402" y="377329"/>
                  </a:lnTo>
                  <a:lnTo>
                    <a:pt x="226402" y="301866"/>
                  </a:lnTo>
                  <a:lnTo>
                    <a:pt x="251548" y="301866"/>
                  </a:lnTo>
                  <a:lnTo>
                    <a:pt x="251548" y="276707"/>
                  </a:lnTo>
                  <a:close/>
                </a:path>
                <a:path w="1031875" h="377825">
                  <a:moveTo>
                    <a:pt x="251548" y="226402"/>
                  </a:moveTo>
                  <a:lnTo>
                    <a:pt x="226402" y="226402"/>
                  </a:lnTo>
                  <a:lnTo>
                    <a:pt x="201244" y="226402"/>
                  </a:lnTo>
                  <a:lnTo>
                    <a:pt x="201244" y="201244"/>
                  </a:lnTo>
                  <a:lnTo>
                    <a:pt x="176085" y="201244"/>
                  </a:lnTo>
                  <a:lnTo>
                    <a:pt x="150939" y="201244"/>
                  </a:lnTo>
                  <a:lnTo>
                    <a:pt x="125780" y="201244"/>
                  </a:lnTo>
                  <a:lnTo>
                    <a:pt x="125780" y="226402"/>
                  </a:lnTo>
                  <a:lnTo>
                    <a:pt x="100622" y="226402"/>
                  </a:lnTo>
                  <a:lnTo>
                    <a:pt x="100622" y="251548"/>
                  </a:lnTo>
                  <a:lnTo>
                    <a:pt x="125780" y="251548"/>
                  </a:lnTo>
                  <a:lnTo>
                    <a:pt x="150939" y="251548"/>
                  </a:lnTo>
                  <a:lnTo>
                    <a:pt x="150939" y="226402"/>
                  </a:lnTo>
                  <a:lnTo>
                    <a:pt x="176085" y="226402"/>
                  </a:lnTo>
                  <a:lnTo>
                    <a:pt x="176085" y="251548"/>
                  </a:lnTo>
                  <a:lnTo>
                    <a:pt x="201244" y="251548"/>
                  </a:lnTo>
                  <a:lnTo>
                    <a:pt x="226402" y="251548"/>
                  </a:lnTo>
                  <a:lnTo>
                    <a:pt x="251548" y="251548"/>
                  </a:lnTo>
                  <a:lnTo>
                    <a:pt x="251548" y="226402"/>
                  </a:lnTo>
                  <a:close/>
                </a:path>
                <a:path w="1031875" h="377825">
                  <a:moveTo>
                    <a:pt x="276707" y="201244"/>
                  </a:moveTo>
                  <a:lnTo>
                    <a:pt x="251548" y="201244"/>
                  </a:lnTo>
                  <a:lnTo>
                    <a:pt x="251548" y="226402"/>
                  </a:lnTo>
                  <a:lnTo>
                    <a:pt x="276707" y="226402"/>
                  </a:lnTo>
                  <a:lnTo>
                    <a:pt x="276707" y="201244"/>
                  </a:lnTo>
                  <a:close/>
                </a:path>
                <a:path w="1031875" h="377825">
                  <a:moveTo>
                    <a:pt x="301866" y="251548"/>
                  </a:moveTo>
                  <a:lnTo>
                    <a:pt x="276707" y="251548"/>
                  </a:lnTo>
                  <a:lnTo>
                    <a:pt x="251548" y="251548"/>
                  </a:lnTo>
                  <a:lnTo>
                    <a:pt x="251548" y="276707"/>
                  </a:lnTo>
                  <a:lnTo>
                    <a:pt x="276707" y="276707"/>
                  </a:lnTo>
                  <a:lnTo>
                    <a:pt x="276707" y="327025"/>
                  </a:lnTo>
                  <a:lnTo>
                    <a:pt x="301866" y="327025"/>
                  </a:lnTo>
                  <a:lnTo>
                    <a:pt x="301866" y="251548"/>
                  </a:lnTo>
                  <a:close/>
                </a:path>
                <a:path w="1031875" h="377825">
                  <a:moveTo>
                    <a:pt x="301866" y="176085"/>
                  </a:moveTo>
                  <a:lnTo>
                    <a:pt x="276707" y="176085"/>
                  </a:lnTo>
                  <a:lnTo>
                    <a:pt x="276707" y="201244"/>
                  </a:lnTo>
                  <a:lnTo>
                    <a:pt x="301866" y="201244"/>
                  </a:lnTo>
                  <a:lnTo>
                    <a:pt x="301866" y="176085"/>
                  </a:lnTo>
                  <a:close/>
                </a:path>
                <a:path w="1031875" h="377825">
                  <a:moveTo>
                    <a:pt x="327025" y="100622"/>
                  </a:moveTo>
                  <a:lnTo>
                    <a:pt x="301866" y="100622"/>
                  </a:lnTo>
                  <a:lnTo>
                    <a:pt x="276707" y="100622"/>
                  </a:lnTo>
                  <a:lnTo>
                    <a:pt x="276707" y="150939"/>
                  </a:lnTo>
                  <a:lnTo>
                    <a:pt x="301866" y="150939"/>
                  </a:lnTo>
                  <a:lnTo>
                    <a:pt x="301866" y="125780"/>
                  </a:lnTo>
                  <a:lnTo>
                    <a:pt x="327025" y="125780"/>
                  </a:lnTo>
                  <a:lnTo>
                    <a:pt x="327025" y="100622"/>
                  </a:lnTo>
                  <a:close/>
                </a:path>
                <a:path w="1031875" h="377825">
                  <a:moveTo>
                    <a:pt x="352171" y="301866"/>
                  </a:moveTo>
                  <a:lnTo>
                    <a:pt x="327025" y="301866"/>
                  </a:lnTo>
                  <a:lnTo>
                    <a:pt x="327025" y="327025"/>
                  </a:lnTo>
                  <a:lnTo>
                    <a:pt x="352171" y="327025"/>
                  </a:lnTo>
                  <a:lnTo>
                    <a:pt x="352171" y="301866"/>
                  </a:lnTo>
                  <a:close/>
                </a:path>
                <a:path w="1031875" h="377825">
                  <a:moveTo>
                    <a:pt x="377329" y="226402"/>
                  </a:moveTo>
                  <a:lnTo>
                    <a:pt x="352171" y="226402"/>
                  </a:lnTo>
                  <a:lnTo>
                    <a:pt x="327025" y="226402"/>
                  </a:lnTo>
                  <a:lnTo>
                    <a:pt x="301866" y="226402"/>
                  </a:lnTo>
                  <a:lnTo>
                    <a:pt x="301866" y="251548"/>
                  </a:lnTo>
                  <a:lnTo>
                    <a:pt x="327025" y="251548"/>
                  </a:lnTo>
                  <a:lnTo>
                    <a:pt x="352171" y="251548"/>
                  </a:lnTo>
                  <a:lnTo>
                    <a:pt x="377329" y="251548"/>
                  </a:lnTo>
                  <a:lnTo>
                    <a:pt x="377329" y="226402"/>
                  </a:lnTo>
                  <a:close/>
                </a:path>
                <a:path w="1031875" h="377825">
                  <a:moveTo>
                    <a:pt x="402488" y="301866"/>
                  </a:moveTo>
                  <a:lnTo>
                    <a:pt x="377329" y="301866"/>
                  </a:lnTo>
                  <a:lnTo>
                    <a:pt x="377329" y="327025"/>
                  </a:lnTo>
                  <a:lnTo>
                    <a:pt x="402488" y="327025"/>
                  </a:lnTo>
                  <a:lnTo>
                    <a:pt x="402488" y="301866"/>
                  </a:lnTo>
                  <a:close/>
                </a:path>
                <a:path w="1031875" h="377825">
                  <a:moveTo>
                    <a:pt x="402488" y="251548"/>
                  </a:moveTo>
                  <a:lnTo>
                    <a:pt x="377329" y="251548"/>
                  </a:lnTo>
                  <a:lnTo>
                    <a:pt x="377329" y="276707"/>
                  </a:lnTo>
                  <a:lnTo>
                    <a:pt x="402488" y="276707"/>
                  </a:lnTo>
                  <a:lnTo>
                    <a:pt x="402488" y="251548"/>
                  </a:lnTo>
                  <a:close/>
                </a:path>
                <a:path w="1031875" h="377825">
                  <a:moveTo>
                    <a:pt x="427647" y="125780"/>
                  </a:moveTo>
                  <a:lnTo>
                    <a:pt x="402488" y="125780"/>
                  </a:lnTo>
                  <a:lnTo>
                    <a:pt x="402488" y="150939"/>
                  </a:lnTo>
                  <a:lnTo>
                    <a:pt x="427647" y="150939"/>
                  </a:lnTo>
                  <a:lnTo>
                    <a:pt x="427647" y="125780"/>
                  </a:lnTo>
                  <a:close/>
                </a:path>
                <a:path w="1031875" h="377825">
                  <a:moveTo>
                    <a:pt x="452793" y="251548"/>
                  </a:moveTo>
                  <a:lnTo>
                    <a:pt x="427647" y="251548"/>
                  </a:lnTo>
                  <a:lnTo>
                    <a:pt x="427647" y="276707"/>
                  </a:lnTo>
                  <a:lnTo>
                    <a:pt x="402488" y="276707"/>
                  </a:lnTo>
                  <a:lnTo>
                    <a:pt x="402488" y="301866"/>
                  </a:lnTo>
                  <a:lnTo>
                    <a:pt x="427647" y="301866"/>
                  </a:lnTo>
                  <a:lnTo>
                    <a:pt x="452793" y="301866"/>
                  </a:lnTo>
                  <a:lnTo>
                    <a:pt x="452793" y="251548"/>
                  </a:lnTo>
                  <a:close/>
                </a:path>
                <a:path w="1031875" h="377825">
                  <a:moveTo>
                    <a:pt x="452793" y="201244"/>
                  </a:moveTo>
                  <a:lnTo>
                    <a:pt x="427647" y="201244"/>
                  </a:lnTo>
                  <a:lnTo>
                    <a:pt x="427647" y="176085"/>
                  </a:lnTo>
                  <a:lnTo>
                    <a:pt x="402488" y="176085"/>
                  </a:lnTo>
                  <a:lnTo>
                    <a:pt x="402488" y="201244"/>
                  </a:lnTo>
                  <a:lnTo>
                    <a:pt x="377329" y="201244"/>
                  </a:lnTo>
                  <a:lnTo>
                    <a:pt x="377329" y="226402"/>
                  </a:lnTo>
                  <a:lnTo>
                    <a:pt x="402488" y="226402"/>
                  </a:lnTo>
                  <a:lnTo>
                    <a:pt x="402488" y="251548"/>
                  </a:lnTo>
                  <a:lnTo>
                    <a:pt x="427647" y="251548"/>
                  </a:lnTo>
                  <a:lnTo>
                    <a:pt x="427647" y="226402"/>
                  </a:lnTo>
                  <a:lnTo>
                    <a:pt x="452793" y="226402"/>
                  </a:lnTo>
                  <a:lnTo>
                    <a:pt x="452793" y="201244"/>
                  </a:lnTo>
                  <a:close/>
                </a:path>
                <a:path w="1031875" h="377825">
                  <a:moveTo>
                    <a:pt x="477951" y="226402"/>
                  </a:moveTo>
                  <a:lnTo>
                    <a:pt x="452793" y="226402"/>
                  </a:lnTo>
                  <a:lnTo>
                    <a:pt x="452793" y="251548"/>
                  </a:lnTo>
                  <a:lnTo>
                    <a:pt x="477951" y="251548"/>
                  </a:lnTo>
                  <a:lnTo>
                    <a:pt x="477951" y="226402"/>
                  </a:lnTo>
                  <a:close/>
                </a:path>
                <a:path w="1031875" h="377825">
                  <a:moveTo>
                    <a:pt x="503110" y="25158"/>
                  </a:moveTo>
                  <a:lnTo>
                    <a:pt x="477951" y="25158"/>
                  </a:lnTo>
                  <a:lnTo>
                    <a:pt x="477951" y="0"/>
                  </a:lnTo>
                  <a:lnTo>
                    <a:pt x="452793" y="0"/>
                  </a:lnTo>
                  <a:lnTo>
                    <a:pt x="452793" y="50317"/>
                  </a:lnTo>
                  <a:lnTo>
                    <a:pt x="427647" y="50317"/>
                  </a:lnTo>
                  <a:lnTo>
                    <a:pt x="427647" y="75476"/>
                  </a:lnTo>
                  <a:lnTo>
                    <a:pt x="402488" y="75476"/>
                  </a:lnTo>
                  <a:lnTo>
                    <a:pt x="377329" y="75476"/>
                  </a:lnTo>
                  <a:lnTo>
                    <a:pt x="377329" y="125780"/>
                  </a:lnTo>
                  <a:lnTo>
                    <a:pt x="402488" y="125780"/>
                  </a:lnTo>
                  <a:lnTo>
                    <a:pt x="402488" y="100622"/>
                  </a:lnTo>
                  <a:lnTo>
                    <a:pt x="427647" y="100622"/>
                  </a:lnTo>
                  <a:lnTo>
                    <a:pt x="452793" y="100622"/>
                  </a:lnTo>
                  <a:lnTo>
                    <a:pt x="452793" y="150939"/>
                  </a:lnTo>
                  <a:lnTo>
                    <a:pt x="427647" y="150939"/>
                  </a:lnTo>
                  <a:lnTo>
                    <a:pt x="427647" y="176085"/>
                  </a:lnTo>
                  <a:lnTo>
                    <a:pt x="452793" y="176085"/>
                  </a:lnTo>
                  <a:lnTo>
                    <a:pt x="477951" y="176085"/>
                  </a:lnTo>
                  <a:lnTo>
                    <a:pt x="477951" y="100622"/>
                  </a:lnTo>
                  <a:lnTo>
                    <a:pt x="503110" y="100622"/>
                  </a:lnTo>
                  <a:lnTo>
                    <a:pt x="503110" y="75476"/>
                  </a:lnTo>
                  <a:lnTo>
                    <a:pt x="477951" y="75476"/>
                  </a:lnTo>
                  <a:lnTo>
                    <a:pt x="477951" y="50317"/>
                  </a:lnTo>
                  <a:lnTo>
                    <a:pt x="503110" y="50317"/>
                  </a:lnTo>
                  <a:lnTo>
                    <a:pt x="503110" y="25158"/>
                  </a:lnTo>
                  <a:close/>
                </a:path>
                <a:path w="1031875" h="377825">
                  <a:moveTo>
                    <a:pt x="528256" y="125780"/>
                  </a:moveTo>
                  <a:lnTo>
                    <a:pt x="503110" y="125780"/>
                  </a:lnTo>
                  <a:lnTo>
                    <a:pt x="503110" y="150939"/>
                  </a:lnTo>
                  <a:lnTo>
                    <a:pt x="528256" y="150939"/>
                  </a:lnTo>
                  <a:lnTo>
                    <a:pt x="528256" y="125780"/>
                  </a:lnTo>
                  <a:close/>
                </a:path>
                <a:path w="1031875" h="377825">
                  <a:moveTo>
                    <a:pt x="553415" y="151523"/>
                  </a:moveTo>
                  <a:lnTo>
                    <a:pt x="528256" y="151523"/>
                  </a:lnTo>
                  <a:lnTo>
                    <a:pt x="528256" y="176085"/>
                  </a:lnTo>
                  <a:lnTo>
                    <a:pt x="503110" y="176085"/>
                  </a:lnTo>
                  <a:lnTo>
                    <a:pt x="477951" y="176085"/>
                  </a:lnTo>
                  <a:lnTo>
                    <a:pt x="477951" y="201244"/>
                  </a:lnTo>
                  <a:lnTo>
                    <a:pt x="503110" y="201244"/>
                  </a:lnTo>
                  <a:lnTo>
                    <a:pt x="528256" y="201244"/>
                  </a:lnTo>
                  <a:lnTo>
                    <a:pt x="528256" y="176923"/>
                  </a:lnTo>
                  <a:lnTo>
                    <a:pt x="553415" y="176923"/>
                  </a:lnTo>
                  <a:lnTo>
                    <a:pt x="553415" y="151523"/>
                  </a:lnTo>
                  <a:close/>
                </a:path>
                <a:path w="1031875" h="377825">
                  <a:moveTo>
                    <a:pt x="628878" y="226402"/>
                  </a:moveTo>
                  <a:lnTo>
                    <a:pt x="603719" y="226402"/>
                  </a:lnTo>
                  <a:lnTo>
                    <a:pt x="603719" y="251548"/>
                  </a:lnTo>
                  <a:lnTo>
                    <a:pt x="578573" y="251548"/>
                  </a:lnTo>
                  <a:lnTo>
                    <a:pt x="578573" y="226402"/>
                  </a:lnTo>
                  <a:lnTo>
                    <a:pt x="553415" y="226402"/>
                  </a:lnTo>
                  <a:lnTo>
                    <a:pt x="528256" y="226402"/>
                  </a:lnTo>
                  <a:lnTo>
                    <a:pt x="503110" y="226402"/>
                  </a:lnTo>
                  <a:lnTo>
                    <a:pt x="503110" y="276707"/>
                  </a:lnTo>
                  <a:lnTo>
                    <a:pt x="528256" y="276707"/>
                  </a:lnTo>
                  <a:lnTo>
                    <a:pt x="528256" y="327025"/>
                  </a:lnTo>
                  <a:lnTo>
                    <a:pt x="553415" y="327025"/>
                  </a:lnTo>
                  <a:lnTo>
                    <a:pt x="578573" y="327025"/>
                  </a:lnTo>
                  <a:lnTo>
                    <a:pt x="578573" y="301866"/>
                  </a:lnTo>
                  <a:lnTo>
                    <a:pt x="553415" y="301866"/>
                  </a:lnTo>
                  <a:lnTo>
                    <a:pt x="553415" y="276707"/>
                  </a:lnTo>
                  <a:lnTo>
                    <a:pt x="578573" y="276707"/>
                  </a:lnTo>
                  <a:lnTo>
                    <a:pt x="603719" y="276707"/>
                  </a:lnTo>
                  <a:lnTo>
                    <a:pt x="603719" y="301866"/>
                  </a:lnTo>
                  <a:lnTo>
                    <a:pt x="628878" y="301866"/>
                  </a:lnTo>
                  <a:lnTo>
                    <a:pt x="628878" y="226402"/>
                  </a:lnTo>
                  <a:close/>
                </a:path>
                <a:path w="1031875" h="377825">
                  <a:moveTo>
                    <a:pt x="628878" y="176085"/>
                  </a:moveTo>
                  <a:lnTo>
                    <a:pt x="603719" y="176085"/>
                  </a:lnTo>
                  <a:lnTo>
                    <a:pt x="603719" y="201244"/>
                  </a:lnTo>
                  <a:lnTo>
                    <a:pt x="628878" y="201244"/>
                  </a:lnTo>
                  <a:lnTo>
                    <a:pt x="628878" y="176085"/>
                  </a:lnTo>
                  <a:close/>
                </a:path>
                <a:path w="1031875" h="377825">
                  <a:moveTo>
                    <a:pt x="654037" y="201244"/>
                  </a:moveTo>
                  <a:lnTo>
                    <a:pt x="628878" y="201244"/>
                  </a:lnTo>
                  <a:lnTo>
                    <a:pt x="628878" y="226402"/>
                  </a:lnTo>
                  <a:lnTo>
                    <a:pt x="654037" y="226402"/>
                  </a:lnTo>
                  <a:lnTo>
                    <a:pt x="654037" y="201244"/>
                  </a:lnTo>
                  <a:close/>
                </a:path>
                <a:path w="1031875" h="377825">
                  <a:moveTo>
                    <a:pt x="855281" y="202323"/>
                  </a:moveTo>
                  <a:lnTo>
                    <a:pt x="830122" y="202323"/>
                  </a:lnTo>
                  <a:lnTo>
                    <a:pt x="830122" y="226453"/>
                  </a:lnTo>
                  <a:lnTo>
                    <a:pt x="804964" y="226453"/>
                  </a:lnTo>
                  <a:lnTo>
                    <a:pt x="804964" y="176923"/>
                  </a:lnTo>
                  <a:lnTo>
                    <a:pt x="779805" y="176923"/>
                  </a:lnTo>
                  <a:lnTo>
                    <a:pt x="779805" y="151523"/>
                  </a:lnTo>
                  <a:lnTo>
                    <a:pt x="754659" y="151523"/>
                  </a:lnTo>
                  <a:lnTo>
                    <a:pt x="754659" y="202323"/>
                  </a:lnTo>
                  <a:lnTo>
                    <a:pt x="779805" y="202323"/>
                  </a:lnTo>
                  <a:lnTo>
                    <a:pt x="779805" y="226453"/>
                  </a:lnTo>
                  <a:lnTo>
                    <a:pt x="754659" y="226453"/>
                  </a:lnTo>
                  <a:lnTo>
                    <a:pt x="754659" y="202323"/>
                  </a:lnTo>
                  <a:lnTo>
                    <a:pt x="729500" y="202323"/>
                  </a:lnTo>
                  <a:lnTo>
                    <a:pt x="729500" y="226453"/>
                  </a:lnTo>
                  <a:lnTo>
                    <a:pt x="704342" y="226453"/>
                  </a:lnTo>
                  <a:lnTo>
                    <a:pt x="704342" y="202323"/>
                  </a:lnTo>
                  <a:lnTo>
                    <a:pt x="679196" y="202323"/>
                  </a:lnTo>
                  <a:lnTo>
                    <a:pt x="679196" y="226453"/>
                  </a:lnTo>
                  <a:lnTo>
                    <a:pt x="654037" y="226453"/>
                  </a:lnTo>
                  <a:lnTo>
                    <a:pt x="654037" y="251853"/>
                  </a:lnTo>
                  <a:lnTo>
                    <a:pt x="679196" y="251853"/>
                  </a:lnTo>
                  <a:lnTo>
                    <a:pt x="704342" y="251853"/>
                  </a:lnTo>
                  <a:lnTo>
                    <a:pt x="704342" y="277253"/>
                  </a:lnTo>
                  <a:lnTo>
                    <a:pt x="679196" y="277253"/>
                  </a:lnTo>
                  <a:lnTo>
                    <a:pt x="679196" y="302653"/>
                  </a:lnTo>
                  <a:lnTo>
                    <a:pt x="654037" y="302653"/>
                  </a:lnTo>
                  <a:lnTo>
                    <a:pt x="654037" y="328053"/>
                  </a:lnTo>
                  <a:lnTo>
                    <a:pt x="679196" y="328053"/>
                  </a:lnTo>
                  <a:lnTo>
                    <a:pt x="679196" y="352183"/>
                  </a:lnTo>
                  <a:lnTo>
                    <a:pt x="704342" y="352183"/>
                  </a:lnTo>
                  <a:lnTo>
                    <a:pt x="704342" y="302653"/>
                  </a:lnTo>
                  <a:lnTo>
                    <a:pt x="729500" y="302653"/>
                  </a:lnTo>
                  <a:lnTo>
                    <a:pt x="754659" y="302653"/>
                  </a:lnTo>
                  <a:lnTo>
                    <a:pt x="754659" y="251853"/>
                  </a:lnTo>
                  <a:lnTo>
                    <a:pt x="779805" y="251853"/>
                  </a:lnTo>
                  <a:lnTo>
                    <a:pt x="804964" y="251853"/>
                  </a:lnTo>
                  <a:lnTo>
                    <a:pt x="830122" y="251853"/>
                  </a:lnTo>
                  <a:lnTo>
                    <a:pt x="855281" y="251853"/>
                  </a:lnTo>
                  <a:lnTo>
                    <a:pt x="855281" y="202323"/>
                  </a:lnTo>
                  <a:close/>
                </a:path>
                <a:path w="1031875" h="377825">
                  <a:moveTo>
                    <a:pt x="955903" y="125780"/>
                  </a:moveTo>
                  <a:lnTo>
                    <a:pt x="930744" y="125780"/>
                  </a:lnTo>
                  <a:lnTo>
                    <a:pt x="930744" y="150939"/>
                  </a:lnTo>
                  <a:lnTo>
                    <a:pt x="955903" y="150939"/>
                  </a:lnTo>
                  <a:lnTo>
                    <a:pt x="955903" y="125780"/>
                  </a:lnTo>
                  <a:close/>
                </a:path>
                <a:path w="1031875" h="377825">
                  <a:moveTo>
                    <a:pt x="981049" y="276707"/>
                  </a:moveTo>
                  <a:lnTo>
                    <a:pt x="955903" y="276707"/>
                  </a:lnTo>
                  <a:lnTo>
                    <a:pt x="955903" y="301866"/>
                  </a:lnTo>
                  <a:lnTo>
                    <a:pt x="981049" y="301866"/>
                  </a:lnTo>
                  <a:lnTo>
                    <a:pt x="981049" y="276707"/>
                  </a:lnTo>
                  <a:close/>
                </a:path>
                <a:path w="1031875" h="377825">
                  <a:moveTo>
                    <a:pt x="1031367" y="75476"/>
                  </a:moveTo>
                  <a:lnTo>
                    <a:pt x="1006208" y="75476"/>
                  </a:lnTo>
                  <a:lnTo>
                    <a:pt x="981049" y="75476"/>
                  </a:lnTo>
                  <a:lnTo>
                    <a:pt x="955903" y="75476"/>
                  </a:lnTo>
                  <a:lnTo>
                    <a:pt x="955903" y="100622"/>
                  </a:lnTo>
                  <a:lnTo>
                    <a:pt x="981049" y="100622"/>
                  </a:lnTo>
                  <a:lnTo>
                    <a:pt x="981049" y="176085"/>
                  </a:lnTo>
                  <a:lnTo>
                    <a:pt x="1006208" y="176085"/>
                  </a:lnTo>
                  <a:lnTo>
                    <a:pt x="1006208" y="201244"/>
                  </a:lnTo>
                  <a:lnTo>
                    <a:pt x="981049" y="201244"/>
                  </a:lnTo>
                  <a:lnTo>
                    <a:pt x="981049" y="176085"/>
                  </a:lnTo>
                  <a:lnTo>
                    <a:pt x="955903" y="176085"/>
                  </a:lnTo>
                  <a:lnTo>
                    <a:pt x="955903" y="201244"/>
                  </a:lnTo>
                  <a:lnTo>
                    <a:pt x="930744" y="201244"/>
                  </a:lnTo>
                  <a:lnTo>
                    <a:pt x="930744" y="176923"/>
                  </a:lnTo>
                  <a:lnTo>
                    <a:pt x="905586" y="176923"/>
                  </a:lnTo>
                  <a:lnTo>
                    <a:pt x="905586" y="126123"/>
                  </a:lnTo>
                  <a:lnTo>
                    <a:pt x="880427" y="126123"/>
                  </a:lnTo>
                  <a:lnTo>
                    <a:pt x="880427" y="202323"/>
                  </a:lnTo>
                  <a:lnTo>
                    <a:pt x="905586" y="202323"/>
                  </a:lnTo>
                  <a:lnTo>
                    <a:pt x="930744" y="202323"/>
                  </a:lnTo>
                  <a:lnTo>
                    <a:pt x="930744" y="226402"/>
                  </a:lnTo>
                  <a:lnTo>
                    <a:pt x="905586" y="226402"/>
                  </a:lnTo>
                  <a:lnTo>
                    <a:pt x="880427" y="226402"/>
                  </a:lnTo>
                  <a:lnTo>
                    <a:pt x="880427" y="251548"/>
                  </a:lnTo>
                  <a:lnTo>
                    <a:pt x="905586" y="251548"/>
                  </a:lnTo>
                  <a:lnTo>
                    <a:pt x="930744" y="251548"/>
                  </a:lnTo>
                  <a:lnTo>
                    <a:pt x="955903" y="251548"/>
                  </a:lnTo>
                  <a:lnTo>
                    <a:pt x="955903" y="226402"/>
                  </a:lnTo>
                  <a:lnTo>
                    <a:pt x="981049" y="226402"/>
                  </a:lnTo>
                  <a:lnTo>
                    <a:pt x="1006208" y="226402"/>
                  </a:lnTo>
                  <a:lnTo>
                    <a:pt x="1006208" y="251548"/>
                  </a:lnTo>
                  <a:lnTo>
                    <a:pt x="981049" y="251548"/>
                  </a:lnTo>
                  <a:lnTo>
                    <a:pt x="981049" y="276707"/>
                  </a:lnTo>
                  <a:lnTo>
                    <a:pt x="1006208" y="276707"/>
                  </a:lnTo>
                  <a:lnTo>
                    <a:pt x="1006208" y="327025"/>
                  </a:lnTo>
                  <a:lnTo>
                    <a:pt x="1031367" y="327025"/>
                  </a:lnTo>
                  <a:lnTo>
                    <a:pt x="1031367" y="754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6385" y="4241161"/>
              <a:ext cx="780415" cy="653415"/>
            </a:xfrm>
            <a:custGeom>
              <a:avLst/>
              <a:gdLst/>
              <a:ahLst/>
              <a:cxnLst/>
              <a:rect l="l" t="t" r="r" b="b"/>
              <a:pathLst>
                <a:path w="780415" h="653414">
                  <a:moveTo>
                    <a:pt x="25158" y="627659"/>
                  </a:moveTo>
                  <a:lnTo>
                    <a:pt x="0" y="627659"/>
                  </a:lnTo>
                  <a:lnTo>
                    <a:pt x="0" y="652818"/>
                  </a:lnTo>
                  <a:lnTo>
                    <a:pt x="25158" y="652818"/>
                  </a:lnTo>
                  <a:lnTo>
                    <a:pt x="25158" y="627659"/>
                  </a:lnTo>
                  <a:close/>
                </a:path>
                <a:path w="780415" h="653414">
                  <a:moveTo>
                    <a:pt x="25158" y="577354"/>
                  </a:moveTo>
                  <a:lnTo>
                    <a:pt x="0" y="577354"/>
                  </a:lnTo>
                  <a:lnTo>
                    <a:pt x="0" y="602500"/>
                  </a:lnTo>
                  <a:lnTo>
                    <a:pt x="25158" y="602500"/>
                  </a:lnTo>
                  <a:lnTo>
                    <a:pt x="25158" y="577354"/>
                  </a:lnTo>
                  <a:close/>
                </a:path>
                <a:path w="780415" h="653414">
                  <a:moveTo>
                    <a:pt x="25158" y="501891"/>
                  </a:moveTo>
                  <a:lnTo>
                    <a:pt x="0" y="501891"/>
                  </a:lnTo>
                  <a:lnTo>
                    <a:pt x="0" y="552196"/>
                  </a:lnTo>
                  <a:lnTo>
                    <a:pt x="25158" y="552196"/>
                  </a:lnTo>
                  <a:lnTo>
                    <a:pt x="25158" y="501891"/>
                  </a:lnTo>
                  <a:close/>
                </a:path>
                <a:path w="780415" h="653414">
                  <a:moveTo>
                    <a:pt x="125780" y="501891"/>
                  </a:moveTo>
                  <a:lnTo>
                    <a:pt x="100622" y="501891"/>
                  </a:lnTo>
                  <a:lnTo>
                    <a:pt x="100622" y="527050"/>
                  </a:lnTo>
                  <a:lnTo>
                    <a:pt x="75476" y="527050"/>
                  </a:lnTo>
                  <a:lnTo>
                    <a:pt x="75476" y="552196"/>
                  </a:lnTo>
                  <a:lnTo>
                    <a:pt x="50317" y="552196"/>
                  </a:lnTo>
                  <a:lnTo>
                    <a:pt x="50317" y="602500"/>
                  </a:lnTo>
                  <a:lnTo>
                    <a:pt x="75476" y="602500"/>
                  </a:lnTo>
                  <a:lnTo>
                    <a:pt x="75476" y="577354"/>
                  </a:lnTo>
                  <a:lnTo>
                    <a:pt x="100622" y="577354"/>
                  </a:lnTo>
                  <a:lnTo>
                    <a:pt x="100622" y="552196"/>
                  </a:lnTo>
                  <a:lnTo>
                    <a:pt x="125780" y="552196"/>
                  </a:lnTo>
                  <a:lnTo>
                    <a:pt x="125780" y="501891"/>
                  </a:lnTo>
                  <a:close/>
                </a:path>
                <a:path w="780415" h="653414">
                  <a:moveTo>
                    <a:pt x="226402" y="602500"/>
                  </a:moveTo>
                  <a:lnTo>
                    <a:pt x="201244" y="602500"/>
                  </a:lnTo>
                  <a:lnTo>
                    <a:pt x="176098" y="602500"/>
                  </a:lnTo>
                  <a:lnTo>
                    <a:pt x="150939" y="602500"/>
                  </a:lnTo>
                  <a:lnTo>
                    <a:pt x="150939" y="577354"/>
                  </a:lnTo>
                  <a:lnTo>
                    <a:pt x="125780" y="577354"/>
                  </a:lnTo>
                  <a:lnTo>
                    <a:pt x="100622" y="577354"/>
                  </a:lnTo>
                  <a:lnTo>
                    <a:pt x="100622" y="602500"/>
                  </a:lnTo>
                  <a:lnTo>
                    <a:pt x="75476" y="602500"/>
                  </a:lnTo>
                  <a:lnTo>
                    <a:pt x="75476" y="652818"/>
                  </a:lnTo>
                  <a:lnTo>
                    <a:pt x="100622" y="652818"/>
                  </a:lnTo>
                  <a:lnTo>
                    <a:pt x="100622" y="627659"/>
                  </a:lnTo>
                  <a:lnTo>
                    <a:pt x="125780" y="627659"/>
                  </a:lnTo>
                  <a:lnTo>
                    <a:pt x="125780" y="652818"/>
                  </a:lnTo>
                  <a:lnTo>
                    <a:pt x="150939" y="652818"/>
                  </a:lnTo>
                  <a:lnTo>
                    <a:pt x="176098" y="652818"/>
                  </a:lnTo>
                  <a:lnTo>
                    <a:pt x="201244" y="652818"/>
                  </a:lnTo>
                  <a:lnTo>
                    <a:pt x="201244" y="627659"/>
                  </a:lnTo>
                  <a:lnTo>
                    <a:pt x="226402" y="627659"/>
                  </a:lnTo>
                  <a:lnTo>
                    <a:pt x="226402" y="602500"/>
                  </a:lnTo>
                  <a:close/>
                </a:path>
                <a:path w="780415" h="653414">
                  <a:moveTo>
                    <a:pt x="251561" y="476732"/>
                  </a:moveTo>
                  <a:lnTo>
                    <a:pt x="226402" y="476732"/>
                  </a:lnTo>
                  <a:lnTo>
                    <a:pt x="201244" y="476732"/>
                  </a:lnTo>
                  <a:lnTo>
                    <a:pt x="201244" y="501891"/>
                  </a:lnTo>
                  <a:lnTo>
                    <a:pt x="176098" y="501891"/>
                  </a:lnTo>
                  <a:lnTo>
                    <a:pt x="150939" y="501891"/>
                  </a:lnTo>
                  <a:lnTo>
                    <a:pt x="150939" y="552196"/>
                  </a:lnTo>
                  <a:lnTo>
                    <a:pt x="176098" y="552196"/>
                  </a:lnTo>
                  <a:lnTo>
                    <a:pt x="176098" y="527050"/>
                  </a:lnTo>
                  <a:lnTo>
                    <a:pt x="201244" y="527050"/>
                  </a:lnTo>
                  <a:lnTo>
                    <a:pt x="201244" y="577354"/>
                  </a:lnTo>
                  <a:lnTo>
                    <a:pt x="226402" y="577354"/>
                  </a:lnTo>
                  <a:lnTo>
                    <a:pt x="251561" y="577354"/>
                  </a:lnTo>
                  <a:lnTo>
                    <a:pt x="251561" y="527050"/>
                  </a:lnTo>
                  <a:lnTo>
                    <a:pt x="226402" y="527050"/>
                  </a:lnTo>
                  <a:lnTo>
                    <a:pt x="226402" y="501891"/>
                  </a:lnTo>
                  <a:lnTo>
                    <a:pt x="251561" y="501891"/>
                  </a:lnTo>
                  <a:lnTo>
                    <a:pt x="251561" y="476732"/>
                  </a:lnTo>
                  <a:close/>
                </a:path>
                <a:path w="780415" h="653414">
                  <a:moveTo>
                    <a:pt x="276707" y="501891"/>
                  </a:moveTo>
                  <a:lnTo>
                    <a:pt x="251561" y="501891"/>
                  </a:lnTo>
                  <a:lnTo>
                    <a:pt x="251561" y="527050"/>
                  </a:lnTo>
                  <a:lnTo>
                    <a:pt x="276707" y="527050"/>
                  </a:lnTo>
                  <a:lnTo>
                    <a:pt x="276707" y="501891"/>
                  </a:lnTo>
                  <a:close/>
                </a:path>
                <a:path w="780415" h="653414">
                  <a:moveTo>
                    <a:pt x="301866" y="602500"/>
                  </a:moveTo>
                  <a:lnTo>
                    <a:pt x="276707" y="602500"/>
                  </a:lnTo>
                  <a:lnTo>
                    <a:pt x="276707" y="577354"/>
                  </a:lnTo>
                  <a:lnTo>
                    <a:pt x="251561" y="577354"/>
                  </a:lnTo>
                  <a:lnTo>
                    <a:pt x="251561" y="627659"/>
                  </a:lnTo>
                  <a:lnTo>
                    <a:pt x="226402" y="627659"/>
                  </a:lnTo>
                  <a:lnTo>
                    <a:pt x="226402" y="652818"/>
                  </a:lnTo>
                  <a:lnTo>
                    <a:pt x="251561" y="652818"/>
                  </a:lnTo>
                  <a:lnTo>
                    <a:pt x="276707" y="652818"/>
                  </a:lnTo>
                  <a:lnTo>
                    <a:pt x="301866" y="652818"/>
                  </a:lnTo>
                  <a:lnTo>
                    <a:pt x="301866" y="602500"/>
                  </a:lnTo>
                  <a:close/>
                </a:path>
                <a:path w="780415" h="653414">
                  <a:moveTo>
                    <a:pt x="301866" y="527050"/>
                  </a:moveTo>
                  <a:lnTo>
                    <a:pt x="276707" y="527050"/>
                  </a:lnTo>
                  <a:lnTo>
                    <a:pt x="276707" y="552196"/>
                  </a:lnTo>
                  <a:lnTo>
                    <a:pt x="301866" y="552196"/>
                  </a:lnTo>
                  <a:lnTo>
                    <a:pt x="301866" y="527050"/>
                  </a:lnTo>
                  <a:close/>
                </a:path>
                <a:path w="780415" h="653414">
                  <a:moveTo>
                    <a:pt x="327025" y="552196"/>
                  </a:moveTo>
                  <a:lnTo>
                    <a:pt x="301866" y="552196"/>
                  </a:lnTo>
                  <a:lnTo>
                    <a:pt x="301866" y="577354"/>
                  </a:lnTo>
                  <a:lnTo>
                    <a:pt x="327025" y="577354"/>
                  </a:lnTo>
                  <a:lnTo>
                    <a:pt x="327025" y="552196"/>
                  </a:lnTo>
                  <a:close/>
                </a:path>
                <a:path w="780415" h="653414">
                  <a:moveTo>
                    <a:pt x="377329" y="501891"/>
                  </a:moveTo>
                  <a:lnTo>
                    <a:pt x="352171" y="501891"/>
                  </a:lnTo>
                  <a:lnTo>
                    <a:pt x="327025" y="501891"/>
                  </a:lnTo>
                  <a:lnTo>
                    <a:pt x="327025" y="552196"/>
                  </a:lnTo>
                  <a:lnTo>
                    <a:pt x="352171" y="552196"/>
                  </a:lnTo>
                  <a:lnTo>
                    <a:pt x="352171" y="527050"/>
                  </a:lnTo>
                  <a:lnTo>
                    <a:pt x="377329" y="527050"/>
                  </a:lnTo>
                  <a:lnTo>
                    <a:pt x="377329" y="501891"/>
                  </a:lnTo>
                  <a:close/>
                </a:path>
                <a:path w="780415" h="653414">
                  <a:moveTo>
                    <a:pt x="528256" y="602500"/>
                  </a:moveTo>
                  <a:lnTo>
                    <a:pt x="503110" y="602500"/>
                  </a:lnTo>
                  <a:lnTo>
                    <a:pt x="477951" y="602500"/>
                  </a:lnTo>
                  <a:lnTo>
                    <a:pt x="477951" y="652818"/>
                  </a:lnTo>
                  <a:lnTo>
                    <a:pt x="503110" y="652818"/>
                  </a:lnTo>
                  <a:lnTo>
                    <a:pt x="503110" y="627659"/>
                  </a:lnTo>
                  <a:lnTo>
                    <a:pt x="528256" y="627659"/>
                  </a:lnTo>
                  <a:lnTo>
                    <a:pt x="528256" y="602500"/>
                  </a:lnTo>
                  <a:close/>
                </a:path>
                <a:path w="780415" h="653414">
                  <a:moveTo>
                    <a:pt x="528256" y="552196"/>
                  </a:moveTo>
                  <a:lnTo>
                    <a:pt x="503110" y="552196"/>
                  </a:lnTo>
                  <a:lnTo>
                    <a:pt x="503110" y="577354"/>
                  </a:lnTo>
                  <a:lnTo>
                    <a:pt x="528256" y="577354"/>
                  </a:lnTo>
                  <a:lnTo>
                    <a:pt x="528256" y="552196"/>
                  </a:lnTo>
                  <a:close/>
                </a:path>
                <a:path w="780415" h="653414">
                  <a:moveTo>
                    <a:pt x="528256" y="476732"/>
                  </a:moveTo>
                  <a:lnTo>
                    <a:pt x="503110" y="476732"/>
                  </a:lnTo>
                  <a:lnTo>
                    <a:pt x="503110" y="501891"/>
                  </a:lnTo>
                  <a:lnTo>
                    <a:pt x="528256" y="501891"/>
                  </a:lnTo>
                  <a:lnTo>
                    <a:pt x="528256" y="476732"/>
                  </a:lnTo>
                  <a:close/>
                </a:path>
                <a:path w="780415" h="653414">
                  <a:moveTo>
                    <a:pt x="553415" y="501891"/>
                  </a:moveTo>
                  <a:lnTo>
                    <a:pt x="528256" y="501891"/>
                  </a:lnTo>
                  <a:lnTo>
                    <a:pt x="528256" y="552196"/>
                  </a:lnTo>
                  <a:lnTo>
                    <a:pt x="553415" y="552196"/>
                  </a:lnTo>
                  <a:lnTo>
                    <a:pt x="553415" y="501891"/>
                  </a:lnTo>
                  <a:close/>
                </a:path>
                <a:path w="780415" h="653414">
                  <a:moveTo>
                    <a:pt x="603732" y="577354"/>
                  </a:moveTo>
                  <a:lnTo>
                    <a:pt x="578573" y="577354"/>
                  </a:lnTo>
                  <a:lnTo>
                    <a:pt x="553415" y="577354"/>
                  </a:lnTo>
                  <a:lnTo>
                    <a:pt x="528256" y="577354"/>
                  </a:lnTo>
                  <a:lnTo>
                    <a:pt x="528256" y="602500"/>
                  </a:lnTo>
                  <a:lnTo>
                    <a:pt x="553415" y="602500"/>
                  </a:lnTo>
                  <a:lnTo>
                    <a:pt x="553415" y="652818"/>
                  </a:lnTo>
                  <a:lnTo>
                    <a:pt x="578573" y="652818"/>
                  </a:lnTo>
                  <a:lnTo>
                    <a:pt x="603732" y="652818"/>
                  </a:lnTo>
                  <a:lnTo>
                    <a:pt x="603732" y="627659"/>
                  </a:lnTo>
                  <a:lnTo>
                    <a:pt x="578573" y="627659"/>
                  </a:lnTo>
                  <a:lnTo>
                    <a:pt x="578573" y="602500"/>
                  </a:lnTo>
                  <a:lnTo>
                    <a:pt x="603732" y="602500"/>
                  </a:lnTo>
                  <a:lnTo>
                    <a:pt x="603732" y="577354"/>
                  </a:lnTo>
                  <a:close/>
                </a:path>
                <a:path w="780415" h="653414">
                  <a:moveTo>
                    <a:pt x="654037" y="552196"/>
                  </a:moveTo>
                  <a:lnTo>
                    <a:pt x="628878" y="552196"/>
                  </a:lnTo>
                  <a:lnTo>
                    <a:pt x="628878" y="577354"/>
                  </a:lnTo>
                  <a:lnTo>
                    <a:pt x="654037" y="577354"/>
                  </a:lnTo>
                  <a:lnTo>
                    <a:pt x="654037" y="552196"/>
                  </a:lnTo>
                  <a:close/>
                </a:path>
                <a:path w="780415" h="653414">
                  <a:moveTo>
                    <a:pt x="679196" y="627659"/>
                  </a:moveTo>
                  <a:lnTo>
                    <a:pt x="654037" y="627659"/>
                  </a:lnTo>
                  <a:lnTo>
                    <a:pt x="654037" y="602500"/>
                  </a:lnTo>
                  <a:lnTo>
                    <a:pt x="628878" y="602500"/>
                  </a:lnTo>
                  <a:lnTo>
                    <a:pt x="603732" y="602500"/>
                  </a:lnTo>
                  <a:lnTo>
                    <a:pt x="603732" y="627659"/>
                  </a:lnTo>
                  <a:lnTo>
                    <a:pt x="628878" y="627659"/>
                  </a:lnTo>
                  <a:lnTo>
                    <a:pt x="628878" y="652818"/>
                  </a:lnTo>
                  <a:lnTo>
                    <a:pt x="654037" y="652818"/>
                  </a:lnTo>
                  <a:lnTo>
                    <a:pt x="679196" y="652818"/>
                  </a:lnTo>
                  <a:lnTo>
                    <a:pt x="679196" y="627659"/>
                  </a:lnTo>
                  <a:close/>
                </a:path>
                <a:path w="780415" h="653414">
                  <a:moveTo>
                    <a:pt x="679196" y="49530"/>
                  </a:moveTo>
                  <a:lnTo>
                    <a:pt x="654037" y="49530"/>
                  </a:lnTo>
                  <a:lnTo>
                    <a:pt x="654037" y="0"/>
                  </a:lnTo>
                  <a:lnTo>
                    <a:pt x="628878" y="0"/>
                  </a:lnTo>
                  <a:lnTo>
                    <a:pt x="628878" y="49530"/>
                  </a:lnTo>
                  <a:lnTo>
                    <a:pt x="603732" y="49530"/>
                  </a:lnTo>
                  <a:lnTo>
                    <a:pt x="603732" y="74930"/>
                  </a:lnTo>
                  <a:lnTo>
                    <a:pt x="603732" y="100330"/>
                  </a:lnTo>
                  <a:lnTo>
                    <a:pt x="578573" y="100330"/>
                  </a:lnTo>
                  <a:lnTo>
                    <a:pt x="578573" y="74930"/>
                  </a:lnTo>
                  <a:lnTo>
                    <a:pt x="603732" y="74930"/>
                  </a:lnTo>
                  <a:lnTo>
                    <a:pt x="603732" y="49530"/>
                  </a:lnTo>
                  <a:lnTo>
                    <a:pt x="578573" y="49530"/>
                  </a:lnTo>
                  <a:lnTo>
                    <a:pt x="553415" y="49530"/>
                  </a:lnTo>
                  <a:lnTo>
                    <a:pt x="553415" y="100330"/>
                  </a:lnTo>
                  <a:lnTo>
                    <a:pt x="528256" y="100330"/>
                  </a:lnTo>
                  <a:lnTo>
                    <a:pt x="503110" y="100330"/>
                  </a:lnTo>
                  <a:lnTo>
                    <a:pt x="503110" y="74930"/>
                  </a:lnTo>
                  <a:lnTo>
                    <a:pt x="477951" y="74930"/>
                  </a:lnTo>
                  <a:lnTo>
                    <a:pt x="477951" y="49530"/>
                  </a:lnTo>
                  <a:lnTo>
                    <a:pt x="452793" y="49530"/>
                  </a:lnTo>
                  <a:lnTo>
                    <a:pt x="452793" y="24130"/>
                  </a:lnTo>
                  <a:lnTo>
                    <a:pt x="427647" y="24130"/>
                  </a:lnTo>
                  <a:lnTo>
                    <a:pt x="427647" y="49530"/>
                  </a:lnTo>
                  <a:lnTo>
                    <a:pt x="402488" y="49530"/>
                  </a:lnTo>
                  <a:lnTo>
                    <a:pt x="402488" y="24130"/>
                  </a:lnTo>
                  <a:lnTo>
                    <a:pt x="377329" y="24130"/>
                  </a:lnTo>
                  <a:lnTo>
                    <a:pt x="377329" y="74930"/>
                  </a:lnTo>
                  <a:lnTo>
                    <a:pt x="352171" y="74930"/>
                  </a:lnTo>
                  <a:lnTo>
                    <a:pt x="352171" y="100330"/>
                  </a:lnTo>
                  <a:lnTo>
                    <a:pt x="377329" y="100330"/>
                  </a:lnTo>
                  <a:lnTo>
                    <a:pt x="402488" y="100330"/>
                  </a:lnTo>
                  <a:lnTo>
                    <a:pt x="402488" y="125730"/>
                  </a:lnTo>
                  <a:lnTo>
                    <a:pt x="427647" y="125730"/>
                  </a:lnTo>
                  <a:lnTo>
                    <a:pt x="427647" y="175260"/>
                  </a:lnTo>
                  <a:lnTo>
                    <a:pt x="402488" y="175260"/>
                  </a:lnTo>
                  <a:lnTo>
                    <a:pt x="402488" y="125730"/>
                  </a:lnTo>
                  <a:lnTo>
                    <a:pt x="377329" y="125730"/>
                  </a:lnTo>
                  <a:lnTo>
                    <a:pt x="377329" y="175260"/>
                  </a:lnTo>
                  <a:lnTo>
                    <a:pt x="352171" y="175260"/>
                  </a:lnTo>
                  <a:lnTo>
                    <a:pt x="352171" y="200660"/>
                  </a:lnTo>
                  <a:lnTo>
                    <a:pt x="377329" y="200660"/>
                  </a:lnTo>
                  <a:lnTo>
                    <a:pt x="377329" y="251460"/>
                  </a:lnTo>
                  <a:lnTo>
                    <a:pt x="352171" y="251460"/>
                  </a:lnTo>
                  <a:lnTo>
                    <a:pt x="352171" y="300990"/>
                  </a:lnTo>
                  <a:lnTo>
                    <a:pt x="327025" y="300990"/>
                  </a:lnTo>
                  <a:lnTo>
                    <a:pt x="301866" y="300990"/>
                  </a:lnTo>
                  <a:lnTo>
                    <a:pt x="301866" y="326390"/>
                  </a:lnTo>
                  <a:lnTo>
                    <a:pt x="276707" y="326390"/>
                  </a:lnTo>
                  <a:lnTo>
                    <a:pt x="276707" y="351790"/>
                  </a:lnTo>
                  <a:lnTo>
                    <a:pt x="301866" y="351790"/>
                  </a:lnTo>
                  <a:lnTo>
                    <a:pt x="327025" y="351790"/>
                  </a:lnTo>
                  <a:lnTo>
                    <a:pt x="352171" y="351790"/>
                  </a:lnTo>
                  <a:lnTo>
                    <a:pt x="352171" y="326390"/>
                  </a:lnTo>
                  <a:lnTo>
                    <a:pt x="377329" y="326390"/>
                  </a:lnTo>
                  <a:lnTo>
                    <a:pt x="402488" y="326390"/>
                  </a:lnTo>
                  <a:lnTo>
                    <a:pt x="402488" y="300990"/>
                  </a:lnTo>
                  <a:lnTo>
                    <a:pt x="377329" y="300990"/>
                  </a:lnTo>
                  <a:lnTo>
                    <a:pt x="377329" y="275590"/>
                  </a:lnTo>
                  <a:lnTo>
                    <a:pt x="402488" y="275590"/>
                  </a:lnTo>
                  <a:lnTo>
                    <a:pt x="402488" y="300990"/>
                  </a:lnTo>
                  <a:lnTo>
                    <a:pt x="427647" y="300990"/>
                  </a:lnTo>
                  <a:lnTo>
                    <a:pt x="427647" y="351790"/>
                  </a:lnTo>
                  <a:lnTo>
                    <a:pt x="452793" y="351790"/>
                  </a:lnTo>
                  <a:lnTo>
                    <a:pt x="477951" y="351790"/>
                  </a:lnTo>
                  <a:lnTo>
                    <a:pt x="503110" y="351790"/>
                  </a:lnTo>
                  <a:lnTo>
                    <a:pt x="503110" y="300990"/>
                  </a:lnTo>
                  <a:lnTo>
                    <a:pt x="528256" y="300990"/>
                  </a:lnTo>
                  <a:lnTo>
                    <a:pt x="528256" y="251460"/>
                  </a:lnTo>
                  <a:lnTo>
                    <a:pt x="503110" y="251460"/>
                  </a:lnTo>
                  <a:lnTo>
                    <a:pt x="503110" y="275590"/>
                  </a:lnTo>
                  <a:lnTo>
                    <a:pt x="477951" y="275590"/>
                  </a:lnTo>
                  <a:lnTo>
                    <a:pt x="477951" y="251460"/>
                  </a:lnTo>
                  <a:lnTo>
                    <a:pt x="452793" y="251460"/>
                  </a:lnTo>
                  <a:lnTo>
                    <a:pt x="427647" y="251460"/>
                  </a:lnTo>
                  <a:lnTo>
                    <a:pt x="427647" y="200660"/>
                  </a:lnTo>
                  <a:lnTo>
                    <a:pt x="452793" y="200660"/>
                  </a:lnTo>
                  <a:lnTo>
                    <a:pt x="452793" y="175260"/>
                  </a:lnTo>
                  <a:lnTo>
                    <a:pt x="477951" y="175260"/>
                  </a:lnTo>
                  <a:lnTo>
                    <a:pt x="477951" y="149860"/>
                  </a:lnTo>
                  <a:lnTo>
                    <a:pt x="452793" y="149860"/>
                  </a:lnTo>
                  <a:lnTo>
                    <a:pt x="452793" y="125730"/>
                  </a:lnTo>
                  <a:lnTo>
                    <a:pt x="477951" y="125730"/>
                  </a:lnTo>
                  <a:lnTo>
                    <a:pt x="503110" y="125730"/>
                  </a:lnTo>
                  <a:lnTo>
                    <a:pt x="503110" y="149860"/>
                  </a:lnTo>
                  <a:lnTo>
                    <a:pt x="528256" y="149860"/>
                  </a:lnTo>
                  <a:lnTo>
                    <a:pt x="528256" y="125730"/>
                  </a:lnTo>
                  <a:lnTo>
                    <a:pt x="553415" y="125730"/>
                  </a:lnTo>
                  <a:lnTo>
                    <a:pt x="553415" y="149860"/>
                  </a:lnTo>
                  <a:lnTo>
                    <a:pt x="578573" y="149860"/>
                  </a:lnTo>
                  <a:lnTo>
                    <a:pt x="578573" y="200660"/>
                  </a:lnTo>
                  <a:lnTo>
                    <a:pt x="553415" y="200660"/>
                  </a:lnTo>
                  <a:lnTo>
                    <a:pt x="553415" y="226060"/>
                  </a:lnTo>
                  <a:lnTo>
                    <a:pt x="528256" y="226060"/>
                  </a:lnTo>
                  <a:lnTo>
                    <a:pt x="528256" y="251460"/>
                  </a:lnTo>
                  <a:lnTo>
                    <a:pt x="553415" y="251460"/>
                  </a:lnTo>
                  <a:lnTo>
                    <a:pt x="553415" y="300990"/>
                  </a:lnTo>
                  <a:lnTo>
                    <a:pt x="528256" y="300990"/>
                  </a:lnTo>
                  <a:lnTo>
                    <a:pt x="528256" y="326390"/>
                  </a:lnTo>
                  <a:lnTo>
                    <a:pt x="553415" y="326390"/>
                  </a:lnTo>
                  <a:lnTo>
                    <a:pt x="553415" y="351790"/>
                  </a:lnTo>
                  <a:lnTo>
                    <a:pt x="578573" y="351790"/>
                  </a:lnTo>
                  <a:lnTo>
                    <a:pt x="578573" y="326390"/>
                  </a:lnTo>
                  <a:lnTo>
                    <a:pt x="603732" y="326390"/>
                  </a:lnTo>
                  <a:lnTo>
                    <a:pt x="628878" y="326390"/>
                  </a:lnTo>
                  <a:lnTo>
                    <a:pt x="628878" y="300990"/>
                  </a:lnTo>
                  <a:lnTo>
                    <a:pt x="603732" y="300990"/>
                  </a:lnTo>
                  <a:lnTo>
                    <a:pt x="578573" y="300990"/>
                  </a:lnTo>
                  <a:lnTo>
                    <a:pt x="578573" y="251460"/>
                  </a:lnTo>
                  <a:lnTo>
                    <a:pt x="603732" y="251460"/>
                  </a:lnTo>
                  <a:lnTo>
                    <a:pt x="603732" y="200660"/>
                  </a:lnTo>
                  <a:lnTo>
                    <a:pt x="628878" y="200660"/>
                  </a:lnTo>
                  <a:lnTo>
                    <a:pt x="654037" y="200660"/>
                  </a:lnTo>
                  <a:lnTo>
                    <a:pt x="654037" y="175260"/>
                  </a:lnTo>
                  <a:lnTo>
                    <a:pt x="679196" y="175260"/>
                  </a:lnTo>
                  <a:lnTo>
                    <a:pt x="679196" y="149860"/>
                  </a:lnTo>
                  <a:lnTo>
                    <a:pt x="654037" y="149860"/>
                  </a:lnTo>
                  <a:lnTo>
                    <a:pt x="628878" y="149860"/>
                  </a:lnTo>
                  <a:lnTo>
                    <a:pt x="603732" y="149860"/>
                  </a:lnTo>
                  <a:lnTo>
                    <a:pt x="603732" y="125730"/>
                  </a:lnTo>
                  <a:lnTo>
                    <a:pt x="628878" y="125730"/>
                  </a:lnTo>
                  <a:lnTo>
                    <a:pt x="654037" y="125730"/>
                  </a:lnTo>
                  <a:lnTo>
                    <a:pt x="654037" y="74930"/>
                  </a:lnTo>
                  <a:lnTo>
                    <a:pt x="679196" y="74930"/>
                  </a:lnTo>
                  <a:lnTo>
                    <a:pt x="679196" y="49530"/>
                  </a:lnTo>
                  <a:close/>
                </a:path>
                <a:path w="780415" h="653414">
                  <a:moveTo>
                    <a:pt x="704354" y="602500"/>
                  </a:moveTo>
                  <a:lnTo>
                    <a:pt x="679196" y="602500"/>
                  </a:lnTo>
                  <a:lnTo>
                    <a:pt x="679196" y="627659"/>
                  </a:lnTo>
                  <a:lnTo>
                    <a:pt x="704354" y="627659"/>
                  </a:lnTo>
                  <a:lnTo>
                    <a:pt x="704354" y="602500"/>
                  </a:lnTo>
                  <a:close/>
                </a:path>
                <a:path w="780415" h="653414">
                  <a:moveTo>
                    <a:pt x="704354" y="552196"/>
                  </a:moveTo>
                  <a:lnTo>
                    <a:pt x="679196" y="552196"/>
                  </a:lnTo>
                  <a:lnTo>
                    <a:pt x="679196" y="577354"/>
                  </a:lnTo>
                  <a:lnTo>
                    <a:pt x="704354" y="577354"/>
                  </a:lnTo>
                  <a:lnTo>
                    <a:pt x="704354" y="552196"/>
                  </a:lnTo>
                  <a:close/>
                </a:path>
                <a:path w="780415" h="653414">
                  <a:moveTo>
                    <a:pt x="704354" y="476732"/>
                  </a:moveTo>
                  <a:lnTo>
                    <a:pt x="679196" y="476732"/>
                  </a:lnTo>
                  <a:lnTo>
                    <a:pt x="679196" y="527050"/>
                  </a:lnTo>
                  <a:lnTo>
                    <a:pt x="704354" y="527050"/>
                  </a:lnTo>
                  <a:lnTo>
                    <a:pt x="704354" y="476732"/>
                  </a:lnTo>
                  <a:close/>
                </a:path>
                <a:path w="780415" h="653414">
                  <a:moveTo>
                    <a:pt x="779818" y="527050"/>
                  </a:moveTo>
                  <a:lnTo>
                    <a:pt x="754659" y="527050"/>
                  </a:lnTo>
                  <a:lnTo>
                    <a:pt x="729500" y="527050"/>
                  </a:lnTo>
                  <a:lnTo>
                    <a:pt x="729500" y="652818"/>
                  </a:lnTo>
                  <a:lnTo>
                    <a:pt x="754659" y="652818"/>
                  </a:lnTo>
                  <a:lnTo>
                    <a:pt x="754659" y="627659"/>
                  </a:lnTo>
                  <a:lnTo>
                    <a:pt x="779818" y="627659"/>
                  </a:lnTo>
                  <a:lnTo>
                    <a:pt x="779818" y="5270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4836" y="3863209"/>
              <a:ext cx="1031875" cy="1031240"/>
            </a:xfrm>
            <a:custGeom>
              <a:avLst/>
              <a:gdLst/>
              <a:ahLst/>
              <a:cxnLst/>
              <a:rect l="l" t="t" r="r" b="b"/>
              <a:pathLst>
                <a:path w="1031875" h="1031239">
                  <a:moveTo>
                    <a:pt x="125780" y="905002"/>
                  </a:moveTo>
                  <a:lnTo>
                    <a:pt x="50317" y="905002"/>
                  </a:lnTo>
                  <a:lnTo>
                    <a:pt x="50317" y="980452"/>
                  </a:lnTo>
                  <a:lnTo>
                    <a:pt x="125780" y="980452"/>
                  </a:lnTo>
                  <a:lnTo>
                    <a:pt x="125780" y="905002"/>
                  </a:lnTo>
                  <a:close/>
                </a:path>
                <a:path w="1031875" h="1031239">
                  <a:moveTo>
                    <a:pt x="125780" y="49720"/>
                  </a:moveTo>
                  <a:lnTo>
                    <a:pt x="50317" y="49720"/>
                  </a:lnTo>
                  <a:lnTo>
                    <a:pt x="50317" y="125183"/>
                  </a:lnTo>
                  <a:lnTo>
                    <a:pt x="125780" y="125183"/>
                  </a:lnTo>
                  <a:lnTo>
                    <a:pt x="125780" y="49720"/>
                  </a:lnTo>
                  <a:close/>
                </a:path>
                <a:path w="1031875" h="1031239">
                  <a:moveTo>
                    <a:pt x="176085" y="854710"/>
                  </a:moveTo>
                  <a:lnTo>
                    <a:pt x="0" y="854710"/>
                  </a:lnTo>
                  <a:lnTo>
                    <a:pt x="0" y="880110"/>
                  </a:lnTo>
                  <a:lnTo>
                    <a:pt x="0" y="1005840"/>
                  </a:lnTo>
                  <a:lnTo>
                    <a:pt x="0" y="1031240"/>
                  </a:lnTo>
                  <a:lnTo>
                    <a:pt x="176085" y="1031240"/>
                  </a:lnTo>
                  <a:lnTo>
                    <a:pt x="176085" y="1005840"/>
                  </a:lnTo>
                  <a:lnTo>
                    <a:pt x="25158" y="1005840"/>
                  </a:lnTo>
                  <a:lnTo>
                    <a:pt x="25158" y="880110"/>
                  </a:lnTo>
                  <a:lnTo>
                    <a:pt x="150939" y="880110"/>
                  </a:lnTo>
                  <a:lnTo>
                    <a:pt x="150939" y="1005611"/>
                  </a:lnTo>
                  <a:lnTo>
                    <a:pt x="176085" y="1005611"/>
                  </a:lnTo>
                  <a:lnTo>
                    <a:pt x="176085" y="880110"/>
                  </a:lnTo>
                  <a:lnTo>
                    <a:pt x="176085" y="879843"/>
                  </a:lnTo>
                  <a:lnTo>
                    <a:pt x="176085" y="854710"/>
                  </a:lnTo>
                  <a:close/>
                </a:path>
                <a:path w="1031875" h="1031239">
                  <a:moveTo>
                    <a:pt x="176085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6085" y="175260"/>
                  </a:lnTo>
                  <a:lnTo>
                    <a:pt x="176085" y="150342"/>
                  </a:lnTo>
                  <a:lnTo>
                    <a:pt x="176085" y="149860"/>
                  </a:lnTo>
                  <a:lnTo>
                    <a:pt x="176085" y="24561"/>
                  </a:lnTo>
                  <a:lnTo>
                    <a:pt x="150939" y="24561"/>
                  </a:lnTo>
                  <a:lnTo>
                    <a:pt x="150939" y="149860"/>
                  </a:lnTo>
                  <a:lnTo>
                    <a:pt x="25158" y="149860"/>
                  </a:lnTo>
                  <a:lnTo>
                    <a:pt x="25158" y="24130"/>
                  </a:lnTo>
                  <a:lnTo>
                    <a:pt x="176085" y="24130"/>
                  </a:lnTo>
                  <a:lnTo>
                    <a:pt x="176085" y="0"/>
                  </a:lnTo>
                  <a:close/>
                </a:path>
                <a:path w="1031875" h="1031239">
                  <a:moveTo>
                    <a:pt x="729500" y="930148"/>
                  </a:moveTo>
                  <a:lnTo>
                    <a:pt x="704342" y="930148"/>
                  </a:lnTo>
                  <a:lnTo>
                    <a:pt x="679196" y="930148"/>
                  </a:lnTo>
                  <a:lnTo>
                    <a:pt x="679196" y="905002"/>
                  </a:lnTo>
                  <a:lnTo>
                    <a:pt x="654037" y="905002"/>
                  </a:lnTo>
                  <a:lnTo>
                    <a:pt x="628878" y="905002"/>
                  </a:lnTo>
                  <a:lnTo>
                    <a:pt x="628878" y="930148"/>
                  </a:lnTo>
                  <a:lnTo>
                    <a:pt x="603719" y="930148"/>
                  </a:lnTo>
                  <a:lnTo>
                    <a:pt x="603719" y="955306"/>
                  </a:lnTo>
                  <a:lnTo>
                    <a:pt x="628878" y="955306"/>
                  </a:lnTo>
                  <a:lnTo>
                    <a:pt x="628878" y="980452"/>
                  </a:lnTo>
                  <a:lnTo>
                    <a:pt x="603719" y="980452"/>
                  </a:lnTo>
                  <a:lnTo>
                    <a:pt x="578573" y="980452"/>
                  </a:lnTo>
                  <a:lnTo>
                    <a:pt x="553415" y="980452"/>
                  </a:lnTo>
                  <a:lnTo>
                    <a:pt x="528256" y="980452"/>
                  </a:lnTo>
                  <a:lnTo>
                    <a:pt x="528256" y="1030770"/>
                  </a:lnTo>
                  <a:lnTo>
                    <a:pt x="704342" y="1030770"/>
                  </a:lnTo>
                  <a:lnTo>
                    <a:pt x="704342" y="1005611"/>
                  </a:lnTo>
                  <a:lnTo>
                    <a:pt x="679196" y="1005611"/>
                  </a:lnTo>
                  <a:lnTo>
                    <a:pt x="654037" y="1005611"/>
                  </a:lnTo>
                  <a:lnTo>
                    <a:pt x="654037" y="980452"/>
                  </a:lnTo>
                  <a:lnTo>
                    <a:pt x="679196" y="980452"/>
                  </a:lnTo>
                  <a:lnTo>
                    <a:pt x="704342" y="980452"/>
                  </a:lnTo>
                  <a:lnTo>
                    <a:pt x="729500" y="980452"/>
                  </a:lnTo>
                  <a:lnTo>
                    <a:pt x="729500" y="930148"/>
                  </a:lnTo>
                  <a:close/>
                </a:path>
                <a:path w="1031875" h="1031239">
                  <a:moveTo>
                    <a:pt x="880427" y="854684"/>
                  </a:moveTo>
                  <a:lnTo>
                    <a:pt x="855281" y="854684"/>
                  </a:lnTo>
                  <a:lnTo>
                    <a:pt x="855281" y="879843"/>
                  </a:lnTo>
                  <a:lnTo>
                    <a:pt x="880427" y="879843"/>
                  </a:lnTo>
                  <a:lnTo>
                    <a:pt x="880427" y="854684"/>
                  </a:lnTo>
                  <a:close/>
                </a:path>
                <a:path w="1031875" h="1031239">
                  <a:moveTo>
                    <a:pt x="930744" y="829525"/>
                  </a:moveTo>
                  <a:lnTo>
                    <a:pt x="905586" y="829525"/>
                  </a:lnTo>
                  <a:lnTo>
                    <a:pt x="905586" y="905002"/>
                  </a:lnTo>
                  <a:lnTo>
                    <a:pt x="930744" y="905002"/>
                  </a:lnTo>
                  <a:lnTo>
                    <a:pt x="930744" y="829525"/>
                  </a:lnTo>
                  <a:close/>
                </a:path>
                <a:path w="1031875" h="1031239">
                  <a:moveTo>
                    <a:pt x="930744" y="803910"/>
                  </a:moveTo>
                  <a:lnTo>
                    <a:pt x="804964" y="803910"/>
                  </a:lnTo>
                  <a:lnTo>
                    <a:pt x="804964" y="829310"/>
                  </a:lnTo>
                  <a:lnTo>
                    <a:pt x="804964" y="905510"/>
                  </a:lnTo>
                  <a:lnTo>
                    <a:pt x="804964" y="929640"/>
                  </a:lnTo>
                  <a:lnTo>
                    <a:pt x="930744" y="929640"/>
                  </a:lnTo>
                  <a:lnTo>
                    <a:pt x="930744" y="905510"/>
                  </a:lnTo>
                  <a:lnTo>
                    <a:pt x="830122" y="905510"/>
                  </a:lnTo>
                  <a:lnTo>
                    <a:pt x="830122" y="829310"/>
                  </a:lnTo>
                  <a:lnTo>
                    <a:pt x="930744" y="829310"/>
                  </a:lnTo>
                  <a:lnTo>
                    <a:pt x="930744" y="803910"/>
                  </a:lnTo>
                  <a:close/>
                </a:path>
                <a:path w="1031875" h="1031239">
                  <a:moveTo>
                    <a:pt x="981049" y="49720"/>
                  </a:moveTo>
                  <a:lnTo>
                    <a:pt x="905586" y="49720"/>
                  </a:lnTo>
                  <a:lnTo>
                    <a:pt x="905586" y="125183"/>
                  </a:lnTo>
                  <a:lnTo>
                    <a:pt x="981049" y="125183"/>
                  </a:lnTo>
                  <a:lnTo>
                    <a:pt x="981049" y="49720"/>
                  </a:lnTo>
                  <a:close/>
                </a:path>
                <a:path w="1031875" h="1031239">
                  <a:moveTo>
                    <a:pt x="1031367" y="0"/>
                  </a:moveTo>
                  <a:lnTo>
                    <a:pt x="855281" y="0"/>
                  </a:lnTo>
                  <a:lnTo>
                    <a:pt x="855281" y="24130"/>
                  </a:lnTo>
                  <a:lnTo>
                    <a:pt x="855281" y="149860"/>
                  </a:lnTo>
                  <a:lnTo>
                    <a:pt x="855281" y="175260"/>
                  </a:lnTo>
                  <a:lnTo>
                    <a:pt x="1031367" y="175260"/>
                  </a:lnTo>
                  <a:lnTo>
                    <a:pt x="1031367" y="150342"/>
                  </a:lnTo>
                  <a:lnTo>
                    <a:pt x="1031367" y="149860"/>
                  </a:lnTo>
                  <a:lnTo>
                    <a:pt x="1031367" y="24561"/>
                  </a:lnTo>
                  <a:lnTo>
                    <a:pt x="1006208" y="24561"/>
                  </a:lnTo>
                  <a:lnTo>
                    <a:pt x="1006208" y="149860"/>
                  </a:lnTo>
                  <a:lnTo>
                    <a:pt x="880427" y="149860"/>
                  </a:lnTo>
                  <a:lnTo>
                    <a:pt x="880427" y="24130"/>
                  </a:lnTo>
                  <a:lnTo>
                    <a:pt x="1031367" y="24130"/>
                  </a:lnTo>
                  <a:lnTo>
                    <a:pt x="10313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67452" y="10179767"/>
            <a:ext cx="382270" cy="20129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2816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313254" y="1378209"/>
            <a:ext cx="6854825" cy="9191625"/>
            <a:chOff x="1313254" y="1378209"/>
            <a:chExt cx="6854825" cy="919162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38590" y="2660666"/>
              <a:ext cx="2832735" cy="1888489"/>
            </a:xfrm>
            <a:custGeom>
              <a:avLst/>
              <a:gdLst/>
              <a:ahLst/>
              <a:cxnLst/>
              <a:rect l="l" t="t" r="r" b="b"/>
              <a:pathLst>
                <a:path w="2832735" h="1888489">
                  <a:moveTo>
                    <a:pt x="2177978" y="1632103"/>
                  </a:moveTo>
                  <a:lnTo>
                    <a:pt x="2211348" y="1605897"/>
                  </a:lnTo>
                  <a:lnTo>
                    <a:pt x="2246776" y="1574200"/>
                  </a:lnTo>
                  <a:lnTo>
                    <a:pt x="2283756" y="1538249"/>
                  </a:lnTo>
                  <a:lnTo>
                    <a:pt x="2321780" y="1499280"/>
                  </a:lnTo>
                  <a:lnTo>
                    <a:pt x="2360339" y="1458530"/>
                  </a:lnTo>
                  <a:lnTo>
                    <a:pt x="2398927" y="1417236"/>
                  </a:lnTo>
                  <a:lnTo>
                    <a:pt x="2437036" y="1376634"/>
                  </a:lnTo>
                  <a:lnTo>
                    <a:pt x="2474158" y="1337961"/>
                  </a:lnTo>
                  <a:lnTo>
                    <a:pt x="2509785" y="1302455"/>
                  </a:lnTo>
                  <a:lnTo>
                    <a:pt x="2543411" y="1271351"/>
                  </a:lnTo>
                  <a:lnTo>
                    <a:pt x="2576857" y="1232249"/>
                  </a:lnTo>
                  <a:lnTo>
                    <a:pt x="2608097" y="1192403"/>
                  </a:lnTo>
                  <a:lnTo>
                    <a:pt x="2637161" y="1151846"/>
                  </a:lnTo>
                  <a:lnTo>
                    <a:pt x="2664079" y="1110608"/>
                  </a:lnTo>
                  <a:lnTo>
                    <a:pt x="2688881" y="1068723"/>
                  </a:lnTo>
                  <a:lnTo>
                    <a:pt x="2711598" y="1026221"/>
                  </a:lnTo>
                  <a:lnTo>
                    <a:pt x="2732259" y="983135"/>
                  </a:lnTo>
                  <a:lnTo>
                    <a:pt x="2750896" y="939497"/>
                  </a:lnTo>
                  <a:lnTo>
                    <a:pt x="2767539" y="895339"/>
                  </a:lnTo>
                  <a:lnTo>
                    <a:pt x="2782217" y="850692"/>
                  </a:lnTo>
                  <a:lnTo>
                    <a:pt x="2794962" y="805590"/>
                  </a:lnTo>
                  <a:lnTo>
                    <a:pt x="2805803" y="760063"/>
                  </a:lnTo>
                  <a:lnTo>
                    <a:pt x="2814770" y="714143"/>
                  </a:lnTo>
                  <a:lnTo>
                    <a:pt x="2821895" y="667863"/>
                  </a:lnTo>
                  <a:lnTo>
                    <a:pt x="2827207" y="621255"/>
                  </a:lnTo>
                  <a:lnTo>
                    <a:pt x="2830737" y="574350"/>
                  </a:lnTo>
                  <a:lnTo>
                    <a:pt x="2832515" y="527181"/>
                  </a:lnTo>
                  <a:lnTo>
                    <a:pt x="2832571" y="479779"/>
                  </a:lnTo>
                  <a:lnTo>
                    <a:pt x="2830935" y="432177"/>
                  </a:lnTo>
                  <a:lnTo>
                    <a:pt x="2827638" y="384406"/>
                  </a:lnTo>
                  <a:lnTo>
                    <a:pt x="2822711" y="336498"/>
                  </a:lnTo>
                  <a:lnTo>
                    <a:pt x="2816183" y="288485"/>
                  </a:lnTo>
                  <a:lnTo>
                    <a:pt x="2808085" y="240400"/>
                  </a:lnTo>
                  <a:lnTo>
                    <a:pt x="2798447" y="192273"/>
                  </a:lnTo>
                  <a:lnTo>
                    <a:pt x="2787299" y="144138"/>
                  </a:lnTo>
                  <a:lnTo>
                    <a:pt x="2774672" y="96026"/>
                  </a:lnTo>
                  <a:lnTo>
                    <a:pt x="2760596" y="47969"/>
                  </a:lnTo>
                  <a:lnTo>
                    <a:pt x="2745101" y="0"/>
                  </a:lnTo>
                </a:path>
                <a:path w="2832735" h="1888489">
                  <a:moveTo>
                    <a:pt x="0" y="1250157"/>
                  </a:moveTo>
                  <a:lnTo>
                    <a:pt x="33799" y="1283885"/>
                  </a:lnTo>
                  <a:lnTo>
                    <a:pt x="68230" y="1316949"/>
                  </a:lnTo>
                  <a:lnTo>
                    <a:pt x="103273" y="1349326"/>
                  </a:lnTo>
                  <a:lnTo>
                    <a:pt x="138909" y="1380993"/>
                  </a:lnTo>
                  <a:lnTo>
                    <a:pt x="175119" y="1411928"/>
                  </a:lnTo>
                  <a:lnTo>
                    <a:pt x="211885" y="1442108"/>
                  </a:lnTo>
                  <a:lnTo>
                    <a:pt x="249188" y="1471510"/>
                  </a:lnTo>
                  <a:lnTo>
                    <a:pt x="287008" y="1500111"/>
                  </a:lnTo>
                  <a:lnTo>
                    <a:pt x="325328" y="1527888"/>
                  </a:lnTo>
                  <a:lnTo>
                    <a:pt x="364129" y="1554820"/>
                  </a:lnTo>
                  <a:lnTo>
                    <a:pt x="403391" y="1580882"/>
                  </a:lnTo>
                  <a:lnTo>
                    <a:pt x="443095" y="1606054"/>
                  </a:lnTo>
                  <a:lnTo>
                    <a:pt x="483224" y="1630311"/>
                  </a:lnTo>
                  <a:lnTo>
                    <a:pt x="523758" y="1653630"/>
                  </a:lnTo>
                  <a:lnTo>
                    <a:pt x="564678" y="1675991"/>
                  </a:lnTo>
                  <a:lnTo>
                    <a:pt x="605966" y="1697368"/>
                  </a:lnTo>
                  <a:lnTo>
                    <a:pt x="647603" y="1717741"/>
                  </a:lnTo>
                  <a:lnTo>
                    <a:pt x="689570" y="1737085"/>
                  </a:lnTo>
                  <a:lnTo>
                    <a:pt x="731848" y="1755379"/>
                  </a:lnTo>
                  <a:lnTo>
                    <a:pt x="774418" y="1772600"/>
                  </a:lnTo>
                  <a:lnTo>
                    <a:pt x="817263" y="1788724"/>
                  </a:lnTo>
                  <a:lnTo>
                    <a:pt x="860362" y="1803730"/>
                  </a:lnTo>
                  <a:lnTo>
                    <a:pt x="903697" y="1817594"/>
                  </a:lnTo>
                  <a:lnTo>
                    <a:pt x="947249" y="1830294"/>
                  </a:lnTo>
                  <a:lnTo>
                    <a:pt x="991000" y="1841807"/>
                  </a:lnTo>
                  <a:lnTo>
                    <a:pt x="1034930" y="1852110"/>
                  </a:lnTo>
                  <a:lnTo>
                    <a:pt x="1079021" y="1861181"/>
                  </a:lnTo>
                  <a:lnTo>
                    <a:pt x="1123255" y="1868996"/>
                  </a:lnTo>
                  <a:lnTo>
                    <a:pt x="1167611" y="1875534"/>
                  </a:lnTo>
                  <a:lnTo>
                    <a:pt x="1212072" y="1880771"/>
                  </a:lnTo>
                  <a:lnTo>
                    <a:pt x="1256619" y="1884684"/>
                  </a:lnTo>
                  <a:lnTo>
                    <a:pt x="1301232" y="1887252"/>
                  </a:lnTo>
                  <a:lnTo>
                    <a:pt x="1345894" y="1888450"/>
                  </a:lnTo>
                  <a:lnTo>
                    <a:pt x="1390585" y="1888257"/>
                  </a:lnTo>
                  <a:lnTo>
                    <a:pt x="1435286" y="1886650"/>
                  </a:lnTo>
                  <a:lnTo>
                    <a:pt x="1479980" y="1883606"/>
                  </a:lnTo>
                  <a:lnTo>
                    <a:pt x="1524646" y="1879102"/>
                  </a:lnTo>
                  <a:lnTo>
                    <a:pt x="1569266" y="1873116"/>
                  </a:lnTo>
                  <a:lnTo>
                    <a:pt x="1613821" y="1865624"/>
                  </a:lnTo>
                  <a:lnTo>
                    <a:pt x="1658293" y="1856604"/>
                  </a:lnTo>
                  <a:lnTo>
                    <a:pt x="1702663" y="1846034"/>
                  </a:lnTo>
                  <a:lnTo>
                    <a:pt x="1746911" y="1833891"/>
                  </a:lnTo>
                  <a:lnTo>
                    <a:pt x="1791020" y="1820151"/>
                  </a:lnTo>
                  <a:lnTo>
                    <a:pt x="1834970" y="1804793"/>
                  </a:lnTo>
                  <a:lnTo>
                    <a:pt x="1878742" y="1787793"/>
                  </a:lnTo>
                  <a:lnTo>
                    <a:pt x="1922318" y="1769129"/>
                  </a:lnTo>
                  <a:lnTo>
                    <a:pt x="1965679" y="1748777"/>
                  </a:lnTo>
                  <a:lnTo>
                    <a:pt x="2008806" y="1726716"/>
                  </a:lnTo>
                  <a:lnTo>
                    <a:pt x="2051681" y="1702923"/>
                  </a:lnTo>
                  <a:lnTo>
                    <a:pt x="2094284" y="1677374"/>
                  </a:lnTo>
                  <a:lnTo>
                    <a:pt x="2136597" y="1650048"/>
                  </a:lnTo>
                  <a:lnTo>
                    <a:pt x="2178601" y="1620921"/>
                  </a:lnTo>
                  <a:lnTo>
                    <a:pt x="2213061" y="1580581"/>
                  </a:lnTo>
                  <a:lnTo>
                    <a:pt x="2245160" y="1539471"/>
                  </a:lnTo>
                  <a:lnTo>
                    <a:pt x="2274931" y="1497624"/>
                  </a:lnTo>
                  <a:lnTo>
                    <a:pt x="2302408" y="1455076"/>
                  </a:lnTo>
                  <a:lnTo>
                    <a:pt x="2327625" y="1411862"/>
                  </a:lnTo>
                  <a:lnTo>
                    <a:pt x="2350614" y="1368016"/>
                  </a:lnTo>
                  <a:lnTo>
                    <a:pt x="2371410" y="1323572"/>
                  </a:lnTo>
                  <a:lnTo>
                    <a:pt x="2390045" y="1278565"/>
                  </a:lnTo>
                  <a:lnTo>
                    <a:pt x="2406555" y="1233031"/>
                  </a:lnTo>
                  <a:lnTo>
                    <a:pt x="2420972" y="1187003"/>
                  </a:lnTo>
                  <a:lnTo>
                    <a:pt x="2433329" y="1140516"/>
                  </a:lnTo>
                  <a:lnTo>
                    <a:pt x="2443661" y="1093605"/>
                  </a:lnTo>
                  <a:lnTo>
                    <a:pt x="2452000" y="1046305"/>
                  </a:lnTo>
                  <a:lnTo>
                    <a:pt x="2458382" y="99865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3662" y="6566979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1800000" y="0"/>
                  </a:moveTo>
                  <a:lnTo>
                    <a:pt x="1847952" y="626"/>
                  </a:lnTo>
                  <a:lnTo>
                    <a:pt x="1895596" y="2495"/>
                  </a:lnTo>
                  <a:lnTo>
                    <a:pt x="1942914" y="5590"/>
                  </a:lnTo>
                  <a:lnTo>
                    <a:pt x="1989892" y="9897"/>
                  </a:lnTo>
                  <a:lnTo>
                    <a:pt x="2036514" y="15399"/>
                  </a:lnTo>
                  <a:lnTo>
                    <a:pt x="2082764" y="22082"/>
                  </a:lnTo>
                  <a:lnTo>
                    <a:pt x="2128628" y="29929"/>
                  </a:lnTo>
                  <a:lnTo>
                    <a:pt x="2174088" y="38925"/>
                  </a:lnTo>
                  <a:lnTo>
                    <a:pt x="2219131" y="49055"/>
                  </a:lnTo>
                  <a:lnTo>
                    <a:pt x="2263740" y="60302"/>
                  </a:lnTo>
                  <a:lnTo>
                    <a:pt x="2307899" y="72652"/>
                  </a:lnTo>
                  <a:lnTo>
                    <a:pt x="2351594" y="86089"/>
                  </a:lnTo>
                  <a:lnTo>
                    <a:pt x="2394808" y="100598"/>
                  </a:lnTo>
                  <a:lnTo>
                    <a:pt x="2437526" y="116161"/>
                  </a:lnTo>
                  <a:lnTo>
                    <a:pt x="2479733" y="132766"/>
                  </a:lnTo>
                  <a:lnTo>
                    <a:pt x="2521413" y="150394"/>
                  </a:lnTo>
                  <a:lnTo>
                    <a:pt x="2562550" y="169032"/>
                  </a:lnTo>
                  <a:lnTo>
                    <a:pt x="2603129" y="188663"/>
                  </a:lnTo>
                  <a:lnTo>
                    <a:pt x="2643135" y="209273"/>
                  </a:lnTo>
                  <a:lnTo>
                    <a:pt x="2682551" y="230845"/>
                  </a:lnTo>
                  <a:lnTo>
                    <a:pt x="2721362" y="253363"/>
                  </a:lnTo>
                  <a:lnTo>
                    <a:pt x="2759553" y="276813"/>
                  </a:lnTo>
                  <a:lnTo>
                    <a:pt x="2797108" y="301179"/>
                  </a:lnTo>
                  <a:lnTo>
                    <a:pt x="2834012" y="326445"/>
                  </a:lnTo>
                  <a:lnTo>
                    <a:pt x="2870249" y="352596"/>
                  </a:lnTo>
                  <a:lnTo>
                    <a:pt x="2905803" y="379616"/>
                  </a:lnTo>
                  <a:lnTo>
                    <a:pt x="2940659" y="407489"/>
                  </a:lnTo>
                  <a:lnTo>
                    <a:pt x="2974801" y="436201"/>
                  </a:lnTo>
                  <a:lnTo>
                    <a:pt x="3008214" y="465735"/>
                  </a:lnTo>
                  <a:lnTo>
                    <a:pt x="3040883" y="496076"/>
                  </a:lnTo>
                  <a:lnTo>
                    <a:pt x="3072791" y="527208"/>
                  </a:lnTo>
                  <a:lnTo>
                    <a:pt x="3103924" y="559116"/>
                  </a:lnTo>
                  <a:lnTo>
                    <a:pt x="3134264" y="591785"/>
                  </a:lnTo>
                  <a:lnTo>
                    <a:pt x="3163799" y="625198"/>
                  </a:lnTo>
                  <a:lnTo>
                    <a:pt x="3192510" y="659341"/>
                  </a:lnTo>
                  <a:lnTo>
                    <a:pt x="3220384" y="694197"/>
                  </a:lnTo>
                  <a:lnTo>
                    <a:pt x="3247403" y="729751"/>
                  </a:lnTo>
                  <a:lnTo>
                    <a:pt x="3273554" y="765987"/>
                  </a:lnTo>
                  <a:lnTo>
                    <a:pt x="3298820" y="802891"/>
                  </a:lnTo>
                  <a:lnTo>
                    <a:pt x="3323186" y="840446"/>
                  </a:lnTo>
                  <a:lnTo>
                    <a:pt x="3346636" y="878637"/>
                  </a:lnTo>
                  <a:lnTo>
                    <a:pt x="3369155" y="917449"/>
                  </a:lnTo>
                  <a:lnTo>
                    <a:pt x="3390727" y="956865"/>
                  </a:lnTo>
                  <a:lnTo>
                    <a:pt x="3411336" y="996870"/>
                  </a:lnTo>
                  <a:lnTo>
                    <a:pt x="3430967" y="1037449"/>
                  </a:lnTo>
                  <a:lnTo>
                    <a:pt x="3449605" y="1078586"/>
                  </a:lnTo>
                  <a:lnTo>
                    <a:pt x="3467234" y="1120266"/>
                  </a:lnTo>
                  <a:lnTo>
                    <a:pt x="3483838" y="1162473"/>
                  </a:lnTo>
                  <a:lnTo>
                    <a:pt x="3499402" y="1205191"/>
                  </a:lnTo>
                  <a:lnTo>
                    <a:pt x="3513910" y="1248406"/>
                  </a:lnTo>
                  <a:lnTo>
                    <a:pt x="3527347" y="1292100"/>
                  </a:lnTo>
                  <a:lnTo>
                    <a:pt x="3539697" y="1336260"/>
                  </a:lnTo>
                  <a:lnTo>
                    <a:pt x="3550945" y="1380868"/>
                  </a:lnTo>
                  <a:lnTo>
                    <a:pt x="3561074" y="1425911"/>
                  </a:lnTo>
                  <a:lnTo>
                    <a:pt x="3570070" y="1471372"/>
                  </a:lnTo>
                  <a:lnTo>
                    <a:pt x="3577918" y="1517235"/>
                  </a:lnTo>
                  <a:lnTo>
                    <a:pt x="3584600" y="1563485"/>
                  </a:lnTo>
                  <a:lnTo>
                    <a:pt x="3590103" y="1610107"/>
                  </a:lnTo>
                  <a:lnTo>
                    <a:pt x="3594409" y="1657085"/>
                  </a:lnTo>
                  <a:lnTo>
                    <a:pt x="3597505" y="1704404"/>
                  </a:lnTo>
                  <a:lnTo>
                    <a:pt x="3599374" y="1752047"/>
                  </a:lnTo>
                  <a:lnTo>
                    <a:pt x="3600000" y="1800000"/>
                  </a:lnTo>
                  <a:lnTo>
                    <a:pt x="3599374" y="1847952"/>
                  </a:lnTo>
                  <a:lnTo>
                    <a:pt x="3597505" y="1895596"/>
                  </a:lnTo>
                  <a:lnTo>
                    <a:pt x="3594409" y="1942914"/>
                  </a:lnTo>
                  <a:lnTo>
                    <a:pt x="3590103" y="1989892"/>
                  </a:lnTo>
                  <a:lnTo>
                    <a:pt x="3584600" y="2036514"/>
                  </a:lnTo>
                  <a:lnTo>
                    <a:pt x="3577918" y="2082765"/>
                  </a:lnTo>
                  <a:lnTo>
                    <a:pt x="3570070" y="2128628"/>
                  </a:lnTo>
                  <a:lnTo>
                    <a:pt x="3561074" y="2174089"/>
                  </a:lnTo>
                  <a:lnTo>
                    <a:pt x="3550945" y="2219131"/>
                  </a:lnTo>
                  <a:lnTo>
                    <a:pt x="3539697" y="2263740"/>
                  </a:lnTo>
                  <a:lnTo>
                    <a:pt x="3527347" y="2307900"/>
                  </a:lnTo>
                  <a:lnTo>
                    <a:pt x="3513910" y="2351594"/>
                  </a:lnTo>
                  <a:lnTo>
                    <a:pt x="3499402" y="2394809"/>
                  </a:lnTo>
                  <a:lnTo>
                    <a:pt x="3483838" y="2437527"/>
                  </a:lnTo>
                  <a:lnTo>
                    <a:pt x="3467234" y="2479734"/>
                  </a:lnTo>
                  <a:lnTo>
                    <a:pt x="3449605" y="2521414"/>
                  </a:lnTo>
                  <a:lnTo>
                    <a:pt x="3430967" y="2562551"/>
                  </a:lnTo>
                  <a:lnTo>
                    <a:pt x="3411336" y="2603130"/>
                  </a:lnTo>
                  <a:lnTo>
                    <a:pt x="3390727" y="2643135"/>
                  </a:lnTo>
                  <a:lnTo>
                    <a:pt x="3369155" y="2682551"/>
                  </a:lnTo>
                  <a:lnTo>
                    <a:pt x="3346636" y="2721363"/>
                  </a:lnTo>
                  <a:lnTo>
                    <a:pt x="3323186" y="2759554"/>
                  </a:lnTo>
                  <a:lnTo>
                    <a:pt x="3298820" y="2797109"/>
                  </a:lnTo>
                  <a:lnTo>
                    <a:pt x="3273554" y="2834013"/>
                  </a:lnTo>
                  <a:lnTo>
                    <a:pt x="3247403" y="2870249"/>
                  </a:lnTo>
                  <a:lnTo>
                    <a:pt x="3220384" y="2905803"/>
                  </a:lnTo>
                  <a:lnTo>
                    <a:pt x="3192510" y="2940659"/>
                  </a:lnTo>
                  <a:lnTo>
                    <a:pt x="3163799" y="2974802"/>
                  </a:lnTo>
                  <a:lnTo>
                    <a:pt x="3134264" y="3008215"/>
                  </a:lnTo>
                  <a:lnTo>
                    <a:pt x="3103924" y="3040883"/>
                  </a:lnTo>
                  <a:lnTo>
                    <a:pt x="3072791" y="3072792"/>
                  </a:lnTo>
                  <a:lnTo>
                    <a:pt x="3040883" y="3103924"/>
                  </a:lnTo>
                  <a:lnTo>
                    <a:pt x="3008214" y="3134265"/>
                  </a:lnTo>
                  <a:lnTo>
                    <a:pt x="2974801" y="3163799"/>
                  </a:lnTo>
                  <a:lnTo>
                    <a:pt x="2940659" y="3192510"/>
                  </a:lnTo>
                  <a:lnTo>
                    <a:pt x="2905803" y="3220384"/>
                  </a:lnTo>
                  <a:lnTo>
                    <a:pt x="2870249" y="3247404"/>
                  </a:lnTo>
                  <a:lnTo>
                    <a:pt x="2834012" y="3273555"/>
                  </a:lnTo>
                  <a:lnTo>
                    <a:pt x="2797108" y="3298821"/>
                  </a:lnTo>
                  <a:lnTo>
                    <a:pt x="2759553" y="3323186"/>
                  </a:lnTo>
                  <a:lnTo>
                    <a:pt x="2721362" y="3346636"/>
                  </a:lnTo>
                  <a:lnTo>
                    <a:pt x="2682551" y="3369155"/>
                  </a:lnTo>
                  <a:lnTo>
                    <a:pt x="2643135" y="3390727"/>
                  </a:lnTo>
                  <a:lnTo>
                    <a:pt x="2603129" y="3411336"/>
                  </a:lnTo>
                  <a:lnTo>
                    <a:pt x="2562550" y="3430968"/>
                  </a:lnTo>
                  <a:lnTo>
                    <a:pt x="2521413" y="3449605"/>
                  </a:lnTo>
                  <a:lnTo>
                    <a:pt x="2479733" y="3467234"/>
                  </a:lnTo>
                  <a:lnTo>
                    <a:pt x="2437526" y="3483838"/>
                  </a:lnTo>
                  <a:lnTo>
                    <a:pt x="2394808" y="3499402"/>
                  </a:lnTo>
                  <a:lnTo>
                    <a:pt x="2351594" y="3513910"/>
                  </a:lnTo>
                  <a:lnTo>
                    <a:pt x="2307899" y="3527347"/>
                  </a:lnTo>
                  <a:lnTo>
                    <a:pt x="2263740" y="3539697"/>
                  </a:lnTo>
                  <a:lnTo>
                    <a:pt x="2219131" y="3550945"/>
                  </a:lnTo>
                  <a:lnTo>
                    <a:pt x="2174088" y="3561074"/>
                  </a:lnTo>
                  <a:lnTo>
                    <a:pt x="2128628" y="3570071"/>
                  </a:lnTo>
                  <a:lnTo>
                    <a:pt x="2082764" y="3577918"/>
                  </a:lnTo>
                  <a:lnTo>
                    <a:pt x="2036514" y="3584600"/>
                  </a:lnTo>
                  <a:lnTo>
                    <a:pt x="1989892" y="3590103"/>
                  </a:lnTo>
                  <a:lnTo>
                    <a:pt x="1942914" y="3594409"/>
                  </a:lnTo>
                  <a:lnTo>
                    <a:pt x="1895596" y="3597505"/>
                  </a:lnTo>
                  <a:lnTo>
                    <a:pt x="1847952" y="3599374"/>
                  </a:lnTo>
                  <a:lnTo>
                    <a:pt x="1800000" y="3600000"/>
                  </a:lnTo>
                  <a:lnTo>
                    <a:pt x="1752047" y="3599374"/>
                  </a:lnTo>
                  <a:lnTo>
                    <a:pt x="1704404" y="3597505"/>
                  </a:lnTo>
                  <a:lnTo>
                    <a:pt x="1657085" y="3594409"/>
                  </a:lnTo>
                  <a:lnTo>
                    <a:pt x="1610107" y="3590103"/>
                  </a:lnTo>
                  <a:lnTo>
                    <a:pt x="1563485" y="3584600"/>
                  </a:lnTo>
                  <a:lnTo>
                    <a:pt x="1517235" y="3577918"/>
                  </a:lnTo>
                  <a:lnTo>
                    <a:pt x="1471371" y="3570071"/>
                  </a:lnTo>
                  <a:lnTo>
                    <a:pt x="1425911" y="3561074"/>
                  </a:lnTo>
                  <a:lnTo>
                    <a:pt x="1380868" y="3550945"/>
                  </a:lnTo>
                  <a:lnTo>
                    <a:pt x="1336259" y="3539697"/>
                  </a:lnTo>
                  <a:lnTo>
                    <a:pt x="1292100" y="3527347"/>
                  </a:lnTo>
                  <a:lnTo>
                    <a:pt x="1248405" y="3513910"/>
                  </a:lnTo>
                  <a:lnTo>
                    <a:pt x="1205191" y="3499402"/>
                  </a:lnTo>
                  <a:lnTo>
                    <a:pt x="1162472" y="3483838"/>
                  </a:lnTo>
                  <a:lnTo>
                    <a:pt x="1120266" y="3467234"/>
                  </a:lnTo>
                  <a:lnTo>
                    <a:pt x="1078586" y="3449605"/>
                  </a:lnTo>
                  <a:lnTo>
                    <a:pt x="1037449" y="3430968"/>
                  </a:lnTo>
                  <a:lnTo>
                    <a:pt x="996870" y="3411336"/>
                  </a:lnTo>
                  <a:lnTo>
                    <a:pt x="956864" y="3390727"/>
                  </a:lnTo>
                  <a:lnTo>
                    <a:pt x="917448" y="3369155"/>
                  </a:lnTo>
                  <a:lnTo>
                    <a:pt x="878637" y="3346636"/>
                  </a:lnTo>
                  <a:lnTo>
                    <a:pt x="840446" y="3323186"/>
                  </a:lnTo>
                  <a:lnTo>
                    <a:pt x="802891" y="3298821"/>
                  </a:lnTo>
                  <a:lnTo>
                    <a:pt x="765987" y="3273555"/>
                  </a:lnTo>
                  <a:lnTo>
                    <a:pt x="729750" y="3247404"/>
                  </a:lnTo>
                  <a:lnTo>
                    <a:pt x="694196" y="3220384"/>
                  </a:lnTo>
                  <a:lnTo>
                    <a:pt x="659340" y="3192510"/>
                  </a:lnTo>
                  <a:lnTo>
                    <a:pt x="625198" y="3163799"/>
                  </a:lnTo>
                  <a:lnTo>
                    <a:pt x="591784" y="3134265"/>
                  </a:lnTo>
                  <a:lnTo>
                    <a:pt x="559116" y="3103924"/>
                  </a:lnTo>
                  <a:lnTo>
                    <a:pt x="527208" y="3072792"/>
                  </a:lnTo>
                  <a:lnTo>
                    <a:pt x="496075" y="3040883"/>
                  </a:lnTo>
                  <a:lnTo>
                    <a:pt x="465734" y="3008215"/>
                  </a:lnTo>
                  <a:lnTo>
                    <a:pt x="436200" y="2974802"/>
                  </a:lnTo>
                  <a:lnTo>
                    <a:pt x="407489" y="2940659"/>
                  </a:lnTo>
                  <a:lnTo>
                    <a:pt x="379616" y="2905803"/>
                  </a:lnTo>
                  <a:lnTo>
                    <a:pt x="352596" y="2870249"/>
                  </a:lnTo>
                  <a:lnTo>
                    <a:pt x="326445" y="2834013"/>
                  </a:lnTo>
                  <a:lnTo>
                    <a:pt x="301179" y="2797109"/>
                  </a:lnTo>
                  <a:lnTo>
                    <a:pt x="276813" y="2759554"/>
                  </a:lnTo>
                  <a:lnTo>
                    <a:pt x="253363" y="2721363"/>
                  </a:lnTo>
                  <a:lnTo>
                    <a:pt x="230844" y="2682551"/>
                  </a:lnTo>
                  <a:lnTo>
                    <a:pt x="209273" y="2643135"/>
                  </a:lnTo>
                  <a:lnTo>
                    <a:pt x="188663" y="2603130"/>
                  </a:lnTo>
                  <a:lnTo>
                    <a:pt x="169032" y="2562551"/>
                  </a:lnTo>
                  <a:lnTo>
                    <a:pt x="150394" y="2521414"/>
                  </a:lnTo>
                  <a:lnTo>
                    <a:pt x="132765" y="2479734"/>
                  </a:lnTo>
                  <a:lnTo>
                    <a:pt x="116161" y="2437527"/>
                  </a:lnTo>
                  <a:lnTo>
                    <a:pt x="100597" y="2394809"/>
                  </a:lnTo>
                  <a:lnTo>
                    <a:pt x="86089" y="2351594"/>
                  </a:lnTo>
                  <a:lnTo>
                    <a:pt x="72652" y="2307900"/>
                  </a:lnTo>
                  <a:lnTo>
                    <a:pt x="60302" y="2263740"/>
                  </a:lnTo>
                  <a:lnTo>
                    <a:pt x="49055" y="2219131"/>
                  </a:lnTo>
                  <a:lnTo>
                    <a:pt x="38925" y="2174089"/>
                  </a:lnTo>
                  <a:lnTo>
                    <a:pt x="29929" y="2128628"/>
                  </a:lnTo>
                  <a:lnTo>
                    <a:pt x="22082" y="2082765"/>
                  </a:lnTo>
                  <a:lnTo>
                    <a:pt x="15399" y="2036514"/>
                  </a:lnTo>
                  <a:lnTo>
                    <a:pt x="9897" y="1989892"/>
                  </a:lnTo>
                  <a:lnTo>
                    <a:pt x="5590" y="1942914"/>
                  </a:lnTo>
                  <a:lnTo>
                    <a:pt x="2495" y="1895596"/>
                  </a:lnTo>
                  <a:lnTo>
                    <a:pt x="626" y="1847952"/>
                  </a:lnTo>
                  <a:lnTo>
                    <a:pt x="0" y="1800000"/>
                  </a:lnTo>
                  <a:lnTo>
                    <a:pt x="626" y="1752047"/>
                  </a:lnTo>
                  <a:lnTo>
                    <a:pt x="2495" y="1704404"/>
                  </a:lnTo>
                  <a:lnTo>
                    <a:pt x="5590" y="1657085"/>
                  </a:lnTo>
                  <a:lnTo>
                    <a:pt x="9897" y="1610107"/>
                  </a:lnTo>
                  <a:lnTo>
                    <a:pt x="15399" y="1563485"/>
                  </a:lnTo>
                  <a:lnTo>
                    <a:pt x="22082" y="1517235"/>
                  </a:lnTo>
                  <a:lnTo>
                    <a:pt x="29929" y="1471372"/>
                  </a:lnTo>
                  <a:lnTo>
                    <a:pt x="38925" y="1425911"/>
                  </a:lnTo>
                  <a:lnTo>
                    <a:pt x="49055" y="1380868"/>
                  </a:lnTo>
                  <a:lnTo>
                    <a:pt x="60302" y="1336260"/>
                  </a:lnTo>
                  <a:lnTo>
                    <a:pt x="72652" y="1292100"/>
                  </a:lnTo>
                  <a:lnTo>
                    <a:pt x="86089" y="1248406"/>
                  </a:lnTo>
                  <a:lnTo>
                    <a:pt x="100597" y="1205191"/>
                  </a:lnTo>
                  <a:lnTo>
                    <a:pt x="116161" y="1162473"/>
                  </a:lnTo>
                  <a:lnTo>
                    <a:pt x="132765" y="1120266"/>
                  </a:lnTo>
                  <a:lnTo>
                    <a:pt x="150394" y="1078586"/>
                  </a:lnTo>
                  <a:lnTo>
                    <a:pt x="169032" y="1037449"/>
                  </a:lnTo>
                  <a:lnTo>
                    <a:pt x="188663" y="996870"/>
                  </a:lnTo>
                  <a:lnTo>
                    <a:pt x="209273" y="956865"/>
                  </a:lnTo>
                  <a:lnTo>
                    <a:pt x="230844" y="917449"/>
                  </a:lnTo>
                  <a:lnTo>
                    <a:pt x="253363" y="878637"/>
                  </a:lnTo>
                  <a:lnTo>
                    <a:pt x="276813" y="840446"/>
                  </a:lnTo>
                  <a:lnTo>
                    <a:pt x="301179" y="802891"/>
                  </a:lnTo>
                  <a:lnTo>
                    <a:pt x="326445" y="765987"/>
                  </a:lnTo>
                  <a:lnTo>
                    <a:pt x="352596" y="729751"/>
                  </a:lnTo>
                  <a:lnTo>
                    <a:pt x="379616" y="694197"/>
                  </a:lnTo>
                  <a:lnTo>
                    <a:pt x="407489" y="659341"/>
                  </a:lnTo>
                  <a:lnTo>
                    <a:pt x="436200" y="625198"/>
                  </a:lnTo>
                  <a:lnTo>
                    <a:pt x="465734" y="591785"/>
                  </a:lnTo>
                  <a:lnTo>
                    <a:pt x="496075" y="559116"/>
                  </a:lnTo>
                  <a:lnTo>
                    <a:pt x="527208" y="527208"/>
                  </a:lnTo>
                  <a:lnTo>
                    <a:pt x="559116" y="496076"/>
                  </a:lnTo>
                  <a:lnTo>
                    <a:pt x="591784" y="465735"/>
                  </a:lnTo>
                  <a:lnTo>
                    <a:pt x="625198" y="436201"/>
                  </a:lnTo>
                  <a:lnTo>
                    <a:pt x="659340" y="407489"/>
                  </a:lnTo>
                  <a:lnTo>
                    <a:pt x="694196" y="379616"/>
                  </a:lnTo>
                  <a:lnTo>
                    <a:pt x="729750" y="352596"/>
                  </a:lnTo>
                  <a:lnTo>
                    <a:pt x="765987" y="326445"/>
                  </a:lnTo>
                  <a:lnTo>
                    <a:pt x="802891" y="301179"/>
                  </a:lnTo>
                  <a:lnTo>
                    <a:pt x="840446" y="276813"/>
                  </a:lnTo>
                  <a:lnTo>
                    <a:pt x="878637" y="253363"/>
                  </a:lnTo>
                  <a:lnTo>
                    <a:pt x="917448" y="230845"/>
                  </a:lnTo>
                  <a:lnTo>
                    <a:pt x="956864" y="209273"/>
                  </a:lnTo>
                  <a:lnTo>
                    <a:pt x="996870" y="188663"/>
                  </a:lnTo>
                  <a:lnTo>
                    <a:pt x="1037449" y="169032"/>
                  </a:lnTo>
                  <a:lnTo>
                    <a:pt x="1078586" y="150394"/>
                  </a:lnTo>
                  <a:lnTo>
                    <a:pt x="1120266" y="132766"/>
                  </a:lnTo>
                  <a:lnTo>
                    <a:pt x="1162472" y="116161"/>
                  </a:lnTo>
                  <a:lnTo>
                    <a:pt x="1205191" y="100598"/>
                  </a:lnTo>
                  <a:lnTo>
                    <a:pt x="1248405" y="86089"/>
                  </a:lnTo>
                  <a:lnTo>
                    <a:pt x="1292100" y="72652"/>
                  </a:lnTo>
                  <a:lnTo>
                    <a:pt x="1336259" y="60302"/>
                  </a:lnTo>
                  <a:lnTo>
                    <a:pt x="1380868" y="49055"/>
                  </a:lnTo>
                  <a:lnTo>
                    <a:pt x="1425911" y="38925"/>
                  </a:lnTo>
                  <a:lnTo>
                    <a:pt x="1471371" y="29929"/>
                  </a:lnTo>
                  <a:lnTo>
                    <a:pt x="1517235" y="22082"/>
                  </a:lnTo>
                  <a:lnTo>
                    <a:pt x="1563485" y="15399"/>
                  </a:lnTo>
                  <a:lnTo>
                    <a:pt x="1610107" y="9897"/>
                  </a:lnTo>
                  <a:lnTo>
                    <a:pt x="1657085" y="5590"/>
                  </a:lnTo>
                  <a:lnTo>
                    <a:pt x="1704404" y="2495"/>
                  </a:lnTo>
                  <a:lnTo>
                    <a:pt x="1752047" y="626"/>
                  </a:lnTo>
                  <a:lnTo>
                    <a:pt x="1800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9526" y="5935568"/>
              <a:ext cx="1720850" cy="4627880"/>
            </a:xfrm>
            <a:custGeom>
              <a:avLst/>
              <a:gdLst/>
              <a:ahLst/>
              <a:cxnLst/>
              <a:rect l="l" t="t" r="r" b="b"/>
              <a:pathLst>
                <a:path w="1720850" h="4627880">
                  <a:moveTo>
                    <a:pt x="387605" y="1800447"/>
                  </a:moveTo>
                  <a:lnTo>
                    <a:pt x="387605" y="1023274"/>
                  </a:lnTo>
                </a:path>
                <a:path w="1720850" h="4627880">
                  <a:moveTo>
                    <a:pt x="387605" y="2836670"/>
                  </a:moveTo>
                  <a:lnTo>
                    <a:pt x="387605" y="2059499"/>
                  </a:lnTo>
                </a:path>
                <a:path w="1720850" h="4627880">
                  <a:moveTo>
                    <a:pt x="387605" y="1997039"/>
                  </a:moveTo>
                  <a:lnTo>
                    <a:pt x="387605" y="1862907"/>
                  </a:lnTo>
                </a:path>
                <a:path w="1720850" h="4627880">
                  <a:moveTo>
                    <a:pt x="387605" y="3820137"/>
                  </a:moveTo>
                  <a:lnTo>
                    <a:pt x="387605" y="3042965"/>
                  </a:lnTo>
                </a:path>
                <a:path w="1720850" h="4627880">
                  <a:moveTo>
                    <a:pt x="387605" y="4627768"/>
                  </a:moveTo>
                  <a:lnTo>
                    <a:pt x="387605" y="4079189"/>
                  </a:lnTo>
                </a:path>
                <a:path w="1720850" h="4627880">
                  <a:moveTo>
                    <a:pt x="387605" y="4016729"/>
                  </a:moveTo>
                  <a:lnTo>
                    <a:pt x="387605" y="3882597"/>
                  </a:lnTo>
                </a:path>
                <a:path w="1720850" h="4627880">
                  <a:moveTo>
                    <a:pt x="387605" y="3000935"/>
                  </a:moveTo>
                  <a:lnTo>
                    <a:pt x="387605" y="2866802"/>
                  </a:lnTo>
                </a:path>
                <a:path w="1720850" h="4627880">
                  <a:moveTo>
                    <a:pt x="387605" y="777171"/>
                  </a:moveTo>
                  <a:lnTo>
                    <a:pt x="387605" y="0"/>
                  </a:lnTo>
                </a:path>
                <a:path w="1720850" h="4627880">
                  <a:moveTo>
                    <a:pt x="387605" y="973764"/>
                  </a:moveTo>
                  <a:lnTo>
                    <a:pt x="387605" y="839632"/>
                  </a:lnTo>
                </a:path>
                <a:path w="1720850" h="4627880">
                  <a:moveTo>
                    <a:pt x="983239" y="2428179"/>
                  </a:moveTo>
                  <a:lnTo>
                    <a:pt x="1720670" y="2428179"/>
                  </a:lnTo>
                </a:path>
                <a:path w="1720850" h="4627880">
                  <a:moveTo>
                    <a:pt x="0" y="2428179"/>
                  </a:moveTo>
                  <a:lnTo>
                    <a:pt x="737431" y="2428179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66224" y="8357398"/>
              <a:ext cx="127635" cy="12700"/>
            </a:xfrm>
            <a:custGeom>
              <a:avLst/>
              <a:gdLst/>
              <a:ahLst/>
              <a:cxnLst/>
              <a:rect l="l" t="t" r="r" b="b"/>
              <a:pathLst>
                <a:path w="127635" h="12700">
                  <a:moveTo>
                    <a:pt x="0" y="12697"/>
                  </a:moveTo>
                  <a:lnTo>
                    <a:pt x="127274" y="12697"/>
                  </a:lnTo>
                  <a:lnTo>
                    <a:pt x="127274" y="0"/>
                  </a:lnTo>
                  <a:lnTo>
                    <a:pt x="0" y="0"/>
                  </a:lnTo>
                  <a:lnTo>
                    <a:pt x="0" y="1269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6349" y="8363747"/>
              <a:ext cx="737870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430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53104" y="8357409"/>
              <a:ext cx="1887855" cy="12700"/>
            </a:xfrm>
            <a:custGeom>
              <a:avLst/>
              <a:gdLst/>
              <a:ahLst/>
              <a:cxnLst/>
              <a:rect l="l" t="t" r="r" b="b"/>
              <a:pathLst>
                <a:path w="1887854" h="12700">
                  <a:moveTo>
                    <a:pt x="737425" y="0"/>
                  </a:moveTo>
                  <a:lnTo>
                    <a:pt x="0" y="0"/>
                  </a:lnTo>
                  <a:lnTo>
                    <a:pt x="0" y="12687"/>
                  </a:lnTo>
                  <a:lnTo>
                    <a:pt x="737425" y="12687"/>
                  </a:lnTo>
                  <a:lnTo>
                    <a:pt x="737425" y="0"/>
                  </a:lnTo>
                  <a:close/>
                </a:path>
                <a:path w="1887854" h="12700">
                  <a:moveTo>
                    <a:pt x="923975" y="0"/>
                  </a:moveTo>
                  <a:lnTo>
                    <a:pt x="796696" y="0"/>
                  </a:lnTo>
                  <a:lnTo>
                    <a:pt x="796696" y="12687"/>
                  </a:lnTo>
                  <a:lnTo>
                    <a:pt x="923975" y="12687"/>
                  </a:lnTo>
                  <a:lnTo>
                    <a:pt x="923975" y="0"/>
                  </a:lnTo>
                  <a:close/>
                </a:path>
                <a:path w="1887854" h="12700">
                  <a:moveTo>
                    <a:pt x="1887829" y="0"/>
                  </a:moveTo>
                  <a:lnTo>
                    <a:pt x="1760550" y="0"/>
                  </a:lnTo>
                  <a:lnTo>
                    <a:pt x="1760550" y="12687"/>
                  </a:lnTo>
                  <a:lnTo>
                    <a:pt x="1887829" y="12687"/>
                  </a:lnTo>
                  <a:lnTo>
                    <a:pt x="188782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3718" y="8363747"/>
              <a:ext cx="737870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430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37177" y="8357398"/>
              <a:ext cx="127635" cy="12700"/>
            </a:xfrm>
            <a:custGeom>
              <a:avLst/>
              <a:gdLst/>
              <a:ahLst/>
              <a:cxnLst/>
              <a:rect l="l" t="t" r="r" b="b"/>
              <a:pathLst>
                <a:path w="127634" h="12700">
                  <a:moveTo>
                    <a:pt x="0" y="12697"/>
                  </a:moveTo>
                  <a:lnTo>
                    <a:pt x="127274" y="12697"/>
                  </a:lnTo>
                  <a:lnTo>
                    <a:pt x="127274" y="0"/>
                  </a:lnTo>
                  <a:lnTo>
                    <a:pt x="0" y="0"/>
                  </a:lnTo>
                  <a:lnTo>
                    <a:pt x="0" y="1269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7394" y="5212785"/>
              <a:ext cx="3600450" cy="720090"/>
            </a:xfrm>
            <a:custGeom>
              <a:avLst/>
              <a:gdLst/>
              <a:ahLst/>
              <a:cxnLst/>
              <a:rect l="l" t="t" r="r" b="b"/>
              <a:pathLst>
                <a:path w="3600450" h="720089">
                  <a:moveTo>
                    <a:pt x="0" y="0"/>
                  </a:moveTo>
                  <a:lnTo>
                    <a:pt x="3599999" y="0"/>
                  </a:lnTo>
                  <a:lnTo>
                    <a:pt x="3599999" y="719999"/>
                  </a:lnTo>
                  <a:lnTo>
                    <a:pt x="0" y="71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4070" y="2465176"/>
              <a:ext cx="3076575" cy="3076575"/>
            </a:xfrm>
            <a:custGeom>
              <a:avLst/>
              <a:gdLst/>
              <a:ahLst/>
              <a:cxnLst/>
              <a:rect l="l" t="t" r="r" b="b"/>
              <a:pathLst>
                <a:path w="3076575" h="3076575">
                  <a:moveTo>
                    <a:pt x="0" y="3075975"/>
                  </a:moveTo>
                  <a:lnTo>
                    <a:pt x="307597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5897" y="3866284"/>
              <a:ext cx="2065020" cy="4490720"/>
            </a:xfrm>
            <a:custGeom>
              <a:avLst/>
              <a:gdLst/>
              <a:ahLst/>
              <a:cxnLst/>
              <a:rect l="l" t="t" r="r" b="b"/>
              <a:pathLst>
                <a:path w="2065020" h="4490720">
                  <a:moveTo>
                    <a:pt x="2064854" y="4490194"/>
                  </a:moveTo>
                  <a:lnTo>
                    <a:pt x="2064854" y="2047027"/>
                  </a:lnTo>
                </a:path>
                <a:path w="2065020" h="4490720">
                  <a:moveTo>
                    <a:pt x="2064833" y="206483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93983" y="6799734"/>
              <a:ext cx="3368040" cy="3127375"/>
            </a:xfrm>
            <a:custGeom>
              <a:avLst/>
              <a:gdLst/>
              <a:ahLst/>
              <a:cxnLst/>
              <a:rect l="l" t="t" r="r" b="b"/>
              <a:pathLst>
                <a:path w="3368040" h="3127375">
                  <a:moveTo>
                    <a:pt x="1562511" y="1563573"/>
                  </a:moveTo>
                  <a:lnTo>
                    <a:pt x="3367504" y="1563573"/>
                  </a:lnTo>
                </a:path>
                <a:path w="3368040" h="3127375">
                  <a:moveTo>
                    <a:pt x="1562627" y="1563386"/>
                  </a:moveTo>
                  <a:lnTo>
                    <a:pt x="3125796" y="660891"/>
                  </a:lnTo>
                </a:path>
                <a:path w="3368040" h="3127375">
                  <a:moveTo>
                    <a:pt x="1562633" y="1563169"/>
                  </a:moveTo>
                  <a:lnTo>
                    <a:pt x="2465132" y="0"/>
                  </a:lnTo>
                </a:path>
                <a:path w="3368040" h="3127375">
                  <a:moveTo>
                    <a:pt x="1562317" y="1563673"/>
                  </a:moveTo>
                  <a:lnTo>
                    <a:pt x="3125487" y="2466172"/>
                  </a:lnTo>
                </a:path>
                <a:path w="3368040" h="3127375">
                  <a:moveTo>
                    <a:pt x="1562101" y="1563667"/>
                  </a:moveTo>
                  <a:lnTo>
                    <a:pt x="2464596" y="3126836"/>
                  </a:lnTo>
                </a:path>
                <a:path w="3368040" h="3127375">
                  <a:moveTo>
                    <a:pt x="1563170" y="1563386"/>
                  </a:moveTo>
                  <a:lnTo>
                    <a:pt x="0" y="660891"/>
                  </a:lnTo>
                </a:path>
                <a:path w="3368040" h="3127375">
                  <a:moveTo>
                    <a:pt x="1563162" y="1563169"/>
                  </a:moveTo>
                  <a:lnTo>
                    <a:pt x="660664" y="0"/>
                  </a:lnTo>
                </a:path>
                <a:path w="3368040" h="3127375">
                  <a:moveTo>
                    <a:pt x="1563479" y="1563673"/>
                  </a:moveTo>
                  <a:lnTo>
                    <a:pt x="309" y="2466172"/>
                  </a:lnTo>
                </a:path>
                <a:path w="3368040" h="3127375">
                  <a:moveTo>
                    <a:pt x="1563696" y="1563667"/>
                  </a:moveTo>
                  <a:lnTo>
                    <a:pt x="661201" y="3126836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6652" y="8348875"/>
              <a:ext cx="3636645" cy="1841500"/>
            </a:xfrm>
            <a:custGeom>
              <a:avLst/>
              <a:gdLst/>
              <a:ahLst/>
              <a:cxnLst/>
              <a:rect l="l" t="t" r="r" b="b"/>
              <a:pathLst>
                <a:path w="3636645" h="1841500">
                  <a:moveTo>
                    <a:pt x="35991" y="17995"/>
                  </a:moveTo>
                  <a:lnTo>
                    <a:pt x="34582" y="10985"/>
                  </a:lnTo>
                  <a:lnTo>
                    <a:pt x="30721" y="5270"/>
                  </a:lnTo>
                  <a:lnTo>
                    <a:pt x="25006" y="1409"/>
                  </a:lnTo>
                  <a:lnTo>
                    <a:pt x="17995" y="0"/>
                  </a:lnTo>
                  <a:lnTo>
                    <a:pt x="10985" y="1409"/>
                  </a:lnTo>
                  <a:lnTo>
                    <a:pt x="5270" y="5270"/>
                  </a:lnTo>
                  <a:lnTo>
                    <a:pt x="1409" y="10985"/>
                  </a:lnTo>
                  <a:lnTo>
                    <a:pt x="0" y="17995"/>
                  </a:lnTo>
                  <a:lnTo>
                    <a:pt x="1409" y="25006"/>
                  </a:lnTo>
                  <a:lnTo>
                    <a:pt x="5270" y="30734"/>
                  </a:lnTo>
                  <a:lnTo>
                    <a:pt x="10985" y="34582"/>
                  </a:lnTo>
                  <a:lnTo>
                    <a:pt x="17995" y="36004"/>
                  </a:lnTo>
                  <a:lnTo>
                    <a:pt x="25006" y="34582"/>
                  </a:lnTo>
                  <a:lnTo>
                    <a:pt x="30721" y="30734"/>
                  </a:lnTo>
                  <a:lnTo>
                    <a:pt x="34582" y="25006"/>
                  </a:lnTo>
                  <a:lnTo>
                    <a:pt x="35991" y="17995"/>
                  </a:lnTo>
                  <a:close/>
                </a:path>
                <a:path w="3636645" h="1841500">
                  <a:moveTo>
                    <a:pt x="269354" y="913345"/>
                  </a:moveTo>
                  <a:lnTo>
                    <a:pt x="267944" y="906348"/>
                  </a:lnTo>
                  <a:lnTo>
                    <a:pt x="264083" y="900620"/>
                  </a:lnTo>
                  <a:lnTo>
                    <a:pt x="258368" y="896759"/>
                  </a:lnTo>
                  <a:lnTo>
                    <a:pt x="251358" y="895350"/>
                  </a:lnTo>
                  <a:lnTo>
                    <a:pt x="244348" y="896759"/>
                  </a:lnTo>
                  <a:lnTo>
                    <a:pt x="238633" y="900620"/>
                  </a:lnTo>
                  <a:lnTo>
                    <a:pt x="234772" y="906348"/>
                  </a:lnTo>
                  <a:lnTo>
                    <a:pt x="233362" y="913345"/>
                  </a:lnTo>
                  <a:lnTo>
                    <a:pt x="234772" y="920356"/>
                  </a:lnTo>
                  <a:lnTo>
                    <a:pt x="238633" y="926084"/>
                  </a:lnTo>
                  <a:lnTo>
                    <a:pt x="244348" y="929932"/>
                  </a:lnTo>
                  <a:lnTo>
                    <a:pt x="251358" y="931354"/>
                  </a:lnTo>
                  <a:lnTo>
                    <a:pt x="258368" y="929932"/>
                  </a:lnTo>
                  <a:lnTo>
                    <a:pt x="264083" y="926084"/>
                  </a:lnTo>
                  <a:lnTo>
                    <a:pt x="267944" y="920356"/>
                  </a:lnTo>
                  <a:lnTo>
                    <a:pt x="269354" y="913345"/>
                  </a:lnTo>
                  <a:close/>
                </a:path>
                <a:path w="3636645" h="1841500">
                  <a:moveTo>
                    <a:pt x="926579" y="1570583"/>
                  </a:moveTo>
                  <a:lnTo>
                    <a:pt x="925169" y="1563573"/>
                  </a:lnTo>
                  <a:lnTo>
                    <a:pt x="921308" y="1557845"/>
                  </a:lnTo>
                  <a:lnTo>
                    <a:pt x="915581" y="1553997"/>
                  </a:lnTo>
                  <a:lnTo>
                    <a:pt x="908583" y="1552575"/>
                  </a:lnTo>
                  <a:lnTo>
                    <a:pt x="901573" y="1553997"/>
                  </a:lnTo>
                  <a:lnTo>
                    <a:pt x="895845" y="1557845"/>
                  </a:lnTo>
                  <a:lnTo>
                    <a:pt x="891997" y="1563573"/>
                  </a:lnTo>
                  <a:lnTo>
                    <a:pt x="890574" y="1570583"/>
                  </a:lnTo>
                  <a:lnTo>
                    <a:pt x="891997" y="1577581"/>
                  </a:lnTo>
                  <a:lnTo>
                    <a:pt x="895845" y="1583309"/>
                  </a:lnTo>
                  <a:lnTo>
                    <a:pt x="901573" y="1587169"/>
                  </a:lnTo>
                  <a:lnTo>
                    <a:pt x="908583" y="1588579"/>
                  </a:lnTo>
                  <a:lnTo>
                    <a:pt x="915581" y="1587169"/>
                  </a:lnTo>
                  <a:lnTo>
                    <a:pt x="921308" y="1583309"/>
                  </a:lnTo>
                  <a:lnTo>
                    <a:pt x="925169" y="1577581"/>
                  </a:lnTo>
                  <a:lnTo>
                    <a:pt x="926579" y="1570583"/>
                  </a:lnTo>
                  <a:close/>
                </a:path>
                <a:path w="3636645" h="1841500">
                  <a:moveTo>
                    <a:pt x="1831454" y="1822983"/>
                  </a:moveTo>
                  <a:lnTo>
                    <a:pt x="1830044" y="1815985"/>
                  </a:lnTo>
                  <a:lnTo>
                    <a:pt x="1826183" y="1810258"/>
                  </a:lnTo>
                  <a:lnTo>
                    <a:pt x="1820468" y="1806397"/>
                  </a:lnTo>
                  <a:lnTo>
                    <a:pt x="1813458" y="1804987"/>
                  </a:lnTo>
                  <a:lnTo>
                    <a:pt x="1806448" y="1806397"/>
                  </a:lnTo>
                  <a:lnTo>
                    <a:pt x="1800733" y="1810258"/>
                  </a:lnTo>
                  <a:lnTo>
                    <a:pt x="1796872" y="1815985"/>
                  </a:lnTo>
                  <a:lnTo>
                    <a:pt x="1795462" y="1822983"/>
                  </a:lnTo>
                  <a:lnTo>
                    <a:pt x="1796872" y="1829993"/>
                  </a:lnTo>
                  <a:lnTo>
                    <a:pt x="1800733" y="1835721"/>
                  </a:lnTo>
                  <a:lnTo>
                    <a:pt x="1806448" y="1839569"/>
                  </a:lnTo>
                  <a:lnTo>
                    <a:pt x="1813458" y="1840992"/>
                  </a:lnTo>
                  <a:lnTo>
                    <a:pt x="1820468" y="1839569"/>
                  </a:lnTo>
                  <a:lnTo>
                    <a:pt x="1826183" y="1835721"/>
                  </a:lnTo>
                  <a:lnTo>
                    <a:pt x="1830044" y="1829993"/>
                  </a:lnTo>
                  <a:lnTo>
                    <a:pt x="1831454" y="1822983"/>
                  </a:lnTo>
                  <a:close/>
                </a:path>
                <a:path w="3636645" h="1841500">
                  <a:moveTo>
                    <a:pt x="2726817" y="1584858"/>
                  </a:moveTo>
                  <a:lnTo>
                    <a:pt x="2725394" y="1577860"/>
                  </a:lnTo>
                  <a:lnTo>
                    <a:pt x="2721533" y="1572133"/>
                  </a:lnTo>
                  <a:lnTo>
                    <a:pt x="2715818" y="1568272"/>
                  </a:lnTo>
                  <a:lnTo>
                    <a:pt x="2708808" y="1566862"/>
                  </a:lnTo>
                  <a:lnTo>
                    <a:pt x="2701798" y="1568272"/>
                  </a:lnTo>
                  <a:lnTo>
                    <a:pt x="2696083" y="1572133"/>
                  </a:lnTo>
                  <a:lnTo>
                    <a:pt x="2692222" y="1577860"/>
                  </a:lnTo>
                  <a:lnTo>
                    <a:pt x="2690812" y="1584858"/>
                  </a:lnTo>
                  <a:lnTo>
                    <a:pt x="2692222" y="1591868"/>
                  </a:lnTo>
                  <a:lnTo>
                    <a:pt x="2696083" y="1597596"/>
                  </a:lnTo>
                  <a:lnTo>
                    <a:pt x="2701798" y="1601444"/>
                  </a:lnTo>
                  <a:lnTo>
                    <a:pt x="2708808" y="1602867"/>
                  </a:lnTo>
                  <a:lnTo>
                    <a:pt x="2715818" y="1601444"/>
                  </a:lnTo>
                  <a:lnTo>
                    <a:pt x="2721533" y="1597596"/>
                  </a:lnTo>
                  <a:lnTo>
                    <a:pt x="2725394" y="1591868"/>
                  </a:lnTo>
                  <a:lnTo>
                    <a:pt x="2726817" y="1584858"/>
                  </a:lnTo>
                  <a:close/>
                </a:path>
                <a:path w="3636645" h="1841500">
                  <a:moveTo>
                    <a:pt x="3393567" y="922870"/>
                  </a:moveTo>
                  <a:lnTo>
                    <a:pt x="3392144" y="915873"/>
                  </a:lnTo>
                  <a:lnTo>
                    <a:pt x="3388296" y="910145"/>
                  </a:lnTo>
                  <a:lnTo>
                    <a:pt x="3382568" y="906297"/>
                  </a:lnTo>
                  <a:lnTo>
                    <a:pt x="3375558" y="904875"/>
                  </a:lnTo>
                  <a:lnTo>
                    <a:pt x="3368560" y="906297"/>
                  </a:lnTo>
                  <a:lnTo>
                    <a:pt x="3362833" y="910145"/>
                  </a:lnTo>
                  <a:lnTo>
                    <a:pt x="3358972" y="915873"/>
                  </a:lnTo>
                  <a:lnTo>
                    <a:pt x="3357562" y="922870"/>
                  </a:lnTo>
                  <a:lnTo>
                    <a:pt x="3358972" y="929881"/>
                  </a:lnTo>
                  <a:lnTo>
                    <a:pt x="3362833" y="935609"/>
                  </a:lnTo>
                  <a:lnTo>
                    <a:pt x="3368560" y="939457"/>
                  </a:lnTo>
                  <a:lnTo>
                    <a:pt x="3375558" y="940879"/>
                  </a:lnTo>
                  <a:lnTo>
                    <a:pt x="3382568" y="939457"/>
                  </a:lnTo>
                  <a:lnTo>
                    <a:pt x="3388296" y="935609"/>
                  </a:lnTo>
                  <a:lnTo>
                    <a:pt x="3392144" y="929881"/>
                  </a:lnTo>
                  <a:lnTo>
                    <a:pt x="3393567" y="922870"/>
                  </a:lnTo>
                  <a:close/>
                </a:path>
                <a:path w="3636645" h="1841500">
                  <a:moveTo>
                    <a:pt x="3636441" y="17995"/>
                  </a:moveTo>
                  <a:lnTo>
                    <a:pt x="3635032" y="10985"/>
                  </a:lnTo>
                  <a:lnTo>
                    <a:pt x="3631171" y="5270"/>
                  </a:lnTo>
                  <a:lnTo>
                    <a:pt x="3625456" y="1409"/>
                  </a:lnTo>
                  <a:lnTo>
                    <a:pt x="3618446" y="0"/>
                  </a:lnTo>
                  <a:lnTo>
                    <a:pt x="3611435" y="1409"/>
                  </a:lnTo>
                  <a:lnTo>
                    <a:pt x="3605720" y="5270"/>
                  </a:lnTo>
                  <a:lnTo>
                    <a:pt x="3601859" y="10985"/>
                  </a:lnTo>
                  <a:lnTo>
                    <a:pt x="3600450" y="17995"/>
                  </a:lnTo>
                  <a:lnTo>
                    <a:pt x="3601859" y="25006"/>
                  </a:lnTo>
                  <a:lnTo>
                    <a:pt x="3605720" y="30734"/>
                  </a:lnTo>
                  <a:lnTo>
                    <a:pt x="3611435" y="34582"/>
                  </a:lnTo>
                  <a:lnTo>
                    <a:pt x="3618446" y="36004"/>
                  </a:lnTo>
                  <a:lnTo>
                    <a:pt x="3625456" y="34582"/>
                  </a:lnTo>
                  <a:lnTo>
                    <a:pt x="3631171" y="30734"/>
                  </a:lnTo>
                  <a:lnTo>
                    <a:pt x="3635032" y="25006"/>
                  </a:lnTo>
                  <a:lnTo>
                    <a:pt x="3636441" y="179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0639" y="1493658"/>
              <a:ext cx="6241415" cy="8409305"/>
            </a:xfrm>
            <a:custGeom>
              <a:avLst/>
              <a:gdLst/>
              <a:ahLst/>
              <a:cxnLst/>
              <a:rect l="l" t="t" r="r" b="b"/>
              <a:pathLst>
                <a:path w="6241415" h="8409305">
                  <a:moveTo>
                    <a:pt x="2884531" y="7738451"/>
                  </a:moveTo>
                  <a:lnTo>
                    <a:pt x="2884531" y="4437186"/>
                  </a:lnTo>
                </a:path>
                <a:path w="6241415" h="8409305">
                  <a:moveTo>
                    <a:pt x="3536991" y="8373643"/>
                  </a:moveTo>
                  <a:lnTo>
                    <a:pt x="3536991" y="4444311"/>
                  </a:lnTo>
                </a:path>
                <a:path w="6241415" h="8409305">
                  <a:moveTo>
                    <a:pt x="5332459" y="8409114"/>
                  </a:moveTo>
                  <a:lnTo>
                    <a:pt x="5332459" y="4437147"/>
                  </a:lnTo>
                </a:path>
                <a:path w="6241415" h="8409305">
                  <a:moveTo>
                    <a:pt x="5999208" y="7741349"/>
                  </a:moveTo>
                  <a:lnTo>
                    <a:pt x="5999208" y="4444333"/>
                  </a:lnTo>
                </a:path>
                <a:path w="6241415" h="8409305">
                  <a:moveTo>
                    <a:pt x="6241088" y="6862820"/>
                  </a:moveTo>
                  <a:lnTo>
                    <a:pt x="6241088" y="4434779"/>
                  </a:lnTo>
                </a:path>
                <a:path w="6241415" h="8409305">
                  <a:moveTo>
                    <a:pt x="2885939" y="4437461"/>
                  </a:moveTo>
                  <a:lnTo>
                    <a:pt x="67985" y="1619506"/>
                  </a:lnTo>
                </a:path>
                <a:path w="6241415" h="8409305">
                  <a:moveTo>
                    <a:pt x="3539566" y="4437461"/>
                  </a:moveTo>
                  <a:lnTo>
                    <a:pt x="0" y="897893"/>
                  </a:lnTo>
                </a:path>
                <a:path w="6241415" h="8409305">
                  <a:moveTo>
                    <a:pt x="5335667" y="4437461"/>
                  </a:moveTo>
                  <a:lnTo>
                    <a:pt x="898206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8293" y="1776499"/>
              <a:ext cx="4154170" cy="4154170"/>
            </a:xfrm>
            <a:custGeom>
              <a:avLst/>
              <a:gdLst/>
              <a:ahLst/>
              <a:cxnLst/>
              <a:rect l="l" t="t" r="r" b="b"/>
              <a:pathLst>
                <a:path w="4154170" h="4154170">
                  <a:moveTo>
                    <a:pt x="1539943" y="1539946"/>
                  </a:moveTo>
                  <a:lnTo>
                    <a:pt x="875221" y="875220"/>
                  </a:lnTo>
                </a:path>
                <a:path w="4154170" h="4154170">
                  <a:moveTo>
                    <a:pt x="2426242" y="2426241"/>
                  </a:moveTo>
                  <a:lnTo>
                    <a:pt x="1761516" y="1761515"/>
                  </a:lnTo>
                </a:path>
                <a:path w="4154170" h="4154170">
                  <a:moveTo>
                    <a:pt x="1708091" y="1708095"/>
                  </a:moveTo>
                  <a:lnTo>
                    <a:pt x="1593367" y="1593369"/>
                  </a:lnTo>
                </a:path>
                <a:path w="4154170" h="4154170">
                  <a:moveTo>
                    <a:pt x="3267410" y="3267410"/>
                  </a:moveTo>
                  <a:lnTo>
                    <a:pt x="2602684" y="2602688"/>
                  </a:lnTo>
                </a:path>
                <a:path w="4154170" h="4154170">
                  <a:moveTo>
                    <a:pt x="4153705" y="4153707"/>
                  </a:moveTo>
                  <a:lnTo>
                    <a:pt x="3488983" y="3488982"/>
                  </a:lnTo>
                </a:path>
                <a:path w="4154170" h="4154170">
                  <a:moveTo>
                    <a:pt x="3435559" y="3435558"/>
                  </a:moveTo>
                  <a:lnTo>
                    <a:pt x="3320834" y="3320834"/>
                  </a:lnTo>
                </a:path>
                <a:path w="4154170" h="4154170">
                  <a:moveTo>
                    <a:pt x="2566734" y="2566738"/>
                  </a:moveTo>
                  <a:lnTo>
                    <a:pt x="2452014" y="2452013"/>
                  </a:lnTo>
                </a:path>
                <a:path w="4154170" h="4154170">
                  <a:moveTo>
                    <a:pt x="664725" y="664725"/>
                  </a:moveTo>
                  <a:lnTo>
                    <a:pt x="0" y="0"/>
                  </a:lnTo>
                </a:path>
                <a:path w="4154170" h="4154170">
                  <a:moveTo>
                    <a:pt x="832874" y="832873"/>
                  </a:moveTo>
                  <a:lnTo>
                    <a:pt x="718149" y="718149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82592" y="6560651"/>
              <a:ext cx="3157220" cy="3597910"/>
            </a:xfrm>
            <a:custGeom>
              <a:avLst/>
              <a:gdLst/>
              <a:ahLst/>
              <a:cxnLst/>
              <a:rect l="l" t="t" r="r" b="b"/>
              <a:pathLst>
                <a:path w="3157220" h="3597909">
                  <a:moveTo>
                    <a:pt x="41071" y="2633370"/>
                  </a:moveTo>
                  <a:lnTo>
                    <a:pt x="0" y="2633370"/>
                  </a:lnTo>
                  <a:lnTo>
                    <a:pt x="22618" y="2695283"/>
                  </a:lnTo>
                  <a:lnTo>
                    <a:pt x="41071" y="2633370"/>
                  </a:lnTo>
                  <a:close/>
                </a:path>
                <a:path w="3157220" h="3597909">
                  <a:moveTo>
                    <a:pt x="41071" y="970368"/>
                  </a:moveTo>
                  <a:lnTo>
                    <a:pt x="22618" y="908456"/>
                  </a:lnTo>
                  <a:lnTo>
                    <a:pt x="0" y="970368"/>
                  </a:lnTo>
                  <a:lnTo>
                    <a:pt x="41071" y="970368"/>
                  </a:lnTo>
                  <a:close/>
                </a:path>
                <a:path w="3157220" h="3597909">
                  <a:moveTo>
                    <a:pt x="694182" y="313131"/>
                  </a:moveTo>
                  <a:lnTo>
                    <a:pt x="675716" y="251218"/>
                  </a:lnTo>
                  <a:lnTo>
                    <a:pt x="653097" y="313131"/>
                  </a:lnTo>
                  <a:lnTo>
                    <a:pt x="694182" y="313131"/>
                  </a:lnTo>
                  <a:close/>
                </a:path>
                <a:path w="3157220" h="3597909">
                  <a:moveTo>
                    <a:pt x="695972" y="3281070"/>
                  </a:moveTo>
                  <a:lnTo>
                    <a:pt x="654900" y="3281070"/>
                  </a:lnTo>
                  <a:lnTo>
                    <a:pt x="677519" y="3342983"/>
                  </a:lnTo>
                  <a:lnTo>
                    <a:pt x="695972" y="3281070"/>
                  </a:lnTo>
                  <a:close/>
                </a:path>
                <a:path w="3157220" h="3597909">
                  <a:moveTo>
                    <a:pt x="1591310" y="61912"/>
                  </a:moveTo>
                  <a:lnTo>
                    <a:pt x="1572856" y="0"/>
                  </a:lnTo>
                  <a:lnTo>
                    <a:pt x="1550238" y="61912"/>
                  </a:lnTo>
                  <a:lnTo>
                    <a:pt x="1591310" y="61912"/>
                  </a:lnTo>
                  <a:close/>
                </a:path>
                <a:path w="3157220" h="3597909">
                  <a:moveTo>
                    <a:pt x="1593113" y="3535857"/>
                  </a:moveTo>
                  <a:lnTo>
                    <a:pt x="1552041" y="3535857"/>
                  </a:lnTo>
                  <a:lnTo>
                    <a:pt x="1574660" y="3597770"/>
                  </a:lnTo>
                  <a:lnTo>
                    <a:pt x="1593113" y="3535857"/>
                  </a:lnTo>
                  <a:close/>
                </a:path>
                <a:path w="3157220" h="3597909">
                  <a:moveTo>
                    <a:pt x="2489149" y="301345"/>
                  </a:moveTo>
                  <a:lnTo>
                    <a:pt x="2470683" y="239433"/>
                  </a:lnTo>
                  <a:lnTo>
                    <a:pt x="2448064" y="301345"/>
                  </a:lnTo>
                  <a:lnTo>
                    <a:pt x="2489149" y="301345"/>
                  </a:lnTo>
                  <a:close/>
                </a:path>
                <a:path w="3157220" h="3597909">
                  <a:moveTo>
                    <a:pt x="2489758" y="3295472"/>
                  </a:moveTo>
                  <a:lnTo>
                    <a:pt x="2448674" y="3295472"/>
                  </a:lnTo>
                  <a:lnTo>
                    <a:pt x="2471293" y="3357384"/>
                  </a:lnTo>
                  <a:lnTo>
                    <a:pt x="2489758" y="3295472"/>
                  </a:lnTo>
                  <a:close/>
                </a:path>
                <a:path w="3157220" h="3597909">
                  <a:moveTo>
                    <a:pt x="3156534" y="958570"/>
                  </a:moveTo>
                  <a:lnTo>
                    <a:pt x="3138081" y="896658"/>
                  </a:lnTo>
                  <a:lnTo>
                    <a:pt x="3115462" y="958570"/>
                  </a:lnTo>
                  <a:lnTo>
                    <a:pt x="3156534" y="958570"/>
                  </a:lnTo>
                  <a:close/>
                </a:path>
                <a:path w="3157220" h="3597909">
                  <a:moveTo>
                    <a:pt x="3157143" y="2643009"/>
                  </a:moveTo>
                  <a:lnTo>
                    <a:pt x="3116072" y="2643009"/>
                  </a:lnTo>
                  <a:lnTo>
                    <a:pt x="3138690" y="2704922"/>
                  </a:lnTo>
                  <a:lnTo>
                    <a:pt x="3157143" y="2643009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9526" y="8363747"/>
              <a:ext cx="1720850" cy="0"/>
            </a:xfrm>
            <a:custGeom>
              <a:avLst/>
              <a:gdLst/>
              <a:ahLst/>
              <a:cxnLst/>
              <a:rect l="l" t="t" r="r" b="b"/>
              <a:pathLst>
                <a:path w="1720850">
                  <a:moveTo>
                    <a:pt x="983239" y="0"/>
                  </a:moveTo>
                  <a:lnTo>
                    <a:pt x="1720670" y="0"/>
                  </a:lnTo>
                </a:path>
                <a:path w="1720850">
                  <a:moveTo>
                    <a:pt x="0" y="0"/>
                  </a:moveTo>
                  <a:lnTo>
                    <a:pt x="737431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66224" y="8357398"/>
              <a:ext cx="127635" cy="12700"/>
            </a:xfrm>
            <a:custGeom>
              <a:avLst/>
              <a:gdLst/>
              <a:ahLst/>
              <a:cxnLst/>
              <a:rect l="l" t="t" r="r" b="b"/>
              <a:pathLst>
                <a:path w="127635" h="12700">
                  <a:moveTo>
                    <a:pt x="0" y="12697"/>
                  </a:moveTo>
                  <a:lnTo>
                    <a:pt x="127274" y="12697"/>
                  </a:lnTo>
                  <a:lnTo>
                    <a:pt x="127274" y="0"/>
                  </a:lnTo>
                  <a:lnTo>
                    <a:pt x="0" y="0"/>
                  </a:lnTo>
                  <a:lnTo>
                    <a:pt x="0" y="1269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6349" y="8363747"/>
              <a:ext cx="737870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430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53104" y="8357409"/>
              <a:ext cx="1887855" cy="12700"/>
            </a:xfrm>
            <a:custGeom>
              <a:avLst/>
              <a:gdLst/>
              <a:ahLst/>
              <a:cxnLst/>
              <a:rect l="l" t="t" r="r" b="b"/>
              <a:pathLst>
                <a:path w="1887854" h="12700">
                  <a:moveTo>
                    <a:pt x="737425" y="0"/>
                  </a:moveTo>
                  <a:lnTo>
                    <a:pt x="0" y="0"/>
                  </a:lnTo>
                  <a:lnTo>
                    <a:pt x="0" y="12687"/>
                  </a:lnTo>
                  <a:lnTo>
                    <a:pt x="737425" y="12687"/>
                  </a:lnTo>
                  <a:lnTo>
                    <a:pt x="737425" y="0"/>
                  </a:lnTo>
                  <a:close/>
                </a:path>
                <a:path w="1887854" h="12700">
                  <a:moveTo>
                    <a:pt x="923975" y="0"/>
                  </a:moveTo>
                  <a:lnTo>
                    <a:pt x="796696" y="0"/>
                  </a:lnTo>
                  <a:lnTo>
                    <a:pt x="796696" y="12687"/>
                  </a:lnTo>
                  <a:lnTo>
                    <a:pt x="923975" y="12687"/>
                  </a:lnTo>
                  <a:lnTo>
                    <a:pt x="923975" y="0"/>
                  </a:lnTo>
                  <a:close/>
                </a:path>
                <a:path w="1887854" h="12700">
                  <a:moveTo>
                    <a:pt x="1887829" y="0"/>
                  </a:moveTo>
                  <a:lnTo>
                    <a:pt x="1760550" y="0"/>
                  </a:lnTo>
                  <a:lnTo>
                    <a:pt x="1760550" y="12687"/>
                  </a:lnTo>
                  <a:lnTo>
                    <a:pt x="1887829" y="12687"/>
                  </a:lnTo>
                  <a:lnTo>
                    <a:pt x="188782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3718" y="8363747"/>
              <a:ext cx="737870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430" y="0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37177" y="8357398"/>
              <a:ext cx="127635" cy="12700"/>
            </a:xfrm>
            <a:custGeom>
              <a:avLst/>
              <a:gdLst/>
              <a:ahLst/>
              <a:cxnLst/>
              <a:rect l="l" t="t" r="r" b="b"/>
              <a:pathLst>
                <a:path w="127634" h="12700">
                  <a:moveTo>
                    <a:pt x="0" y="12697"/>
                  </a:moveTo>
                  <a:lnTo>
                    <a:pt x="127274" y="12697"/>
                  </a:lnTo>
                  <a:lnTo>
                    <a:pt x="127274" y="0"/>
                  </a:lnTo>
                  <a:lnTo>
                    <a:pt x="0" y="0"/>
                  </a:lnTo>
                  <a:lnTo>
                    <a:pt x="0" y="1269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24567" y="3608549"/>
              <a:ext cx="970915" cy="5647690"/>
            </a:xfrm>
            <a:custGeom>
              <a:avLst/>
              <a:gdLst/>
              <a:ahLst/>
              <a:cxnLst/>
              <a:rect l="l" t="t" r="r" b="b"/>
              <a:pathLst>
                <a:path w="970914" h="5647690">
                  <a:moveTo>
                    <a:pt x="59778" y="937844"/>
                  </a:moveTo>
                  <a:lnTo>
                    <a:pt x="29044" y="881011"/>
                  </a:lnTo>
                  <a:lnTo>
                    <a:pt x="0" y="910056"/>
                  </a:lnTo>
                  <a:lnTo>
                    <a:pt x="59778" y="937844"/>
                  </a:lnTo>
                  <a:close/>
                </a:path>
                <a:path w="970914" h="5647690">
                  <a:moveTo>
                    <a:pt x="693331" y="674141"/>
                  </a:moveTo>
                  <a:lnTo>
                    <a:pt x="662609" y="617308"/>
                  </a:lnTo>
                  <a:lnTo>
                    <a:pt x="633564" y="646353"/>
                  </a:lnTo>
                  <a:lnTo>
                    <a:pt x="693331" y="674141"/>
                  </a:lnTo>
                  <a:close/>
                </a:path>
                <a:path w="970914" h="5647690">
                  <a:moveTo>
                    <a:pt x="799096" y="5585472"/>
                  </a:moveTo>
                  <a:lnTo>
                    <a:pt x="758024" y="5585472"/>
                  </a:lnTo>
                  <a:lnTo>
                    <a:pt x="780643" y="5647385"/>
                  </a:lnTo>
                  <a:lnTo>
                    <a:pt x="799096" y="5585472"/>
                  </a:lnTo>
                  <a:close/>
                </a:path>
                <a:path w="970914" h="5647690">
                  <a:moveTo>
                    <a:pt x="799096" y="3922471"/>
                  </a:moveTo>
                  <a:lnTo>
                    <a:pt x="780643" y="3860558"/>
                  </a:lnTo>
                  <a:lnTo>
                    <a:pt x="758024" y="3922471"/>
                  </a:lnTo>
                  <a:lnTo>
                    <a:pt x="799096" y="3922471"/>
                  </a:lnTo>
                  <a:close/>
                </a:path>
                <a:path w="970914" h="5647690">
                  <a:moveTo>
                    <a:pt x="970686" y="56832"/>
                  </a:moveTo>
                  <a:lnTo>
                    <a:pt x="939952" y="0"/>
                  </a:lnTo>
                  <a:lnTo>
                    <a:pt x="910907" y="29044"/>
                  </a:lnTo>
                  <a:lnTo>
                    <a:pt x="970686" y="56832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604" y="1384559"/>
              <a:ext cx="3258820" cy="3258820"/>
            </a:xfrm>
            <a:custGeom>
              <a:avLst/>
              <a:gdLst/>
              <a:ahLst/>
              <a:cxnLst/>
              <a:rect l="l" t="t" r="r" b="b"/>
              <a:pathLst>
                <a:path w="3258820" h="3258820">
                  <a:moveTo>
                    <a:pt x="2050365" y="1208008"/>
                  </a:moveTo>
                  <a:lnTo>
                    <a:pt x="2571810" y="686567"/>
                  </a:lnTo>
                </a:path>
                <a:path w="3258820" h="3258820">
                  <a:moveTo>
                    <a:pt x="1355112" y="1903266"/>
                  </a:moveTo>
                  <a:lnTo>
                    <a:pt x="1876554" y="1381820"/>
                  </a:lnTo>
                </a:path>
                <a:path w="3258820" h="3258820">
                  <a:moveTo>
                    <a:pt x="1918462" y="1339913"/>
                  </a:moveTo>
                  <a:lnTo>
                    <a:pt x="2008458" y="1249916"/>
                  </a:lnTo>
                </a:path>
                <a:path w="3258820" h="3258820">
                  <a:moveTo>
                    <a:pt x="695257" y="2563120"/>
                  </a:moveTo>
                  <a:lnTo>
                    <a:pt x="1216699" y="2041674"/>
                  </a:lnTo>
                </a:path>
                <a:path w="3258820" h="3258820">
                  <a:moveTo>
                    <a:pt x="0" y="3258374"/>
                  </a:moveTo>
                  <a:lnTo>
                    <a:pt x="521445" y="2736932"/>
                  </a:lnTo>
                </a:path>
                <a:path w="3258820" h="3258820">
                  <a:moveTo>
                    <a:pt x="563352" y="2695025"/>
                  </a:moveTo>
                  <a:lnTo>
                    <a:pt x="653346" y="2605029"/>
                  </a:lnTo>
                </a:path>
                <a:path w="3258820" h="3258820">
                  <a:moveTo>
                    <a:pt x="1244898" y="2013477"/>
                  </a:moveTo>
                  <a:lnTo>
                    <a:pt x="1334894" y="1923479"/>
                  </a:lnTo>
                </a:path>
                <a:path w="3258820" h="3258820">
                  <a:moveTo>
                    <a:pt x="2736932" y="521441"/>
                  </a:moveTo>
                  <a:lnTo>
                    <a:pt x="3258378" y="0"/>
                  </a:lnTo>
                </a:path>
                <a:path w="3258820" h="3258820">
                  <a:moveTo>
                    <a:pt x="2605029" y="653346"/>
                  </a:moveTo>
                  <a:lnTo>
                    <a:pt x="2695025" y="563349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7428" y="3899239"/>
              <a:ext cx="768350" cy="523875"/>
            </a:xfrm>
            <a:custGeom>
              <a:avLst/>
              <a:gdLst/>
              <a:ahLst/>
              <a:cxnLst/>
              <a:rect l="l" t="t" r="r" b="b"/>
              <a:pathLst>
                <a:path w="768350" h="523875">
                  <a:moveTo>
                    <a:pt x="35991" y="18008"/>
                  </a:moveTo>
                  <a:lnTo>
                    <a:pt x="34582" y="10998"/>
                  </a:lnTo>
                  <a:lnTo>
                    <a:pt x="30721" y="5283"/>
                  </a:lnTo>
                  <a:lnTo>
                    <a:pt x="25006" y="1422"/>
                  </a:lnTo>
                  <a:lnTo>
                    <a:pt x="17995" y="0"/>
                  </a:lnTo>
                  <a:lnTo>
                    <a:pt x="10985" y="1422"/>
                  </a:lnTo>
                  <a:lnTo>
                    <a:pt x="5270" y="5283"/>
                  </a:lnTo>
                  <a:lnTo>
                    <a:pt x="1409" y="10998"/>
                  </a:lnTo>
                  <a:lnTo>
                    <a:pt x="0" y="18008"/>
                  </a:lnTo>
                  <a:lnTo>
                    <a:pt x="1409" y="25006"/>
                  </a:lnTo>
                  <a:lnTo>
                    <a:pt x="5270" y="30734"/>
                  </a:lnTo>
                  <a:lnTo>
                    <a:pt x="10985" y="34594"/>
                  </a:lnTo>
                  <a:lnTo>
                    <a:pt x="17995" y="36004"/>
                  </a:lnTo>
                  <a:lnTo>
                    <a:pt x="25006" y="34594"/>
                  </a:lnTo>
                  <a:lnTo>
                    <a:pt x="30721" y="30734"/>
                  </a:lnTo>
                  <a:lnTo>
                    <a:pt x="34582" y="25006"/>
                  </a:lnTo>
                  <a:lnTo>
                    <a:pt x="35991" y="18008"/>
                  </a:lnTo>
                  <a:close/>
                </a:path>
                <a:path w="768350" h="523875">
                  <a:moveTo>
                    <a:pt x="768235" y="523659"/>
                  </a:moveTo>
                  <a:lnTo>
                    <a:pt x="737514" y="466839"/>
                  </a:lnTo>
                  <a:lnTo>
                    <a:pt x="708469" y="495884"/>
                  </a:lnTo>
                  <a:lnTo>
                    <a:pt x="768235" y="523659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82392" y="827511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8152" y="825606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73725" y="826178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86327" y="826559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38933" y="826178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94248" y="825225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28592" y="825415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1912823" y="3893623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2127728" y="3693686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2471248" y="3350627"/>
            <a:ext cx="174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069779" y="1194540"/>
            <a:ext cx="6696709" cy="9188450"/>
            <a:chOff x="1069779" y="1194540"/>
            <a:chExt cx="6696709" cy="9188450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47963" y="1198350"/>
              <a:ext cx="4114800" cy="4114800"/>
            </a:xfrm>
            <a:custGeom>
              <a:avLst/>
              <a:gdLst/>
              <a:ahLst/>
              <a:cxnLst/>
              <a:rect l="l" t="t" r="r" b="b"/>
              <a:pathLst>
                <a:path w="4114800" h="4114800">
                  <a:moveTo>
                    <a:pt x="4114201" y="411420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2691" y="3689613"/>
              <a:ext cx="1283335" cy="1275715"/>
            </a:xfrm>
            <a:custGeom>
              <a:avLst/>
              <a:gdLst/>
              <a:ahLst/>
              <a:cxnLst/>
              <a:rect l="l" t="t" r="r" b="b"/>
              <a:pathLst>
                <a:path w="1283334" h="1275714">
                  <a:moveTo>
                    <a:pt x="360705" y="0"/>
                  </a:moveTo>
                  <a:lnTo>
                    <a:pt x="270179" y="36207"/>
                  </a:lnTo>
                  <a:lnTo>
                    <a:pt x="272707" y="37084"/>
                  </a:lnTo>
                  <a:lnTo>
                    <a:pt x="275170" y="38011"/>
                  </a:lnTo>
                  <a:lnTo>
                    <a:pt x="301523" y="54102"/>
                  </a:lnTo>
                  <a:lnTo>
                    <a:pt x="54102" y="301510"/>
                  </a:lnTo>
                  <a:lnTo>
                    <a:pt x="36207" y="270179"/>
                  </a:lnTo>
                  <a:lnTo>
                    <a:pt x="0" y="360705"/>
                  </a:lnTo>
                  <a:lnTo>
                    <a:pt x="73253" y="331406"/>
                  </a:lnTo>
                  <a:lnTo>
                    <a:pt x="90525" y="324497"/>
                  </a:lnTo>
                  <a:lnTo>
                    <a:pt x="88011" y="323621"/>
                  </a:lnTo>
                  <a:lnTo>
                    <a:pt x="85547" y="322694"/>
                  </a:lnTo>
                  <a:lnTo>
                    <a:pt x="59194" y="306603"/>
                  </a:lnTo>
                  <a:lnTo>
                    <a:pt x="306616" y="59182"/>
                  </a:lnTo>
                  <a:lnTo>
                    <a:pt x="324497" y="90525"/>
                  </a:lnTo>
                  <a:lnTo>
                    <a:pt x="348983" y="29298"/>
                  </a:lnTo>
                  <a:lnTo>
                    <a:pt x="360705" y="0"/>
                  </a:lnTo>
                  <a:close/>
                </a:path>
                <a:path w="1283334" h="1275714">
                  <a:moveTo>
                    <a:pt x="1282725" y="914400"/>
                  </a:moveTo>
                  <a:lnTo>
                    <a:pt x="1192199" y="950607"/>
                  </a:lnTo>
                  <a:lnTo>
                    <a:pt x="1194727" y="951484"/>
                  </a:lnTo>
                  <a:lnTo>
                    <a:pt x="1197190" y="952411"/>
                  </a:lnTo>
                  <a:lnTo>
                    <a:pt x="1223543" y="968502"/>
                  </a:lnTo>
                  <a:lnTo>
                    <a:pt x="976122" y="1215910"/>
                  </a:lnTo>
                  <a:lnTo>
                    <a:pt x="958240" y="1184579"/>
                  </a:lnTo>
                  <a:lnTo>
                    <a:pt x="922020" y="1275105"/>
                  </a:lnTo>
                  <a:lnTo>
                    <a:pt x="995273" y="1245806"/>
                  </a:lnTo>
                  <a:lnTo>
                    <a:pt x="1012545" y="1238897"/>
                  </a:lnTo>
                  <a:lnTo>
                    <a:pt x="1010031" y="1238021"/>
                  </a:lnTo>
                  <a:lnTo>
                    <a:pt x="1007567" y="1237094"/>
                  </a:lnTo>
                  <a:lnTo>
                    <a:pt x="981214" y="1221003"/>
                  </a:lnTo>
                  <a:lnTo>
                    <a:pt x="1228636" y="973582"/>
                  </a:lnTo>
                  <a:lnTo>
                    <a:pt x="1246517" y="1004925"/>
                  </a:lnTo>
                  <a:lnTo>
                    <a:pt x="1271003" y="943698"/>
                  </a:lnTo>
                  <a:lnTo>
                    <a:pt x="1282725" y="91440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853" y="9554474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6" y="547960"/>
                  </a:lnTo>
                  <a:lnTo>
                    <a:pt x="88814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4" y="88814"/>
                  </a:lnTo>
                  <a:lnTo>
                    <a:pt x="124146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3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3" y="502495"/>
                  </a:lnTo>
                  <a:lnTo>
                    <a:pt x="866383" y="108295"/>
                  </a:lnTo>
                  <a:close/>
                </a:path>
                <a:path w="1551305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8" y="472240"/>
                  </a:lnTo>
                  <a:lnTo>
                    <a:pt x="134227" y="438698"/>
                  </a:lnTo>
                  <a:lnTo>
                    <a:pt x="108659" y="398483"/>
                  </a:lnTo>
                  <a:lnTo>
                    <a:pt x="92365" y="352895"/>
                  </a:lnTo>
                  <a:lnTo>
                    <a:pt x="86645" y="303232"/>
                  </a:lnTo>
                  <a:lnTo>
                    <a:pt x="92365" y="253571"/>
                  </a:lnTo>
                  <a:lnTo>
                    <a:pt x="108659" y="207982"/>
                  </a:lnTo>
                  <a:lnTo>
                    <a:pt x="134227" y="167767"/>
                  </a:lnTo>
                  <a:lnTo>
                    <a:pt x="167768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2954" y="93583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1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9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1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31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6" y="500029"/>
                  </a:lnTo>
                </a:path>
                <a:path w="1807845" h="1021079">
                  <a:moveTo>
                    <a:pt x="1407514" y="500029"/>
                  </a:moveTo>
                  <a:lnTo>
                    <a:pt x="1174542" y="500029"/>
                  </a:lnTo>
                </a:path>
                <a:path w="1807845" h="1021079">
                  <a:moveTo>
                    <a:pt x="1533017" y="500029"/>
                  </a:moveTo>
                  <a:lnTo>
                    <a:pt x="1443024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71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95397" y="82026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87268" y="1273697"/>
            <a:ext cx="3371850" cy="132461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01930" marR="19875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disk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shown opposite.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10515120" y="790822"/>
            <a:ext cx="4185920" cy="9812020"/>
            <a:chOff x="10515120" y="790822"/>
            <a:chExt cx="4185920" cy="9812020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18930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24666" y="5609700"/>
              <a:ext cx="3970020" cy="4605020"/>
            </a:xfrm>
            <a:custGeom>
              <a:avLst/>
              <a:gdLst/>
              <a:ahLst/>
              <a:cxnLst/>
              <a:rect l="l" t="t" r="r" b="b"/>
              <a:pathLst>
                <a:path w="3970019" h="4605020">
                  <a:moveTo>
                    <a:pt x="2108106" y="2170112"/>
                  </a:moveTo>
                  <a:lnTo>
                    <a:pt x="2108106" y="1233370"/>
                  </a:lnTo>
                </a:path>
                <a:path w="3970019" h="4605020">
                  <a:moveTo>
                    <a:pt x="2108106" y="3419092"/>
                  </a:moveTo>
                  <a:lnTo>
                    <a:pt x="2108106" y="2482354"/>
                  </a:lnTo>
                </a:path>
                <a:path w="3970019" h="4605020">
                  <a:moveTo>
                    <a:pt x="2108106" y="2407067"/>
                  </a:moveTo>
                  <a:lnTo>
                    <a:pt x="2108106" y="2245395"/>
                  </a:lnTo>
                </a:path>
                <a:path w="3970019" h="4605020">
                  <a:moveTo>
                    <a:pt x="2108106" y="4604478"/>
                  </a:moveTo>
                  <a:lnTo>
                    <a:pt x="2108106" y="3667740"/>
                  </a:lnTo>
                </a:path>
                <a:path w="3970019" h="4605020">
                  <a:moveTo>
                    <a:pt x="2108106" y="3617081"/>
                  </a:moveTo>
                  <a:lnTo>
                    <a:pt x="2108106" y="3455409"/>
                  </a:lnTo>
                </a:path>
                <a:path w="3970019" h="4605020">
                  <a:moveTo>
                    <a:pt x="2108106" y="936741"/>
                  </a:moveTo>
                  <a:lnTo>
                    <a:pt x="2108106" y="0"/>
                  </a:lnTo>
                </a:path>
                <a:path w="3970019" h="4605020">
                  <a:moveTo>
                    <a:pt x="2108106" y="1173697"/>
                  </a:moveTo>
                  <a:lnTo>
                    <a:pt x="2108106" y="1012024"/>
                  </a:lnTo>
                </a:path>
                <a:path w="3970019" h="4605020">
                  <a:moveTo>
                    <a:pt x="2497964" y="2905362"/>
                  </a:moveTo>
                  <a:lnTo>
                    <a:pt x="3133238" y="2905362"/>
                  </a:lnTo>
                </a:path>
                <a:path w="3970019" h="4605020">
                  <a:moveTo>
                    <a:pt x="1650935" y="2905362"/>
                  </a:moveTo>
                  <a:lnTo>
                    <a:pt x="2286209" y="2905362"/>
                  </a:lnTo>
                </a:path>
                <a:path w="3970019" h="4605020">
                  <a:moveTo>
                    <a:pt x="2337264" y="2905362"/>
                  </a:moveTo>
                  <a:lnTo>
                    <a:pt x="2446909" y="2905362"/>
                  </a:lnTo>
                </a:path>
                <a:path w="3970019" h="4605020">
                  <a:moveTo>
                    <a:pt x="847030" y="2905362"/>
                  </a:moveTo>
                  <a:lnTo>
                    <a:pt x="1482307" y="2905362"/>
                  </a:lnTo>
                </a:path>
                <a:path w="3970019" h="4605020">
                  <a:moveTo>
                    <a:pt x="0" y="2905362"/>
                  </a:moveTo>
                  <a:lnTo>
                    <a:pt x="635278" y="2905362"/>
                  </a:lnTo>
                </a:path>
                <a:path w="3970019" h="4605020">
                  <a:moveTo>
                    <a:pt x="686333" y="2905362"/>
                  </a:moveTo>
                  <a:lnTo>
                    <a:pt x="795975" y="2905362"/>
                  </a:lnTo>
                </a:path>
                <a:path w="3970019" h="4605020">
                  <a:moveTo>
                    <a:pt x="1516661" y="2905362"/>
                  </a:moveTo>
                  <a:lnTo>
                    <a:pt x="1626303" y="2905362"/>
                  </a:lnTo>
                </a:path>
                <a:path w="3970019" h="4605020">
                  <a:moveTo>
                    <a:pt x="3334410" y="2905362"/>
                  </a:moveTo>
                  <a:lnTo>
                    <a:pt x="3969684" y="2905362"/>
                  </a:lnTo>
                </a:path>
                <a:path w="3970019" h="4605020">
                  <a:moveTo>
                    <a:pt x="3173709" y="2905362"/>
                  </a:moveTo>
                  <a:lnTo>
                    <a:pt x="3283351" y="2905362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81842" y="5800607"/>
              <a:ext cx="3101340" cy="620395"/>
            </a:xfrm>
            <a:custGeom>
              <a:avLst/>
              <a:gdLst/>
              <a:ahLst/>
              <a:cxnLst/>
              <a:rect l="l" t="t" r="r" b="b"/>
              <a:pathLst>
                <a:path w="3101340" h="620395">
                  <a:moveTo>
                    <a:pt x="0" y="0"/>
                  </a:moveTo>
                  <a:lnTo>
                    <a:pt x="3101289" y="0"/>
                  </a:lnTo>
                  <a:lnTo>
                    <a:pt x="3101289" y="620259"/>
                  </a:lnTo>
                  <a:lnTo>
                    <a:pt x="0" y="6202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97110" y="5387422"/>
              <a:ext cx="3075940" cy="375920"/>
            </a:xfrm>
            <a:custGeom>
              <a:avLst/>
              <a:gdLst/>
              <a:ahLst/>
              <a:cxnLst/>
              <a:rect l="l" t="t" r="r" b="b"/>
              <a:pathLst>
                <a:path w="3075940" h="375920">
                  <a:moveTo>
                    <a:pt x="3075821" y="375318"/>
                  </a:moveTo>
                  <a:lnTo>
                    <a:pt x="3075821" y="0"/>
                  </a:lnTo>
                </a:path>
                <a:path w="3075940" h="375920">
                  <a:moveTo>
                    <a:pt x="0" y="375318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97107" y="5468223"/>
              <a:ext cx="3075940" cy="74930"/>
            </a:xfrm>
            <a:custGeom>
              <a:avLst/>
              <a:gdLst/>
              <a:ahLst/>
              <a:cxnLst/>
              <a:rect l="l" t="t" r="r" b="b"/>
              <a:pathLst>
                <a:path w="3075940" h="74929">
                  <a:moveTo>
                    <a:pt x="1166266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1166266" y="39179"/>
                  </a:lnTo>
                  <a:lnTo>
                    <a:pt x="1166266" y="32829"/>
                  </a:lnTo>
                  <a:close/>
                </a:path>
                <a:path w="3075940" h="74929">
                  <a:moveTo>
                    <a:pt x="3075813" y="38735"/>
                  </a:moveTo>
                  <a:lnTo>
                    <a:pt x="3063964" y="35560"/>
                  </a:lnTo>
                  <a:lnTo>
                    <a:pt x="2941421" y="2717"/>
                  </a:lnTo>
                  <a:lnTo>
                    <a:pt x="2941421" y="35560"/>
                  </a:lnTo>
                  <a:lnTo>
                    <a:pt x="1891169" y="35560"/>
                  </a:lnTo>
                  <a:lnTo>
                    <a:pt x="1891169" y="41910"/>
                  </a:lnTo>
                  <a:lnTo>
                    <a:pt x="2941421" y="41910"/>
                  </a:lnTo>
                  <a:lnTo>
                    <a:pt x="2941421" y="74739"/>
                  </a:lnTo>
                  <a:lnTo>
                    <a:pt x="3063964" y="41910"/>
                  </a:lnTo>
                  <a:lnTo>
                    <a:pt x="3075813" y="387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3581" y="5940774"/>
            <a:ext cx="168910" cy="317500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8116790" y="1469080"/>
            <a:ext cx="6630034" cy="8603615"/>
            <a:chOff x="8116790" y="1469080"/>
            <a:chExt cx="6630034" cy="8603615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22689" y="5802181"/>
              <a:ext cx="323850" cy="621030"/>
            </a:xfrm>
            <a:custGeom>
              <a:avLst/>
              <a:gdLst/>
              <a:ahLst/>
              <a:cxnLst/>
              <a:rect l="l" t="t" r="r" b="b"/>
              <a:pathLst>
                <a:path w="323850" h="621029">
                  <a:moveTo>
                    <a:pt x="0" y="0"/>
                  </a:moveTo>
                  <a:lnTo>
                    <a:pt x="323543" y="0"/>
                  </a:lnTo>
                </a:path>
                <a:path w="323850" h="621029">
                  <a:moveTo>
                    <a:pt x="0" y="620801"/>
                  </a:moveTo>
                  <a:lnTo>
                    <a:pt x="323543" y="620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97873" y="5802181"/>
              <a:ext cx="76835" cy="422275"/>
            </a:xfrm>
            <a:custGeom>
              <a:avLst/>
              <a:gdLst/>
              <a:ahLst/>
              <a:cxnLst/>
              <a:rect l="l" t="t" r="r" b="b"/>
              <a:pathLst>
                <a:path w="76834" h="422275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21667"/>
                  </a:lnTo>
                  <a:lnTo>
                    <a:pt x="42005" y="421667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42227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42227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42227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422275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97869" y="6182762"/>
              <a:ext cx="76809" cy="241419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87755" y="6967203"/>
              <a:ext cx="3101340" cy="3101340"/>
            </a:xfrm>
            <a:custGeom>
              <a:avLst/>
              <a:gdLst/>
              <a:ahLst/>
              <a:cxnLst/>
              <a:rect l="l" t="t" r="r" b="b"/>
              <a:pathLst>
                <a:path w="3101340" h="3101340">
                  <a:moveTo>
                    <a:pt x="1550643" y="0"/>
                  </a:moveTo>
                  <a:lnTo>
                    <a:pt x="1598941" y="737"/>
                  </a:lnTo>
                  <a:lnTo>
                    <a:pt x="1646872" y="2937"/>
                  </a:lnTo>
                  <a:lnTo>
                    <a:pt x="1694414" y="6576"/>
                  </a:lnTo>
                  <a:lnTo>
                    <a:pt x="1741544" y="11634"/>
                  </a:lnTo>
                  <a:lnTo>
                    <a:pt x="1788243" y="18089"/>
                  </a:lnTo>
                  <a:lnTo>
                    <a:pt x="1834488" y="25920"/>
                  </a:lnTo>
                  <a:lnTo>
                    <a:pt x="1880258" y="35105"/>
                  </a:lnTo>
                  <a:lnTo>
                    <a:pt x="1925532" y="45623"/>
                  </a:lnTo>
                  <a:lnTo>
                    <a:pt x="1970288" y="57452"/>
                  </a:lnTo>
                  <a:lnTo>
                    <a:pt x="2014504" y="70571"/>
                  </a:lnTo>
                  <a:lnTo>
                    <a:pt x="2058160" y="84958"/>
                  </a:lnTo>
                  <a:lnTo>
                    <a:pt x="2101233" y="100593"/>
                  </a:lnTo>
                  <a:lnTo>
                    <a:pt x="2143703" y="117453"/>
                  </a:lnTo>
                  <a:lnTo>
                    <a:pt x="2185548" y="135517"/>
                  </a:lnTo>
                  <a:lnTo>
                    <a:pt x="2226746" y="154764"/>
                  </a:lnTo>
                  <a:lnTo>
                    <a:pt x="2267276" y="175172"/>
                  </a:lnTo>
                  <a:lnTo>
                    <a:pt x="2307116" y="196720"/>
                  </a:lnTo>
                  <a:lnTo>
                    <a:pt x="2346246" y="219386"/>
                  </a:lnTo>
                  <a:lnTo>
                    <a:pt x="2384643" y="243150"/>
                  </a:lnTo>
                  <a:lnTo>
                    <a:pt x="2422286" y="267988"/>
                  </a:lnTo>
                  <a:lnTo>
                    <a:pt x="2459155" y="293881"/>
                  </a:lnTo>
                  <a:lnTo>
                    <a:pt x="2495226" y="320806"/>
                  </a:lnTo>
                  <a:lnTo>
                    <a:pt x="2530480" y="348742"/>
                  </a:lnTo>
                  <a:lnTo>
                    <a:pt x="2564894" y="377669"/>
                  </a:lnTo>
                  <a:lnTo>
                    <a:pt x="2598447" y="407563"/>
                  </a:lnTo>
                  <a:lnTo>
                    <a:pt x="2631117" y="438404"/>
                  </a:lnTo>
                  <a:lnTo>
                    <a:pt x="2662883" y="470170"/>
                  </a:lnTo>
                  <a:lnTo>
                    <a:pt x="2693725" y="502841"/>
                  </a:lnTo>
                  <a:lnTo>
                    <a:pt x="2723619" y="536393"/>
                  </a:lnTo>
                  <a:lnTo>
                    <a:pt x="2752545" y="570807"/>
                  </a:lnTo>
                  <a:lnTo>
                    <a:pt x="2780481" y="606061"/>
                  </a:lnTo>
                  <a:lnTo>
                    <a:pt x="2807407" y="642132"/>
                  </a:lnTo>
                  <a:lnTo>
                    <a:pt x="2833299" y="679000"/>
                  </a:lnTo>
                  <a:lnTo>
                    <a:pt x="2858138" y="716644"/>
                  </a:lnTo>
                  <a:lnTo>
                    <a:pt x="2881901" y="755041"/>
                  </a:lnTo>
                  <a:lnTo>
                    <a:pt x="2904568" y="794170"/>
                  </a:lnTo>
                  <a:lnTo>
                    <a:pt x="2926116" y="834011"/>
                  </a:lnTo>
                  <a:lnTo>
                    <a:pt x="2946524" y="874541"/>
                  </a:lnTo>
                  <a:lnTo>
                    <a:pt x="2965771" y="915739"/>
                  </a:lnTo>
                  <a:lnTo>
                    <a:pt x="2983835" y="957583"/>
                  </a:lnTo>
                  <a:lnTo>
                    <a:pt x="3000695" y="1000053"/>
                  </a:lnTo>
                  <a:lnTo>
                    <a:pt x="3016330" y="1043126"/>
                  </a:lnTo>
                  <a:lnTo>
                    <a:pt x="3030717" y="1086781"/>
                  </a:lnTo>
                  <a:lnTo>
                    <a:pt x="3043836" y="1130998"/>
                  </a:lnTo>
                  <a:lnTo>
                    <a:pt x="3055666" y="1175753"/>
                  </a:lnTo>
                  <a:lnTo>
                    <a:pt x="3066183" y="1221027"/>
                  </a:lnTo>
                  <a:lnTo>
                    <a:pt x="3075368" y="1266797"/>
                  </a:lnTo>
                  <a:lnTo>
                    <a:pt x="3083199" y="1313042"/>
                  </a:lnTo>
                  <a:lnTo>
                    <a:pt x="3089654" y="1359741"/>
                  </a:lnTo>
                  <a:lnTo>
                    <a:pt x="3094712" y="1406871"/>
                  </a:lnTo>
                  <a:lnTo>
                    <a:pt x="3098351" y="1454413"/>
                  </a:lnTo>
                  <a:lnTo>
                    <a:pt x="3100551" y="1502343"/>
                  </a:lnTo>
                  <a:lnTo>
                    <a:pt x="3101289" y="1550642"/>
                  </a:lnTo>
                  <a:lnTo>
                    <a:pt x="3100551" y="1598940"/>
                  </a:lnTo>
                  <a:lnTo>
                    <a:pt x="3098351" y="1646871"/>
                  </a:lnTo>
                  <a:lnTo>
                    <a:pt x="3094712" y="1694412"/>
                  </a:lnTo>
                  <a:lnTo>
                    <a:pt x="3089654" y="1741543"/>
                  </a:lnTo>
                  <a:lnTo>
                    <a:pt x="3083199" y="1788242"/>
                  </a:lnTo>
                  <a:lnTo>
                    <a:pt x="3075368" y="1834487"/>
                  </a:lnTo>
                  <a:lnTo>
                    <a:pt x="3066183" y="1880257"/>
                  </a:lnTo>
                  <a:lnTo>
                    <a:pt x="3055666" y="1925531"/>
                  </a:lnTo>
                  <a:lnTo>
                    <a:pt x="3043836" y="1970287"/>
                  </a:lnTo>
                  <a:lnTo>
                    <a:pt x="3030717" y="2014503"/>
                  </a:lnTo>
                  <a:lnTo>
                    <a:pt x="3016330" y="2058159"/>
                  </a:lnTo>
                  <a:lnTo>
                    <a:pt x="3000695" y="2101232"/>
                  </a:lnTo>
                  <a:lnTo>
                    <a:pt x="2983835" y="2143702"/>
                  </a:lnTo>
                  <a:lnTo>
                    <a:pt x="2965771" y="2185546"/>
                  </a:lnTo>
                  <a:lnTo>
                    <a:pt x="2946524" y="2226744"/>
                  </a:lnTo>
                  <a:lnTo>
                    <a:pt x="2926116" y="2267274"/>
                  </a:lnTo>
                  <a:lnTo>
                    <a:pt x="2904568" y="2307115"/>
                  </a:lnTo>
                  <a:lnTo>
                    <a:pt x="2881901" y="2346244"/>
                  </a:lnTo>
                  <a:lnTo>
                    <a:pt x="2858138" y="2384642"/>
                  </a:lnTo>
                  <a:lnTo>
                    <a:pt x="2833299" y="2422285"/>
                  </a:lnTo>
                  <a:lnTo>
                    <a:pt x="2807407" y="2459153"/>
                  </a:lnTo>
                  <a:lnTo>
                    <a:pt x="2780481" y="2495225"/>
                  </a:lnTo>
                  <a:lnTo>
                    <a:pt x="2752545" y="2530479"/>
                  </a:lnTo>
                  <a:lnTo>
                    <a:pt x="2723619" y="2564892"/>
                  </a:lnTo>
                  <a:lnTo>
                    <a:pt x="2693725" y="2598445"/>
                  </a:lnTo>
                  <a:lnTo>
                    <a:pt x="2662883" y="2631116"/>
                  </a:lnTo>
                  <a:lnTo>
                    <a:pt x="2631117" y="2662882"/>
                  </a:lnTo>
                  <a:lnTo>
                    <a:pt x="2598447" y="2693723"/>
                  </a:lnTo>
                  <a:lnTo>
                    <a:pt x="2564894" y="2723618"/>
                  </a:lnTo>
                  <a:lnTo>
                    <a:pt x="2530480" y="2752544"/>
                  </a:lnTo>
                  <a:lnTo>
                    <a:pt x="2495226" y="2780480"/>
                  </a:lnTo>
                  <a:lnTo>
                    <a:pt x="2459155" y="2807405"/>
                  </a:lnTo>
                  <a:lnTo>
                    <a:pt x="2422286" y="2833298"/>
                  </a:lnTo>
                  <a:lnTo>
                    <a:pt x="2384643" y="2858137"/>
                  </a:lnTo>
                  <a:lnTo>
                    <a:pt x="2346246" y="2881900"/>
                  </a:lnTo>
                  <a:lnTo>
                    <a:pt x="2307116" y="2904566"/>
                  </a:lnTo>
                  <a:lnTo>
                    <a:pt x="2267276" y="2926114"/>
                  </a:lnTo>
                  <a:lnTo>
                    <a:pt x="2226746" y="2946523"/>
                  </a:lnTo>
                  <a:lnTo>
                    <a:pt x="2185548" y="2965770"/>
                  </a:lnTo>
                  <a:lnTo>
                    <a:pt x="2143703" y="2983834"/>
                  </a:lnTo>
                  <a:lnTo>
                    <a:pt x="2101233" y="3000694"/>
                  </a:lnTo>
                  <a:lnTo>
                    <a:pt x="2058160" y="3016328"/>
                  </a:lnTo>
                  <a:lnTo>
                    <a:pt x="2014504" y="3030716"/>
                  </a:lnTo>
                  <a:lnTo>
                    <a:pt x="1970288" y="3043835"/>
                  </a:lnTo>
                  <a:lnTo>
                    <a:pt x="1925532" y="3055664"/>
                  </a:lnTo>
                  <a:lnTo>
                    <a:pt x="1880258" y="3066182"/>
                  </a:lnTo>
                  <a:lnTo>
                    <a:pt x="1834488" y="3075367"/>
                  </a:lnTo>
                  <a:lnTo>
                    <a:pt x="1788243" y="3083198"/>
                  </a:lnTo>
                  <a:lnTo>
                    <a:pt x="1741544" y="3089653"/>
                  </a:lnTo>
                  <a:lnTo>
                    <a:pt x="1694414" y="3094711"/>
                  </a:lnTo>
                  <a:lnTo>
                    <a:pt x="1646872" y="3098350"/>
                  </a:lnTo>
                  <a:lnTo>
                    <a:pt x="1598941" y="3100550"/>
                  </a:lnTo>
                  <a:lnTo>
                    <a:pt x="1550643" y="3101287"/>
                  </a:lnTo>
                  <a:lnTo>
                    <a:pt x="1502344" y="3100550"/>
                  </a:lnTo>
                  <a:lnTo>
                    <a:pt x="1454414" y="3098350"/>
                  </a:lnTo>
                  <a:lnTo>
                    <a:pt x="1406872" y="3094711"/>
                  </a:lnTo>
                  <a:lnTo>
                    <a:pt x="1359741" y="3089653"/>
                  </a:lnTo>
                  <a:lnTo>
                    <a:pt x="1313043" y="3083198"/>
                  </a:lnTo>
                  <a:lnTo>
                    <a:pt x="1266797" y="3075367"/>
                  </a:lnTo>
                  <a:lnTo>
                    <a:pt x="1221027" y="3066182"/>
                  </a:lnTo>
                  <a:lnTo>
                    <a:pt x="1175754" y="3055664"/>
                  </a:lnTo>
                  <a:lnTo>
                    <a:pt x="1130998" y="3043835"/>
                  </a:lnTo>
                  <a:lnTo>
                    <a:pt x="1086782" y="3030716"/>
                  </a:lnTo>
                  <a:lnTo>
                    <a:pt x="1043126" y="3016328"/>
                  </a:lnTo>
                  <a:lnTo>
                    <a:pt x="1000053" y="3000694"/>
                  </a:lnTo>
                  <a:lnTo>
                    <a:pt x="957583" y="2983834"/>
                  </a:lnTo>
                  <a:lnTo>
                    <a:pt x="915739" y="2965770"/>
                  </a:lnTo>
                  <a:lnTo>
                    <a:pt x="874541" y="2946523"/>
                  </a:lnTo>
                  <a:lnTo>
                    <a:pt x="834011" y="2926114"/>
                  </a:lnTo>
                  <a:lnTo>
                    <a:pt x="794170" y="2904566"/>
                  </a:lnTo>
                  <a:lnTo>
                    <a:pt x="755041" y="2881900"/>
                  </a:lnTo>
                  <a:lnTo>
                    <a:pt x="716643" y="2858137"/>
                  </a:lnTo>
                  <a:lnTo>
                    <a:pt x="679000" y="2833298"/>
                  </a:lnTo>
                  <a:lnTo>
                    <a:pt x="642132" y="2807405"/>
                  </a:lnTo>
                  <a:lnTo>
                    <a:pt x="606060" y="2780480"/>
                  </a:lnTo>
                  <a:lnTo>
                    <a:pt x="570807" y="2752544"/>
                  </a:lnTo>
                  <a:lnTo>
                    <a:pt x="536393" y="2723618"/>
                  </a:lnTo>
                  <a:lnTo>
                    <a:pt x="502840" y="2693723"/>
                  </a:lnTo>
                  <a:lnTo>
                    <a:pt x="470170" y="2662882"/>
                  </a:lnTo>
                  <a:lnTo>
                    <a:pt x="438404" y="2631116"/>
                  </a:lnTo>
                  <a:lnTo>
                    <a:pt x="407563" y="2598445"/>
                  </a:lnTo>
                  <a:lnTo>
                    <a:pt x="377668" y="2564892"/>
                  </a:lnTo>
                  <a:lnTo>
                    <a:pt x="348742" y="2530479"/>
                  </a:lnTo>
                  <a:lnTo>
                    <a:pt x="320806" y="2495225"/>
                  </a:lnTo>
                  <a:lnTo>
                    <a:pt x="293881" y="2459153"/>
                  </a:lnTo>
                  <a:lnTo>
                    <a:pt x="267988" y="2422285"/>
                  </a:lnTo>
                  <a:lnTo>
                    <a:pt x="243149" y="2384642"/>
                  </a:lnTo>
                  <a:lnTo>
                    <a:pt x="219386" y="2346244"/>
                  </a:lnTo>
                  <a:lnTo>
                    <a:pt x="196720" y="2307115"/>
                  </a:lnTo>
                  <a:lnTo>
                    <a:pt x="175172" y="2267274"/>
                  </a:lnTo>
                  <a:lnTo>
                    <a:pt x="154764" y="2226744"/>
                  </a:lnTo>
                  <a:lnTo>
                    <a:pt x="135517" y="2185546"/>
                  </a:lnTo>
                  <a:lnTo>
                    <a:pt x="117453" y="2143702"/>
                  </a:lnTo>
                  <a:lnTo>
                    <a:pt x="100593" y="2101232"/>
                  </a:lnTo>
                  <a:lnTo>
                    <a:pt x="84958" y="2058159"/>
                  </a:lnTo>
                  <a:lnTo>
                    <a:pt x="70571" y="2014503"/>
                  </a:lnTo>
                  <a:lnTo>
                    <a:pt x="57452" y="1970287"/>
                  </a:lnTo>
                  <a:lnTo>
                    <a:pt x="45623" y="1925531"/>
                  </a:lnTo>
                  <a:lnTo>
                    <a:pt x="35105" y="1880257"/>
                  </a:lnTo>
                  <a:lnTo>
                    <a:pt x="25920" y="1834487"/>
                  </a:lnTo>
                  <a:lnTo>
                    <a:pt x="18089" y="1788242"/>
                  </a:lnTo>
                  <a:lnTo>
                    <a:pt x="11634" y="1741543"/>
                  </a:lnTo>
                  <a:lnTo>
                    <a:pt x="6576" y="1694412"/>
                  </a:lnTo>
                  <a:lnTo>
                    <a:pt x="2937" y="1646871"/>
                  </a:lnTo>
                  <a:lnTo>
                    <a:pt x="737" y="1598940"/>
                  </a:lnTo>
                  <a:lnTo>
                    <a:pt x="0" y="1550642"/>
                  </a:lnTo>
                  <a:lnTo>
                    <a:pt x="737" y="1502343"/>
                  </a:lnTo>
                  <a:lnTo>
                    <a:pt x="2937" y="1454413"/>
                  </a:lnTo>
                  <a:lnTo>
                    <a:pt x="6576" y="1406871"/>
                  </a:lnTo>
                  <a:lnTo>
                    <a:pt x="11634" y="1359741"/>
                  </a:lnTo>
                  <a:lnTo>
                    <a:pt x="18089" y="1313042"/>
                  </a:lnTo>
                  <a:lnTo>
                    <a:pt x="25920" y="1266797"/>
                  </a:lnTo>
                  <a:lnTo>
                    <a:pt x="35105" y="1221027"/>
                  </a:lnTo>
                  <a:lnTo>
                    <a:pt x="45623" y="1175753"/>
                  </a:lnTo>
                  <a:lnTo>
                    <a:pt x="57452" y="1130998"/>
                  </a:lnTo>
                  <a:lnTo>
                    <a:pt x="70571" y="1086781"/>
                  </a:lnTo>
                  <a:lnTo>
                    <a:pt x="84958" y="1043126"/>
                  </a:lnTo>
                  <a:lnTo>
                    <a:pt x="100593" y="1000053"/>
                  </a:lnTo>
                  <a:lnTo>
                    <a:pt x="117453" y="957583"/>
                  </a:lnTo>
                  <a:lnTo>
                    <a:pt x="135517" y="915739"/>
                  </a:lnTo>
                  <a:lnTo>
                    <a:pt x="154764" y="874541"/>
                  </a:lnTo>
                  <a:lnTo>
                    <a:pt x="175172" y="834011"/>
                  </a:lnTo>
                  <a:lnTo>
                    <a:pt x="196720" y="794170"/>
                  </a:lnTo>
                  <a:lnTo>
                    <a:pt x="219386" y="755041"/>
                  </a:lnTo>
                  <a:lnTo>
                    <a:pt x="243149" y="716644"/>
                  </a:lnTo>
                  <a:lnTo>
                    <a:pt x="267988" y="679000"/>
                  </a:lnTo>
                  <a:lnTo>
                    <a:pt x="293881" y="642132"/>
                  </a:lnTo>
                  <a:lnTo>
                    <a:pt x="320806" y="606061"/>
                  </a:lnTo>
                  <a:lnTo>
                    <a:pt x="348742" y="570807"/>
                  </a:lnTo>
                  <a:lnTo>
                    <a:pt x="377668" y="536393"/>
                  </a:lnTo>
                  <a:lnTo>
                    <a:pt x="407563" y="502841"/>
                  </a:lnTo>
                  <a:lnTo>
                    <a:pt x="438404" y="470170"/>
                  </a:lnTo>
                  <a:lnTo>
                    <a:pt x="470170" y="438404"/>
                  </a:lnTo>
                  <a:lnTo>
                    <a:pt x="502840" y="407563"/>
                  </a:lnTo>
                  <a:lnTo>
                    <a:pt x="536393" y="377669"/>
                  </a:lnTo>
                  <a:lnTo>
                    <a:pt x="570807" y="348742"/>
                  </a:lnTo>
                  <a:lnTo>
                    <a:pt x="606060" y="320806"/>
                  </a:lnTo>
                  <a:lnTo>
                    <a:pt x="642132" y="293881"/>
                  </a:lnTo>
                  <a:lnTo>
                    <a:pt x="679000" y="267988"/>
                  </a:lnTo>
                  <a:lnTo>
                    <a:pt x="716643" y="243150"/>
                  </a:lnTo>
                  <a:lnTo>
                    <a:pt x="755041" y="219386"/>
                  </a:lnTo>
                  <a:lnTo>
                    <a:pt x="794170" y="196720"/>
                  </a:lnTo>
                  <a:lnTo>
                    <a:pt x="834011" y="175172"/>
                  </a:lnTo>
                  <a:lnTo>
                    <a:pt x="874541" y="154764"/>
                  </a:lnTo>
                  <a:lnTo>
                    <a:pt x="915739" y="135517"/>
                  </a:lnTo>
                  <a:lnTo>
                    <a:pt x="957583" y="117453"/>
                  </a:lnTo>
                  <a:lnTo>
                    <a:pt x="1000053" y="100593"/>
                  </a:lnTo>
                  <a:lnTo>
                    <a:pt x="1043126" y="84958"/>
                  </a:lnTo>
                  <a:lnTo>
                    <a:pt x="1086782" y="70571"/>
                  </a:lnTo>
                  <a:lnTo>
                    <a:pt x="1130998" y="57452"/>
                  </a:lnTo>
                  <a:lnTo>
                    <a:pt x="1175754" y="45623"/>
                  </a:lnTo>
                  <a:lnTo>
                    <a:pt x="1221027" y="35105"/>
                  </a:lnTo>
                  <a:lnTo>
                    <a:pt x="1266797" y="25920"/>
                  </a:lnTo>
                  <a:lnTo>
                    <a:pt x="1313043" y="18089"/>
                  </a:lnTo>
                  <a:lnTo>
                    <a:pt x="1359741" y="11634"/>
                  </a:lnTo>
                  <a:lnTo>
                    <a:pt x="1406872" y="6576"/>
                  </a:lnTo>
                  <a:lnTo>
                    <a:pt x="1454414" y="2937"/>
                  </a:lnTo>
                  <a:lnTo>
                    <a:pt x="1502344" y="737"/>
                  </a:lnTo>
                  <a:lnTo>
                    <a:pt x="155064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06873" y="1472680"/>
              <a:ext cx="2196288" cy="2875979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06873" y="1472680"/>
              <a:ext cx="2196465" cy="2876550"/>
            </a:xfrm>
            <a:custGeom>
              <a:avLst/>
              <a:gdLst/>
              <a:ahLst/>
              <a:cxnLst/>
              <a:rect l="l" t="t" r="r" b="b"/>
              <a:pathLst>
                <a:path w="2196465" h="2876550">
                  <a:moveTo>
                    <a:pt x="1202836" y="64462"/>
                  </a:moveTo>
                  <a:lnTo>
                    <a:pt x="1242967" y="82380"/>
                  </a:lnTo>
                  <a:lnTo>
                    <a:pt x="1282792" y="102287"/>
                  </a:lnTo>
                  <a:lnTo>
                    <a:pt x="1322272" y="124124"/>
                  </a:lnTo>
                  <a:lnTo>
                    <a:pt x="1361369" y="147836"/>
                  </a:lnTo>
                  <a:lnTo>
                    <a:pt x="1400042" y="173363"/>
                  </a:lnTo>
                  <a:lnTo>
                    <a:pt x="1438253" y="200648"/>
                  </a:lnTo>
                  <a:lnTo>
                    <a:pt x="1475964" y="229635"/>
                  </a:lnTo>
                  <a:lnTo>
                    <a:pt x="1513135" y="260265"/>
                  </a:lnTo>
                  <a:lnTo>
                    <a:pt x="1549727" y="292481"/>
                  </a:lnTo>
                  <a:lnTo>
                    <a:pt x="1585702" y="326225"/>
                  </a:lnTo>
                  <a:lnTo>
                    <a:pt x="1621021" y="361439"/>
                  </a:lnTo>
                  <a:lnTo>
                    <a:pt x="1655644" y="398067"/>
                  </a:lnTo>
                  <a:lnTo>
                    <a:pt x="1689532" y="436051"/>
                  </a:lnTo>
                  <a:lnTo>
                    <a:pt x="1722648" y="475333"/>
                  </a:lnTo>
                  <a:lnTo>
                    <a:pt x="1754951" y="515855"/>
                  </a:lnTo>
                  <a:lnTo>
                    <a:pt x="1786404" y="557561"/>
                  </a:lnTo>
                  <a:lnTo>
                    <a:pt x="1816966" y="600392"/>
                  </a:lnTo>
                  <a:lnTo>
                    <a:pt x="1846600" y="644291"/>
                  </a:lnTo>
                  <a:lnTo>
                    <a:pt x="1875265" y="689200"/>
                  </a:lnTo>
                  <a:lnTo>
                    <a:pt x="1902924" y="735063"/>
                  </a:lnTo>
                  <a:lnTo>
                    <a:pt x="1927380" y="777907"/>
                  </a:lnTo>
                  <a:lnTo>
                    <a:pt x="1950950" y="821456"/>
                  </a:lnTo>
                  <a:lnTo>
                    <a:pt x="1973609" y="865666"/>
                  </a:lnTo>
                  <a:lnTo>
                    <a:pt x="1995331" y="910492"/>
                  </a:lnTo>
                  <a:lnTo>
                    <a:pt x="2016089" y="955889"/>
                  </a:lnTo>
                  <a:lnTo>
                    <a:pt x="2035857" y="1001813"/>
                  </a:lnTo>
                  <a:lnTo>
                    <a:pt x="2054610" y="1048219"/>
                  </a:lnTo>
                  <a:lnTo>
                    <a:pt x="2072320" y="1095063"/>
                  </a:lnTo>
                  <a:lnTo>
                    <a:pt x="2088964" y="1142301"/>
                  </a:lnTo>
                  <a:lnTo>
                    <a:pt x="2104513" y="1189887"/>
                  </a:lnTo>
                  <a:lnTo>
                    <a:pt x="2118942" y="1237777"/>
                  </a:lnTo>
                  <a:lnTo>
                    <a:pt x="2132225" y="1285926"/>
                  </a:lnTo>
                  <a:lnTo>
                    <a:pt x="2144336" y="1334291"/>
                  </a:lnTo>
                  <a:lnTo>
                    <a:pt x="2155249" y="1382826"/>
                  </a:lnTo>
                  <a:lnTo>
                    <a:pt x="2164938" y="1431486"/>
                  </a:lnTo>
                  <a:lnTo>
                    <a:pt x="2173376" y="1480229"/>
                  </a:lnTo>
                  <a:lnTo>
                    <a:pt x="2180538" y="1529008"/>
                  </a:lnTo>
                  <a:lnTo>
                    <a:pt x="2186397" y="1577779"/>
                  </a:lnTo>
                  <a:lnTo>
                    <a:pt x="2190928" y="1626498"/>
                  </a:lnTo>
                  <a:lnTo>
                    <a:pt x="2194104" y="1675119"/>
                  </a:lnTo>
                  <a:lnTo>
                    <a:pt x="2195899" y="1723600"/>
                  </a:lnTo>
                  <a:lnTo>
                    <a:pt x="2196288" y="1771894"/>
                  </a:lnTo>
                  <a:lnTo>
                    <a:pt x="2194696" y="1833189"/>
                  </a:lnTo>
                  <a:lnTo>
                    <a:pt x="2190792" y="1892594"/>
                  </a:lnTo>
                  <a:lnTo>
                    <a:pt x="2184634" y="1950068"/>
                  </a:lnTo>
                  <a:lnTo>
                    <a:pt x="2176279" y="2005569"/>
                  </a:lnTo>
                  <a:lnTo>
                    <a:pt x="2165783" y="2059056"/>
                  </a:lnTo>
                  <a:lnTo>
                    <a:pt x="2153205" y="2110487"/>
                  </a:lnTo>
                  <a:lnTo>
                    <a:pt x="2138600" y="2159820"/>
                  </a:lnTo>
                  <a:lnTo>
                    <a:pt x="2122027" y="2207013"/>
                  </a:lnTo>
                  <a:lnTo>
                    <a:pt x="2103542" y="2252024"/>
                  </a:lnTo>
                  <a:lnTo>
                    <a:pt x="2083202" y="2294813"/>
                  </a:lnTo>
                  <a:lnTo>
                    <a:pt x="2061065" y="2335337"/>
                  </a:lnTo>
                  <a:lnTo>
                    <a:pt x="2037188" y="2373554"/>
                  </a:lnTo>
                  <a:lnTo>
                    <a:pt x="2011627" y="2409423"/>
                  </a:lnTo>
                  <a:lnTo>
                    <a:pt x="1984440" y="2442902"/>
                  </a:lnTo>
                  <a:lnTo>
                    <a:pt x="1955684" y="2473949"/>
                  </a:lnTo>
                  <a:lnTo>
                    <a:pt x="1925417" y="2502523"/>
                  </a:lnTo>
                  <a:lnTo>
                    <a:pt x="1893694" y="2528582"/>
                  </a:lnTo>
                  <a:lnTo>
                    <a:pt x="1846746" y="2560872"/>
                  </a:lnTo>
                  <a:lnTo>
                    <a:pt x="1797221" y="2587961"/>
                  </a:lnTo>
                  <a:lnTo>
                    <a:pt x="1775486" y="2598891"/>
                  </a:lnTo>
                  <a:lnTo>
                    <a:pt x="1743762" y="2615398"/>
                  </a:lnTo>
                  <a:lnTo>
                    <a:pt x="1703678" y="2636457"/>
                  </a:lnTo>
                  <a:lnTo>
                    <a:pt x="1656865" y="2661046"/>
                  </a:lnTo>
                  <a:lnTo>
                    <a:pt x="1604952" y="2688141"/>
                  </a:lnTo>
                  <a:lnTo>
                    <a:pt x="1549569" y="2716720"/>
                  </a:lnTo>
                  <a:lnTo>
                    <a:pt x="1492345" y="2745759"/>
                  </a:lnTo>
                  <a:lnTo>
                    <a:pt x="1434910" y="2774235"/>
                  </a:lnTo>
                  <a:lnTo>
                    <a:pt x="1378893" y="2801125"/>
                  </a:lnTo>
                  <a:lnTo>
                    <a:pt x="1325925" y="2825407"/>
                  </a:lnTo>
                  <a:lnTo>
                    <a:pt x="1277634" y="2846056"/>
                  </a:lnTo>
                  <a:lnTo>
                    <a:pt x="1235650" y="2862050"/>
                  </a:lnTo>
                  <a:lnTo>
                    <a:pt x="1177124" y="2875979"/>
                  </a:lnTo>
                  <a:lnTo>
                    <a:pt x="1156904" y="2870680"/>
                  </a:lnTo>
                  <a:lnTo>
                    <a:pt x="1149238" y="2856078"/>
                  </a:lnTo>
                  <a:lnTo>
                    <a:pt x="1151563" y="2833785"/>
                  </a:lnTo>
                  <a:lnTo>
                    <a:pt x="1161312" y="2805410"/>
                  </a:lnTo>
                  <a:lnTo>
                    <a:pt x="1175922" y="2772563"/>
                  </a:lnTo>
                  <a:lnTo>
                    <a:pt x="1192827" y="2736855"/>
                  </a:lnTo>
                  <a:lnTo>
                    <a:pt x="1209462" y="2699895"/>
                  </a:lnTo>
                  <a:lnTo>
                    <a:pt x="1223264" y="2663294"/>
                  </a:lnTo>
                  <a:lnTo>
                    <a:pt x="1231666" y="2628661"/>
                  </a:lnTo>
                  <a:lnTo>
                    <a:pt x="1232104" y="2597606"/>
                  </a:lnTo>
                  <a:lnTo>
                    <a:pt x="1222013" y="2571741"/>
                  </a:lnTo>
                  <a:lnTo>
                    <a:pt x="1198829" y="2552674"/>
                  </a:lnTo>
                  <a:lnTo>
                    <a:pt x="1157501" y="2531112"/>
                  </a:lnTo>
                  <a:lnTo>
                    <a:pt x="1116679" y="2507597"/>
                  </a:lnTo>
                  <a:lnTo>
                    <a:pt x="1076398" y="2482191"/>
                  </a:lnTo>
                  <a:lnTo>
                    <a:pt x="1036690" y="2454958"/>
                  </a:lnTo>
                  <a:lnTo>
                    <a:pt x="997589" y="2425960"/>
                  </a:lnTo>
                  <a:lnTo>
                    <a:pt x="959128" y="2395260"/>
                  </a:lnTo>
                  <a:lnTo>
                    <a:pt x="921341" y="2362921"/>
                  </a:lnTo>
                  <a:lnTo>
                    <a:pt x="884260" y="2329005"/>
                  </a:lnTo>
                  <a:lnTo>
                    <a:pt x="847920" y="2293576"/>
                  </a:lnTo>
                  <a:lnTo>
                    <a:pt x="812354" y="2256697"/>
                  </a:lnTo>
                  <a:lnTo>
                    <a:pt x="777595" y="2218429"/>
                  </a:lnTo>
                  <a:lnTo>
                    <a:pt x="743676" y="2178837"/>
                  </a:lnTo>
                  <a:lnTo>
                    <a:pt x="710631" y="2137983"/>
                  </a:lnTo>
                  <a:lnTo>
                    <a:pt x="678494" y="2095929"/>
                  </a:lnTo>
                  <a:lnTo>
                    <a:pt x="647297" y="2052738"/>
                  </a:lnTo>
                  <a:lnTo>
                    <a:pt x="617074" y="2008474"/>
                  </a:lnTo>
                  <a:lnTo>
                    <a:pt x="587859" y="1963200"/>
                  </a:lnTo>
                  <a:lnTo>
                    <a:pt x="559685" y="1916977"/>
                  </a:lnTo>
                  <a:lnTo>
                    <a:pt x="532584" y="1869869"/>
                  </a:lnTo>
                  <a:lnTo>
                    <a:pt x="508062" y="1824730"/>
                  </a:lnTo>
                  <a:lnTo>
                    <a:pt x="484525" y="1778868"/>
                  </a:lnTo>
                  <a:lnTo>
                    <a:pt x="462000" y="1732331"/>
                  </a:lnTo>
                  <a:lnTo>
                    <a:pt x="440516" y="1685172"/>
                  </a:lnTo>
                  <a:lnTo>
                    <a:pt x="420103" y="1637439"/>
                  </a:lnTo>
                  <a:lnTo>
                    <a:pt x="400789" y="1589184"/>
                  </a:lnTo>
                  <a:lnTo>
                    <a:pt x="382602" y="1540456"/>
                  </a:lnTo>
                  <a:lnTo>
                    <a:pt x="365571" y="1491307"/>
                  </a:lnTo>
                  <a:lnTo>
                    <a:pt x="349726" y="1441786"/>
                  </a:lnTo>
                  <a:lnTo>
                    <a:pt x="335094" y="1391944"/>
                  </a:lnTo>
                  <a:lnTo>
                    <a:pt x="321704" y="1341831"/>
                  </a:lnTo>
                  <a:lnTo>
                    <a:pt x="309585" y="1291498"/>
                  </a:lnTo>
                  <a:lnTo>
                    <a:pt x="298766" y="1240994"/>
                  </a:lnTo>
                  <a:lnTo>
                    <a:pt x="289276" y="1190372"/>
                  </a:lnTo>
                  <a:lnTo>
                    <a:pt x="281142" y="1139679"/>
                  </a:lnTo>
                  <a:lnTo>
                    <a:pt x="274394" y="1088968"/>
                  </a:lnTo>
                  <a:lnTo>
                    <a:pt x="269061" y="1038289"/>
                  </a:lnTo>
                  <a:lnTo>
                    <a:pt x="265171" y="987691"/>
                  </a:lnTo>
                  <a:lnTo>
                    <a:pt x="262753" y="937226"/>
                  </a:lnTo>
                  <a:lnTo>
                    <a:pt x="261835" y="886943"/>
                  </a:lnTo>
                  <a:lnTo>
                    <a:pt x="258549" y="836478"/>
                  </a:lnTo>
                  <a:lnTo>
                    <a:pt x="249583" y="790489"/>
                  </a:lnTo>
                  <a:lnTo>
                    <a:pt x="235782" y="748640"/>
                  </a:lnTo>
                  <a:lnTo>
                    <a:pt x="217988" y="710596"/>
                  </a:lnTo>
                  <a:lnTo>
                    <a:pt x="197046" y="676022"/>
                  </a:lnTo>
                  <a:lnTo>
                    <a:pt x="173799" y="644580"/>
                  </a:lnTo>
                  <a:lnTo>
                    <a:pt x="123761" y="589756"/>
                  </a:lnTo>
                  <a:lnTo>
                    <a:pt x="74624" y="543436"/>
                  </a:lnTo>
                  <a:lnTo>
                    <a:pt x="52502" y="522626"/>
                  </a:lnTo>
                  <a:lnTo>
                    <a:pt x="33135" y="502936"/>
                  </a:lnTo>
                  <a:lnTo>
                    <a:pt x="17366" y="484029"/>
                  </a:lnTo>
                  <a:lnTo>
                    <a:pt x="6040" y="465570"/>
                  </a:lnTo>
                  <a:lnTo>
                    <a:pt x="0" y="447223"/>
                  </a:lnTo>
                  <a:lnTo>
                    <a:pt x="88" y="428652"/>
                  </a:lnTo>
                  <a:lnTo>
                    <a:pt x="22026" y="389497"/>
                  </a:lnTo>
                  <a:lnTo>
                    <a:pt x="65618" y="354844"/>
                  </a:lnTo>
                  <a:lnTo>
                    <a:pt x="139774" y="313168"/>
                  </a:lnTo>
                  <a:lnTo>
                    <a:pt x="189839" y="286772"/>
                  </a:lnTo>
                  <a:lnTo>
                    <a:pt x="245872" y="257928"/>
                  </a:lnTo>
                  <a:lnTo>
                    <a:pt x="305856" y="227578"/>
                  </a:lnTo>
                  <a:lnTo>
                    <a:pt x="367771" y="196665"/>
                  </a:lnTo>
                  <a:lnTo>
                    <a:pt x="429601" y="166130"/>
                  </a:lnTo>
                  <a:lnTo>
                    <a:pt x="489327" y="136916"/>
                  </a:lnTo>
                  <a:lnTo>
                    <a:pt x="544932" y="109965"/>
                  </a:lnTo>
                  <a:lnTo>
                    <a:pt x="594399" y="86220"/>
                  </a:lnTo>
                  <a:lnTo>
                    <a:pt x="635709" y="66623"/>
                  </a:lnTo>
                  <a:lnTo>
                    <a:pt x="685789" y="43643"/>
                  </a:lnTo>
                  <a:lnTo>
                    <a:pt x="726567" y="28316"/>
                  </a:lnTo>
                  <a:lnTo>
                    <a:pt x="768764" y="16215"/>
                  </a:lnTo>
                  <a:lnTo>
                    <a:pt x="812321" y="7414"/>
                  </a:lnTo>
                  <a:lnTo>
                    <a:pt x="857182" y="1985"/>
                  </a:lnTo>
                  <a:lnTo>
                    <a:pt x="903288" y="0"/>
                  </a:lnTo>
                  <a:lnTo>
                    <a:pt x="950581" y="1530"/>
                  </a:lnTo>
                  <a:lnTo>
                    <a:pt x="999004" y="6650"/>
                  </a:lnTo>
                  <a:lnTo>
                    <a:pt x="1048498" y="15431"/>
                  </a:lnTo>
                  <a:lnTo>
                    <a:pt x="1099007" y="27945"/>
                  </a:lnTo>
                  <a:lnTo>
                    <a:pt x="1150472" y="44264"/>
                  </a:lnTo>
                  <a:lnTo>
                    <a:pt x="1202836" y="6446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587" y="1770429"/>
              <a:ext cx="1934845" cy="2642870"/>
            </a:xfrm>
            <a:custGeom>
              <a:avLst/>
              <a:gdLst/>
              <a:ahLst/>
              <a:cxnLst/>
              <a:rect l="l" t="t" r="r" b="b"/>
              <a:pathLst>
                <a:path w="1934844" h="2642870">
                  <a:moveTo>
                    <a:pt x="636668" y="0"/>
                  </a:moveTo>
                  <a:lnTo>
                    <a:pt x="589912" y="2412"/>
                  </a:lnTo>
                  <a:lnTo>
                    <a:pt x="544451" y="8379"/>
                  </a:lnTo>
                  <a:lnTo>
                    <a:pt x="500347" y="17823"/>
                  </a:lnTo>
                  <a:lnTo>
                    <a:pt x="457659" y="30669"/>
                  </a:lnTo>
                  <a:lnTo>
                    <a:pt x="416449" y="46840"/>
                  </a:lnTo>
                  <a:lnTo>
                    <a:pt x="376777" y="66262"/>
                  </a:lnTo>
                  <a:lnTo>
                    <a:pt x="338704" y="88856"/>
                  </a:lnTo>
                  <a:lnTo>
                    <a:pt x="302291" y="114548"/>
                  </a:lnTo>
                  <a:lnTo>
                    <a:pt x="267599" y="143261"/>
                  </a:lnTo>
                  <a:lnTo>
                    <a:pt x="237038" y="172533"/>
                  </a:lnTo>
                  <a:lnTo>
                    <a:pt x="208070" y="204338"/>
                  </a:lnTo>
                  <a:lnTo>
                    <a:pt x="180748" y="238624"/>
                  </a:lnTo>
                  <a:lnTo>
                    <a:pt x="155126" y="275340"/>
                  </a:lnTo>
                  <a:lnTo>
                    <a:pt x="131259" y="314436"/>
                  </a:lnTo>
                  <a:lnTo>
                    <a:pt x="109201" y="355859"/>
                  </a:lnTo>
                  <a:lnTo>
                    <a:pt x="89005" y="399560"/>
                  </a:lnTo>
                  <a:lnTo>
                    <a:pt x="70726" y="445487"/>
                  </a:lnTo>
                  <a:lnTo>
                    <a:pt x="54419" y="493588"/>
                  </a:lnTo>
                  <a:lnTo>
                    <a:pt x="40136" y="543813"/>
                  </a:lnTo>
                  <a:lnTo>
                    <a:pt x="27933" y="596111"/>
                  </a:lnTo>
                  <a:lnTo>
                    <a:pt x="17863" y="650430"/>
                  </a:lnTo>
                  <a:lnTo>
                    <a:pt x="9980" y="706720"/>
                  </a:lnTo>
                  <a:lnTo>
                    <a:pt x="4340" y="764929"/>
                  </a:lnTo>
                  <a:lnTo>
                    <a:pt x="995" y="825007"/>
                  </a:lnTo>
                  <a:lnTo>
                    <a:pt x="0" y="886902"/>
                  </a:lnTo>
                  <a:lnTo>
                    <a:pt x="917" y="937136"/>
                  </a:lnTo>
                  <a:lnTo>
                    <a:pt x="3335" y="987563"/>
                  </a:lnTo>
                  <a:lnTo>
                    <a:pt x="7225" y="1038131"/>
                  </a:lnTo>
                  <a:lnTo>
                    <a:pt x="12558" y="1088789"/>
                  </a:lnTo>
                  <a:lnTo>
                    <a:pt x="19306" y="1139487"/>
                  </a:lnTo>
                  <a:lnTo>
                    <a:pt x="27440" y="1190172"/>
                  </a:lnTo>
                  <a:lnTo>
                    <a:pt x="36930" y="1240794"/>
                  </a:lnTo>
                  <a:lnTo>
                    <a:pt x="47749" y="1291302"/>
                  </a:lnTo>
                  <a:lnTo>
                    <a:pt x="59868" y="1341643"/>
                  </a:lnTo>
                  <a:lnTo>
                    <a:pt x="73258" y="1391768"/>
                  </a:lnTo>
                  <a:lnTo>
                    <a:pt x="87890" y="1441625"/>
                  </a:lnTo>
                  <a:lnTo>
                    <a:pt x="103735" y="1491163"/>
                  </a:lnTo>
                  <a:lnTo>
                    <a:pt x="120766" y="1540330"/>
                  </a:lnTo>
                  <a:lnTo>
                    <a:pt x="138953" y="1589076"/>
                  </a:lnTo>
                  <a:lnTo>
                    <a:pt x="158267" y="1637348"/>
                  </a:lnTo>
                  <a:lnTo>
                    <a:pt x="178680" y="1685097"/>
                  </a:lnTo>
                  <a:lnTo>
                    <a:pt x="200164" y="1732271"/>
                  </a:lnTo>
                  <a:lnTo>
                    <a:pt x="222689" y="1778818"/>
                  </a:lnTo>
                  <a:lnTo>
                    <a:pt x="246226" y="1824688"/>
                  </a:lnTo>
                  <a:lnTo>
                    <a:pt x="270748" y="1869829"/>
                  </a:lnTo>
                  <a:lnTo>
                    <a:pt x="297848" y="1916937"/>
                  </a:lnTo>
                  <a:lnTo>
                    <a:pt x="326021" y="1963161"/>
                  </a:lnTo>
                  <a:lnTo>
                    <a:pt x="355235" y="2008438"/>
                  </a:lnTo>
                  <a:lnTo>
                    <a:pt x="385455" y="2052705"/>
                  </a:lnTo>
                  <a:lnTo>
                    <a:pt x="416650" y="2095899"/>
                  </a:lnTo>
                  <a:lnTo>
                    <a:pt x="448784" y="2137957"/>
                  </a:lnTo>
                  <a:lnTo>
                    <a:pt x="481826" y="2178815"/>
                  </a:lnTo>
                  <a:lnTo>
                    <a:pt x="515742" y="2218411"/>
                  </a:lnTo>
                  <a:lnTo>
                    <a:pt x="550499" y="2256681"/>
                  </a:lnTo>
                  <a:lnTo>
                    <a:pt x="586063" y="2293564"/>
                  </a:lnTo>
                  <a:lnTo>
                    <a:pt x="622401" y="2328995"/>
                  </a:lnTo>
                  <a:lnTo>
                    <a:pt x="659480" y="2362911"/>
                  </a:lnTo>
                  <a:lnTo>
                    <a:pt x="697268" y="2395251"/>
                  </a:lnTo>
                  <a:lnTo>
                    <a:pt x="735729" y="2425950"/>
                  </a:lnTo>
                  <a:lnTo>
                    <a:pt x="774832" y="2454945"/>
                  </a:lnTo>
                  <a:lnTo>
                    <a:pt x="814544" y="2482174"/>
                  </a:lnTo>
                  <a:lnTo>
                    <a:pt x="854829" y="2507574"/>
                  </a:lnTo>
                  <a:lnTo>
                    <a:pt x="895657" y="2531081"/>
                  </a:lnTo>
                  <a:lnTo>
                    <a:pt x="936993" y="2552633"/>
                  </a:lnTo>
                  <a:lnTo>
                    <a:pt x="990103" y="2577084"/>
                  </a:lnTo>
                  <a:lnTo>
                    <a:pt x="1042587" y="2597591"/>
                  </a:lnTo>
                  <a:lnTo>
                    <a:pt x="1094366" y="2614204"/>
                  </a:lnTo>
                  <a:lnTo>
                    <a:pt x="1145359" y="2626976"/>
                  </a:lnTo>
                  <a:lnTo>
                    <a:pt x="1195489" y="2635957"/>
                  </a:lnTo>
                  <a:lnTo>
                    <a:pt x="1244675" y="2641198"/>
                  </a:lnTo>
                  <a:lnTo>
                    <a:pt x="1292840" y="2642751"/>
                  </a:lnTo>
                  <a:lnTo>
                    <a:pt x="1339903" y="2640666"/>
                  </a:lnTo>
                  <a:lnTo>
                    <a:pt x="1385785" y="2634996"/>
                  </a:lnTo>
                  <a:lnTo>
                    <a:pt x="1430408" y="2625792"/>
                  </a:lnTo>
                  <a:lnTo>
                    <a:pt x="1473692" y="2613104"/>
                  </a:lnTo>
                  <a:lnTo>
                    <a:pt x="1515558" y="2596983"/>
                  </a:lnTo>
                  <a:lnTo>
                    <a:pt x="1555927" y="2577482"/>
                  </a:lnTo>
                  <a:lnTo>
                    <a:pt x="1594720" y="2554651"/>
                  </a:lnTo>
                  <a:lnTo>
                    <a:pt x="1631858" y="2528542"/>
                  </a:lnTo>
                  <a:lnTo>
                    <a:pt x="1663581" y="2502483"/>
                  </a:lnTo>
                  <a:lnTo>
                    <a:pt x="1693849" y="2473909"/>
                  </a:lnTo>
                  <a:lnTo>
                    <a:pt x="1722605" y="2442862"/>
                  </a:lnTo>
                  <a:lnTo>
                    <a:pt x="1749792" y="2409383"/>
                  </a:lnTo>
                  <a:lnTo>
                    <a:pt x="1775352" y="2373514"/>
                  </a:lnTo>
                  <a:lnTo>
                    <a:pt x="1799230" y="2335297"/>
                  </a:lnTo>
                  <a:lnTo>
                    <a:pt x="1821367" y="2294773"/>
                  </a:lnTo>
                  <a:lnTo>
                    <a:pt x="1841707" y="2251984"/>
                  </a:lnTo>
                  <a:lnTo>
                    <a:pt x="1860192" y="2206973"/>
                  </a:lnTo>
                  <a:lnTo>
                    <a:pt x="1876765" y="2159780"/>
                  </a:lnTo>
                  <a:lnTo>
                    <a:pt x="1891369" y="2110447"/>
                  </a:lnTo>
                  <a:lnTo>
                    <a:pt x="1903948" y="2059016"/>
                  </a:lnTo>
                  <a:lnTo>
                    <a:pt x="1914443" y="2005529"/>
                  </a:lnTo>
                  <a:lnTo>
                    <a:pt x="1922798" y="1950028"/>
                  </a:lnTo>
                  <a:lnTo>
                    <a:pt x="1928956" y="1892554"/>
                  </a:lnTo>
                  <a:lnTo>
                    <a:pt x="1932860" y="1833149"/>
                  </a:lnTo>
                  <a:lnTo>
                    <a:pt x="1934452" y="1771854"/>
                  </a:lnTo>
                  <a:lnTo>
                    <a:pt x="1934063" y="1723559"/>
                  </a:lnTo>
                  <a:lnTo>
                    <a:pt x="1932268" y="1675079"/>
                  </a:lnTo>
                  <a:lnTo>
                    <a:pt x="1929092" y="1626456"/>
                  </a:lnTo>
                  <a:lnTo>
                    <a:pt x="1924561" y="1577737"/>
                  </a:lnTo>
                  <a:lnTo>
                    <a:pt x="1918702" y="1528966"/>
                  </a:lnTo>
                  <a:lnTo>
                    <a:pt x="1911540" y="1480187"/>
                  </a:lnTo>
                  <a:lnTo>
                    <a:pt x="1903102" y="1431445"/>
                  </a:lnTo>
                  <a:lnTo>
                    <a:pt x="1893413" y="1382784"/>
                  </a:lnTo>
                  <a:lnTo>
                    <a:pt x="1882500" y="1334249"/>
                  </a:lnTo>
                  <a:lnTo>
                    <a:pt x="1870389" y="1285885"/>
                  </a:lnTo>
                  <a:lnTo>
                    <a:pt x="1857106" y="1237735"/>
                  </a:lnTo>
                  <a:lnTo>
                    <a:pt x="1842677" y="1189845"/>
                  </a:lnTo>
                  <a:lnTo>
                    <a:pt x="1827128" y="1142259"/>
                  </a:lnTo>
                  <a:lnTo>
                    <a:pt x="1810484" y="1095022"/>
                  </a:lnTo>
                  <a:lnTo>
                    <a:pt x="1792774" y="1048178"/>
                  </a:lnTo>
                  <a:lnTo>
                    <a:pt x="1774021" y="1001772"/>
                  </a:lnTo>
                  <a:lnTo>
                    <a:pt x="1754253" y="955848"/>
                  </a:lnTo>
                  <a:lnTo>
                    <a:pt x="1733495" y="910451"/>
                  </a:lnTo>
                  <a:lnTo>
                    <a:pt x="1711773" y="865626"/>
                  </a:lnTo>
                  <a:lnTo>
                    <a:pt x="1689114" y="821416"/>
                  </a:lnTo>
                  <a:lnTo>
                    <a:pt x="1665544" y="777867"/>
                  </a:lnTo>
                  <a:lnTo>
                    <a:pt x="1641088" y="735023"/>
                  </a:lnTo>
                  <a:lnTo>
                    <a:pt x="1613429" y="689160"/>
                  </a:lnTo>
                  <a:lnTo>
                    <a:pt x="1584764" y="644251"/>
                  </a:lnTo>
                  <a:lnTo>
                    <a:pt x="1555130" y="600352"/>
                  </a:lnTo>
                  <a:lnTo>
                    <a:pt x="1524568" y="557521"/>
                  </a:lnTo>
                  <a:lnTo>
                    <a:pt x="1493116" y="515815"/>
                  </a:lnTo>
                  <a:lnTo>
                    <a:pt x="1460813" y="475293"/>
                  </a:lnTo>
                  <a:lnTo>
                    <a:pt x="1427697" y="436011"/>
                  </a:lnTo>
                  <a:lnTo>
                    <a:pt x="1393809" y="398027"/>
                  </a:lnTo>
                  <a:lnTo>
                    <a:pt x="1359186" y="361399"/>
                  </a:lnTo>
                  <a:lnTo>
                    <a:pt x="1323868" y="326184"/>
                  </a:lnTo>
                  <a:lnTo>
                    <a:pt x="1287893" y="292440"/>
                  </a:lnTo>
                  <a:lnTo>
                    <a:pt x="1251301" y="260224"/>
                  </a:lnTo>
                  <a:lnTo>
                    <a:pt x="1214130" y="229594"/>
                  </a:lnTo>
                  <a:lnTo>
                    <a:pt x="1176419" y="200607"/>
                  </a:lnTo>
                  <a:lnTo>
                    <a:pt x="1138208" y="173321"/>
                  </a:lnTo>
                  <a:lnTo>
                    <a:pt x="1099534" y="147794"/>
                  </a:lnTo>
                  <a:lnTo>
                    <a:pt x="1060438" y="124082"/>
                  </a:lnTo>
                  <a:lnTo>
                    <a:pt x="1020957" y="102244"/>
                  </a:lnTo>
                  <a:lnTo>
                    <a:pt x="981132" y="82337"/>
                  </a:lnTo>
                  <a:lnTo>
                    <a:pt x="941000" y="64418"/>
                  </a:lnTo>
                  <a:lnTo>
                    <a:pt x="887749" y="43909"/>
                  </a:lnTo>
                  <a:lnTo>
                    <a:pt x="835428" y="27411"/>
                  </a:lnTo>
                  <a:lnTo>
                    <a:pt x="784099" y="14846"/>
                  </a:lnTo>
                  <a:lnTo>
                    <a:pt x="733822" y="6141"/>
                  </a:lnTo>
                  <a:lnTo>
                    <a:pt x="684658" y="1217"/>
                  </a:lnTo>
                  <a:lnTo>
                    <a:pt x="63666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587" y="1770429"/>
              <a:ext cx="1934845" cy="2642870"/>
            </a:xfrm>
            <a:custGeom>
              <a:avLst/>
              <a:gdLst/>
              <a:ahLst/>
              <a:cxnLst/>
              <a:rect l="l" t="t" r="r" b="b"/>
              <a:pathLst>
                <a:path w="1934844" h="2642870">
                  <a:moveTo>
                    <a:pt x="941000" y="64418"/>
                  </a:moveTo>
                  <a:lnTo>
                    <a:pt x="981132" y="82337"/>
                  </a:lnTo>
                  <a:lnTo>
                    <a:pt x="1020957" y="102244"/>
                  </a:lnTo>
                  <a:lnTo>
                    <a:pt x="1060438" y="124082"/>
                  </a:lnTo>
                  <a:lnTo>
                    <a:pt x="1099534" y="147794"/>
                  </a:lnTo>
                  <a:lnTo>
                    <a:pt x="1138208" y="173321"/>
                  </a:lnTo>
                  <a:lnTo>
                    <a:pt x="1176419" y="200607"/>
                  </a:lnTo>
                  <a:lnTo>
                    <a:pt x="1214130" y="229594"/>
                  </a:lnTo>
                  <a:lnTo>
                    <a:pt x="1251301" y="260224"/>
                  </a:lnTo>
                  <a:lnTo>
                    <a:pt x="1287893" y="292440"/>
                  </a:lnTo>
                  <a:lnTo>
                    <a:pt x="1323868" y="326184"/>
                  </a:lnTo>
                  <a:lnTo>
                    <a:pt x="1359186" y="361399"/>
                  </a:lnTo>
                  <a:lnTo>
                    <a:pt x="1393809" y="398027"/>
                  </a:lnTo>
                  <a:lnTo>
                    <a:pt x="1427697" y="436011"/>
                  </a:lnTo>
                  <a:lnTo>
                    <a:pt x="1460813" y="475293"/>
                  </a:lnTo>
                  <a:lnTo>
                    <a:pt x="1493116" y="515815"/>
                  </a:lnTo>
                  <a:lnTo>
                    <a:pt x="1524568" y="557521"/>
                  </a:lnTo>
                  <a:lnTo>
                    <a:pt x="1555130" y="600352"/>
                  </a:lnTo>
                  <a:lnTo>
                    <a:pt x="1584764" y="644251"/>
                  </a:lnTo>
                  <a:lnTo>
                    <a:pt x="1613429" y="689160"/>
                  </a:lnTo>
                  <a:lnTo>
                    <a:pt x="1641088" y="735023"/>
                  </a:lnTo>
                  <a:lnTo>
                    <a:pt x="1665544" y="777867"/>
                  </a:lnTo>
                  <a:lnTo>
                    <a:pt x="1689114" y="821416"/>
                  </a:lnTo>
                  <a:lnTo>
                    <a:pt x="1711773" y="865626"/>
                  </a:lnTo>
                  <a:lnTo>
                    <a:pt x="1733495" y="910451"/>
                  </a:lnTo>
                  <a:lnTo>
                    <a:pt x="1754253" y="955848"/>
                  </a:lnTo>
                  <a:lnTo>
                    <a:pt x="1774021" y="1001772"/>
                  </a:lnTo>
                  <a:lnTo>
                    <a:pt x="1792774" y="1048178"/>
                  </a:lnTo>
                  <a:lnTo>
                    <a:pt x="1810484" y="1095022"/>
                  </a:lnTo>
                  <a:lnTo>
                    <a:pt x="1827128" y="1142259"/>
                  </a:lnTo>
                  <a:lnTo>
                    <a:pt x="1842677" y="1189845"/>
                  </a:lnTo>
                  <a:lnTo>
                    <a:pt x="1857106" y="1237735"/>
                  </a:lnTo>
                  <a:lnTo>
                    <a:pt x="1870389" y="1285885"/>
                  </a:lnTo>
                  <a:lnTo>
                    <a:pt x="1882500" y="1334249"/>
                  </a:lnTo>
                  <a:lnTo>
                    <a:pt x="1893413" y="1382784"/>
                  </a:lnTo>
                  <a:lnTo>
                    <a:pt x="1903102" y="1431445"/>
                  </a:lnTo>
                  <a:lnTo>
                    <a:pt x="1911540" y="1480187"/>
                  </a:lnTo>
                  <a:lnTo>
                    <a:pt x="1918702" y="1528966"/>
                  </a:lnTo>
                  <a:lnTo>
                    <a:pt x="1924561" y="1577737"/>
                  </a:lnTo>
                  <a:lnTo>
                    <a:pt x="1929092" y="1626456"/>
                  </a:lnTo>
                  <a:lnTo>
                    <a:pt x="1932268" y="1675079"/>
                  </a:lnTo>
                  <a:lnTo>
                    <a:pt x="1934063" y="1723559"/>
                  </a:lnTo>
                  <a:lnTo>
                    <a:pt x="1934452" y="1771854"/>
                  </a:lnTo>
                  <a:lnTo>
                    <a:pt x="1932860" y="1833149"/>
                  </a:lnTo>
                  <a:lnTo>
                    <a:pt x="1928956" y="1892554"/>
                  </a:lnTo>
                  <a:lnTo>
                    <a:pt x="1922798" y="1950028"/>
                  </a:lnTo>
                  <a:lnTo>
                    <a:pt x="1914443" y="2005529"/>
                  </a:lnTo>
                  <a:lnTo>
                    <a:pt x="1903948" y="2059016"/>
                  </a:lnTo>
                  <a:lnTo>
                    <a:pt x="1891369" y="2110447"/>
                  </a:lnTo>
                  <a:lnTo>
                    <a:pt x="1876765" y="2159780"/>
                  </a:lnTo>
                  <a:lnTo>
                    <a:pt x="1860192" y="2206973"/>
                  </a:lnTo>
                  <a:lnTo>
                    <a:pt x="1841707" y="2251984"/>
                  </a:lnTo>
                  <a:lnTo>
                    <a:pt x="1821367" y="2294773"/>
                  </a:lnTo>
                  <a:lnTo>
                    <a:pt x="1799230" y="2335297"/>
                  </a:lnTo>
                  <a:lnTo>
                    <a:pt x="1775352" y="2373514"/>
                  </a:lnTo>
                  <a:lnTo>
                    <a:pt x="1749792" y="2409383"/>
                  </a:lnTo>
                  <a:lnTo>
                    <a:pt x="1722605" y="2442862"/>
                  </a:lnTo>
                  <a:lnTo>
                    <a:pt x="1693849" y="2473909"/>
                  </a:lnTo>
                  <a:lnTo>
                    <a:pt x="1663581" y="2502483"/>
                  </a:lnTo>
                  <a:lnTo>
                    <a:pt x="1631858" y="2528542"/>
                  </a:lnTo>
                  <a:lnTo>
                    <a:pt x="1594720" y="2554651"/>
                  </a:lnTo>
                  <a:lnTo>
                    <a:pt x="1555927" y="2577482"/>
                  </a:lnTo>
                  <a:lnTo>
                    <a:pt x="1515558" y="2596983"/>
                  </a:lnTo>
                  <a:lnTo>
                    <a:pt x="1473692" y="2613104"/>
                  </a:lnTo>
                  <a:lnTo>
                    <a:pt x="1430408" y="2625792"/>
                  </a:lnTo>
                  <a:lnTo>
                    <a:pt x="1385785" y="2634996"/>
                  </a:lnTo>
                  <a:lnTo>
                    <a:pt x="1339903" y="2640666"/>
                  </a:lnTo>
                  <a:lnTo>
                    <a:pt x="1292840" y="2642751"/>
                  </a:lnTo>
                  <a:lnTo>
                    <a:pt x="1244675" y="2641198"/>
                  </a:lnTo>
                  <a:lnTo>
                    <a:pt x="1195489" y="2635957"/>
                  </a:lnTo>
                  <a:lnTo>
                    <a:pt x="1145359" y="2626976"/>
                  </a:lnTo>
                  <a:lnTo>
                    <a:pt x="1094366" y="2614204"/>
                  </a:lnTo>
                  <a:lnTo>
                    <a:pt x="1042587" y="2597591"/>
                  </a:lnTo>
                  <a:lnTo>
                    <a:pt x="990103" y="2577084"/>
                  </a:lnTo>
                  <a:lnTo>
                    <a:pt x="936993" y="2552633"/>
                  </a:lnTo>
                  <a:lnTo>
                    <a:pt x="895657" y="2531081"/>
                  </a:lnTo>
                  <a:lnTo>
                    <a:pt x="854829" y="2507574"/>
                  </a:lnTo>
                  <a:lnTo>
                    <a:pt x="814544" y="2482174"/>
                  </a:lnTo>
                  <a:lnTo>
                    <a:pt x="774832" y="2454945"/>
                  </a:lnTo>
                  <a:lnTo>
                    <a:pt x="735729" y="2425950"/>
                  </a:lnTo>
                  <a:lnTo>
                    <a:pt x="697268" y="2395251"/>
                  </a:lnTo>
                  <a:lnTo>
                    <a:pt x="659480" y="2362911"/>
                  </a:lnTo>
                  <a:lnTo>
                    <a:pt x="622401" y="2328995"/>
                  </a:lnTo>
                  <a:lnTo>
                    <a:pt x="586063" y="2293564"/>
                  </a:lnTo>
                  <a:lnTo>
                    <a:pt x="550499" y="2256681"/>
                  </a:lnTo>
                  <a:lnTo>
                    <a:pt x="515742" y="2218411"/>
                  </a:lnTo>
                  <a:lnTo>
                    <a:pt x="481826" y="2178815"/>
                  </a:lnTo>
                  <a:lnTo>
                    <a:pt x="448784" y="2137957"/>
                  </a:lnTo>
                  <a:lnTo>
                    <a:pt x="416650" y="2095899"/>
                  </a:lnTo>
                  <a:lnTo>
                    <a:pt x="385455" y="2052705"/>
                  </a:lnTo>
                  <a:lnTo>
                    <a:pt x="355235" y="2008438"/>
                  </a:lnTo>
                  <a:lnTo>
                    <a:pt x="326021" y="1963161"/>
                  </a:lnTo>
                  <a:lnTo>
                    <a:pt x="297848" y="1916937"/>
                  </a:lnTo>
                  <a:lnTo>
                    <a:pt x="270748" y="1869829"/>
                  </a:lnTo>
                  <a:lnTo>
                    <a:pt x="246226" y="1824688"/>
                  </a:lnTo>
                  <a:lnTo>
                    <a:pt x="222689" y="1778818"/>
                  </a:lnTo>
                  <a:lnTo>
                    <a:pt x="200164" y="1732271"/>
                  </a:lnTo>
                  <a:lnTo>
                    <a:pt x="178680" y="1685097"/>
                  </a:lnTo>
                  <a:lnTo>
                    <a:pt x="158267" y="1637348"/>
                  </a:lnTo>
                  <a:lnTo>
                    <a:pt x="138953" y="1589076"/>
                  </a:lnTo>
                  <a:lnTo>
                    <a:pt x="120766" y="1540330"/>
                  </a:lnTo>
                  <a:lnTo>
                    <a:pt x="103735" y="1491163"/>
                  </a:lnTo>
                  <a:lnTo>
                    <a:pt x="87890" y="1441625"/>
                  </a:lnTo>
                  <a:lnTo>
                    <a:pt x="73258" y="1391768"/>
                  </a:lnTo>
                  <a:lnTo>
                    <a:pt x="59868" y="1341643"/>
                  </a:lnTo>
                  <a:lnTo>
                    <a:pt x="47749" y="1291302"/>
                  </a:lnTo>
                  <a:lnTo>
                    <a:pt x="36930" y="1240794"/>
                  </a:lnTo>
                  <a:lnTo>
                    <a:pt x="27440" y="1190172"/>
                  </a:lnTo>
                  <a:lnTo>
                    <a:pt x="19306" y="1139487"/>
                  </a:lnTo>
                  <a:lnTo>
                    <a:pt x="12558" y="1088789"/>
                  </a:lnTo>
                  <a:lnTo>
                    <a:pt x="7225" y="1038131"/>
                  </a:lnTo>
                  <a:lnTo>
                    <a:pt x="3335" y="987563"/>
                  </a:lnTo>
                  <a:lnTo>
                    <a:pt x="917" y="937136"/>
                  </a:lnTo>
                  <a:lnTo>
                    <a:pt x="0" y="886902"/>
                  </a:lnTo>
                  <a:lnTo>
                    <a:pt x="995" y="825007"/>
                  </a:lnTo>
                  <a:lnTo>
                    <a:pt x="4340" y="764929"/>
                  </a:lnTo>
                  <a:lnTo>
                    <a:pt x="9980" y="706720"/>
                  </a:lnTo>
                  <a:lnTo>
                    <a:pt x="17863" y="650430"/>
                  </a:lnTo>
                  <a:lnTo>
                    <a:pt x="27933" y="596111"/>
                  </a:lnTo>
                  <a:lnTo>
                    <a:pt x="40136" y="543813"/>
                  </a:lnTo>
                  <a:lnTo>
                    <a:pt x="54419" y="493588"/>
                  </a:lnTo>
                  <a:lnTo>
                    <a:pt x="70726" y="445487"/>
                  </a:lnTo>
                  <a:lnTo>
                    <a:pt x="89005" y="399560"/>
                  </a:lnTo>
                  <a:lnTo>
                    <a:pt x="109201" y="355859"/>
                  </a:lnTo>
                  <a:lnTo>
                    <a:pt x="131259" y="314436"/>
                  </a:lnTo>
                  <a:lnTo>
                    <a:pt x="155126" y="275340"/>
                  </a:lnTo>
                  <a:lnTo>
                    <a:pt x="180748" y="238624"/>
                  </a:lnTo>
                  <a:lnTo>
                    <a:pt x="208070" y="204338"/>
                  </a:lnTo>
                  <a:lnTo>
                    <a:pt x="237038" y="172533"/>
                  </a:lnTo>
                  <a:lnTo>
                    <a:pt x="267599" y="143261"/>
                  </a:lnTo>
                  <a:lnTo>
                    <a:pt x="302291" y="114548"/>
                  </a:lnTo>
                  <a:lnTo>
                    <a:pt x="338704" y="88856"/>
                  </a:lnTo>
                  <a:lnTo>
                    <a:pt x="376777" y="66262"/>
                  </a:lnTo>
                  <a:lnTo>
                    <a:pt x="416449" y="46840"/>
                  </a:lnTo>
                  <a:lnTo>
                    <a:pt x="457659" y="30669"/>
                  </a:lnTo>
                  <a:lnTo>
                    <a:pt x="500347" y="17823"/>
                  </a:lnTo>
                  <a:lnTo>
                    <a:pt x="544451" y="8379"/>
                  </a:lnTo>
                  <a:lnTo>
                    <a:pt x="589912" y="2412"/>
                  </a:lnTo>
                  <a:lnTo>
                    <a:pt x="636668" y="0"/>
                  </a:lnTo>
                  <a:lnTo>
                    <a:pt x="684658" y="1217"/>
                  </a:lnTo>
                  <a:lnTo>
                    <a:pt x="733822" y="6141"/>
                  </a:lnTo>
                  <a:lnTo>
                    <a:pt x="784099" y="14846"/>
                  </a:lnTo>
                  <a:lnTo>
                    <a:pt x="835428" y="27411"/>
                  </a:lnTo>
                  <a:lnTo>
                    <a:pt x="887749" y="43909"/>
                  </a:lnTo>
                  <a:lnTo>
                    <a:pt x="941000" y="6441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9687" y="3714145"/>
              <a:ext cx="3008630" cy="861694"/>
            </a:xfrm>
            <a:custGeom>
              <a:avLst/>
              <a:gdLst/>
              <a:ahLst/>
              <a:cxnLst/>
              <a:rect l="l" t="t" r="r" b="b"/>
              <a:pathLst>
                <a:path w="3008630" h="861695">
                  <a:moveTo>
                    <a:pt x="1572393" y="823691"/>
                  </a:moveTo>
                  <a:lnTo>
                    <a:pt x="0" y="43883"/>
                  </a:lnTo>
                </a:path>
                <a:path w="3008630" h="861695">
                  <a:moveTo>
                    <a:pt x="1293051" y="861264"/>
                  </a:moveTo>
                  <a:lnTo>
                    <a:pt x="3008246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6785" y="3932462"/>
              <a:ext cx="984250" cy="320040"/>
            </a:xfrm>
            <a:custGeom>
              <a:avLst/>
              <a:gdLst/>
              <a:ahLst/>
              <a:cxnLst/>
              <a:rect l="l" t="t" r="r" b="b"/>
              <a:pathLst>
                <a:path w="984250" h="320039">
                  <a:moveTo>
                    <a:pt x="122961" y="270535"/>
                  </a:moveTo>
                  <a:lnTo>
                    <a:pt x="98374" y="270535"/>
                  </a:lnTo>
                  <a:lnTo>
                    <a:pt x="98374" y="221348"/>
                  </a:lnTo>
                  <a:lnTo>
                    <a:pt x="73787" y="221348"/>
                  </a:lnTo>
                  <a:lnTo>
                    <a:pt x="73787" y="245935"/>
                  </a:lnTo>
                  <a:lnTo>
                    <a:pt x="49187" y="245935"/>
                  </a:lnTo>
                  <a:lnTo>
                    <a:pt x="24599" y="245935"/>
                  </a:lnTo>
                  <a:lnTo>
                    <a:pt x="24599" y="221348"/>
                  </a:lnTo>
                  <a:lnTo>
                    <a:pt x="0" y="221348"/>
                  </a:lnTo>
                  <a:lnTo>
                    <a:pt x="0" y="319722"/>
                  </a:lnTo>
                  <a:lnTo>
                    <a:pt x="24599" y="319722"/>
                  </a:lnTo>
                  <a:lnTo>
                    <a:pt x="24599" y="295122"/>
                  </a:lnTo>
                  <a:lnTo>
                    <a:pt x="49187" y="295122"/>
                  </a:lnTo>
                  <a:lnTo>
                    <a:pt x="49187" y="270535"/>
                  </a:lnTo>
                  <a:lnTo>
                    <a:pt x="73787" y="270535"/>
                  </a:lnTo>
                  <a:lnTo>
                    <a:pt x="73787" y="295122"/>
                  </a:lnTo>
                  <a:lnTo>
                    <a:pt x="98374" y="295122"/>
                  </a:lnTo>
                  <a:lnTo>
                    <a:pt x="122961" y="295122"/>
                  </a:lnTo>
                  <a:lnTo>
                    <a:pt x="122961" y="270535"/>
                  </a:lnTo>
                  <a:close/>
                </a:path>
                <a:path w="984250" h="320039">
                  <a:moveTo>
                    <a:pt x="221335" y="122974"/>
                  </a:moveTo>
                  <a:lnTo>
                    <a:pt x="196748" y="122974"/>
                  </a:lnTo>
                  <a:lnTo>
                    <a:pt x="196748" y="196748"/>
                  </a:lnTo>
                  <a:lnTo>
                    <a:pt x="221335" y="196748"/>
                  </a:lnTo>
                  <a:lnTo>
                    <a:pt x="221335" y="122974"/>
                  </a:lnTo>
                  <a:close/>
                </a:path>
                <a:path w="984250" h="320039">
                  <a:moveTo>
                    <a:pt x="221335" y="24599"/>
                  </a:moveTo>
                  <a:lnTo>
                    <a:pt x="196748" y="24599"/>
                  </a:lnTo>
                  <a:lnTo>
                    <a:pt x="196748" y="49187"/>
                  </a:lnTo>
                  <a:lnTo>
                    <a:pt x="221335" y="49187"/>
                  </a:lnTo>
                  <a:lnTo>
                    <a:pt x="221335" y="24599"/>
                  </a:lnTo>
                  <a:close/>
                </a:path>
                <a:path w="984250" h="320039">
                  <a:moveTo>
                    <a:pt x="245935" y="0"/>
                  </a:moveTo>
                  <a:lnTo>
                    <a:pt x="221335" y="0"/>
                  </a:lnTo>
                  <a:lnTo>
                    <a:pt x="221335" y="24599"/>
                  </a:lnTo>
                  <a:lnTo>
                    <a:pt x="245935" y="24599"/>
                  </a:lnTo>
                  <a:lnTo>
                    <a:pt x="245935" y="0"/>
                  </a:lnTo>
                  <a:close/>
                </a:path>
                <a:path w="984250" h="320039">
                  <a:moveTo>
                    <a:pt x="270522" y="196748"/>
                  </a:moveTo>
                  <a:lnTo>
                    <a:pt x="245935" y="196748"/>
                  </a:lnTo>
                  <a:lnTo>
                    <a:pt x="221335" y="196748"/>
                  </a:lnTo>
                  <a:lnTo>
                    <a:pt x="221335" y="221348"/>
                  </a:lnTo>
                  <a:lnTo>
                    <a:pt x="245935" y="221348"/>
                  </a:lnTo>
                  <a:lnTo>
                    <a:pt x="245935" y="245935"/>
                  </a:lnTo>
                  <a:lnTo>
                    <a:pt x="270522" y="245935"/>
                  </a:lnTo>
                  <a:lnTo>
                    <a:pt x="270522" y="196748"/>
                  </a:lnTo>
                  <a:close/>
                </a:path>
                <a:path w="984250" h="320039">
                  <a:moveTo>
                    <a:pt x="270522" y="147561"/>
                  </a:moveTo>
                  <a:lnTo>
                    <a:pt x="245935" y="147561"/>
                  </a:lnTo>
                  <a:lnTo>
                    <a:pt x="245935" y="172161"/>
                  </a:lnTo>
                  <a:lnTo>
                    <a:pt x="270522" y="172161"/>
                  </a:lnTo>
                  <a:lnTo>
                    <a:pt x="270522" y="147561"/>
                  </a:lnTo>
                  <a:close/>
                </a:path>
                <a:path w="984250" h="320039">
                  <a:moveTo>
                    <a:pt x="270522" y="98374"/>
                  </a:moveTo>
                  <a:lnTo>
                    <a:pt x="245935" y="98374"/>
                  </a:lnTo>
                  <a:lnTo>
                    <a:pt x="245935" y="122974"/>
                  </a:lnTo>
                  <a:lnTo>
                    <a:pt x="270522" y="122974"/>
                  </a:lnTo>
                  <a:lnTo>
                    <a:pt x="270522" y="98374"/>
                  </a:lnTo>
                  <a:close/>
                </a:path>
                <a:path w="984250" h="320039">
                  <a:moveTo>
                    <a:pt x="368909" y="147561"/>
                  </a:moveTo>
                  <a:lnTo>
                    <a:pt x="344309" y="147561"/>
                  </a:lnTo>
                  <a:lnTo>
                    <a:pt x="344309" y="172161"/>
                  </a:lnTo>
                  <a:lnTo>
                    <a:pt x="368909" y="172161"/>
                  </a:lnTo>
                  <a:lnTo>
                    <a:pt x="368909" y="147561"/>
                  </a:lnTo>
                  <a:close/>
                </a:path>
                <a:path w="984250" h="320039">
                  <a:moveTo>
                    <a:pt x="393496" y="172161"/>
                  </a:moveTo>
                  <a:lnTo>
                    <a:pt x="368909" y="172161"/>
                  </a:lnTo>
                  <a:lnTo>
                    <a:pt x="368909" y="196748"/>
                  </a:lnTo>
                  <a:lnTo>
                    <a:pt x="393496" y="196748"/>
                  </a:lnTo>
                  <a:lnTo>
                    <a:pt x="393496" y="172161"/>
                  </a:lnTo>
                  <a:close/>
                </a:path>
                <a:path w="984250" h="320039">
                  <a:moveTo>
                    <a:pt x="393496" y="122974"/>
                  </a:moveTo>
                  <a:lnTo>
                    <a:pt x="368909" y="122974"/>
                  </a:lnTo>
                  <a:lnTo>
                    <a:pt x="368909" y="147561"/>
                  </a:lnTo>
                  <a:lnTo>
                    <a:pt x="393496" y="147561"/>
                  </a:lnTo>
                  <a:lnTo>
                    <a:pt x="393496" y="122974"/>
                  </a:lnTo>
                  <a:close/>
                </a:path>
                <a:path w="984250" h="320039">
                  <a:moveTo>
                    <a:pt x="418096" y="147561"/>
                  </a:moveTo>
                  <a:lnTo>
                    <a:pt x="393496" y="147561"/>
                  </a:lnTo>
                  <a:lnTo>
                    <a:pt x="393496" y="172161"/>
                  </a:lnTo>
                  <a:lnTo>
                    <a:pt x="418096" y="172161"/>
                  </a:lnTo>
                  <a:lnTo>
                    <a:pt x="418096" y="147561"/>
                  </a:lnTo>
                  <a:close/>
                </a:path>
                <a:path w="984250" h="320039">
                  <a:moveTo>
                    <a:pt x="467283" y="221348"/>
                  </a:moveTo>
                  <a:lnTo>
                    <a:pt x="442683" y="221348"/>
                  </a:lnTo>
                  <a:lnTo>
                    <a:pt x="442683" y="196748"/>
                  </a:lnTo>
                  <a:lnTo>
                    <a:pt x="418096" y="196748"/>
                  </a:lnTo>
                  <a:lnTo>
                    <a:pt x="393496" y="196748"/>
                  </a:lnTo>
                  <a:lnTo>
                    <a:pt x="393496" y="245935"/>
                  </a:lnTo>
                  <a:lnTo>
                    <a:pt x="418096" y="245935"/>
                  </a:lnTo>
                  <a:lnTo>
                    <a:pt x="442683" y="245935"/>
                  </a:lnTo>
                  <a:lnTo>
                    <a:pt x="442683" y="270535"/>
                  </a:lnTo>
                  <a:lnTo>
                    <a:pt x="467283" y="270535"/>
                  </a:lnTo>
                  <a:lnTo>
                    <a:pt x="467283" y="221348"/>
                  </a:lnTo>
                  <a:close/>
                </a:path>
                <a:path w="984250" h="320039">
                  <a:moveTo>
                    <a:pt x="467283" y="147561"/>
                  </a:moveTo>
                  <a:lnTo>
                    <a:pt x="442683" y="147561"/>
                  </a:lnTo>
                  <a:lnTo>
                    <a:pt x="442683" y="196748"/>
                  </a:lnTo>
                  <a:lnTo>
                    <a:pt x="467283" y="196748"/>
                  </a:lnTo>
                  <a:lnTo>
                    <a:pt x="467283" y="147561"/>
                  </a:lnTo>
                  <a:close/>
                </a:path>
                <a:path w="984250" h="320039">
                  <a:moveTo>
                    <a:pt x="491871" y="196748"/>
                  </a:moveTo>
                  <a:lnTo>
                    <a:pt x="467283" y="196748"/>
                  </a:lnTo>
                  <a:lnTo>
                    <a:pt x="467283" y="221348"/>
                  </a:lnTo>
                  <a:lnTo>
                    <a:pt x="491871" y="221348"/>
                  </a:lnTo>
                  <a:lnTo>
                    <a:pt x="491871" y="196748"/>
                  </a:lnTo>
                  <a:close/>
                </a:path>
                <a:path w="984250" h="320039">
                  <a:moveTo>
                    <a:pt x="491871" y="49187"/>
                  </a:moveTo>
                  <a:lnTo>
                    <a:pt x="467283" y="49187"/>
                  </a:lnTo>
                  <a:lnTo>
                    <a:pt x="442683" y="49187"/>
                  </a:lnTo>
                  <a:lnTo>
                    <a:pt x="418096" y="49187"/>
                  </a:lnTo>
                  <a:lnTo>
                    <a:pt x="393496" y="49187"/>
                  </a:lnTo>
                  <a:lnTo>
                    <a:pt x="393496" y="24599"/>
                  </a:lnTo>
                  <a:lnTo>
                    <a:pt x="418096" y="24599"/>
                  </a:lnTo>
                  <a:lnTo>
                    <a:pt x="418096" y="0"/>
                  </a:lnTo>
                  <a:lnTo>
                    <a:pt x="393496" y="0"/>
                  </a:lnTo>
                  <a:lnTo>
                    <a:pt x="368909" y="0"/>
                  </a:lnTo>
                  <a:lnTo>
                    <a:pt x="344309" y="0"/>
                  </a:lnTo>
                  <a:lnTo>
                    <a:pt x="344309" y="24599"/>
                  </a:lnTo>
                  <a:lnTo>
                    <a:pt x="319722" y="24599"/>
                  </a:lnTo>
                  <a:lnTo>
                    <a:pt x="319722" y="73787"/>
                  </a:lnTo>
                  <a:lnTo>
                    <a:pt x="295122" y="73787"/>
                  </a:lnTo>
                  <a:lnTo>
                    <a:pt x="295122" y="24599"/>
                  </a:lnTo>
                  <a:lnTo>
                    <a:pt x="270522" y="24599"/>
                  </a:lnTo>
                  <a:lnTo>
                    <a:pt x="270522" y="49187"/>
                  </a:lnTo>
                  <a:lnTo>
                    <a:pt x="245935" y="49187"/>
                  </a:lnTo>
                  <a:lnTo>
                    <a:pt x="221335" y="49187"/>
                  </a:lnTo>
                  <a:lnTo>
                    <a:pt x="221335" y="98374"/>
                  </a:lnTo>
                  <a:lnTo>
                    <a:pt x="245935" y="98374"/>
                  </a:lnTo>
                  <a:lnTo>
                    <a:pt x="245935" y="73787"/>
                  </a:lnTo>
                  <a:lnTo>
                    <a:pt x="270522" y="73787"/>
                  </a:lnTo>
                  <a:lnTo>
                    <a:pt x="270522" y="98374"/>
                  </a:lnTo>
                  <a:lnTo>
                    <a:pt x="295122" y="98374"/>
                  </a:lnTo>
                  <a:lnTo>
                    <a:pt x="295122" y="122974"/>
                  </a:lnTo>
                  <a:lnTo>
                    <a:pt x="270522" y="122974"/>
                  </a:lnTo>
                  <a:lnTo>
                    <a:pt x="270522" y="147561"/>
                  </a:lnTo>
                  <a:lnTo>
                    <a:pt x="295122" y="147561"/>
                  </a:lnTo>
                  <a:lnTo>
                    <a:pt x="295122" y="221348"/>
                  </a:lnTo>
                  <a:lnTo>
                    <a:pt x="319722" y="221348"/>
                  </a:lnTo>
                  <a:lnTo>
                    <a:pt x="319722" y="196748"/>
                  </a:lnTo>
                  <a:lnTo>
                    <a:pt x="344309" y="196748"/>
                  </a:lnTo>
                  <a:lnTo>
                    <a:pt x="344309" y="172161"/>
                  </a:lnTo>
                  <a:lnTo>
                    <a:pt x="319722" y="172161"/>
                  </a:lnTo>
                  <a:lnTo>
                    <a:pt x="319722" y="147561"/>
                  </a:lnTo>
                  <a:lnTo>
                    <a:pt x="344309" y="147561"/>
                  </a:lnTo>
                  <a:lnTo>
                    <a:pt x="344309" y="122974"/>
                  </a:lnTo>
                  <a:lnTo>
                    <a:pt x="319722" y="122974"/>
                  </a:lnTo>
                  <a:lnTo>
                    <a:pt x="319722" y="98374"/>
                  </a:lnTo>
                  <a:lnTo>
                    <a:pt x="344309" y="98374"/>
                  </a:lnTo>
                  <a:lnTo>
                    <a:pt x="344309" y="73787"/>
                  </a:lnTo>
                  <a:lnTo>
                    <a:pt x="368909" y="73787"/>
                  </a:lnTo>
                  <a:lnTo>
                    <a:pt x="368909" y="98374"/>
                  </a:lnTo>
                  <a:lnTo>
                    <a:pt x="393496" y="98374"/>
                  </a:lnTo>
                  <a:lnTo>
                    <a:pt x="418096" y="98374"/>
                  </a:lnTo>
                  <a:lnTo>
                    <a:pt x="418096" y="147561"/>
                  </a:lnTo>
                  <a:lnTo>
                    <a:pt x="442683" y="147561"/>
                  </a:lnTo>
                  <a:lnTo>
                    <a:pt x="442683" y="73787"/>
                  </a:lnTo>
                  <a:lnTo>
                    <a:pt x="467283" y="73787"/>
                  </a:lnTo>
                  <a:lnTo>
                    <a:pt x="491871" y="73787"/>
                  </a:lnTo>
                  <a:lnTo>
                    <a:pt x="491871" y="49187"/>
                  </a:lnTo>
                  <a:close/>
                </a:path>
                <a:path w="984250" h="320039">
                  <a:moveTo>
                    <a:pt x="491871" y="0"/>
                  </a:moveTo>
                  <a:lnTo>
                    <a:pt x="467283" y="0"/>
                  </a:lnTo>
                  <a:lnTo>
                    <a:pt x="467283" y="24599"/>
                  </a:lnTo>
                  <a:lnTo>
                    <a:pt x="491871" y="24599"/>
                  </a:lnTo>
                  <a:lnTo>
                    <a:pt x="491871" y="0"/>
                  </a:lnTo>
                  <a:close/>
                </a:path>
                <a:path w="984250" h="320039">
                  <a:moveTo>
                    <a:pt x="516470" y="221348"/>
                  </a:moveTo>
                  <a:lnTo>
                    <a:pt x="491871" y="221348"/>
                  </a:lnTo>
                  <a:lnTo>
                    <a:pt x="491871" y="245935"/>
                  </a:lnTo>
                  <a:lnTo>
                    <a:pt x="516470" y="245935"/>
                  </a:lnTo>
                  <a:lnTo>
                    <a:pt x="516470" y="221348"/>
                  </a:lnTo>
                  <a:close/>
                </a:path>
                <a:path w="984250" h="320039">
                  <a:moveTo>
                    <a:pt x="516470" y="98374"/>
                  </a:moveTo>
                  <a:lnTo>
                    <a:pt x="491871" y="98374"/>
                  </a:lnTo>
                  <a:lnTo>
                    <a:pt x="491871" y="122974"/>
                  </a:lnTo>
                  <a:lnTo>
                    <a:pt x="516470" y="122974"/>
                  </a:lnTo>
                  <a:lnTo>
                    <a:pt x="516470" y="98374"/>
                  </a:lnTo>
                  <a:close/>
                </a:path>
                <a:path w="984250" h="320039">
                  <a:moveTo>
                    <a:pt x="541058" y="24599"/>
                  </a:moveTo>
                  <a:lnTo>
                    <a:pt x="516470" y="24599"/>
                  </a:lnTo>
                  <a:lnTo>
                    <a:pt x="516470" y="98374"/>
                  </a:lnTo>
                  <a:lnTo>
                    <a:pt x="541058" y="98374"/>
                  </a:lnTo>
                  <a:lnTo>
                    <a:pt x="541058" y="24599"/>
                  </a:lnTo>
                  <a:close/>
                </a:path>
                <a:path w="984250" h="320039">
                  <a:moveTo>
                    <a:pt x="565658" y="221348"/>
                  </a:moveTo>
                  <a:lnTo>
                    <a:pt x="541058" y="221348"/>
                  </a:lnTo>
                  <a:lnTo>
                    <a:pt x="541058" y="245935"/>
                  </a:lnTo>
                  <a:lnTo>
                    <a:pt x="565658" y="245935"/>
                  </a:lnTo>
                  <a:lnTo>
                    <a:pt x="565658" y="221348"/>
                  </a:lnTo>
                  <a:close/>
                </a:path>
                <a:path w="984250" h="320039">
                  <a:moveTo>
                    <a:pt x="565658" y="98374"/>
                  </a:moveTo>
                  <a:lnTo>
                    <a:pt x="541058" y="98374"/>
                  </a:lnTo>
                  <a:lnTo>
                    <a:pt x="541058" y="122974"/>
                  </a:lnTo>
                  <a:lnTo>
                    <a:pt x="565658" y="122974"/>
                  </a:lnTo>
                  <a:lnTo>
                    <a:pt x="565658" y="98374"/>
                  </a:lnTo>
                  <a:close/>
                </a:path>
                <a:path w="984250" h="320039">
                  <a:moveTo>
                    <a:pt x="639432" y="122974"/>
                  </a:moveTo>
                  <a:lnTo>
                    <a:pt x="614845" y="122974"/>
                  </a:lnTo>
                  <a:lnTo>
                    <a:pt x="614845" y="147561"/>
                  </a:lnTo>
                  <a:lnTo>
                    <a:pt x="639432" y="147561"/>
                  </a:lnTo>
                  <a:lnTo>
                    <a:pt x="639432" y="122974"/>
                  </a:lnTo>
                  <a:close/>
                </a:path>
                <a:path w="984250" h="320039">
                  <a:moveTo>
                    <a:pt x="664032" y="147561"/>
                  </a:moveTo>
                  <a:lnTo>
                    <a:pt x="639432" y="147561"/>
                  </a:lnTo>
                  <a:lnTo>
                    <a:pt x="639432" y="172161"/>
                  </a:lnTo>
                  <a:lnTo>
                    <a:pt x="664032" y="172161"/>
                  </a:lnTo>
                  <a:lnTo>
                    <a:pt x="664032" y="147561"/>
                  </a:lnTo>
                  <a:close/>
                </a:path>
                <a:path w="984250" h="320039">
                  <a:moveTo>
                    <a:pt x="762406" y="221348"/>
                  </a:moveTo>
                  <a:lnTo>
                    <a:pt x="737806" y="221348"/>
                  </a:lnTo>
                  <a:lnTo>
                    <a:pt x="737806" y="172161"/>
                  </a:lnTo>
                  <a:lnTo>
                    <a:pt x="713219" y="172161"/>
                  </a:lnTo>
                  <a:lnTo>
                    <a:pt x="713219" y="221348"/>
                  </a:lnTo>
                  <a:lnTo>
                    <a:pt x="688619" y="221348"/>
                  </a:lnTo>
                  <a:lnTo>
                    <a:pt x="688619" y="196748"/>
                  </a:lnTo>
                  <a:lnTo>
                    <a:pt x="664032" y="196748"/>
                  </a:lnTo>
                  <a:lnTo>
                    <a:pt x="639432" y="196748"/>
                  </a:lnTo>
                  <a:lnTo>
                    <a:pt x="639432" y="221348"/>
                  </a:lnTo>
                  <a:lnTo>
                    <a:pt x="664032" y="221348"/>
                  </a:lnTo>
                  <a:lnTo>
                    <a:pt x="664032" y="245935"/>
                  </a:lnTo>
                  <a:lnTo>
                    <a:pt x="639432" y="245935"/>
                  </a:lnTo>
                  <a:lnTo>
                    <a:pt x="639432" y="221348"/>
                  </a:lnTo>
                  <a:lnTo>
                    <a:pt x="614845" y="221348"/>
                  </a:lnTo>
                  <a:lnTo>
                    <a:pt x="614845" y="147561"/>
                  </a:lnTo>
                  <a:lnTo>
                    <a:pt x="590245" y="147561"/>
                  </a:lnTo>
                  <a:lnTo>
                    <a:pt x="590245" y="172161"/>
                  </a:lnTo>
                  <a:lnTo>
                    <a:pt x="565658" y="172161"/>
                  </a:lnTo>
                  <a:lnTo>
                    <a:pt x="565658" y="147561"/>
                  </a:lnTo>
                  <a:lnTo>
                    <a:pt x="541058" y="147561"/>
                  </a:lnTo>
                  <a:lnTo>
                    <a:pt x="541058" y="172161"/>
                  </a:lnTo>
                  <a:lnTo>
                    <a:pt x="516470" y="172161"/>
                  </a:lnTo>
                  <a:lnTo>
                    <a:pt x="516470" y="147561"/>
                  </a:lnTo>
                  <a:lnTo>
                    <a:pt x="491871" y="147561"/>
                  </a:lnTo>
                  <a:lnTo>
                    <a:pt x="491871" y="196748"/>
                  </a:lnTo>
                  <a:lnTo>
                    <a:pt x="516470" y="196748"/>
                  </a:lnTo>
                  <a:lnTo>
                    <a:pt x="541058" y="196748"/>
                  </a:lnTo>
                  <a:lnTo>
                    <a:pt x="565658" y="196748"/>
                  </a:lnTo>
                  <a:lnTo>
                    <a:pt x="590245" y="196748"/>
                  </a:lnTo>
                  <a:lnTo>
                    <a:pt x="590245" y="245935"/>
                  </a:lnTo>
                  <a:lnTo>
                    <a:pt x="614845" y="245935"/>
                  </a:lnTo>
                  <a:lnTo>
                    <a:pt x="614845" y="270535"/>
                  </a:lnTo>
                  <a:lnTo>
                    <a:pt x="639432" y="270535"/>
                  </a:lnTo>
                  <a:lnTo>
                    <a:pt x="664032" y="270535"/>
                  </a:lnTo>
                  <a:lnTo>
                    <a:pt x="688619" y="270535"/>
                  </a:lnTo>
                  <a:lnTo>
                    <a:pt x="713219" y="270535"/>
                  </a:lnTo>
                  <a:lnTo>
                    <a:pt x="713219" y="245935"/>
                  </a:lnTo>
                  <a:lnTo>
                    <a:pt x="737806" y="245935"/>
                  </a:lnTo>
                  <a:lnTo>
                    <a:pt x="737806" y="270535"/>
                  </a:lnTo>
                  <a:lnTo>
                    <a:pt x="762406" y="270535"/>
                  </a:lnTo>
                  <a:lnTo>
                    <a:pt x="762406" y="221348"/>
                  </a:lnTo>
                  <a:close/>
                </a:path>
                <a:path w="984250" h="320039">
                  <a:moveTo>
                    <a:pt x="762406" y="147561"/>
                  </a:moveTo>
                  <a:lnTo>
                    <a:pt x="737806" y="147561"/>
                  </a:lnTo>
                  <a:lnTo>
                    <a:pt x="737806" y="172161"/>
                  </a:lnTo>
                  <a:lnTo>
                    <a:pt x="762406" y="172161"/>
                  </a:lnTo>
                  <a:lnTo>
                    <a:pt x="762406" y="147561"/>
                  </a:lnTo>
                  <a:close/>
                </a:path>
                <a:path w="984250" h="320039">
                  <a:moveTo>
                    <a:pt x="762406" y="0"/>
                  </a:moveTo>
                  <a:lnTo>
                    <a:pt x="737806" y="0"/>
                  </a:lnTo>
                  <a:lnTo>
                    <a:pt x="713219" y="0"/>
                  </a:lnTo>
                  <a:lnTo>
                    <a:pt x="688619" y="0"/>
                  </a:lnTo>
                  <a:lnTo>
                    <a:pt x="688619" y="24599"/>
                  </a:lnTo>
                  <a:lnTo>
                    <a:pt x="688619" y="49187"/>
                  </a:lnTo>
                  <a:lnTo>
                    <a:pt x="664032" y="49187"/>
                  </a:lnTo>
                  <a:lnTo>
                    <a:pt x="664032" y="24599"/>
                  </a:lnTo>
                  <a:lnTo>
                    <a:pt x="688619" y="24599"/>
                  </a:lnTo>
                  <a:lnTo>
                    <a:pt x="688619" y="0"/>
                  </a:lnTo>
                  <a:lnTo>
                    <a:pt x="664032" y="0"/>
                  </a:lnTo>
                  <a:lnTo>
                    <a:pt x="639432" y="0"/>
                  </a:lnTo>
                  <a:lnTo>
                    <a:pt x="614845" y="0"/>
                  </a:lnTo>
                  <a:lnTo>
                    <a:pt x="614845" y="24599"/>
                  </a:lnTo>
                  <a:lnTo>
                    <a:pt x="590245" y="24599"/>
                  </a:lnTo>
                  <a:lnTo>
                    <a:pt x="590245" y="122974"/>
                  </a:lnTo>
                  <a:lnTo>
                    <a:pt x="614845" y="122974"/>
                  </a:lnTo>
                  <a:lnTo>
                    <a:pt x="614845" y="49187"/>
                  </a:lnTo>
                  <a:lnTo>
                    <a:pt x="639432" y="49187"/>
                  </a:lnTo>
                  <a:lnTo>
                    <a:pt x="639432" y="73787"/>
                  </a:lnTo>
                  <a:lnTo>
                    <a:pt x="664032" y="73787"/>
                  </a:lnTo>
                  <a:lnTo>
                    <a:pt x="688619" y="73787"/>
                  </a:lnTo>
                  <a:lnTo>
                    <a:pt x="688619" y="98374"/>
                  </a:lnTo>
                  <a:lnTo>
                    <a:pt x="664032" y="98374"/>
                  </a:lnTo>
                  <a:lnTo>
                    <a:pt x="664032" y="122974"/>
                  </a:lnTo>
                  <a:lnTo>
                    <a:pt x="688619" y="122974"/>
                  </a:lnTo>
                  <a:lnTo>
                    <a:pt x="688619" y="172161"/>
                  </a:lnTo>
                  <a:lnTo>
                    <a:pt x="713219" y="172161"/>
                  </a:lnTo>
                  <a:lnTo>
                    <a:pt x="713219" y="98374"/>
                  </a:lnTo>
                  <a:lnTo>
                    <a:pt x="737806" y="98374"/>
                  </a:lnTo>
                  <a:lnTo>
                    <a:pt x="737806" y="122974"/>
                  </a:lnTo>
                  <a:lnTo>
                    <a:pt x="762406" y="122974"/>
                  </a:lnTo>
                  <a:lnTo>
                    <a:pt x="762406" y="73787"/>
                  </a:lnTo>
                  <a:lnTo>
                    <a:pt x="737806" y="73787"/>
                  </a:lnTo>
                  <a:lnTo>
                    <a:pt x="713219" y="73787"/>
                  </a:lnTo>
                  <a:lnTo>
                    <a:pt x="713219" y="49187"/>
                  </a:lnTo>
                  <a:lnTo>
                    <a:pt x="737806" y="49187"/>
                  </a:lnTo>
                  <a:lnTo>
                    <a:pt x="737806" y="24599"/>
                  </a:lnTo>
                  <a:lnTo>
                    <a:pt x="762406" y="24599"/>
                  </a:lnTo>
                  <a:lnTo>
                    <a:pt x="762406" y="0"/>
                  </a:lnTo>
                  <a:close/>
                </a:path>
                <a:path w="984250" h="320039">
                  <a:moveTo>
                    <a:pt x="786993" y="196748"/>
                  </a:moveTo>
                  <a:lnTo>
                    <a:pt x="762406" y="196748"/>
                  </a:lnTo>
                  <a:lnTo>
                    <a:pt x="762406" y="221348"/>
                  </a:lnTo>
                  <a:lnTo>
                    <a:pt x="786993" y="221348"/>
                  </a:lnTo>
                  <a:lnTo>
                    <a:pt x="786993" y="196748"/>
                  </a:lnTo>
                  <a:close/>
                </a:path>
                <a:path w="984250" h="320039">
                  <a:moveTo>
                    <a:pt x="786993" y="122974"/>
                  </a:moveTo>
                  <a:lnTo>
                    <a:pt x="762406" y="122974"/>
                  </a:lnTo>
                  <a:lnTo>
                    <a:pt x="762406" y="147561"/>
                  </a:lnTo>
                  <a:lnTo>
                    <a:pt x="786993" y="147561"/>
                  </a:lnTo>
                  <a:lnTo>
                    <a:pt x="786993" y="122974"/>
                  </a:lnTo>
                  <a:close/>
                </a:path>
                <a:path w="984250" h="320039">
                  <a:moveTo>
                    <a:pt x="786993" y="24599"/>
                  </a:moveTo>
                  <a:lnTo>
                    <a:pt x="762406" y="24599"/>
                  </a:lnTo>
                  <a:lnTo>
                    <a:pt x="762406" y="73787"/>
                  </a:lnTo>
                  <a:lnTo>
                    <a:pt x="786993" y="73787"/>
                  </a:lnTo>
                  <a:lnTo>
                    <a:pt x="786993" y="24599"/>
                  </a:lnTo>
                  <a:close/>
                </a:path>
                <a:path w="984250" h="320039">
                  <a:moveTo>
                    <a:pt x="811593" y="147561"/>
                  </a:moveTo>
                  <a:lnTo>
                    <a:pt x="786993" y="147561"/>
                  </a:lnTo>
                  <a:lnTo>
                    <a:pt x="786993" y="196748"/>
                  </a:lnTo>
                  <a:lnTo>
                    <a:pt x="811593" y="196748"/>
                  </a:lnTo>
                  <a:lnTo>
                    <a:pt x="811593" y="147561"/>
                  </a:lnTo>
                  <a:close/>
                </a:path>
                <a:path w="984250" h="320039">
                  <a:moveTo>
                    <a:pt x="811593" y="0"/>
                  </a:moveTo>
                  <a:lnTo>
                    <a:pt x="786993" y="0"/>
                  </a:lnTo>
                  <a:lnTo>
                    <a:pt x="786993" y="24599"/>
                  </a:lnTo>
                  <a:lnTo>
                    <a:pt x="811593" y="24599"/>
                  </a:lnTo>
                  <a:lnTo>
                    <a:pt x="811593" y="0"/>
                  </a:lnTo>
                  <a:close/>
                </a:path>
                <a:path w="984250" h="320039">
                  <a:moveTo>
                    <a:pt x="983742" y="196748"/>
                  </a:moveTo>
                  <a:lnTo>
                    <a:pt x="959154" y="196748"/>
                  </a:lnTo>
                  <a:lnTo>
                    <a:pt x="959154" y="221348"/>
                  </a:lnTo>
                  <a:lnTo>
                    <a:pt x="983742" y="221348"/>
                  </a:lnTo>
                  <a:lnTo>
                    <a:pt x="983742" y="1967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6785" y="4129211"/>
              <a:ext cx="1008380" cy="443230"/>
            </a:xfrm>
            <a:custGeom>
              <a:avLst/>
              <a:gdLst/>
              <a:ahLst/>
              <a:cxnLst/>
              <a:rect l="l" t="t" r="r" b="b"/>
              <a:pathLst>
                <a:path w="1008379" h="443229">
                  <a:moveTo>
                    <a:pt x="24599" y="196748"/>
                  </a:moveTo>
                  <a:lnTo>
                    <a:pt x="0" y="196748"/>
                  </a:lnTo>
                  <a:lnTo>
                    <a:pt x="0" y="221348"/>
                  </a:lnTo>
                  <a:lnTo>
                    <a:pt x="24599" y="221348"/>
                  </a:lnTo>
                  <a:lnTo>
                    <a:pt x="24599" y="196748"/>
                  </a:lnTo>
                  <a:close/>
                </a:path>
                <a:path w="1008379" h="443229">
                  <a:moveTo>
                    <a:pt x="49187" y="172161"/>
                  </a:moveTo>
                  <a:lnTo>
                    <a:pt x="24599" y="172161"/>
                  </a:lnTo>
                  <a:lnTo>
                    <a:pt x="24599" y="196748"/>
                  </a:lnTo>
                  <a:lnTo>
                    <a:pt x="49187" y="196748"/>
                  </a:lnTo>
                  <a:lnTo>
                    <a:pt x="49187" y="172161"/>
                  </a:lnTo>
                  <a:close/>
                </a:path>
                <a:path w="1008379" h="443229">
                  <a:moveTo>
                    <a:pt x="49187" y="122974"/>
                  </a:moveTo>
                  <a:lnTo>
                    <a:pt x="24599" y="122974"/>
                  </a:lnTo>
                  <a:lnTo>
                    <a:pt x="24599" y="147561"/>
                  </a:lnTo>
                  <a:lnTo>
                    <a:pt x="49187" y="147561"/>
                  </a:lnTo>
                  <a:lnTo>
                    <a:pt x="49187" y="122974"/>
                  </a:lnTo>
                  <a:close/>
                </a:path>
                <a:path w="1008379" h="443229">
                  <a:moveTo>
                    <a:pt x="147561" y="368909"/>
                  </a:moveTo>
                  <a:lnTo>
                    <a:pt x="122961" y="368909"/>
                  </a:lnTo>
                  <a:lnTo>
                    <a:pt x="98374" y="368909"/>
                  </a:lnTo>
                  <a:lnTo>
                    <a:pt x="98374" y="344322"/>
                  </a:lnTo>
                  <a:lnTo>
                    <a:pt x="122961" y="344322"/>
                  </a:lnTo>
                  <a:lnTo>
                    <a:pt x="122961" y="319722"/>
                  </a:lnTo>
                  <a:lnTo>
                    <a:pt x="98374" y="319722"/>
                  </a:lnTo>
                  <a:lnTo>
                    <a:pt x="73787" y="319722"/>
                  </a:lnTo>
                  <a:lnTo>
                    <a:pt x="49187" y="319722"/>
                  </a:lnTo>
                  <a:lnTo>
                    <a:pt x="24599" y="319722"/>
                  </a:lnTo>
                  <a:lnTo>
                    <a:pt x="0" y="319722"/>
                  </a:lnTo>
                  <a:lnTo>
                    <a:pt x="0" y="393496"/>
                  </a:lnTo>
                  <a:lnTo>
                    <a:pt x="24599" y="393496"/>
                  </a:lnTo>
                  <a:lnTo>
                    <a:pt x="24599" y="344322"/>
                  </a:lnTo>
                  <a:lnTo>
                    <a:pt x="49187" y="344322"/>
                  </a:lnTo>
                  <a:lnTo>
                    <a:pt x="73787" y="344322"/>
                  </a:lnTo>
                  <a:lnTo>
                    <a:pt x="73787" y="418096"/>
                  </a:lnTo>
                  <a:lnTo>
                    <a:pt x="98374" y="418096"/>
                  </a:lnTo>
                  <a:lnTo>
                    <a:pt x="122961" y="418096"/>
                  </a:lnTo>
                  <a:lnTo>
                    <a:pt x="122961" y="393496"/>
                  </a:lnTo>
                  <a:lnTo>
                    <a:pt x="147561" y="393496"/>
                  </a:lnTo>
                  <a:lnTo>
                    <a:pt x="147561" y="368909"/>
                  </a:lnTo>
                  <a:close/>
                </a:path>
                <a:path w="1008379" h="443229">
                  <a:moveTo>
                    <a:pt x="172148" y="344322"/>
                  </a:moveTo>
                  <a:lnTo>
                    <a:pt x="147561" y="344322"/>
                  </a:lnTo>
                  <a:lnTo>
                    <a:pt x="147561" y="368909"/>
                  </a:lnTo>
                  <a:lnTo>
                    <a:pt x="172148" y="368909"/>
                  </a:lnTo>
                  <a:lnTo>
                    <a:pt x="172148" y="344322"/>
                  </a:lnTo>
                  <a:close/>
                </a:path>
                <a:path w="1008379" h="443229">
                  <a:moveTo>
                    <a:pt x="172148" y="295135"/>
                  </a:moveTo>
                  <a:lnTo>
                    <a:pt x="147561" y="295135"/>
                  </a:lnTo>
                  <a:lnTo>
                    <a:pt x="122961" y="295135"/>
                  </a:lnTo>
                  <a:lnTo>
                    <a:pt x="122961" y="319722"/>
                  </a:lnTo>
                  <a:lnTo>
                    <a:pt x="147561" y="319722"/>
                  </a:lnTo>
                  <a:lnTo>
                    <a:pt x="172148" y="319722"/>
                  </a:lnTo>
                  <a:lnTo>
                    <a:pt x="172148" y="295135"/>
                  </a:lnTo>
                  <a:close/>
                </a:path>
                <a:path w="1008379" h="443229">
                  <a:moveTo>
                    <a:pt x="221335" y="368909"/>
                  </a:moveTo>
                  <a:lnTo>
                    <a:pt x="196748" y="368909"/>
                  </a:lnTo>
                  <a:lnTo>
                    <a:pt x="196748" y="393496"/>
                  </a:lnTo>
                  <a:lnTo>
                    <a:pt x="221335" y="393496"/>
                  </a:lnTo>
                  <a:lnTo>
                    <a:pt x="221335" y="368909"/>
                  </a:lnTo>
                  <a:close/>
                </a:path>
                <a:path w="1008379" h="443229">
                  <a:moveTo>
                    <a:pt x="270522" y="369023"/>
                  </a:moveTo>
                  <a:lnTo>
                    <a:pt x="245935" y="369023"/>
                  </a:lnTo>
                  <a:lnTo>
                    <a:pt x="245935" y="442683"/>
                  </a:lnTo>
                  <a:lnTo>
                    <a:pt x="270522" y="442683"/>
                  </a:lnTo>
                  <a:lnTo>
                    <a:pt x="270522" y="369023"/>
                  </a:lnTo>
                  <a:close/>
                </a:path>
                <a:path w="1008379" h="443229">
                  <a:moveTo>
                    <a:pt x="393496" y="122974"/>
                  </a:moveTo>
                  <a:lnTo>
                    <a:pt x="368909" y="122974"/>
                  </a:lnTo>
                  <a:lnTo>
                    <a:pt x="368909" y="147561"/>
                  </a:lnTo>
                  <a:lnTo>
                    <a:pt x="393496" y="147561"/>
                  </a:lnTo>
                  <a:lnTo>
                    <a:pt x="393496" y="122974"/>
                  </a:lnTo>
                  <a:close/>
                </a:path>
                <a:path w="1008379" h="443229">
                  <a:moveTo>
                    <a:pt x="393496" y="49187"/>
                  </a:moveTo>
                  <a:lnTo>
                    <a:pt x="368909" y="49187"/>
                  </a:lnTo>
                  <a:lnTo>
                    <a:pt x="368909" y="73787"/>
                  </a:lnTo>
                  <a:lnTo>
                    <a:pt x="393496" y="73787"/>
                  </a:lnTo>
                  <a:lnTo>
                    <a:pt x="393496" y="49187"/>
                  </a:lnTo>
                  <a:close/>
                </a:path>
                <a:path w="1008379" h="443229">
                  <a:moveTo>
                    <a:pt x="491871" y="245948"/>
                  </a:moveTo>
                  <a:lnTo>
                    <a:pt x="467283" y="245948"/>
                  </a:lnTo>
                  <a:lnTo>
                    <a:pt x="467283" y="270535"/>
                  </a:lnTo>
                  <a:lnTo>
                    <a:pt x="491871" y="270535"/>
                  </a:lnTo>
                  <a:lnTo>
                    <a:pt x="491871" y="245948"/>
                  </a:lnTo>
                  <a:close/>
                </a:path>
                <a:path w="1008379" h="443229">
                  <a:moveTo>
                    <a:pt x="491871" y="73787"/>
                  </a:moveTo>
                  <a:lnTo>
                    <a:pt x="467283" y="73787"/>
                  </a:lnTo>
                  <a:lnTo>
                    <a:pt x="467283" y="98374"/>
                  </a:lnTo>
                  <a:lnTo>
                    <a:pt x="491871" y="98374"/>
                  </a:lnTo>
                  <a:lnTo>
                    <a:pt x="491871" y="73787"/>
                  </a:lnTo>
                  <a:close/>
                </a:path>
                <a:path w="1008379" h="443229">
                  <a:moveTo>
                    <a:pt x="516470" y="221348"/>
                  </a:moveTo>
                  <a:lnTo>
                    <a:pt x="491871" y="221348"/>
                  </a:lnTo>
                  <a:lnTo>
                    <a:pt x="491871" y="245948"/>
                  </a:lnTo>
                  <a:lnTo>
                    <a:pt x="516470" y="245948"/>
                  </a:lnTo>
                  <a:lnTo>
                    <a:pt x="516470" y="221348"/>
                  </a:lnTo>
                  <a:close/>
                </a:path>
                <a:path w="1008379" h="443229">
                  <a:moveTo>
                    <a:pt x="565658" y="73787"/>
                  </a:moveTo>
                  <a:lnTo>
                    <a:pt x="541058" y="73787"/>
                  </a:lnTo>
                  <a:lnTo>
                    <a:pt x="541058" y="98374"/>
                  </a:lnTo>
                  <a:lnTo>
                    <a:pt x="565658" y="98374"/>
                  </a:lnTo>
                  <a:lnTo>
                    <a:pt x="565658" y="73787"/>
                  </a:lnTo>
                  <a:close/>
                </a:path>
                <a:path w="1008379" h="443229">
                  <a:moveTo>
                    <a:pt x="565658" y="24599"/>
                  </a:moveTo>
                  <a:lnTo>
                    <a:pt x="541058" y="24599"/>
                  </a:lnTo>
                  <a:lnTo>
                    <a:pt x="541058" y="49187"/>
                  </a:lnTo>
                  <a:lnTo>
                    <a:pt x="565658" y="49187"/>
                  </a:lnTo>
                  <a:lnTo>
                    <a:pt x="565658" y="24599"/>
                  </a:lnTo>
                  <a:close/>
                </a:path>
                <a:path w="1008379" h="443229">
                  <a:moveTo>
                    <a:pt x="590245" y="270535"/>
                  </a:moveTo>
                  <a:lnTo>
                    <a:pt x="565658" y="270535"/>
                  </a:lnTo>
                  <a:lnTo>
                    <a:pt x="565658" y="221348"/>
                  </a:lnTo>
                  <a:lnTo>
                    <a:pt x="541058" y="221348"/>
                  </a:lnTo>
                  <a:lnTo>
                    <a:pt x="541058" y="245948"/>
                  </a:lnTo>
                  <a:lnTo>
                    <a:pt x="516470" y="245948"/>
                  </a:lnTo>
                  <a:lnTo>
                    <a:pt x="516470" y="270535"/>
                  </a:lnTo>
                  <a:lnTo>
                    <a:pt x="491871" y="270535"/>
                  </a:lnTo>
                  <a:lnTo>
                    <a:pt x="491871" y="295135"/>
                  </a:lnTo>
                  <a:lnTo>
                    <a:pt x="467283" y="295135"/>
                  </a:lnTo>
                  <a:lnTo>
                    <a:pt x="467283" y="344322"/>
                  </a:lnTo>
                  <a:lnTo>
                    <a:pt x="491871" y="344322"/>
                  </a:lnTo>
                  <a:lnTo>
                    <a:pt x="491871" y="368909"/>
                  </a:lnTo>
                  <a:lnTo>
                    <a:pt x="516470" y="368909"/>
                  </a:lnTo>
                  <a:lnTo>
                    <a:pt x="516470" y="344322"/>
                  </a:lnTo>
                  <a:lnTo>
                    <a:pt x="541058" y="344322"/>
                  </a:lnTo>
                  <a:lnTo>
                    <a:pt x="541058" y="368909"/>
                  </a:lnTo>
                  <a:lnTo>
                    <a:pt x="565658" y="368909"/>
                  </a:lnTo>
                  <a:lnTo>
                    <a:pt x="565658" y="344322"/>
                  </a:lnTo>
                  <a:lnTo>
                    <a:pt x="590245" y="344322"/>
                  </a:lnTo>
                  <a:lnTo>
                    <a:pt x="590245" y="319722"/>
                  </a:lnTo>
                  <a:lnTo>
                    <a:pt x="565658" y="319722"/>
                  </a:lnTo>
                  <a:lnTo>
                    <a:pt x="541058" y="319722"/>
                  </a:lnTo>
                  <a:lnTo>
                    <a:pt x="516470" y="319722"/>
                  </a:lnTo>
                  <a:lnTo>
                    <a:pt x="516470" y="295135"/>
                  </a:lnTo>
                  <a:lnTo>
                    <a:pt x="541058" y="295135"/>
                  </a:lnTo>
                  <a:lnTo>
                    <a:pt x="565658" y="295135"/>
                  </a:lnTo>
                  <a:lnTo>
                    <a:pt x="590245" y="295135"/>
                  </a:lnTo>
                  <a:lnTo>
                    <a:pt x="590245" y="270535"/>
                  </a:lnTo>
                  <a:close/>
                </a:path>
                <a:path w="1008379" h="443229">
                  <a:moveTo>
                    <a:pt x="614845" y="245948"/>
                  </a:moveTo>
                  <a:lnTo>
                    <a:pt x="590245" y="245948"/>
                  </a:lnTo>
                  <a:lnTo>
                    <a:pt x="590245" y="270535"/>
                  </a:lnTo>
                  <a:lnTo>
                    <a:pt x="614845" y="270535"/>
                  </a:lnTo>
                  <a:lnTo>
                    <a:pt x="614845" y="245948"/>
                  </a:lnTo>
                  <a:close/>
                </a:path>
                <a:path w="1008379" h="443229">
                  <a:moveTo>
                    <a:pt x="614845" y="172161"/>
                  </a:moveTo>
                  <a:lnTo>
                    <a:pt x="590245" y="172161"/>
                  </a:lnTo>
                  <a:lnTo>
                    <a:pt x="590245" y="196748"/>
                  </a:lnTo>
                  <a:lnTo>
                    <a:pt x="614845" y="196748"/>
                  </a:lnTo>
                  <a:lnTo>
                    <a:pt x="614845" y="172161"/>
                  </a:lnTo>
                  <a:close/>
                </a:path>
                <a:path w="1008379" h="443229">
                  <a:moveTo>
                    <a:pt x="614845" y="73787"/>
                  </a:moveTo>
                  <a:lnTo>
                    <a:pt x="590245" y="73787"/>
                  </a:lnTo>
                  <a:lnTo>
                    <a:pt x="590245" y="98374"/>
                  </a:lnTo>
                  <a:lnTo>
                    <a:pt x="565658" y="98374"/>
                  </a:lnTo>
                  <a:lnTo>
                    <a:pt x="565658" y="122974"/>
                  </a:lnTo>
                  <a:lnTo>
                    <a:pt x="541058" y="122974"/>
                  </a:lnTo>
                  <a:lnTo>
                    <a:pt x="516470" y="122974"/>
                  </a:lnTo>
                  <a:lnTo>
                    <a:pt x="491871" y="122974"/>
                  </a:lnTo>
                  <a:lnTo>
                    <a:pt x="467283" y="122974"/>
                  </a:lnTo>
                  <a:lnTo>
                    <a:pt x="467283" y="98374"/>
                  </a:lnTo>
                  <a:lnTo>
                    <a:pt x="442683" y="98374"/>
                  </a:lnTo>
                  <a:lnTo>
                    <a:pt x="442683" y="73787"/>
                  </a:lnTo>
                  <a:lnTo>
                    <a:pt x="418096" y="73787"/>
                  </a:lnTo>
                  <a:lnTo>
                    <a:pt x="418096" y="122974"/>
                  </a:lnTo>
                  <a:lnTo>
                    <a:pt x="442683" y="122974"/>
                  </a:lnTo>
                  <a:lnTo>
                    <a:pt x="442683" y="221348"/>
                  </a:lnTo>
                  <a:lnTo>
                    <a:pt x="467283" y="221348"/>
                  </a:lnTo>
                  <a:lnTo>
                    <a:pt x="467283" y="196748"/>
                  </a:lnTo>
                  <a:lnTo>
                    <a:pt x="491871" y="196748"/>
                  </a:lnTo>
                  <a:lnTo>
                    <a:pt x="491871" y="147561"/>
                  </a:lnTo>
                  <a:lnTo>
                    <a:pt x="516470" y="147561"/>
                  </a:lnTo>
                  <a:lnTo>
                    <a:pt x="541058" y="147561"/>
                  </a:lnTo>
                  <a:lnTo>
                    <a:pt x="541058" y="172161"/>
                  </a:lnTo>
                  <a:lnTo>
                    <a:pt x="565658" y="172161"/>
                  </a:lnTo>
                  <a:lnTo>
                    <a:pt x="565658" y="147561"/>
                  </a:lnTo>
                  <a:lnTo>
                    <a:pt x="590245" y="147561"/>
                  </a:lnTo>
                  <a:lnTo>
                    <a:pt x="590245" y="122974"/>
                  </a:lnTo>
                  <a:lnTo>
                    <a:pt x="614845" y="122974"/>
                  </a:lnTo>
                  <a:lnTo>
                    <a:pt x="614845" y="73787"/>
                  </a:lnTo>
                  <a:close/>
                </a:path>
                <a:path w="1008379" h="443229">
                  <a:moveTo>
                    <a:pt x="639432" y="122974"/>
                  </a:moveTo>
                  <a:lnTo>
                    <a:pt x="614845" y="122974"/>
                  </a:lnTo>
                  <a:lnTo>
                    <a:pt x="614845" y="172161"/>
                  </a:lnTo>
                  <a:lnTo>
                    <a:pt x="639432" y="172161"/>
                  </a:lnTo>
                  <a:lnTo>
                    <a:pt x="639432" y="122974"/>
                  </a:lnTo>
                  <a:close/>
                </a:path>
                <a:path w="1008379" h="443229">
                  <a:moveTo>
                    <a:pt x="664032" y="172161"/>
                  </a:moveTo>
                  <a:lnTo>
                    <a:pt x="639432" y="172161"/>
                  </a:lnTo>
                  <a:lnTo>
                    <a:pt x="639432" y="196748"/>
                  </a:lnTo>
                  <a:lnTo>
                    <a:pt x="664032" y="196748"/>
                  </a:lnTo>
                  <a:lnTo>
                    <a:pt x="664032" y="172161"/>
                  </a:lnTo>
                  <a:close/>
                </a:path>
                <a:path w="1008379" h="443229">
                  <a:moveTo>
                    <a:pt x="688619" y="98374"/>
                  </a:moveTo>
                  <a:lnTo>
                    <a:pt x="664032" y="98374"/>
                  </a:lnTo>
                  <a:lnTo>
                    <a:pt x="639432" y="98374"/>
                  </a:lnTo>
                  <a:lnTo>
                    <a:pt x="639432" y="122974"/>
                  </a:lnTo>
                  <a:lnTo>
                    <a:pt x="664032" y="122974"/>
                  </a:lnTo>
                  <a:lnTo>
                    <a:pt x="688619" y="122974"/>
                  </a:lnTo>
                  <a:lnTo>
                    <a:pt x="688619" y="98374"/>
                  </a:lnTo>
                  <a:close/>
                </a:path>
                <a:path w="1008379" h="443229">
                  <a:moveTo>
                    <a:pt x="737806" y="73787"/>
                  </a:moveTo>
                  <a:lnTo>
                    <a:pt x="713219" y="73787"/>
                  </a:lnTo>
                  <a:lnTo>
                    <a:pt x="713219" y="122974"/>
                  </a:lnTo>
                  <a:lnTo>
                    <a:pt x="688619" y="122974"/>
                  </a:lnTo>
                  <a:lnTo>
                    <a:pt x="688619" y="172161"/>
                  </a:lnTo>
                  <a:lnTo>
                    <a:pt x="713219" y="172161"/>
                  </a:lnTo>
                  <a:lnTo>
                    <a:pt x="713219" y="147561"/>
                  </a:lnTo>
                  <a:lnTo>
                    <a:pt x="737806" y="147561"/>
                  </a:lnTo>
                  <a:lnTo>
                    <a:pt x="737806" y="73787"/>
                  </a:lnTo>
                  <a:close/>
                </a:path>
                <a:path w="1008379" h="443229">
                  <a:moveTo>
                    <a:pt x="762406" y="221348"/>
                  </a:moveTo>
                  <a:lnTo>
                    <a:pt x="737806" y="221348"/>
                  </a:lnTo>
                  <a:lnTo>
                    <a:pt x="737806" y="245948"/>
                  </a:lnTo>
                  <a:lnTo>
                    <a:pt x="762406" y="245948"/>
                  </a:lnTo>
                  <a:lnTo>
                    <a:pt x="762406" y="221348"/>
                  </a:lnTo>
                  <a:close/>
                </a:path>
                <a:path w="1008379" h="443229">
                  <a:moveTo>
                    <a:pt x="762406" y="147561"/>
                  </a:moveTo>
                  <a:lnTo>
                    <a:pt x="737806" y="147561"/>
                  </a:lnTo>
                  <a:lnTo>
                    <a:pt x="737806" y="172161"/>
                  </a:lnTo>
                  <a:lnTo>
                    <a:pt x="713219" y="172161"/>
                  </a:lnTo>
                  <a:lnTo>
                    <a:pt x="713219" y="221348"/>
                  </a:lnTo>
                  <a:lnTo>
                    <a:pt x="737806" y="221348"/>
                  </a:lnTo>
                  <a:lnTo>
                    <a:pt x="737806" y="196748"/>
                  </a:lnTo>
                  <a:lnTo>
                    <a:pt x="762406" y="196748"/>
                  </a:lnTo>
                  <a:lnTo>
                    <a:pt x="762406" y="147561"/>
                  </a:lnTo>
                  <a:close/>
                </a:path>
                <a:path w="1008379" h="443229">
                  <a:moveTo>
                    <a:pt x="786993" y="196748"/>
                  </a:moveTo>
                  <a:lnTo>
                    <a:pt x="762406" y="196748"/>
                  </a:lnTo>
                  <a:lnTo>
                    <a:pt x="762406" y="221348"/>
                  </a:lnTo>
                  <a:lnTo>
                    <a:pt x="786993" y="221348"/>
                  </a:lnTo>
                  <a:lnTo>
                    <a:pt x="786993" y="196748"/>
                  </a:lnTo>
                  <a:close/>
                </a:path>
                <a:path w="1008379" h="443229">
                  <a:moveTo>
                    <a:pt x="811593" y="49187"/>
                  </a:moveTo>
                  <a:lnTo>
                    <a:pt x="786993" y="49187"/>
                  </a:lnTo>
                  <a:lnTo>
                    <a:pt x="786993" y="73787"/>
                  </a:lnTo>
                  <a:lnTo>
                    <a:pt x="762406" y="73787"/>
                  </a:lnTo>
                  <a:lnTo>
                    <a:pt x="762406" y="98374"/>
                  </a:lnTo>
                  <a:lnTo>
                    <a:pt x="786993" y="98374"/>
                  </a:lnTo>
                  <a:lnTo>
                    <a:pt x="811593" y="98374"/>
                  </a:lnTo>
                  <a:lnTo>
                    <a:pt x="811593" y="49187"/>
                  </a:lnTo>
                  <a:close/>
                </a:path>
                <a:path w="1008379" h="443229">
                  <a:moveTo>
                    <a:pt x="836180" y="98374"/>
                  </a:moveTo>
                  <a:lnTo>
                    <a:pt x="811593" y="98374"/>
                  </a:lnTo>
                  <a:lnTo>
                    <a:pt x="811593" y="122974"/>
                  </a:lnTo>
                  <a:lnTo>
                    <a:pt x="836180" y="122974"/>
                  </a:lnTo>
                  <a:lnTo>
                    <a:pt x="836180" y="98374"/>
                  </a:lnTo>
                  <a:close/>
                </a:path>
                <a:path w="1008379" h="443229">
                  <a:moveTo>
                    <a:pt x="934554" y="270535"/>
                  </a:moveTo>
                  <a:lnTo>
                    <a:pt x="909967" y="270535"/>
                  </a:lnTo>
                  <a:lnTo>
                    <a:pt x="909967" y="319722"/>
                  </a:lnTo>
                  <a:lnTo>
                    <a:pt x="934554" y="319722"/>
                  </a:lnTo>
                  <a:lnTo>
                    <a:pt x="934554" y="270535"/>
                  </a:lnTo>
                  <a:close/>
                </a:path>
                <a:path w="1008379" h="443229">
                  <a:moveTo>
                    <a:pt x="934554" y="73787"/>
                  </a:moveTo>
                  <a:lnTo>
                    <a:pt x="909967" y="73787"/>
                  </a:lnTo>
                  <a:lnTo>
                    <a:pt x="909967" y="98374"/>
                  </a:lnTo>
                  <a:lnTo>
                    <a:pt x="934554" y="98374"/>
                  </a:lnTo>
                  <a:lnTo>
                    <a:pt x="934554" y="73787"/>
                  </a:lnTo>
                  <a:close/>
                </a:path>
                <a:path w="1008379" h="443229">
                  <a:moveTo>
                    <a:pt x="959154" y="344322"/>
                  </a:moveTo>
                  <a:lnTo>
                    <a:pt x="934554" y="344322"/>
                  </a:lnTo>
                  <a:lnTo>
                    <a:pt x="934554" y="368909"/>
                  </a:lnTo>
                  <a:lnTo>
                    <a:pt x="959154" y="368909"/>
                  </a:lnTo>
                  <a:lnTo>
                    <a:pt x="959154" y="344322"/>
                  </a:lnTo>
                  <a:close/>
                </a:path>
                <a:path w="1008379" h="443229">
                  <a:moveTo>
                    <a:pt x="959154" y="221348"/>
                  </a:moveTo>
                  <a:lnTo>
                    <a:pt x="934554" y="221348"/>
                  </a:lnTo>
                  <a:lnTo>
                    <a:pt x="934554" y="245948"/>
                  </a:lnTo>
                  <a:lnTo>
                    <a:pt x="959154" y="245948"/>
                  </a:lnTo>
                  <a:lnTo>
                    <a:pt x="959154" y="221348"/>
                  </a:lnTo>
                  <a:close/>
                </a:path>
                <a:path w="1008379" h="443229">
                  <a:moveTo>
                    <a:pt x="959154" y="147561"/>
                  </a:moveTo>
                  <a:lnTo>
                    <a:pt x="934554" y="147561"/>
                  </a:lnTo>
                  <a:lnTo>
                    <a:pt x="909967" y="147561"/>
                  </a:lnTo>
                  <a:lnTo>
                    <a:pt x="909967" y="122974"/>
                  </a:lnTo>
                  <a:lnTo>
                    <a:pt x="885367" y="122974"/>
                  </a:lnTo>
                  <a:lnTo>
                    <a:pt x="885367" y="49187"/>
                  </a:lnTo>
                  <a:lnTo>
                    <a:pt x="909967" y="49187"/>
                  </a:lnTo>
                  <a:lnTo>
                    <a:pt x="934554" y="49187"/>
                  </a:lnTo>
                  <a:lnTo>
                    <a:pt x="934554" y="24599"/>
                  </a:lnTo>
                  <a:lnTo>
                    <a:pt x="909967" y="24599"/>
                  </a:lnTo>
                  <a:lnTo>
                    <a:pt x="885367" y="24599"/>
                  </a:lnTo>
                  <a:lnTo>
                    <a:pt x="885367" y="0"/>
                  </a:lnTo>
                  <a:lnTo>
                    <a:pt x="860780" y="0"/>
                  </a:lnTo>
                  <a:lnTo>
                    <a:pt x="836180" y="0"/>
                  </a:lnTo>
                  <a:lnTo>
                    <a:pt x="836180" y="24599"/>
                  </a:lnTo>
                  <a:lnTo>
                    <a:pt x="811593" y="24599"/>
                  </a:lnTo>
                  <a:lnTo>
                    <a:pt x="811593" y="49187"/>
                  </a:lnTo>
                  <a:lnTo>
                    <a:pt x="836180" y="49187"/>
                  </a:lnTo>
                  <a:lnTo>
                    <a:pt x="860780" y="49187"/>
                  </a:lnTo>
                  <a:lnTo>
                    <a:pt x="860780" y="73787"/>
                  </a:lnTo>
                  <a:lnTo>
                    <a:pt x="836180" y="73787"/>
                  </a:lnTo>
                  <a:lnTo>
                    <a:pt x="836180" y="98374"/>
                  </a:lnTo>
                  <a:lnTo>
                    <a:pt x="860780" y="98374"/>
                  </a:lnTo>
                  <a:lnTo>
                    <a:pt x="860780" y="122974"/>
                  </a:lnTo>
                  <a:lnTo>
                    <a:pt x="836180" y="122974"/>
                  </a:lnTo>
                  <a:lnTo>
                    <a:pt x="836180" y="147561"/>
                  </a:lnTo>
                  <a:lnTo>
                    <a:pt x="811593" y="147561"/>
                  </a:lnTo>
                  <a:lnTo>
                    <a:pt x="811593" y="122974"/>
                  </a:lnTo>
                  <a:lnTo>
                    <a:pt x="786993" y="122974"/>
                  </a:lnTo>
                  <a:lnTo>
                    <a:pt x="762406" y="122974"/>
                  </a:lnTo>
                  <a:lnTo>
                    <a:pt x="762406" y="147561"/>
                  </a:lnTo>
                  <a:lnTo>
                    <a:pt x="786993" y="147561"/>
                  </a:lnTo>
                  <a:lnTo>
                    <a:pt x="786993" y="172161"/>
                  </a:lnTo>
                  <a:lnTo>
                    <a:pt x="811593" y="172161"/>
                  </a:lnTo>
                  <a:lnTo>
                    <a:pt x="836180" y="172161"/>
                  </a:lnTo>
                  <a:lnTo>
                    <a:pt x="860780" y="172161"/>
                  </a:lnTo>
                  <a:lnTo>
                    <a:pt x="860780" y="147561"/>
                  </a:lnTo>
                  <a:lnTo>
                    <a:pt x="885367" y="147561"/>
                  </a:lnTo>
                  <a:lnTo>
                    <a:pt x="885367" y="172161"/>
                  </a:lnTo>
                  <a:lnTo>
                    <a:pt x="909967" y="172161"/>
                  </a:lnTo>
                  <a:lnTo>
                    <a:pt x="909967" y="221348"/>
                  </a:lnTo>
                  <a:lnTo>
                    <a:pt x="934554" y="221348"/>
                  </a:lnTo>
                  <a:lnTo>
                    <a:pt x="934554" y="172161"/>
                  </a:lnTo>
                  <a:lnTo>
                    <a:pt x="959154" y="172161"/>
                  </a:lnTo>
                  <a:lnTo>
                    <a:pt x="959154" y="147561"/>
                  </a:lnTo>
                  <a:close/>
                </a:path>
                <a:path w="1008379" h="443229">
                  <a:moveTo>
                    <a:pt x="1008341" y="196748"/>
                  </a:moveTo>
                  <a:lnTo>
                    <a:pt x="983742" y="196748"/>
                  </a:lnTo>
                  <a:lnTo>
                    <a:pt x="959154" y="196748"/>
                  </a:lnTo>
                  <a:lnTo>
                    <a:pt x="959154" y="221348"/>
                  </a:lnTo>
                  <a:lnTo>
                    <a:pt x="983742" y="221348"/>
                  </a:lnTo>
                  <a:lnTo>
                    <a:pt x="983742" y="270535"/>
                  </a:lnTo>
                  <a:lnTo>
                    <a:pt x="959154" y="270535"/>
                  </a:lnTo>
                  <a:lnTo>
                    <a:pt x="959154" y="319722"/>
                  </a:lnTo>
                  <a:lnTo>
                    <a:pt x="983742" y="319722"/>
                  </a:lnTo>
                  <a:lnTo>
                    <a:pt x="983742" y="368909"/>
                  </a:lnTo>
                  <a:lnTo>
                    <a:pt x="1008341" y="368909"/>
                  </a:lnTo>
                  <a:lnTo>
                    <a:pt x="1008341" y="196748"/>
                  </a:lnTo>
                  <a:close/>
                </a:path>
                <a:path w="1008379" h="443229">
                  <a:moveTo>
                    <a:pt x="1008341" y="122974"/>
                  </a:moveTo>
                  <a:lnTo>
                    <a:pt x="983742" y="122974"/>
                  </a:lnTo>
                  <a:lnTo>
                    <a:pt x="983742" y="172161"/>
                  </a:lnTo>
                  <a:lnTo>
                    <a:pt x="1008341" y="172161"/>
                  </a:lnTo>
                  <a:lnTo>
                    <a:pt x="1008341" y="122974"/>
                  </a:lnTo>
                  <a:close/>
                </a:path>
                <a:path w="1008379" h="443229">
                  <a:moveTo>
                    <a:pt x="1008341" y="24599"/>
                  </a:moveTo>
                  <a:lnTo>
                    <a:pt x="983742" y="24599"/>
                  </a:lnTo>
                  <a:lnTo>
                    <a:pt x="983742" y="49187"/>
                  </a:lnTo>
                  <a:lnTo>
                    <a:pt x="959154" y="49187"/>
                  </a:lnTo>
                  <a:lnTo>
                    <a:pt x="959154" y="98374"/>
                  </a:lnTo>
                  <a:lnTo>
                    <a:pt x="983742" y="98374"/>
                  </a:lnTo>
                  <a:lnTo>
                    <a:pt x="983742" y="73787"/>
                  </a:lnTo>
                  <a:lnTo>
                    <a:pt x="1008341" y="73787"/>
                  </a:lnTo>
                  <a:lnTo>
                    <a:pt x="1008341" y="245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6785" y="4129935"/>
              <a:ext cx="984250" cy="540385"/>
            </a:xfrm>
            <a:custGeom>
              <a:avLst/>
              <a:gdLst/>
              <a:ahLst/>
              <a:cxnLst/>
              <a:rect l="l" t="t" r="r" b="b"/>
              <a:pathLst>
                <a:path w="984250" h="540385">
                  <a:moveTo>
                    <a:pt x="98374" y="466559"/>
                  </a:moveTo>
                  <a:lnTo>
                    <a:pt x="73787" y="466559"/>
                  </a:lnTo>
                  <a:lnTo>
                    <a:pt x="73787" y="417372"/>
                  </a:lnTo>
                  <a:lnTo>
                    <a:pt x="49187" y="417372"/>
                  </a:lnTo>
                  <a:lnTo>
                    <a:pt x="24599" y="417372"/>
                  </a:lnTo>
                  <a:lnTo>
                    <a:pt x="0" y="417372"/>
                  </a:lnTo>
                  <a:lnTo>
                    <a:pt x="0" y="441960"/>
                  </a:lnTo>
                  <a:lnTo>
                    <a:pt x="24599" y="441960"/>
                  </a:lnTo>
                  <a:lnTo>
                    <a:pt x="49187" y="441960"/>
                  </a:lnTo>
                  <a:lnTo>
                    <a:pt x="49187" y="491147"/>
                  </a:lnTo>
                  <a:lnTo>
                    <a:pt x="73787" y="491147"/>
                  </a:lnTo>
                  <a:lnTo>
                    <a:pt x="73787" y="515747"/>
                  </a:lnTo>
                  <a:lnTo>
                    <a:pt x="98374" y="515747"/>
                  </a:lnTo>
                  <a:lnTo>
                    <a:pt x="98374" y="466559"/>
                  </a:lnTo>
                  <a:close/>
                </a:path>
                <a:path w="984250" h="540385">
                  <a:moveTo>
                    <a:pt x="172148" y="392772"/>
                  </a:moveTo>
                  <a:lnTo>
                    <a:pt x="147561" y="392772"/>
                  </a:lnTo>
                  <a:lnTo>
                    <a:pt x="147561" y="417372"/>
                  </a:lnTo>
                  <a:lnTo>
                    <a:pt x="172148" y="417372"/>
                  </a:lnTo>
                  <a:lnTo>
                    <a:pt x="172148" y="392772"/>
                  </a:lnTo>
                  <a:close/>
                </a:path>
                <a:path w="984250" h="540385">
                  <a:moveTo>
                    <a:pt x="196748" y="491147"/>
                  </a:moveTo>
                  <a:lnTo>
                    <a:pt x="172148" y="491147"/>
                  </a:lnTo>
                  <a:lnTo>
                    <a:pt x="147561" y="491147"/>
                  </a:lnTo>
                  <a:lnTo>
                    <a:pt x="147561" y="466559"/>
                  </a:lnTo>
                  <a:lnTo>
                    <a:pt x="172148" y="466559"/>
                  </a:lnTo>
                  <a:lnTo>
                    <a:pt x="172148" y="441960"/>
                  </a:lnTo>
                  <a:lnTo>
                    <a:pt x="147561" y="441960"/>
                  </a:lnTo>
                  <a:lnTo>
                    <a:pt x="147561" y="417372"/>
                  </a:lnTo>
                  <a:lnTo>
                    <a:pt x="122961" y="417372"/>
                  </a:lnTo>
                  <a:lnTo>
                    <a:pt x="122961" y="441960"/>
                  </a:lnTo>
                  <a:lnTo>
                    <a:pt x="98374" y="441960"/>
                  </a:lnTo>
                  <a:lnTo>
                    <a:pt x="98374" y="466559"/>
                  </a:lnTo>
                  <a:lnTo>
                    <a:pt x="122961" y="466559"/>
                  </a:lnTo>
                  <a:lnTo>
                    <a:pt x="122961" y="515747"/>
                  </a:lnTo>
                  <a:lnTo>
                    <a:pt x="147561" y="515747"/>
                  </a:lnTo>
                  <a:lnTo>
                    <a:pt x="172148" y="515747"/>
                  </a:lnTo>
                  <a:lnTo>
                    <a:pt x="196748" y="515747"/>
                  </a:lnTo>
                  <a:lnTo>
                    <a:pt x="196748" y="491147"/>
                  </a:lnTo>
                  <a:close/>
                </a:path>
                <a:path w="984250" h="540385">
                  <a:moveTo>
                    <a:pt x="196748" y="417372"/>
                  </a:moveTo>
                  <a:lnTo>
                    <a:pt x="172148" y="417372"/>
                  </a:lnTo>
                  <a:lnTo>
                    <a:pt x="172148" y="441960"/>
                  </a:lnTo>
                  <a:lnTo>
                    <a:pt x="196748" y="441960"/>
                  </a:lnTo>
                  <a:lnTo>
                    <a:pt x="196748" y="417372"/>
                  </a:lnTo>
                  <a:close/>
                </a:path>
                <a:path w="984250" h="540385">
                  <a:moveTo>
                    <a:pt x="221335" y="466559"/>
                  </a:moveTo>
                  <a:lnTo>
                    <a:pt x="196748" y="466559"/>
                  </a:lnTo>
                  <a:lnTo>
                    <a:pt x="196748" y="491147"/>
                  </a:lnTo>
                  <a:lnTo>
                    <a:pt x="221335" y="491147"/>
                  </a:lnTo>
                  <a:lnTo>
                    <a:pt x="221335" y="466559"/>
                  </a:lnTo>
                  <a:close/>
                </a:path>
                <a:path w="984250" h="540385">
                  <a:moveTo>
                    <a:pt x="467283" y="343598"/>
                  </a:moveTo>
                  <a:lnTo>
                    <a:pt x="442683" y="343598"/>
                  </a:lnTo>
                  <a:lnTo>
                    <a:pt x="442683" y="320040"/>
                  </a:lnTo>
                  <a:lnTo>
                    <a:pt x="418096" y="320040"/>
                  </a:lnTo>
                  <a:lnTo>
                    <a:pt x="393496" y="320040"/>
                  </a:lnTo>
                  <a:lnTo>
                    <a:pt x="393496" y="294640"/>
                  </a:lnTo>
                  <a:lnTo>
                    <a:pt x="418096" y="294640"/>
                  </a:lnTo>
                  <a:lnTo>
                    <a:pt x="442683" y="294640"/>
                  </a:lnTo>
                  <a:lnTo>
                    <a:pt x="442683" y="270510"/>
                  </a:lnTo>
                  <a:lnTo>
                    <a:pt x="418096" y="270510"/>
                  </a:lnTo>
                  <a:lnTo>
                    <a:pt x="418096" y="147320"/>
                  </a:lnTo>
                  <a:lnTo>
                    <a:pt x="393496" y="147320"/>
                  </a:lnTo>
                  <a:lnTo>
                    <a:pt x="393496" y="270510"/>
                  </a:lnTo>
                  <a:lnTo>
                    <a:pt x="368909" y="270510"/>
                  </a:lnTo>
                  <a:lnTo>
                    <a:pt x="368909" y="344170"/>
                  </a:lnTo>
                  <a:lnTo>
                    <a:pt x="344309" y="344170"/>
                  </a:lnTo>
                  <a:lnTo>
                    <a:pt x="344309" y="220980"/>
                  </a:lnTo>
                  <a:lnTo>
                    <a:pt x="368909" y="220980"/>
                  </a:lnTo>
                  <a:lnTo>
                    <a:pt x="368909" y="171450"/>
                  </a:lnTo>
                  <a:lnTo>
                    <a:pt x="344309" y="171450"/>
                  </a:lnTo>
                  <a:lnTo>
                    <a:pt x="344309" y="196850"/>
                  </a:lnTo>
                  <a:lnTo>
                    <a:pt x="319722" y="196850"/>
                  </a:lnTo>
                  <a:lnTo>
                    <a:pt x="295122" y="196850"/>
                  </a:lnTo>
                  <a:lnTo>
                    <a:pt x="295122" y="171450"/>
                  </a:lnTo>
                  <a:lnTo>
                    <a:pt x="319722" y="171450"/>
                  </a:lnTo>
                  <a:lnTo>
                    <a:pt x="344309" y="171450"/>
                  </a:lnTo>
                  <a:lnTo>
                    <a:pt x="344309" y="147320"/>
                  </a:lnTo>
                  <a:lnTo>
                    <a:pt x="319722" y="147320"/>
                  </a:lnTo>
                  <a:lnTo>
                    <a:pt x="319722" y="123190"/>
                  </a:lnTo>
                  <a:lnTo>
                    <a:pt x="344309" y="123190"/>
                  </a:lnTo>
                  <a:lnTo>
                    <a:pt x="344309" y="49530"/>
                  </a:lnTo>
                  <a:lnTo>
                    <a:pt x="368909" y="49530"/>
                  </a:lnTo>
                  <a:lnTo>
                    <a:pt x="368909" y="24130"/>
                  </a:lnTo>
                  <a:lnTo>
                    <a:pt x="344309" y="24130"/>
                  </a:lnTo>
                  <a:lnTo>
                    <a:pt x="319722" y="24130"/>
                  </a:lnTo>
                  <a:lnTo>
                    <a:pt x="319722" y="49530"/>
                  </a:lnTo>
                  <a:lnTo>
                    <a:pt x="295122" y="49530"/>
                  </a:lnTo>
                  <a:lnTo>
                    <a:pt x="270522" y="49530"/>
                  </a:lnTo>
                  <a:lnTo>
                    <a:pt x="270522" y="97790"/>
                  </a:lnTo>
                  <a:lnTo>
                    <a:pt x="295122" y="97790"/>
                  </a:lnTo>
                  <a:lnTo>
                    <a:pt x="295122" y="123190"/>
                  </a:lnTo>
                  <a:lnTo>
                    <a:pt x="270522" y="123190"/>
                  </a:lnTo>
                  <a:lnTo>
                    <a:pt x="270522" y="147320"/>
                  </a:lnTo>
                  <a:lnTo>
                    <a:pt x="270522" y="196850"/>
                  </a:lnTo>
                  <a:lnTo>
                    <a:pt x="245935" y="196850"/>
                  </a:lnTo>
                  <a:lnTo>
                    <a:pt x="221335" y="196850"/>
                  </a:lnTo>
                  <a:lnTo>
                    <a:pt x="221335" y="246380"/>
                  </a:lnTo>
                  <a:lnTo>
                    <a:pt x="196748" y="246380"/>
                  </a:lnTo>
                  <a:lnTo>
                    <a:pt x="196748" y="196850"/>
                  </a:lnTo>
                  <a:lnTo>
                    <a:pt x="221335" y="196850"/>
                  </a:lnTo>
                  <a:lnTo>
                    <a:pt x="221335" y="123190"/>
                  </a:lnTo>
                  <a:lnTo>
                    <a:pt x="245935" y="123190"/>
                  </a:lnTo>
                  <a:lnTo>
                    <a:pt x="245935" y="147320"/>
                  </a:lnTo>
                  <a:lnTo>
                    <a:pt x="270522" y="147320"/>
                  </a:lnTo>
                  <a:lnTo>
                    <a:pt x="270522" y="123190"/>
                  </a:lnTo>
                  <a:lnTo>
                    <a:pt x="270522" y="97790"/>
                  </a:lnTo>
                  <a:lnTo>
                    <a:pt x="245935" y="97790"/>
                  </a:lnTo>
                  <a:lnTo>
                    <a:pt x="245935" y="73660"/>
                  </a:lnTo>
                  <a:lnTo>
                    <a:pt x="221335" y="73660"/>
                  </a:lnTo>
                  <a:lnTo>
                    <a:pt x="221335" y="97790"/>
                  </a:lnTo>
                  <a:lnTo>
                    <a:pt x="196748" y="97790"/>
                  </a:lnTo>
                  <a:lnTo>
                    <a:pt x="196748" y="49530"/>
                  </a:lnTo>
                  <a:lnTo>
                    <a:pt x="221335" y="49530"/>
                  </a:lnTo>
                  <a:lnTo>
                    <a:pt x="221335" y="24130"/>
                  </a:lnTo>
                  <a:lnTo>
                    <a:pt x="196748" y="24130"/>
                  </a:lnTo>
                  <a:lnTo>
                    <a:pt x="196748" y="0"/>
                  </a:lnTo>
                  <a:lnTo>
                    <a:pt x="172148" y="0"/>
                  </a:lnTo>
                  <a:lnTo>
                    <a:pt x="147561" y="0"/>
                  </a:lnTo>
                  <a:lnTo>
                    <a:pt x="122961" y="0"/>
                  </a:lnTo>
                  <a:lnTo>
                    <a:pt x="98374" y="0"/>
                  </a:lnTo>
                  <a:lnTo>
                    <a:pt x="98374" y="24130"/>
                  </a:lnTo>
                  <a:lnTo>
                    <a:pt x="122961" y="24130"/>
                  </a:lnTo>
                  <a:lnTo>
                    <a:pt x="147561" y="24130"/>
                  </a:lnTo>
                  <a:lnTo>
                    <a:pt x="172148" y="24130"/>
                  </a:lnTo>
                  <a:lnTo>
                    <a:pt x="172148" y="49530"/>
                  </a:lnTo>
                  <a:lnTo>
                    <a:pt x="147561" y="49530"/>
                  </a:lnTo>
                  <a:lnTo>
                    <a:pt x="147561" y="73660"/>
                  </a:lnTo>
                  <a:lnTo>
                    <a:pt x="172148" y="73660"/>
                  </a:lnTo>
                  <a:lnTo>
                    <a:pt x="172148" y="97790"/>
                  </a:lnTo>
                  <a:lnTo>
                    <a:pt x="147561" y="97790"/>
                  </a:lnTo>
                  <a:lnTo>
                    <a:pt x="147561" y="123190"/>
                  </a:lnTo>
                  <a:lnTo>
                    <a:pt x="172148" y="123190"/>
                  </a:lnTo>
                  <a:lnTo>
                    <a:pt x="196748" y="123190"/>
                  </a:lnTo>
                  <a:lnTo>
                    <a:pt x="196748" y="147320"/>
                  </a:lnTo>
                  <a:lnTo>
                    <a:pt x="172148" y="147320"/>
                  </a:lnTo>
                  <a:lnTo>
                    <a:pt x="147561" y="147320"/>
                  </a:lnTo>
                  <a:lnTo>
                    <a:pt x="147561" y="123190"/>
                  </a:lnTo>
                  <a:lnTo>
                    <a:pt x="122961" y="123190"/>
                  </a:lnTo>
                  <a:lnTo>
                    <a:pt x="122961" y="171450"/>
                  </a:lnTo>
                  <a:lnTo>
                    <a:pt x="147561" y="171450"/>
                  </a:lnTo>
                  <a:lnTo>
                    <a:pt x="172148" y="171450"/>
                  </a:lnTo>
                  <a:lnTo>
                    <a:pt x="172148" y="196850"/>
                  </a:lnTo>
                  <a:lnTo>
                    <a:pt x="147561" y="196850"/>
                  </a:lnTo>
                  <a:lnTo>
                    <a:pt x="122961" y="196850"/>
                  </a:lnTo>
                  <a:lnTo>
                    <a:pt x="122961" y="171450"/>
                  </a:lnTo>
                  <a:lnTo>
                    <a:pt x="98374" y="171450"/>
                  </a:lnTo>
                  <a:lnTo>
                    <a:pt x="98374" y="196850"/>
                  </a:lnTo>
                  <a:lnTo>
                    <a:pt x="73787" y="196850"/>
                  </a:lnTo>
                  <a:lnTo>
                    <a:pt x="73787" y="220980"/>
                  </a:lnTo>
                  <a:lnTo>
                    <a:pt x="49187" y="220980"/>
                  </a:lnTo>
                  <a:lnTo>
                    <a:pt x="24599" y="220980"/>
                  </a:lnTo>
                  <a:lnTo>
                    <a:pt x="24599" y="246380"/>
                  </a:lnTo>
                  <a:lnTo>
                    <a:pt x="0" y="246380"/>
                  </a:lnTo>
                  <a:lnTo>
                    <a:pt x="0" y="270510"/>
                  </a:lnTo>
                  <a:lnTo>
                    <a:pt x="24599" y="270510"/>
                  </a:lnTo>
                  <a:lnTo>
                    <a:pt x="24599" y="294640"/>
                  </a:lnTo>
                  <a:lnTo>
                    <a:pt x="49187" y="294640"/>
                  </a:lnTo>
                  <a:lnTo>
                    <a:pt x="73787" y="294640"/>
                  </a:lnTo>
                  <a:lnTo>
                    <a:pt x="98374" y="294640"/>
                  </a:lnTo>
                  <a:lnTo>
                    <a:pt x="122961" y="294640"/>
                  </a:lnTo>
                  <a:lnTo>
                    <a:pt x="122961" y="270510"/>
                  </a:lnTo>
                  <a:lnTo>
                    <a:pt x="98374" y="270510"/>
                  </a:lnTo>
                  <a:lnTo>
                    <a:pt x="98374" y="246380"/>
                  </a:lnTo>
                  <a:lnTo>
                    <a:pt x="122961" y="246380"/>
                  </a:lnTo>
                  <a:lnTo>
                    <a:pt x="122961" y="220980"/>
                  </a:lnTo>
                  <a:lnTo>
                    <a:pt x="147561" y="220980"/>
                  </a:lnTo>
                  <a:lnTo>
                    <a:pt x="172148" y="220980"/>
                  </a:lnTo>
                  <a:lnTo>
                    <a:pt x="172148" y="246380"/>
                  </a:lnTo>
                  <a:lnTo>
                    <a:pt x="147561" y="246380"/>
                  </a:lnTo>
                  <a:lnTo>
                    <a:pt x="147561" y="270510"/>
                  </a:lnTo>
                  <a:lnTo>
                    <a:pt x="172148" y="270510"/>
                  </a:lnTo>
                  <a:lnTo>
                    <a:pt x="172148" y="294640"/>
                  </a:lnTo>
                  <a:lnTo>
                    <a:pt x="196748" y="294640"/>
                  </a:lnTo>
                  <a:lnTo>
                    <a:pt x="196748" y="320040"/>
                  </a:lnTo>
                  <a:lnTo>
                    <a:pt x="221335" y="320040"/>
                  </a:lnTo>
                  <a:lnTo>
                    <a:pt x="221335" y="368300"/>
                  </a:lnTo>
                  <a:lnTo>
                    <a:pt x="245935" y="368300"/>
                  </a:lnTo>
                  <a:lnTo>
                    <a:pt x="245935" y="320040"/>
                  </a:lnTo>
                  <a:lnTo>
                    <a:pt x="270522" y="320040"/>
                  </a:lnTo>
                  <a:lnTo>
                    <a:pt x="270522" y="246380"/>
                  </a:lnTo>
                  <a:lnTo>
                    <a:pt x="245935" y="246380"/>
                  </a:lnTo>
                  <a:lnTo>
                    <a:pt x="245935" y="220980"/>
                  </a:lnTo>
                  <a:lnTo>
                    <a:pt x="270522" y="220980"/>
                  </a:lnTo>
                  <a:lnTo>
                    <a:pt x="295122" y="220980"/>
                  </a:lnTo>
                  <a:lnTo>
                    <a:pt x="319722" y="220980"/>
                  </a:lnTo>
                  <a:lnTo>
                    <a:pt x="319722" y="246380"/>
                  </a:lnTo>
                  <a:lnTo>
                    <a:pt x="295122" y="246380"/>
                  </a:lnTo>
                  <a:lnTo>
                    <a:pt x="295122" y="294640"/>
                  </a:lnTo>
                  <a:lnTo>
                    <a:pt x="319722" y="294640"/>
                  </a:lnTo>
                  <a:lnTo>
                    <a:pt x="319722" y="344170"/>
                  </a:lnTo>
                  <a:lnTo>
                    <a:pt x="295122" y="344170"/>
                  </a:lnTo>
                  <a:lnTo>
                    <a:pt x="295122" y="320040"/>
                  </a:lnTo>
                  <a:lnTo>
                    <a:pt x="270522" y="320040"/>
                  </a:lnTo>
                  <a:lnTo>
                    <a:pt x="270522" y="368300"/>
                  </a:lnTo>
                  <a:lnTo>
                    <a:pt x="245935" y="368300"/>
                  </a:lnTo>
                  <a:lnTo>
                    <a:pt x="245935" y="441960"/>
                  </a:lnTo>
                  <a:lnTo>
                    <a:pt x="270522" y="441960"/>
                  </a:lnTo>
                  <a:lnTo>
                    <a:pt x="270522" y="393700"/>
                  </a:lnTo>
                  <a:lnTo>
                    <a:pt x="295122" y="393700"/>
                  </a:lnTo>
                  <a:lnTo>
                    <a:pt x="295122" y="368300"/>
                  </a:lnTo>
                  <a:lnTo>
                    <a:pt x="319722" y="368300"/>
                  </a:lnTo>
                  <a:lnTo>
                    <a:pt x="319722" y="393700"/>
                  </a:lnTo>
                  <a:lnTo>
                    <a:pt x="344309" y="393700"/>
                  </a:lnTo>
                  <a:lnTo>
                    <a:pt x="368909" y="393700"/>
                  </a:lnTo>
                  <a:lnTo>
                    <a:pt x="393496" y="393700"/>
                  </a:lnTo>
                  <a:lnTo>
                    <a:pt x="418096" y="393700"/>
                  </a:lnTo>
                  <a:lnTo>
                    <a:pt x="418096" y="344170"/>
                  </a:lnTo>
                  <a:lnTo>
                    <a:pt x="442683" y="344170"/>
                  </a:lnTo>
                  <a:lnTo>
                    <a:pt x="442683" y="491147"/>
                  </a:lnTo>
                  <a:lnTo>
                    <a:pt x="418096" y="491147"/>
                  </a:lnTo>
                  <a:lnTo>
                    <a:pt x="418096" y="466559"/>
                  </a:lnTo>
                  <a:lnTo>
                    <a:pt x="393496" y="466559"/>
                  </a:lnTo>
                  <a:lnTo>
                    <a:pt x="393496" y="491147"/>
                  </a:lnTo>
                  <a:lnTo>
                    <a:pt x="368909" y="491147"/>
                  </a:lnTo>
                  <a:lnTo>
                    <a:pt x="368909" y="466559"/>
                  </a:lnTo>
                  <a:lnTo>
                    <a:pt x="344309" y="466559"/>
                  </a:lnTo>
                  <a:lnTo>
                    <a:pt x="344309" y="441960"/>
                  </a:lnTo>
                  <a:lnTo>
                    <a:pt x="319722" y="441960"/>
                  </a:lnTo>
                  <a:lnTo>
                    <a:pt x="319722" y="491147"/>
                  </a:lnTo>
                  <a:lnTo>
                    <a:pt x="295122" y="491147"/>
                  </a:lnTo>
                  <a:lnTo>
                    <a:pt x="295122" y="540346"/>
                  </a:lnTo>
                  <a:lnTo>
                    <a:pt x="319722" y="540346"/>
                  </a:lnTo>
                  <a:lnTo>
                    <a:pt x="344309" y="540346"/>
                  </a:lnTo>
                  <a:lnTo>
                    <a:pt x="344309" y="515747"/>
                  </a:lnTo>
                  <a:lnTo>
                    <a:pt x="368909" y="515747"/>
                  </a:lnTo>
                  <a:lnTo>
                    <a:pt x="393496" y="515747"/>
                  </a:lnTo>
                  <a:lnTo>
                    <a:pt x="418096" y="515747"/>
                  </a:lnTo>
                  <a:lnTo>
                    <a:pt x="442683" y="515747"/>
                  </a:lnTo>
                  <a:lnTo>
                    <a:pt x="467283" y="515747"/>
                  </a:lnTo>
                  <a:lnTo>
                    <a:pt x="467283" y="343598"/>
                  </a:lnTo>
                  <a:close/>
                </a:path>
                <a:path w="984250" h="540385">
                  <a:moveTo>
                    <a:pt x="541058" y="368185"/>
                  </a:moveTo>
                  <a:lnTo>
                    <a:pt x="516470" y="368185"/>
                  </a:lnTo>
                  <a:lnTo>
                    <a:pt x="516470" y="392772"/>
                  </a:lnTo>
                  <a:lnTo>
                    <a:pt x="541058" y="392772"/>
                  </a:lnTo>
                  <a:lnTo>
                    <a:pt x="541058" y="368185"/>
                  </a:lnTo>
                  <a:close/>
                </a:path>
                <a:path w="984250" h="540385">
                  <a:moveTo>
                    <a:pt x="565658" y="392772"/>
                  </a:moveTo>
                  <a:lnTo>
                    <a:pt x="541058" y="392772"/>
                  </a:lnTo>
                  <a:lnTo>
                    <a:pt x="541058" y="417372"/>
                  </a:lnTo>
                  <a:lnTo>
                    <a:pt x="516470" y="417372"/>
                  </a:lnTo>
                  <a:lnTo>
                    <a:pt x="516470" y="441960"/>
                  </a:lnTo>
                  <a:lnTo>
                    <a:pt x="541058" y="441960"/>
                  </a:lnTo>
                  <a:lnTo>
                    <a:pt x="565658" y="441960"/>
                  </a:lnTo>
                  <a:lnTo>
                    <a:pt x="565658" y="392772"/>
                  </a:lnTo>
                  <a:close/>
                </a:path>
                <a:path w="984250" h="540385">
                  <a:moveTo>
                    <a:pt x="762406" y="343598"/>
                  </a:moveTo>
                  <a:lnTo>
                    <a:pt x="737806" y="343598"/>
                  </a:lnTo>
                  <a:lnTo>
                    <a:pt x="713219" y="343598"/>
                  </a:lnTo>
                  <a:lnTo>
                    <a:pt x="713219" y="368185"/>
                  </a:lnTo>
                  <a:lnTo>
                    <a:pt x="688619" y="368185"/>
                  </a:lnTo>
                  <a:lnTo>
                    <a:pt x="688619" y="392772"/>
                  </a:lnTo>
                  <a:lnTo>
                    <a:pt x="713219" y="392772"/>
                  </a:lnTo>
                  <a:lnTo>
                    <a:pt x="713219" y="417372"/>
                  </a:lnTo>
                  <a:lnTo>
                    <a:pt x="737806" y="417372"/>
                  </a:lnTo>
                  <a:lnTo>
                    <a:pt x="737806" y="392772"/>
                  </a:lnTo>
                  <a:lnTo>
                    <a:pt x="762406" y="392772"/>
                  </a:lnTo>
                  <a:lnTo>
                    <a:pt x="762406" y="343598"/>
                  </a:lnTo>
                  <a:close/>
                </a:path>
                <a:path w="984250" h="540385">
                  <a:moveTo>
                    <a:pt x="909967" y="417372"/>
                  </a:moveTo>
                  <a:lnTo>
                    <a:pt x="885367" y="417372"/>
                  </a:lnTo>
                  <a:lnTo>
                    <a:pt x="885367" y="392772"/>
                  </a:lnTo>
                  <a:lnTo>
                    <a:pt x="860780" y="392772"/>
                  </a:lnTo>
                  <a:lnTo>
                    <a:pt x="860780" y="417372"/>
                  </a:lnTo>
                  <a:lnTo>
                    <a:pt x="836180" y="417372"/>
                  </a:lnTo>
                  <a:lnTo>
                    <a:pt x="836180" y="441960"/>
                  </a:lnTo>
                  <a:lnTo>
                    <a:pt x="860780" y="441960"/>
                  </a:lnTo>
                  <a:lnTo>
                    <a:pt x="885367" y="441960"/>
                  </a:lnTo>
                  <a:lnTo>
                    <a:pt x="885367" y="466559"/>
                  </a:lnTo>
                  <a:lnTo>
                    <a:pt x="909967" y="466559"/>
                  </a:lnTo>
                  <a:lnTo>
                    <a:pt x="909967" y="417372"/>
                  </a:lnTo>
                  <a:close/>
                </a:path>
                <a:path w="984250" h="540385">
                  <a:moveTo>
                    <a:pt x="934554" y="466559"/>
                  </a:moveTo>
                  <a:lnTo>
                    <a:pt x="909967" y="466559"/>
                  </a:lnTo>
                  <a:lnTo>
                    <a:pt x="909967" y="491147"/>
                  </a:lnTo>
                  <a:lnTo>
                    <a:pt x="934554" y="491147"/>
                  </a:lnTo>
                  <a:lnTo>
                    <a:pt x="934554" y="466559"/>
                  </a:lnTo>
                  <a:close/>
                </a:path>
                <a:path w="984250" h="540385">
                  <a:moveTo>
                    <a:pt x="934554" y="368185"/>
                  </a:moveTo>
                  <a:lnTo>
                    <a:pt x="909967" y="368185"/>
                  </a:lnTo>
                  <a:lnTo>
                    <a:pt x="909967" y="417372"/>
                  </a:lnTo>
                  <a:lnTo>
                    <a:pt x="934554" y="417372"/>
                  </a:lnTo>
                  <a:lnTo>
                    <a:pt x="934554" y="368185"/>
                  </a:lnTo>
                  <a:close/>
                </a:path>
                <a:path w="984250" h="540385">
                  <a:moveTo>
                    <a:pt x="983742" y="368185"/>
                  </a:moveTo>
                  <a:lnTo>
                    <a:pt x="959154" y="368185"/>
                  </a:lnTo>
                  <a:lnTo>
                    <a:pt x="959154" y="392772"/>
                  </a:lnTo>
                  <a:lnTo>
                    <a:pt x="983742" y="392772"/>
                  </a:lnTo>
                  <a:lnTo>
                    <a:pt x="983742" y="3681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6785" y="4498120"/>
              <a:ext cx="1008380" cy="344805"/>
            </a:xfrm>
            <a:custGeom>
              <a:avLst/>
              <a:gdLst/>
              <a:ahLst/>
              <a:cxnLst/>
              <a:rect l="l" t="t" r="r" b="b"/>
              <a:pathLst>
                <a:path w="1008379" h="344804">
                  <a:moveTo>
                    <a:pt x="49187" y="147561"/>
                  </a:moveTo>
                  <a:lnTo>
                    <a:pt x="24599" y="147561"/>
                  </a:lnTo>
                  <a:lnTo>
                    <a:pt x="0" y="147561"/>
                  </a:lnTo>
                  <a:lnTo>
                    <a:pt x="0" y="172161"/>
                  </a:lnTo>
                  <a:lnTo>
                    <a:pt x="24599" y="172161"/>
                  </a:lnTo>
                  <a:lnTo>
                    <a:pt x="49187" y="172161"/>
                  </a:lnTo>
                  <a:lnTo>
                    <a:pt x="49187" y="147561"/>
                  </a:lnTo>
                  <a:close/>
                </a:path>
                <a:path w="1008379" h="344804">
                  <a:moveTo>
                    <a:pt x="98374" y="221348"/>
                  </a:moveTo>
                  <a:lnTo>
                    <a:pt x="73787" y="221348"/>
                  </a:lnTo>
                  <a:lnTo>
                    <a:pt x="49187" y="221348"/>
                  </a:lnTo>
                  <a:lnTo>
                    <a:pt x="24599" y="221348"/>
                  </a:lnTo>
                  <a:lnTo>
                    <a:pt x="0" y="221348"/>
                  </a:lnTo>
                  <a:lnTo>
                    <a:pt x="0" y="245935"/>
                  </a:lnTo>
                  <a:lnTo>
                    <a:pt x="24599" y="245935"/>
                  </a:lnTo>
                  <a:lnTo>
                    <a:pt x="49187" y="245935"/>
                  </a:lnTo>
                  <a:lnTo>
                    <a:pt x="73787" y="245935"/>
                  </a:lnTo>
                  <a:lnTo>
                    <a:pt x="98374" y="245935"/>
                  </a:lnTo>
                  <a:lnTo>
                    <a:pt x="98374" y="221348"/>
                  </a:lnTo>
                  <a:close/>
                </a:path>
                <a:path w="1008379" h="344804">
                  <a:moveTo>
                    <a:pt x="98374" y="172161"/>
                  </a:moveTo>
                  <a:lnTo>
                    <a:pt x="73787" y="172161"/>
                  </a:lnTo>
                  <a:lnTo>
                    <a:pt x="73787" y="196748"/>
                  </a:lnTo>
                  <a:lnTo>
                    <a:pt x="98374" y="196748"/>
                  </a:lnTo>
                  <a:lnTo>
                    <a:pt x="98374" y="172161"/>
                  </a:lnTo>
                  <a:close/>
                </a:path>
                <a:path w="1008379" h="344804">
                  <a:moveTo>
                    <a:pt x="172148" y="221348"/>
                  </a:moveTo>
                  <a:lnTo>
                    <a:pt x="147561" y="221348"/>
                  </a:lnTo>
                  <a:lnTo>
                    <a:pt x="147561" y="245935"/>
                  </a:lnTo>
                  <a:lnTo>
                    <a:pt x="172148" y="245935"/>
                  </a:lnTo>
                  <a:lnTo>
                    <a:pt x="172148" y="221348"/>
                  </a:lnTo>
                  <a:close/>
                </a:path>
                <a:path w="1008379" h="344804">
                  <a:moveTo>
                    <a:pt x="221335" y="147561"/>
                  </a:moveTo>
                  <a:lnTo>
                    <a:pt x="196748" y="147561"/>
                  </a:lnTo>
                  <a:lnTo>
                    <a:pt x="196748" y="172161"/>
                  </a:lnTo>
                  <a:lnTo>
                    <a:pt x="221335" y="172161"/>
                  </a:lnTo>
                  <a:lnTo>
                    <a:pt x="221335" y="147561"/>
                  </a:lnTo>
                  <a:close/>
                </a:path>
                <a:path w="1008379" h="344804">
                  <a:moveTo>
                    <a:pt x="245935" y="245935"/>
                  </a:moveTo>
                  <a:lnTo>
                    <a:pt x="221335" y="245935"/>
                  </a:lnTo>
                  <a:lnTo>
                    <a:pt x="196748" y="245935"/>
                  </a:lnTo>
                  <a:lnTo>
                    <a:pt x="196748" y="344309"/>
                  </a:lnTo>
                  <a:lnTo>
                    <a:pt x="221335" y="344309"/>
                  </a:lnTo>
                  <a:lnTo>
                    <a:pt x="221335" y="270535"/>
                  </a:lnTo>
                  <a:lnTo>
                    <a:pt x="245935" y="270535"/>
                  </a:lnTo>
                  <a:lnTo>
                    <a:pt x="245935" y="245935"/>
                  </a:lnTo>
                  <a:close/>
                </a:path>
                <a:path w="1008379" h="344804">
                  <a:moveTo>
                    <a:pt x="245935" y="196748"/>
                  </a:moveTo>
                  <a:lnTo>
                    <a:pt x="221335" y="196748"/>
                  </a:lnTo>
                  <a:lnTo>
                    <a:pt x="196748" y="196748"/>
                  </a:lnTo>
                  <a:lnTo>
                    <a:pt x="196748" y="172161"/>
                  </a:lnTo>
                  <a:lnTo>
                    <a:pt x="172148" y="172161"/>
                  </a:lnTo>
                  <a:lnTo>
                    <a:pt x="147561" y="172161"/>
                  </a:lnTo>
                  <a:lnTo>
                    <a:pt x="122961" y="172161"/>
                  </a:lnTo>
                  <a:lnTo>
                    <a:pt x="122961" y="196748"/>
                  </a:lnTo>
                  <a:lnTo>
                    <a:pt x="98374" y="196748"/>
                  </a:lnTo>
                  <a:lnTo>
                    <a:pt x="98374" y="221348"/>
                  </a:lnTo>
                  <a:lnTo>
                    <a:pt x="122961" y="221348"/>
                  </a:lnTo>
                  <a:lnTo>
                    <a:pt x="147561" y="221348"/>
                  </a:lnTo>
                  <a:lnTo>
                    <a:pt x="147561" y="196748"/>
                  </a:lnTo>
                  <a:lnTo>
                    <a:pt x="172148" y="196748"/>
                  </a:lnTo>
                  <a:lnTo>
                    <a:pt x="172148" y="221348"/>
                  </a:lnTo>
                  <a:lnTo>
                    <a:pt x="196748" y="221348"/>
                  </a:lnTo>
                  <a:lnTo>
                    <a:pt x="221335" y="221348"/>
                  </a:lnTo>
                  <a:lnTo>
                    <a:pt x="245935" y="221348"/>
                  </a:lnTo>
                  <a:lnTo>
                    <a:pt x="245935" y="196748"/>
                  </a:lnTo>
                  <a:close/>
                </a:path>
                <a:path w="1008379" h="344804">
                  <a:moveTo>
                    <a:pt x="319722" y="73774"/>
                  </a:moveTo>
                  <a:lnTo>
                    <a:pt x="295122" y="73774"/>
                  </a:lnTo>
                  <a:lnTo>
                    <a:pt x="270522" y="73774"/>
                  </a:lnTo>
                  <a:lnTo>
                    <a:pt x="270522" y="98374"/>
                  </a:lnTo>
                  <a:lnTo>
                    <a:pt x="245935" y="98374"/>
                  </a:lnTo>
                  <a:lnTo>
                    <a:pt x="245935" y="73774"/>
                  </a:lnTo>
                  <a:lnTo>
                    <a:pt x="221335" y="73774"/>
                  </a:lnTo>
                  <a:lnTo>
                    <a:pt x="221335" y="98374"/>
                  </a:lnTo>
                  <a:lnTo>
                    <a:pt x="196748" y="98374"/>
                  </a:lnTo>
                  <a:lnTo>
                    <a:pt x="196748" y="122961"/>
                  </a:lnTo>
                  <a:lnTo>
                    <a:pt x="221335" y="122961"/>
                  </a:lnTo>
                  <a:lnTo>
                    <a:pt x="245935" y="122961"/>
                  </a:lnTo>
                  <a:lnTo>
                    <a:pt x="270522" y="122961"/>
                  </a:lnTo>
                  <a:lnTo>
                    <a:pt x="295122" y="122961"/>
                  </a:lnTo>
                  <a:lnTo>
                    <a:pt x="295122" y="98374"/>
                  </a:lnTo>
                  <a:lnTo>
                    <a:pt x="319722" y="98374"/>
                  </a:lnTo>
                  <a:lnTo>
                    <a:pt x="319722" y="73774"/>
                  </a:lnTo>
                  <a:close/>
                </a:path>
                <a:path w="1008379" h="344804">
                  <a:moveTo>
                    <a:pt x="368909" y="196748"/>
                  </a:moveTo>
                  <a:lnTo>
                    <a:pt x="344309" y="196748"/>
                  </a:lnTo>
                  <a:lnTo>
                    <a:pt x="319722" y="196748"/>
                  </a:lnTo>
                  <a:lnTo>
                    <a:pt x="319722" y="221348"/>
                  </a:lnTo>
                  <a:lnTo>
                    <a:pt x="344309" y="221348"/>
                  </a:lnTo>
                  <a:lnTo>
                    <a:pt x="368909" y="221348"/>
                  </a:lnTo>
                  <a:lnTo>
                    <a:pt x="368909" y="196748"/>
                  </a:lnTo>
                  <a:close/>
                </a:path>
                <a:path w="1008379" h="344804">
                  <a:moveTo>
                    <a:pt x="393496" y="172161"/>
                  </a:moveTo>
                  <a:lnTo>
                    <a:pt x="368909" y="172161"/>
                  </a:lnTo>
                  <a:lnTo>
                    <a:pt x="368909" y="196748"/>
                  </a:lnTo>
                  <a:lnTo>
                    <a:pt x="393496" y="196748"/>
                  </a:lnTo>
                  <a:lnTo>
                    <a:pt x="393496" y="172161"/>
                  </a:lnTo>
                  <a:close/>
                </a:path>
                <a:path w="1008379" h="344804">
                  <a:moveTo>
                    <a:pt x="418096" y="245935"/>
                  </a:moveTo>
                  <a:lnTo>
                    <a:pt x="393496" y="245935"/>
                  </a:lnTo>
                  <a:lnTo>
                    <a:pt x="393496" y="270535"/>
                  </a:lnTo>
                  <a:lnTo>
                    <a:pt x="418096" y="270535"/>
                  </a:lnTo>
                  <a:lnTo>
                    <a:pt x="418096" y="245935"/>
                  </a:lnTo>
                  <a:close/>
                </a:path>
                <a:path w="1008379" h="344804">
                  <a:moveTo>
                    <a:pt x="418096" y="196748"/>
                  </a:moveTo>
                  <a:lnTo>
                    <a:pt x="393496" y="196748"/>
                  </a:lnTo>
                  <a:lnTo>
                    <a:pt x="393496" y="221348"/>
                  </a:lnTo>
                  <a:lnTo>
                    <a:pt x="418096" y="221348"/>
                  </a:lnTo>
                  <a:lnTo>
                    <a:pt x="418096" y="196748"/>
                  </a:lnTo>
                  <a:close/>
                </a:path>
                <a:path w="1008379" h="344804">
                  <a:moveTo>
                    <a:pt x="442683" y="221348"/>
                  </a:moveTo>
                  <a:lnTo>
                    <a:pt x="418096" y="221348"/>
                  </a:lnTo>
                  <a:lnTo>
                    <a:pt x="418096" y="245935"/>
                  </a:lnTo>
                  <a:lnTo>
                    <a:pt x="442683" y="245935"/>
                  </a:lnTo>
                  <a:lnTo>
                    <a:pt x="442683" y="221348"/>
                  </a:lnTo>
                  <a:close/>
                </a:path>
                <a:path w="1008379" h="344804">
                  <a:moveTo>
                    <a:pt x="442683" y="172161"/>
                  </a:moveTo>
                  <a:lnTo>
                    <a:pt x="418096" y="172161"/>
                  </a:lnTo>
                  <a:lnTo>
                    <a:pt x="418096" y="196748"/>
                  </a:lnTo>
                  <a:lnTo>
                    <a:pt x="442683" y="196748"/>
                  </a:lnTo>
                  <a:lnTo>
                    <a:pt x="442683" y="172161"/>
                  </a:lnTo>
                  <a:close/>
                </a:path>
                <a:path w="1008379" h="344804">
                  <a:moveTo>
                    <a:pt x="442683" y="24587"/>
                  </a:moveTo>
                  <a:lnTo>
                    <a:pt x="418096" y="24587"/>
                  </a:lnTo>
                  <a:lnTo>
                    <a:pt x="418096" y="49187"/>
                  </a:lnTo>
                  <a:lnTo>
                    <a:pt x="393496" y="49187"/>
                  </a:lnTo>
                  <a:lnTo>
                    <a:pt x="368909" y="49187"/>
                  </a:lnTo>
                  <a:lnTo>
                    <a:pt x="368909" y="98374"/>
                  </a:lnTo>
                  <a:lnTo>
                    <a:pt x="393496" y="98374"/>
                  </a:lnTo>
                  <a:lnTo>
                    <a:pt x="393496" y="73774"/>
                  </a:lnTo>
                  <a:lnTo>
                    <a:pt x="418096" y="73774"/>
                  </a:lnTo>
                  <a:lnTo>
                    <a:pt x="442683" y="73774"/>
                  </a:lnTo>
                  <a:lnTo>
                    <a:pt x="442683" y="24587"/>
                  </a:lnTo>
                  <a:close/>
                </a:path>
                <a:path w="1008379" h="344804">
                  <a:moveTo>
                    <a:pt x="491871" y="49187"/>
                  </a:moveTo>
                  <a:lnTo>
                    <a:pt x="467283" y="49187"/>
                  </a:lnTo>
                  <a:lnTo>
                    <a:pt x="467283" y="73774"/>
                  </a:lnTo>
                  <a:lnTo>
                    <a:pt x="491871" y="73774"/>
                  </a:lnTo>
                  <a:lnTo>
                    <a:pt x="491871" y="49187"/>
                  </a:lnTo>
                  <a:close/>
                </a:path>
                <a:path w="1008379" h="344804">
                  <a:moveTo>
                    <a:pt x="491871" y="0"/>
                  </a:moveTo>
                  <a:lnTo>
                    <a:pt x="467283" y="0"/>
                  </a:lnTo>
                  <a:lnTo>
                    <a:pt x="467283" y="24587"/>
                  </a:lnTo>
                  <a:lnTo>
                    <a:pt x="491871" y="24587"/>
                  </a:lnTo>
                  <a:lnTo>
                    <a:pt x="491871" y="0"/>
                  </a:lnTo>
                  <a:close/>
                </a:path>
                <a:path w="1008379" h="344804">
                  <a:moveTo>
                    <a:pt x="836180" y="172402"/>
                  </a:moveTo>
                  <a:lnTo>
                    <a:pt x="811593" y="172402"/>
                  </a:lnTo>
                  <a:lnTo>
                    <a:pt x="811593" y="197802"/>
                  </a:lnTo>
                  <a:lnTo>
                    <a:pt x="786993" y="197802"/>
                  </a:lnTo>
                  <a:lnTo>
                    <a:pt x="786993" y="148272"/>
                  </a:lnTo>
                  <a:lnTo>
                    <a:pt x="762406" y="148272"/>
                  </a:lnTo>
                  <a:lnTo>
                    <a:pt x="762406" y="124142"/>
                  </a:lnTo>
                  <a:lnTo>
                    <a:pt x="737806" y="124142"/>
                  </a:lnTo>
                  <a:lnTo>
                    <a:pt x="737806" y="74612"/>
                  </a:lnTo>
                  <a:lnTo>
                    <a:pt x="713219" y="74612"/>
                  </a:lnTo>
                  <a:lnTo>
                    <a:pt x="713219" y="49212"/>
                  </a:lnTo>
                  <a:lnTo>
                    <a:pt x="688619" y="49212"/>
                  </a:lnTo>
                  <a:lnTo>
                    <a:pt x="664032" y="49212"/>
                  </a:lnTo>
                  <a:lnTo>
                    <a:pt x="664032" y="148272"/>
                  </a:lnTo>
                  <a:lnTo>
                    <a:pt x="688619" y="148272"/>
                  </a:lnTo>
                  <a:lnTo>
                    <a:pt x="713219" y="148272"/>
                  </a:lnTo>
                  <a:lnTo>
                    <a:pt x="737806" y="148272"/>
                  </a:lnTo>
                  <a:lnTo>
                    <a:pt x="737806" y="172402"/>
                  </a:lnTo>
                  <a:lnTo>
                    <a:pt x="762406" y="172402"/>
                  </a:lnTo>
                  <a:lnTo>
                    <a:pt x="762406" y="197802"/>
                  </a:lnTo>
                  <a:lnTo>
                    <a:pt x="737806" y="197802"/>
                  </a:lnTo>
                  <a:lnTo>
                    <a:pt x="737806" y="172402"/>
                  </a:lnTo>
                  <a:lnTo>
                    <a:pt x="713219" y="172402"/>
                  </a:lnTo>
                  <a:lnTo>
                    <a:pt x="713219" y="197802"/>
                  </a:lnTo>
                  <a:lnTo>
                    <a:pt x="688619" y="197802"/>
                  </a:lnTo>
                  <a:lnTo>
                    <a:pt x="688619" y="172402"/>
                  </a:lnTo>
                  <a:lnTo>
                    <a:pt x="664032" y="172402"/>
                  </a:lnTo>
                  <a:lnTo>
                    <a:pt x="664032" y="197802"/>
                  </a:lnTo>
                  <a:lnTo>
                    <a:pt x="639432" y="197802"/>
                  </a:lnTo>
                  <a:lnTo>
                    <a:pt x="639432" y="221932"/>
                  </a:lnTo>
                  <a:lnTo>
                    <a:pt x="664032" y="221932"/>
                  </a:lnTo>
                  <a:lnTo>
                    <a:pt x="688619" y="221932"/>
                  </a:lnTo>
                  <a:lnTo>
                    <a:pt x="688619" y="246062"/>
                  </a:lnTo>
                  <a:lnTo>
                    <a:pt x="664032" y="246062"/>
                  </a:lnTo>
                  <a:lnTo>
                    <a:pt x="664032" y="271462"/>
                  </a:lnTo>
                  <a:lnTo>
                    <a:pt x="639432" y="271462"/>
                  </a:lnTo>
                  <a:lnTo>
                    <a:pt x="639432" y="246062"/>
                  </a:lnTo>
                  <a:lnTo>
                    <a:pt x="614845" y="246062"/>
                  </a:lnTo>
                  <a:lnTo>
                    <a:pt x="614845" y="197802"/>
                  </a:lnTo>
                  <a:lnTo>
                    <a:pt x="590245" y="197802"/>
                  </a:lnTo>
                  <a:lnTo>
                    <a:pt x="565658" y="197802"/>
                  </a:lnTo>
                  <a:lnTo>
                    <a:pt x="541058" y="197802"/>
                  </a:lnTo>
                  <a:lnTo>
                    <a:pt x="516470" y="197802"/>
                  </a:lnTo>
                  <a:lnTo>
                    <a:pt x="516470" y="148272"/>
                  </a:lnTo>
                  <a:lnTo>
                    <a:pt x="541058" y="148272"/>
                  </a:lnTo>
                  <a:lnTo>
                    <a:pt x="565658" y="148272"/>
                  </a:lnTo>
                  <a:lnTo>
                    <a:pt x="565658" y="172402"/>
                  </a:lnTo>
                  <a:lnTo>
                    <a:pt x="590245" y="172402"/>
                  </a:lnTo>
                  <a:lnTo>
                    <a:pt x="614845" y="172402"/>
                  </a:lnTo>
                  <a:lnTo>
                    <a:pt x="614845" y="196748"/>
                  </a:lnTo>
                  <a:lnTo>
                    <a:pt x="639432" y="196748"/>
                  </a:lnTo>
                  <a:lnTo>
                    <a:pt x="639432" y="172161"/>
                  </a:lnTo>
                  <a:lnTo>
                    <a:pt x="614845" y="172161"/>
                  </a:lnTo>
                  <a:lnTo>
                    <a:pt x="614845" y="148272"/>
                  </a:lnTo>
                  <a:lnTo>
                    <a:pt x="590245" y="148272"/>
                  </a:lnTo>
                  <a:lnTo>
                    <a:pt x="590245" y="98742"/>
                  </a:lnTo>
                  <a:lnTo>
                    <a:pt x="565658" y="98742"/>
                  </a:lnTo>
                  <a:lnTo>
                    <a:pt x="541058" y="98742"/>
                  </a:lnTo>
                  <a:lnTo>
                    <a:pt x="541058" y="124142"/>
                  </a:lnTo>
                  <a:lnTo>
                    <a:pt x="516470" y="124142"/>
                  </a:lnTo>
                  <a:lnTo>
                    <a:pt x="516470" y="98742"/>
                  </a:lnTo>
                  <a:lnTo>
                    <a:pt x="491871" y="98742"/>
                  </a:lnTo>
                  <a:lnTo>
                    <a:pt x="491871" y="148272"/>
                  </a:lnTo>
                  <a:lnTo>
                    <a:pt x="467283" y="148272"/>
                  </a:lnTo>
                  <a:lnTo>
                    <a:pt x="467283" y="196748"/>
                  </a:lnTo>
                  <a:lnTo>
                    <a:pt x="442683" y="196748"/>
                  </a:lnTo>
                  <a:lnTo>
                    <a:pt x="442683" y="221348"/>
                  </a:lnTo>
                  <a:lnTo>
                    <a:pt x="467283" y="221348"/>
                  </a:lnTo>
                  <a:lnTo>
                    <a:pt x="467283" y="197802"/>
                  </a:lnTo>
                  <a:lnTo>
                    <a:pt x="491871" y="197802"/>
                  </a:lnTo>
                  <a:lnTo>
                    <a:pt x="491871" y="246062"/>
                  </a:lnTo>
                  <a:lnTo>
                    <a:pt x="516470" y="246062"/>
                  </a:lnTo>
                  <a:lnTo>
                    <a:pt x="516470" y="295592"/>
                  </a:lnTo>
                  <a:lnTo>
                    <a:pt x="541058" y="295592"/>
                  </a:lnTo>
                  <a:lnTo>
                    <a:pt x="565658" y="295592"/>
                  </a:lnTo>
                  <a:lnTo>
                    <a:pt x="565658" y="271462"/>
                  </a:lnTo>
                  <a:lnTo>
                    <a:pt x="541058" y="271462"/>
                  </a:lnTo>
                  <a:lnTo>
                    <a:pt x="541058" y="246062"/>
                  </a:lnTo>
                  <a:lnTo>
                    <a:pt x="565658" y="246062"/>
                  </a:lnTo>
                  <a:lnTo>
                    <a:pt x="590245" y="246062"/>
                  </a:lnTo>
                  <a:lnTo>
                    <a:pt x="590245" y="271462"/>
                  </a:lnTo>
                  <a:lnTo>
                    <a:pt x="614845" y="271462"/>
                  </a:lnTo>
                  <a:lnTo>
                    <a:pt x="614845" y="295592"/>
                  </a:lnTo>
                  <a:lnTo>
                    <a:pt x="639432" y="295592"/>
                  </a:lnTo>
                  <a:lnTo>
                    <a:pt x="664032" y="295592"/>
                  </a:lnTo>
                  <a:lnTo>
                    <a:pt x="664032" y="319722"/>
                  </a:lnTo>
                  <a:lnTo>
                    <a:pt x="688619" y="319722"/>
                  </a:lnTo>
                  <a:lnTo>
                    <a:pt x="688619" y="271462"/>
                  </a:lnTo>
                  <a:lnTo>
                    <a:pt x="713219" y="271462"/>
                  </a:lnTo>
                  <a:lnTo>
                    <a:pt x="737806" y="271462"/>
                  </a:lnTo>
                  <a:lnTo>
                    <a:pt x="737806" y="221932"/>
                  </a:lnTo>
                  <a:lnTo>
                    <a:pt x="762406" y="221932"/>
                  </a:lnTo>
                  <a:lnTo>
                    <a:pt x="786993" y="221932"/>
                  </a:lnTo>
                  <a:lnTo>
                    <a:pt x="811593" y="221932"/>
                  </a:lnTo>
                  <a:lnTo>
                    <a:pt x="836180" y="221932"/>
                  </a:lnTo>
                  <a:lnTo>
                    <a:pt x="836180" y="172402"/>
                  </a:lnTo>
                  <a:close/>
                </a:path>
                <a:path w="1008379" h="344804">
                  <a:moveTo>
                    <a:pt x="1008341" y="49187"/>
                  </a:moveTo>
                  <a:lnTo>
                    <a:pt x="983742" y="49187"/>
                  </a:lnTo>
                  <a:lnTo>
                    <a:pt x="959154" y="49187"/>
                  </a:lnTo>
                  <a:lnTo>
                    <a:pt x="934554" y="49187"/>
                  </a:lnTo>
                  <a:lnTo>
                    <a:pt x="934554" y="73774"/>
                  </a:lnTo>
                  <a:lnTo>
                    <a:pt x="959154" y="73774"/>
                  </a:lnTo>
                  <a:lnTo>
                    <a:pt x="959154" y="147561"/>
                  </a:lnTo>
                  <a:lnTo>
                    <a:pt x="983742" y="147561"/>
                  </a:lnTo>
                  <a:lnTo>
                    <a:pt x="983742" y="172161"/>
                  </a:lnTo>
                  <a:lnTo>
                    <a:pt x="959154" y="172161"/>
                  </a:lnTo>
                  <a:lnTo>
                    <a:pt x="959154" y="147561"/>
                  </a:lnTo>
                  <a:lnTo>
                    <a:pt x="934554" y="147561"/>
                  </a:lnTo>
                  <a:lnTo>
                    <a:pt x="934554" y="172161"/>
                  </a:lnTo>
                  <a:lnTo>
                    <a:pt x="909967" y="172161"/>
                  </a:lnTo>
                  <a:lnTo>
                    <a:pt x="909967" y="148272"/>
                  </a:lnTo>
                  <a:lnTo>
                    <a:pt x="885367" y="148272"/>
                  </a:lnTo>
                  <a:lnTo>
                    <a:pt x="885367" y="98742"/>
                  </a:lnTo>
                  <a:lnTo>
                    <a:pt x="860780" y="98742"/>
                  </a:lnTo>
                  <a:lnTo>
                    <a:pt x="860780" y="172402"/>
                  </a:lnTo>
                  <a:lnTo>
                    <a:pt x="885367" y="172402"/>
                  </a:lnTo>
                  <a:lnTo>
                    <a:pt x="909967" y="172402"/>
                  </a:lnTo>
                  <a:lnTo>
                    <a:pt x="909967" y="196748"/>
                  </a:lnTo>
                  <a:lnTo>
                    <a:pt x="885367" y="196748"/>
                  </a:lnTo>
                  <a:lnTo>
                    <a:pt x="860780" y="196748"/>
                  </a:lnTo>
                  <a:lnTo>
                    <a:pt x="860780" y="221348"/>
                  </a:lnTo>
                  <a:lnTo>
                    <a:pt x="885367" y="221348"/>
                  </a:lnTo>
                  <a:lnTo>
                    <a:pt x="909967" y="221348"/>
                  </a:lnTo>
                  <a:lnTo>
                    <a:pt x="934554" y="221348"/>
                  </a:lnTo>
                  <a:lnTo>
                    <a:pt x="934554" y="196748"/>
                  </a:lnTo>
                  <a:lnTo>
                    <a:pt x="959154" y="196748"/>
                  </a:lnTo>
                  <a:lnTo>
                    <a:pt x="983742" y="196748"/>
                  </a:lnTo>
                  <a:lnTo>
                    <a:pt x="983742" y="221348"/>
                  </a:lnTo>
                  <a:lnTo>
                    <a:pt x="959154" y="221348"/>
                  </a:lnTo>
                  <a:lnTo>
                    <a:pt x="959154" y="245935"/>
                  </a:lnTo>
                  <a:lnTo>
                    <a:pt x="983742" y="245935"/>
                  </a:lnTo>
                  <a:lnTo>
                    <a:pt x="983742" y="295122"/>
                  </a:lnTo>
                  <a:lnTo>
                    <a:pt x="1008341" y="295122"/>
                  </a:lnTo>
                  <a:lnTo>
                    <a:pt x="1008341" y="491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2721" y="4302223"/>
              <a:ext cx="762635" cy="638810"/>
            </a:xfrm>
            <a:custGeom>
              <a:avLst/>
              <a:gdLst/>
              <a:ahLst/>
              <a:cxnLst/>
              <a:rect l="l" t="t" r="r" b="b"/>
              <a:pathLst>
                <a:path w="762634" h="638810">
                  <a:moveTo>
                    <a:pt x="24587" y="613994"/>
                  </a:moveTo>
                  <a:lnTo>
                    <a:pt x="0" y="613994"/>
                  </a:lnTo>
                  <a:lnTo>
                    <a:pt x="0" y="638581"/>
                  </a:lnTo>
                  <a:lnTo>
                    <a:pt x="24587" y="638581"/>
                  </a:lnTo>
                  <a:lnTo>
                    <a:pt x="24587" y="613994"/>
                  </a:lnTo>
                  <a:close/>
                </a:path>
                <a:path w="762634" h="638810">
                  <a:moveTo>
                    <a:pt x="24587" y="540207"/>
                  </a:moveTo>
                  <a:lnTo>
                    <a:pt x="0" y="540207"/>
                  </a:lnTo>
                  <a:lnTo>
                    <a:pt x="0" y="589394"/>
                  </a:lnTo>
                  <a:lnTo>
                    <a:pt x="24587" y="589394"/>
                  </a:lnTo>
                  <a:lnTo>
                    <a:pt x="24587" y="540207"/>
                  </a:lnTo>
                  <a:close/>
                </a:path>
                <a:path w="762634" h="638810">
                  <a:moveTo>
                    <a:pt x="49187" y="368058"/>
                  </a:moveTo>
                  <a:lnTo>
                    <a:pt x="24587" y="368058"/>
                  </a:lnTo>
                  <a:lnTo>
                    <a:pt x="0" y="368058"/>
                  </a:lnTo>
                  <a:lnTo>
                    <a:pt x="0" y="392645"/>
                  </a:lnTo>
                  <a:lnTo>
                    <a:pt x="24587" y="392645"/>
                  </a:lnTo>
                  <a:lnTo>
                    <a:pt x="24587" y="417245"/>
                  </a:lnTo>
                  <a:lnTo>
                    <a:pt x="0" y="417245"/>
                  </a:lnTo>
                  <a:lnTo>
                    <a:pt x="0" y="441833"/>
                  </a:lnTo>
                  <a:lnTo>
                    <a:pt x="24587" y="441833"/>
                  </a:lnTo>
                  <a:lnTo>
                    <a:pt x="24587" y="466432"/>
                  </a:lnTo>
                  <a:lnTo>
                    <a:pt x="0" y="466432"/>
                  </a:lnTo>
                  <a:lnTo>
                    <a:pt x="0" y="515620"/>
                  </a:lnTo>
                  <a:lnTo>
                    <a:pt x="24587" y="515620"/>
                  </a:lnTo>
                  <a:lnTo>
                    <a:pt x="24587" y="491020"/>
                  </a:lnTo>
                  <a:lnTo>
                    <a:pt x="49187" y="491020"/>
                  </a:lnTo>
                  <a:lnTo>
                    <a:pt x="49187" y="368058"/>
                  </a:lnTo>
                  <a:close/>
                </a:path>
                <a:path w="762634" h="638810">
                  <a:moveTo>
                    <a:pt x="98374" y="540207"/>
                  </a:moveTo>
                  <a:lnTo>
                    <a:pt x="73787" y="540207"/>
                  </a:lnTo>
                  <a:lnTo>
                    <a:pt x="49187" y="540207"/>
                  </a:lnTo>
                  <a:lnTo>
                    <a:pt x="49187" y="589394"/>
                  </a:lnTo>
                  <a:lnTo>
                    <a:pt x="73787" y="589394"/>
                  </a:lnTo>
                  <a:lnTo>
                    <a:pt x="73787" y="564807"/>
                  </a:lnTo>
                  <a:lnTo>
                    <a:pt x="98374" y="564807"/>
                  </a:lnTo>
                  <a:lnTo>
                    <a:pt x="98374" y="540207"/>
                  </a:lnTo>
                  <a:close/>
                </a:path>
                <a:path w="762634" h="638810">
                  <a:moveTo>
                    <a:pt x="122974" y="491020"/>
                  </a:moveTo>
                  <a:lnTo>
                    <a:pt x="98374" y="491020"/>
                  </a:lnTo>
                  <a:lnTo>
                    <a:pt x="98374" y="540207"/>
                  </a:lnTo>
                  <a:lnTo>
                    <a:pt x="122974" y="540207"/>
                  </a:lnTo>
                  <a:lnTo>
                    <a:pt x="122974" y="491020"/>
                  </a:lnTo>
                  <a:close/>
                </a:path>
                <a:path w="762634" h="638810">
                  <a:moveTo>
                    <a:pt x="147561" y="466432"/>
                  </a:moveTo>
                  <a:lnTo>
                    <a:pt x="122974" y="466432"/>
                  </a:lnTo>
                  <a:lnTo>
                    <a:pt x="122974" y="491020"/>
                  </a:lnTo>
                  <a:lnTo>
                    <a:pt x="147561" y="491020"/>
                  </a:lnTo>
                  <a:lnTo>
                    <a:pt x="147561" y="466432"/>
                  </a:lnTo>
                  <a:close/>
                </a:path>
                <a:path w="762634" h="638810">
                  <a:moveTo>
                    <a:pt x="172161" y="491020"/>
                  </a:moveTo>
                  <a:lnTo>
                    <a:pt x="147561" y="491020"/>
                  </a:lnTo>
                  <a:lnTo>
                    <a:pt x="147561" y="540207"/>
                  </a:lnTo>
                  <a:lnTo>
                    <a:pt x="172161" y="540207"/>
                  </a:lnTo>
                  <a:lnTo>
                    <a:pt x="172161" y="491020"/>
                  </a:lnTo>
                  <a:close/>
                </a:path>
                <a:path w="762634" h="638810">
                  <a:moveTo>
                    <a:pt x="221348" y="589394"/>
                  </a:moveTo>
                  <a:lnTo>
                    <a:pt x="196748" y="589394"/>
                  </a:lnTo>
                  <a:lnTo>
                    <a:pt x="172161" y="589394"/>
                  </a:lnTo>
                  <a:lnTo>
                    <a:pt x="147561" y="589394"/>
                  </a:lnTo>
                  <a:lnTo>
                    <a:pt x="147561" y="564807"/>
                  </a:lnTo>
                  <a:lnTo>
                    <a:pt x="122974" y="564807"/>
                  </a:lnTo>
                  <a:lnTo>
                    <a:pt x="98374" y="564807"/>
                  </a:lnTo>
                  <a:lnTo>
                    <a:pt x="98374" y="589394"/>
                  </a:lnTo>
                  <a:lnTo>
                    <a:pt x="73787" y="589394"/>
                  </a:lnTo>
                  <a:lnTo>
                    <a:pt x="73787" y="638581"/>
                  </a:lnTo>
                  <a:lnTo>
                    <a:pt x="98374" y="638581"/>
                  </a:lnTo>
                  <a:lnTo>
                    <a:pt x="98374" y="613994"/>
                  </a:lnTo>
                  <a:lnTo>
                    <a:pt x="122974" y="613994"/>
                  </a:lnTo>
                  <a:lnTo>
                    <a:pt x="122974" y="638581"/>
                  </a:lnTo>
                  <a:lnTo>
                    <a:pt x="147561" y="638581"/>
                  </a:lnTo>
                  <a:lnTo>
                    <a:pt x="172161" y="638581"/>
                  </a:lnTo>
                  <a:lnTo>
                    <a:pt x="196748" y="638581"/>
                  </a:lnTo>
                  <a:lnTo>
                    <a:pt x="196748" y="613994"/>
                  </a:lnTo>
                  <a:lnTo>
                    <a:pt x="221348" y="613994"/>
                  </a:lnTo>
                  <a:lnTo>
                    <a:pt x="221348" y="589394"/>
                  </a:lnTo>
                  <a:close/>
                </a:path>
                <a:path w="762634" h="638810">
                  <a:moveTo>
                    <a:pt x="245935" y="515620"/>
                  </a:moveTo>
                  <a:lnTo>
                    <a:pt x="221348" y="515620"/>
                  </a:lnTo>
                  <a:lnTo>
                    <a:pt x="196748" y="515620"/>
                  </a:lnTo>
                  <a:lnTo>
                    <a:pt x="196748" y="540207"/>
                  </a:lnTo>
                  <a:lnTo>
                    <a:pt x="221348" y="540207"/>
                  </a:lnTo>
                  <a:lnTo>
                    <a:pt x="221348" y="564807"/>
                  </a:lnTo>
                  <a:lnTo>
                    <a:pt x="245935" y="564807"/>
                  </a:lnTo>
                  <a:lnTo>
                    <a:pt x="245935" y="515620"/>
                  </a:lnTo>
                  <a:close/>
                </a:path>
                <a:path w="762634" h="638810">
                  <a:moveTo>
                    <a:pt x="245935" y="466432"/>
                  </a:moveTo>
                  <a:lnTo>
                    <a:pt x="221348" y="466432"/>
                  </a:lnTo>
                  <a:lnTo>
                    <a:pt x="221348" y="491020"/>
                  </a:lnTo>
                  <a:lnTo>
                    <a:pt x="245935" y="491020"/>
                  </a:lnTo>
                  <a:lnTo>
                    <a:pt x="245935" y="466432"/>
                  </a:lnTo>
                  <a:close/>
                </a:path>
                <a:path w="762634" h="638810">
                  <a:moveTo>
                    <a:pt x="270535" y="491020"/>
                  </a:moveTo>
                  <a:lnTo>
                    <a:pt x="245935" y="491020"/>
                  </a:lnTo>
                  <a:lnTo>
                    <a:pt x="245935" y="515620"/>
                  </a:lnTo>
                  <a:lnTo>
                    <a:pt x="270535" y="515620"/>
                  </a:lnTo>
                  <a:lnTo>
                    <a:pt x="270535" y="491020"/>
                  </a:lnTo>
                  <a:close/>
                </a:path>
                <a:path w="762634" h="638810">
                  <a:moveTo>
                    <a:pt x="319722" y="540207"/>
                  </a:moveTo>
                  <a:lnTo>
                    <a:pt x="295122" y="540207"/>
                  </a:lnTo>
                  <a:lnTo>
                    <a:pt x="295122" y="564807"/>
                  </a:lnTo>
                  <a:lnTo>
                    <a:pt x="319722" y="564807"/>
                  </a:lnTo>
                  <a:lnTo>
                    <a:pt x="319722" y="540207"/>
                  </a:lnTo>
                  <a:close/>
                </a:path>
                <a:path w="762634" h="638810">
                  <a:moveTo>
                    <a:pt x="368909" y="491020"/>
                  </a:moveTo>
                  <a:lnTo>
                    <a:pt x="344309" y="491020"/>
                  </a:lnTo>
                  <a:lnTo>
                    <a:pt x="319722" y="491020"/>
                  </a:lnTo>
                  <a:lnTo>
                    <a:pt x="319722" y="540207"/>
                  </a:lnTo>
                  <a:lnTo>
                    <a:pt x="344309" y="540207"/>
                  </a:lnTo>
                  <a:lnTo>
                    <a:pt x="344309" y="515620"/>
                  </a:lnTo>
                  <a:lnTo>
                    <a:pt x="368909" y="515620"/>
                  </a:lnTo>
                  <a:lnTo>
                    <a:pt x="368909" y="491020"/>
                  </a:lnTo>
                  <a:close/>
                </a:path>
                <a:path w="762634" h="638810">
                  <a:moveTo>
                    <a:pt x="418096" y="613994"/>
                  </a:moveTo>
                  <a:lnTo>
                    <a:pt x="393496" y="613994"/>
                  </a:lnTo>
                  <a:lnTo>
                    <a:pt x="393496" y="515620"/>
                  </a:lnTo>
                  <a:lnTo>
                    <a:pt x="368909" y="515620"/>
                  </a:lnTo>
                  <a:lnTo>
                    <a:pt x="368909" y="589394"/>
                  </a:lnTo>
                  <a:lnTo>
                    <a:pt x="344309" y="589394"/>
                  </a:lnTo>
                  <a:lnTo>
                    <a:pt x="319722" y="589394"/>
                  </a:lnTo>
                  <a:lnTo>
                    <a:pt x="295122" y="589394"/>
                  </a:lnTo>
                  <a:lnTo>
                    <a:pt x="270535" y="589394"/>
                  </a:lnTo>
                  <a:lnTo>
                    <a:pt x="270535" y="564807"/>
                  </a:lnTo>
                  <a:lnTo>
                    <a:pt x="245935" y="564807"/>
                  </a:lnTo>
                  <a:lnTo>
                    <a:pt x="245935" y="613994"/>
                  </a:lnTo>
                  <a:lnTo>
                    <a:pt x="221348" y="613994"/>
                  </a:lnTo>
                  <a:lnTo>
                    <a:pt x="221348" y="638581"/>
                  </a:lnTo>
                  <a:lnTo>
                    <a:pt x="245935" y="638581"/>
                  </a:lnTo>
                  <a:lnTo>
                    <a:pt x="270535" y="638581"/>
                  </a:lnTo>
                  <a:lnTo>
                    <a:pt x="418096" y="638581"/>
                  </a:lnTo>
                  <a:lnTo>
                    <a:pt x="418096" y="613994"/>
                  </a:lnTo>
                  <a:close/>
                </a:path>
                <a:path w="762634" h="638810">
                  <a:moveTo>
                    <a:pt x="516470" y="589394"/>
                  </a:moveTo>
                  <a:lnTo>
                    <a:pt x="491871" y="589394"/>
                  </a:lnTo>
                  <a:lnTo>
                    <a:pt x="467283" y="589394"/>
                  </a:lnTo>
                  <a:lnTo>
                    <a:pt x="467283" y="638581"/>
                  </a:lnTo>
                  <a:lnTo>
                    <a:pt x="491871" y="638581"/>
                  </a:lnTo>
                  <a:lnTo>
                    <a:pt x="491871" y="613994"/>
                  </a:lnTo>
                  <a:lnTo>
                    <a:pt x="516470" y="613994"/>
                  </a:lnTo>
                  <a:lnTo>
                    <a:pt x="516470" y="589394"/>
                  </a:lnTo>
                  <a:close/>
                </a:path>
                <a:path w="762634" h="638810">
                  <a:moveTo>
                    <a:pt x="516470" y="540207"/>
                  </a:moveTo>
                  <a:lnTo>
                    <a:pt x="491871" y="540207"/>
                  </a:lnTo>
                  <a:lnTo>
                    <a:pt x="491871" y="564807"/>
                  </a:lnTo>
                  <a:lnTo>
                    <a:pt x="516470" y="564807"/>
                  </a:lnTo>
                  <a:lnTo>
                    <a:pt x="516470" y="540207"/>
                  </a:lnTo>
                  <a:close/>
                </a:path>
                <a:path w="762634" h="638810">
                  <a:moveTo>
                    <a:pt x="516470" y="466432"/>
                  </a:moveTo>
                  <a:lnTo>
                    <a:pt x="491871" y="466432"/>
                  </a:lnTo>
                  <a:lnTo>
                    <a:pt x="491871" y="491020"/>
                  </a:lnTo>
                  <a:lnTo>
                    <a:pt x="516470" y="491020"/>
                  </a:lnTo>
                  <a:lnTo>
                    <a:pt x="516470" y="466432"/>
                  </a:lnTo>
                  <a:close/>
                </a:path>
                <a:path w="762634" h="638810">
                  <a:moveTo>
                    <a:pt x="516470" y="245110"/>
                  </a:moveTo>
                  <a:lnTo>
                    <a:pt x="491871" y="245110"/>
                  </a:lnTo>
                  <a:lnTo>
                    <a:pt x="491871" y="270510"/>
                  </a:lnTo>
                  <a:lnTo>
                    <a:pt x="467283" y="270510"/>
                  </a:lnTo>
                  <a:lnTo>
                    <a:pt x="467283" y="344170"/>
                  </a:lnTo>
                  <a:lnTo>
                    <a:pt x="491871" y="344170"/>
                  </a:lnTo>
                  <a:lnTo>
                    <a:pt x="491871" y="294640"/>
                  </a:lnTo>
                  <a:lnTo>
                    <a:pt x="516470" y="294640"/>
                  </a:lnTo>
                  <a:lnTo>
                    <a:pt x="516470" y="245110"/>
                  </a:lnTo>
                  <a:close/>
                </a:path>
                <a:path w="762634" h="638810">
                  <a:moveTo>
                    <a:pt x="541058" y="491020"/>
                  </a:moveTo>
                  <a:lnTo>
                    <a:pt x="516470" y="491020"/>
                  </a:lnTo>
                  <a:lnTo>
                    <a:pt x="516470" y="540207"/>
                  </a:lnTo>
                  <a:lnTo>
                    <a:pt x="541058" y="540207"/>
                  </a:lnTo>
                  <a:lnTo>
                    <a:pt x="541058" y="491020"/>
                  </a:lnTo>
                  <a:close/>
                </a:path>
                <a:path w="762634" h="638810">
                  <a:moveTo>
                    <a:pt x="590245" y="564807"/>
                  </a:moveTo>
                  <a:lnTo>
                    <a:pt x="565658" y="564807"/>
                  </a:lnTo>
                  <a:lnTo>
                    <a:pt x="541058" y="564807"/>
                  </a:lnTo>
                  <a:lnTo>
                    <a:pt x="516470" y="564807"/>
                  </a:lnTo>
                  <a:lnTo>
                    <a:pt x="516470" y="589394"/>
                  </a:lnTo>
                  <a:lnTo>
                    <a:pt x="541058" y="589394"/>
                  </a:lnTo>
                  <a:lnTo>
                    <a:pt x="541058" y="638581"/>
                  </a:lnTo>
                  <a:lnTo>
                    <a:pt x="565658" y="638581"/>
                  </a:lnTo>
                  <a:lnTo>
                    <a:pt x="590245" y="638581"/>
                  </a:lnTo>
                  <a:lnTo>
                    <a:pt x="590245" y="613994"/>
                  </a:lnTo>
                  <a:lnTo>
                    <a:pt x="565658" y="613994"/>
                  </a:lnTo>
                  <a:lnTo>
                    <a:pt x="565658" y="589394"/>
                  </a:lnTo>
                  <a:lnTo>
                    <a:pt x="590245" y="589394"/>
                  </a:lnTo>
                  <a:lnTo>
                    <a:pt x="590245" y="564807"/>
                  </a:lnTo>
                  <a:close/>
                </a:path>
                <a:path w="762634" h="638810">
                  <a:moveTo>
                    <a:pt x="639432" y="540207"/>
                  </a:moveTo>
                  <a:lnTo>
                    <a:pt x="614845" y="540207"/>
                  </a:lnTo>
                  <a:lnTo>
                    <a:pt x="614845" y="564807"/>
                  </a:lnTo>
                  <a:lnTo>
                    <a:pt x="639432" y="564807"/>
                  </a:lnTo>
                  <a:lnTo>
                    <a:pt x="639432" y="540207"/>
                  </a:lnTo>
                  <a:close/>
                </a:path>
                <a:path w="762634" h="638810">
                  <a:moveTo>
                    <a:pt x="664032" y="613994"/>
                  </a:moveTo>
                  <a:lnTo>
                    <a:pt x="639432" y="613994"/>
                  </a:lnTo>
                  <a:lnTo>
                    <a:pt x="639432" y="589394"/>
                  </a:lnTo>
                  <a:lnTo>
                    <a:pt x="614845" y="589394"/>
                  </a:lnTo>
                  <a:lnTo>
                    <a:pt x="590245" y="589394"/>
                  </a:lnTo>
                  <a:lnTo>
                    <a:pt x="590245" y="613994"/>
                  </a:lnTo>
                  <a:lnTo>
                    <a:pt x="614845" y="613994"/>
                  </a:lnTo>
                  <a:lnTo>
                    <a:pt x="614845" y="638581"/>
                  </a:lnTo>
                  <a:lnTo>
                    <a:pt x="639432" y="638581"/>
                  </a:lnTo>
                  <a:lnTo>
                    <a:pt x="664032" y="638581"/>
                  </a:lnTo>
                  <a:lnTo>
                    <a:pt x="664032" y="613994"/>
                  </a:lnTo>
                  <a:close/>
                </a:path>
                <a:path w="762634" h="638810">
                  <a:moveTo>
                    <a:pt x="664032" y="49530"/>
                  </a:moveTo>
                  <a:lnTo>
                    <a:pt x="639432" y="49530"/>
                  </a:lnTo>
                  <a:lnTo>
                    <a:pt x="639432" y="0"/>
                  </a:lnTo>
                  <a:lnTo>
                    <a:pt x="614845" y="0"/>
                  </a:lnTo>
                  <a:lnTo>
                    <a:pt x="614845" y="49530"/>
                  </a:lnTo>
                  <a:lnTo>
                    <a:pt x="590245" y="49530"/>
                  </a:lnTo>
                  <a:lnTo>
                    <a:pt x="590245" y="73660"/>
                  </a:lnTo>
                  <a:lnTo>
                    <a:pt x="590245" y="97790"/>
                  </a:lnTo>
                  <a:lnTo>
                    <a:pt x="565658" y="97790"/>
                  </a:lnTo>
                  <a:lnTo>
                    <a:pt x="565658" y="73660"/>
                  </a:lnTo>
                  <a:lnTo>
                    <a:pt x="590245" y="73660"/>
                  </a:lnTo>
                  <a:lnTo>
                    <a:pt x="590245" y="49530"/>
                  </a:lnTo>
                  <a:lnTo>
                    <a:pt x="565658" y="49530"/>
                  </a:lnTo>
                  <a:lnTo>
                    <a:pt x="541058" y="49530"/>
                  </a:lnTo>
                  <a:lnTo>
                    <a:pt x="541058" y="97790"/>
                  </a:lnTo>
                  <a:lnTo>
                    <a:pt x="516470" y="97790"/>
                  </a:lnTo>
                  <a:lnTo>
                    <a:pt x="491871" y="97790"/>
                  </a:lnTo>
                  <a:lnTo>
                    <a:pt x="491871" y="73660"/>
                  </a:lnTo>
                  <a:lnTo>
                    <a:pt x="467283" y="73660"/>
                  </a:lnTo>
                  <a:lnTo>
                    <a:pt x="467283" y="49530"/>
                  </a:lnTo>
                  <a:lnTo>
                    <a:pt x="442683" y="49530"/>
                  </a:lnTo>
                  <a:lnTo>
                    <a:pt x="442683" y="24130"/>
                  </a:lnTo>
                  <a:lnTo>
                    <a:pt x="418096" y="24130"/>
                  </a:lnTo>
                  <a:lnTo>
                    <a:pt x="418096" y="49530"/>
                  </a:lnTo>
                  <a:lnTo>
                    <a:pt x="393496" y="49530"/>
                  </a:lnTo>
                  <a:lnTo>
                    <a:pt x="393496" y="24130"/>
                  </a:lnTo>
                  <a:lnTo>
                    <a:pt x="368909" y="24130"/>
                  </a:lnTo>
                  <a:lnTo>
                    <a:pt x="368909" y="73660"/>
                  </a:lnTo>
                  <a:lnTo>
                    <a:pt x="393496" y="73660"/>
                  </a:lnTo>
                  <a:lnTo>
                    <a:pt x="393496" y="123190"/>
                  </a:lnTo>
                  <a:lnTo>
                    <a:pt x="418096" y="123190"/>
                  </a:lnTo>
                  <a:lnTo>
                    <a:pt x="418096" y="147320"/>
                  </a:lnTo>
                  <a:lnTo>
                    <a:pt x="393496" y="147320"/>
                  </a:lnTo>
                  <a:lnTo>
                    <a:pt x="368909" y="147320"/>
                  </a:lnTo>
                  <a:lnTo>
                    <a:pt x="368909" y="171450"/>
                  </a:lnTo>
                  <a:lnTo>
                    <a:pt x="344309" y="171450"/>
                  </a:lnTo>
                  <a:lnTo>
                    <a:pt x="344309" y="196850"/>
                  </a:lnTo>
                  <a:lnTo>
                    <a:pt x="368909" y="196850"/>
                  </a:lnTo>
                  <a:lnTo>
                    <a:pt x="368909" y="245110"/>
                  </a:lnTo>
                  <a:lnTo>
                    <a:pt x="344309" y="245110"/>
                  </a:lnTo>
                  <a:lnTo>
                    <a:pt x="344309" y="320040"/>
                  </a:lnTo>
                  <a:lnTo>
                    <a:pt x="368909" y="320040"/>
                  </a:lnTo>
                  <a:lnTo>
                    <a:pt x="393496" y="320040"/>
                  </a:lnTo>
                  <a:lnTo>
                    <a:pt x="393496" y="294640"/>
                  </a:lnTo>
                  <a:lnTo>
                    <a:pt x="368909" y="294640"/>
                  </a:lnTo>
                  <a:lnTo>
                    <a:pt x="368909" y="270510"/>
                  </a:lnTo>
                  <a:lnTo>
                    <a:pt x="393496" y="270510"/>
                  </a:lnTo>
                  <a:lnTo>
                    <a:pt x="393496" y="294640"/>
                  </a:lnTo>
                  <a:lnTo>
                    <a:pt x="418096" y="294640"/>
                  </a:lnTo>
                  <a:lnTo>
                    <a:pt x="418096" y="196850"/>
                  </a:lnTo>
                  <a:lnTo>
                    <a:pt x="442683" y="196850"/>
                  </a:lnTo>
                  <a:lnTo>
                    <a:pt x="442683" y="171450"/>
                  </a:lnTo>
                  <a:lnTo>
                    <a:pt x="467283" y="171450"/>
                  </a:lnTo>
                  <a:lnTo>
                    <a:pt x="467283" y="147320"/>
                  </a:lnTo>
                  <a:lnTo>
                    <a:pt x="442683" y="147320"/>
                  </a:lnTo>
                  <a:lnTo>
                    <a:pt x="442683" y="123190"/>
                  </a:lnTo>
                  <a:lnTo>
                    <a:pt x="467283" y="123190"/>
                  </a:lnTo>
                  <a:lnTo>
                    <a:pt x="491871" y="123190"/>
                  </a:lnTo>
                  <a:lnTo>
                    <a:pt x="491871" y="147320"/>
                  </a:lnTo>
                  <a:lnTo>
                    <a:pt x="516470" y="147320"/>
                  </a:lnTo>
                  <a:lnTo>
                    <a:pt x="516470" y="123190"/>
                  </a:lnTo>
                  <a:lnTo>
                    <a:pt x="541058" y="123190"/>
                  </a:lnTo>
                  <a:lnTo>
                    <a:pt x="541058" y="147320"/>
                  </a:lnTo>
                  <a:lnTo>
                    <a:pt x="565658" y="147320"/>
                  </a:lnTo>
                  <a:lnTo>
                    <a:pt x="565658" y="196850"/>
                  </a:lnTo>
                  <a:lnTo>
                    <a:pt x="541058" y="196850"/>
                  </a:lnTo>
                  <a:lnTo>
                    <a:pt x="541058" y="220980"/>
                  </a:lnTo>
                  <a:lnTo>
                    <a:pt x="516470" y="220980"/>
                  </a:lnTo>
                  <a:lnTo>
                    <a:pt x="516470" y="245110"/>
                  </a:lnTo>
                  <a:lnTo>
                    <a:pt x="541058" y="245110"/>
                  </a:lnTo>
                  <a:lnTo>
                    <a:pt x="541058" y="294640"/>
                  </a:lnTo>
                  <a:lnTo>
                    <a:pt x="516470" y="294640"/>
                  </a:lnTo>
                  <a:lnTo>
                    <a:pt x="516470" y="320040"/>
                  </a:lnTo>
                  <a:lnTo>
                    <a:pt x="541058" y="320040"/>
                  </a:lnTo>
                  <a:lnTo>
                    <a:pt x="541058" y="344170"/>
                  </a:lnTo>
                  <a:lnTo>
                    <a:pt x="565658" y="344170"/>
                  </a:lnTo>
                  <a:lnTo>
                    <a:pt x="565658" y="320040"/>
                  </a:lnTo>
                  <a:lnTo>
                    <a:pt x="590245" y="320040"/>
                  </a:lnTo>
                  <a:lnTo>
                    <a:pt x="614845" y="320040"/>
                  </a:lnTo>
                  <a:lnTo>
                    <a:pt x="614845" y="294640"/>
                  </a:lnTo>
                  <a:lnTo>
                    <a:pt x="590245" y="294640"/>
                  </a:lnTo>
                  <a:lnTo>
                    <a:pt x="565658" y="294640"/>
                  </a:lnTo>
                  <a:lnTo>
                    <a:pt x="565658" y="245110"/>
                  </a:lnTo>
                  <a:lnTo>
                    <a:pt x="590245" y="245110"/>
                  </a:lnTo>
                  <a:lnTo>
                    <a:pt x="590245" y="196850"/>
                  </a:lnTo>
                  <a:lnTo>
                    <a:pt x="614845" y="196850"/>
                  </a:lnTo>
                  <a:lnTo>
                    <a:pt x="639432" y="196850"/>
                  </a:lnTo>
                  <a:lnTo>
                    <a:pt x="639432" y="171450"/>
                  </a:lnTo>
                  <a:lnTo>
                    <a:pt x="664032" y="171450"/>
                  </a:lnTo>
                  <a:lnTo>
                    <a:pt x="664032" y="147320"/>
                  </a:lnTo>
                  <a:lnTo>
                    <a:pt x="639432" y="147320"/>
                  </a:lnTo>
                  <a:lnTo>
                    <a:pt x="614845" y="147320"/>
                  </a:lnTo>
                  <a:lnTo>
                    <a:pt x="590245" y="147320"/>
                  </a:lnTo>
                  <a:lnTo>
                    <a:pt x="590245" y="123190"/>
                  </a:lnTo>
                  <a:lnTo>
                    <a:pt x="614845" y="123190"/>
                  </a:lnTo>
                  <a:lnTo>
                    <a:pt x="639432" y="123190"/>
                  </a:lnTo>
                  <a:lnTo>
                    <a:pt x="639432" y="73660"/>
                  </a:lnTo>
                  <a:lnTo>
                    <a:pt x="664032" y="73660"/>
                  </a:lnTo>
                  <a:lnTo>
                    <a:pt x="664032" y="49530"/>
                  </a:lnTo>
                  <a:close/>
                </a:path>
                <a:path w="762634" h="638810">
                  <a:moveTo>
                    <a:pt x="688619" y="589394"/>
                  </a:moveTo>
                  <a:lnTo>
                    <a:pt x="664032" y="589394"/>
                  </a:lnTo>
                  <a:lnTo>
                    <a:pt x="664032" y="613994"/>
                  </a:lnTo>
                  <a:lnTo>
                    <a:pt x="688619" y="613994"/>
                  </a:lnTo>
                  <a:lnTo>
                    <a:pt x="688619" y="589394"/>
                  </a:lnTo>
                  <a:close/>
                </a:path>
                <a:path w="762634" h="638810">
                  <a:moveTo>
                    <a:pt x="688619" y="540207"/>
                  </a:moveTo>
                  <a:lnTo>
                    <a:pt x="664032" y="540207"/>
                  </a:lnTo>
                  <a:lnTo>
                    <a:pt x="664032" y="564807"/>
                  </a:lnTo>
                  <a:lnTo>
                    <a:pt x="688619" y="564807"/>
                  </a:lnTo>
                  <a:lnTo>
                    <a:pt x="688619" y="540207"/>
                  </a:lnTo>
                  <a:close/>
                </a:path>
                <a:path w="762634" h="638810">
                  <a:moveTo>
                    <a:pt x="688619" y="466432"/>
                  </a:moveTo>
                  <a:lnTo>
                    <a:pt x="664032" y="466432"/>
                  </a:lnTo>
                  <a:lnTo>
                    <a:pt x="664032" y="515620"/>
                  </a:lnTo>
                  <a:lnTo>
                    <a:pt x="688619" y="515620"/>
                  </a:lnTo>
                  <a:lnTo>
                    <a:pt x="688619" y="466432"/>
                  </a:lnTo>
                  <a:close/>
                </a:path>
                <a:path w="762634" h="638810">
                  <a:moveTo>
                    <a:pt x="713219" y="441833"/>
                  </a:moveTo>
                  <a:lnTo>
                    <a:pt x="688619" y="441833"/>
                  </a:lnTo>
                  <a:lnTo>
                    <a:pt x="688619" y="466432"/>
                  </a:lnTo>
                  <a:lnTo>
                    <a:pt x="713219" y="466432"/>
                  </a:lnTo>
                  <a:lnTo>
                    <a:pt x="713219" y="441833"/>
                  </a:lnTo>
                  <a:close/>
                </a:path>
                <a:path w="762634" h="638810">
                  <a:moveTo>
                    <a:pt x="762406" y="515620"/>
                  </a:moveTo>
                  <a:lnTo>
                    <a:pt x="737806" y="515620"/>
                  </a:lnTo>
                  <a:lnTo>
                    <a:pt x="713219" y="515620"/>
                  </a:lnTo>
                  <a:lnTo>
                    <a:pt x="713219" y="638581"/>
                  </a:lnTo>
                  <a:lnTo>
                    <a:pt x="737806" y="638581"/>
                  </a:lnTo>
                  <a:lnTo>
                    <a:pt x="737806" y="613994"/>
                  </a:lnTo>
                  <a:lnTo>
                    <a:pt x="762406" y="613994"/>
                  </a:lnTo>
                  <a:lnTo>
                    <a:pt x="762406" y="5156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6785" y="3933059"/>
              <a:ext cx="1008380" cy="1007744"/>
            </a:xfrm>
            <a:custGeom>
              <a:avLst/>
              <a:gdLst/>
              <a:ahLst/>
              <a:cxnLst/>
              <a:rect l="l" t="t" r="r" b="b"/>
              <a:pathLst>
                <a:path w="1008379" h="1007745">
                  <a:moveTo>
                    <a:pt x="122961" y="884783"/>
                  </a:moveTo>
                  <a:lnTo>
                    <a:pt x="49187" y="884783"/>
                  </a:lnTo>
                  <a:lnTo>
                    <a:pt x="49187" y="958557"/>
                  </a:lnTo>
                  <a:lnTo>
                    <a:pt x="122961" y="958557"/>
                  </a:lnTo>
                  <a:lnTo>
                    <a:pt x="122961" y="884783"/>
                  </a:lnTo>
                  <a:close/>
                </a:path>
                <a:path w="1008379" h="1007745">
                  <a:moveTo>
                    <a:pt x="122961" y="48590"/>
                  </a:moveTo>
                  <a:lnTo>
                    <a:pt x="49187" y="48590"/>
                  </a:lnTo>
                  <a:lnTo>
                    <a:pt x="49187" y="122377"/>
                  </a:lnTo>
                  <a:lnTo>
                    <a:pt x="122961" y="122377"/>
                  </a:lnTo>
                  <a:lnTo>
                    <a:pt x="122961" y="48590"/>
                  </a:lnTo>
                  <a:close/>
                </a:path>
                <a:path w="1008379" h="1007745">
                  <a:moveTo>
                    <a:pt x="172148" y="835660"/>
                  </a:moveTo>
                  <a:lnTo>
                    <a:pt x="0" y="835660"/>
                  </a:lnTo>
                  <a:lnTo>
                    <a:pt x="0" y="859790"/>
                  </a:lnTo>
                  <a:lnTo>
                    <a:pt x="0" y="982980"/>
                  </a:lnTo>
                  <a:lnTo>
                    <a:pt x="0" y="1007110"/>
                  </a:lnTo>
                  <a:lnTo>
                    <a:pt x="172148" y="1007110"/>
                  </a:lnTo>
                  <a:lnTo>
                    <a:pt x="172148" y="983157"/>
                  </a:lnTo>
                  <a:lnTo>
                    <a:pt x="172148" y="982980"/>
                  </a:lnTo>
                  <a:lnTo>
                    <a:pt x="172148" y="860183"/>
                  </a:lnTo>
                  <a:lnTo>
                    <a:pt x="147561" y="860183"/>
                  </a:lnTo>
                  <a:lnTo>
                    <a:pt x="147561" y="982980"/>
                  </a:lnTo>
                  <a:lnTo>
                    <a:pt x="24599" y="982980"/>
                  </a:lnTo>
                  <a:lnTo>
                    <a:pt x="24599" y="859790"/>
                  </a:lnTo>
                  <a:lnTo>
                    <a:pt x="172148" y="859790"/>
                  </a:lnTo>
                  <a:lnTo>
                    <a:pt x="172148" y="835660"/>
                  </a:lnTo>
                  <a:close/>
                </a:path>
                <a:path w="1008379" h="1007745">
                  <a:moveTo>
                    <a:pt x="172148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2148" y="171450"/>
                  </a:lnTo>
                  <a:lnTo>
                    <a:pt x="172148" y="147320"/>
                  </a:lnTo>
                  <a:lnTo>
                    <a:pt x="24599" y="147320"/>
                  </a:lnTo>
                  <a:lnTo>
                    <a:pt x="24599" y="24130"/>
                  </a:lnTo>
                  <a:lnTo>
                    <a:pt x="147561" y="24130"/>
                  </a:lnTo>
                  <a:lnTo>
                    <a:pt x="147561" y="146964"/>
                  </a:lnTo>
                  <a:lnTo>
                    <a:pt x="172148" y="146964"/>
                  </a:lnTo>
                  <a:lnTo>
                    <a:pt x="172148" y="24130"/>
                  </a:lnTo>
                  <a:lnTo>
                    <a:pt x="172148" y="24003"/>
                  </a:lnTo>
                  <a:lnTo>
                    <a:pt x="172148" y="0"/>
                  </a:lnTo>
                  <a:close/>
                </a:path>
                <a:path w="1008379" h="1007745">
                  <a:moveTo>
                    <a:pt x="614845" y="909370"/>
                  </a:moveTo>
                  <a:lnTo>
                    <a:pt x="590245" y="909370"/>
                  </a:lnTo>
                  <a:lnTo>
                    <a:pt x="590245" y="933970"/>
                  </a:lnTo>
                  <a:lnTo>
                    <a:pt x="614845" y="933970"/>
                  </a:lnTo>
                  <a:lnTo>
                    <a:pt x="614845" y="909370"/>
                  </a:lnTo>
                  <a:close/>
                </a:path>
                <a:path w="1008379" h="1007745">
                  <a:moveTo>
                    <a:pt x="664032" y="884783"/>
                  </a:moveTo>
                  <a:lnTo>
                    <a:pt x="639432" y="884783"/>
                  </a:lnTo>
                  <a:lnTo>
                    <a:pt x="639432" y="909370"/>
                  </a:lnTo>
                  <a:lnTo>
                    <a:pt x="664032" y="909370"/>
                  </a:lnTo>
                  <a:lnTo>
                    <a:pt x="664032" y="884783"/>
                  </a:lnTo>
                  <a:close/>
                </a:path>
                <a:path w="1008379" h="1007745">
                  <a:moveTo>
                    <a:pt x="688619" y="983157"/>
                  </a:moveTo>
                  <a:lnTo>
                    <a:pt x="664032" y="983157"/>
                  </a:lnTo>
                  <a:lnTo>
                    <a:pt x="639432" y="983157"/>
                  </a:lnTo>
                  <a:lnTo>
                    <a:pt x="639432" y="1007745"/>
                  </a:lnTo>
                  <a:lnTo>
                    <a:pt x="664032" y="1007745"/>
                  </a:lnTo>
                  <a:lnTo>
                    <a:pt x="688619" y="1007745"/>
                  </a:lnTo>
                  <a:lnTo>
                    <a:pt x="688619" y="983157"/>
                  </a:lnTo>
                  <a:close/>
                </a:path>
                <a:path w="1008379" h="1007745">
                  <a:moveTo>
                    <a:pt x="713219" y="909370"/>
                  </a:moveTo>
                  <a:lnTo>
                    <a:pt x="688619" y="909370"/>
                  </a:lnTo>
                  <a:lnTo>
                    <a:pt x="664032" y="909370"/>
                  </a:lnTo>
                  <a:lnTo>
                    <a:pt x="664032" y="933970"/>
                  </a:lnTo>
                  <a:lnTo>
                    <a:pt x="639432" y="933970"/>
                  </a:lnTo>
                  <a:lnTo>
                    <a:pt x="639432" y="958557"/>
                  </a:lnTo>
                  <a:lnTo>
                    <a:pt x="664032" y="958557"/>
                  </a:lnTo>
                  <a:lnTo>
                    <a:pt x="688619" y="958557"/>
                  </a:lnTo>
                  <a:lnTo>
                    <a:pt x="713219" y="958557"/>
                  </a:lnTo>
                  <a:lnTo>
                    <a:pt x="713219" y="909370"/>
                  </a:lnTo>
                  <a:close/>
                </a:path>
                <a:path w="1008379" h="1007745">
                  <a:moveTo>
                    <a:pt x="860780" y="835596"/>
                  </a:moveTo>
                  <a:lnTo>
                    <a:pt x="836180" y="835596"/>
                  </a:lnTo>
                  <a:lnTo>
                    <a:pt x="836180" y="860183"/>
                  </a:lnTo>
                  <a:lnTo>
                    <a:pt x="860780" y="860183"/>
                  </a:lnTo>
                  <a:lnTo>
                    <a:pt x="860780" y="835596"/>
                  </a:lnTo>
                  <a:close/>
                </a:path>
                <a:path w="1008379" h="1007745">
                  <a:moveTo>
                    <a:pt x="909967" y="786130"/>
                  </a:moveTo>
                  <a:lnTo>
                    <a:pt x="786993" y="786130"/>
                  </a:lnTo>
                  <a:lnTo>
                    <a:pt x="786993" y="811530"/>
                  </a:lnTo>
                  <a:lnTo>
                    <a:pt x="786993" y="885190"/>
                  </a:lnTo>
                  <a:lnTo>
                    <a:pt x="786993" y="909320"/>
                  </a:lnTo>
                  <a:lnTo>
                    <a:pt x="909967" y="909320"/>
                  </a:lnTo>
                  <a:lnTo>
                    <a:pt x="909967" y="885190"/>
                  </a:lnTo>
                  <a:lnTo>
                    <a:pt x="811593" y="885190"/>
                  </a:lnTo>
                  <a:lnTo>
                    <a:pt x="811593" y="811530"/>
                  </a:lnTo>
                  <a:lnTo>
                    <a:pt x="885367" y="811530"/>
                  </a:lnTo>
                  <a:lnTo>
                    <a:pt x="885367" y="884783"/>
                  </a:lnTo>
                  <a:lnTo>
                    <a:pt x="909967" y="884783"/>
                  </a:lnTo>
                  <a:lnTo>
                    <a:pt x="909967" y="811530"/>
                  </a:lnTo>
                  <a:lnTo>
                    <a:pt x="909967" y="810996"/>
                  </a:lnTo>
                  <a:lnTo>
                    <a:pt x="909967" y="786130"/>
                  </a:lnTo>
                  <a:close/>
                </a:path>
                <a:path w="1008379" h="1007745">
                  <a:moveTo>
                    <a:pt x="959154" y="48590"/>
                  </a:moveTo>
                  <a:lnTo>
                    <a:pt x="885367" y="48590"/>
                  </a:lnTo>
                  <a:lnTo>
                    <a:pt x="885367" y="122377"/>
                  </a:lnTo>
                  <a:lnTo>
                    <a:pt x="959154" y="122377"/>
                  </a:lnTo>
                  <a:lnTo>
                    <a:pt x="959154" y="48590"/>
                  </a:lnTo>
                  <a:close/>
                </a:path>
                <a:path w="1008379" h="1007745">
                  <a:moveTo>
                    <a:pt x="1008341" y="0"/>
                  </a:moveTo>
                  <a:lnTo>
                    <a:pt x="836180" y="0"/>
                  </a:lnTo>
                  <a:lnTo>
                    <a:pt x="836180" y="24130"/>
                  </a:lnTo>
                  <a:lnTo>
                    <a:pt x="836180" y="147320"/>
                  </a:lnTo>
                  <a:lnTo>
                    <a:pt x="836180" y="171450"/>
                  </a:lnTo>
                  <a:lnTo>
                    <a:pt x="1008341" y="171450"/>
                  </a:lnTo>
                  <a:lnTo>
                    <a:pt x="1008341" y="147320"/>
                  </a:lnTo>
                  <a:lnTo>
                    <a:pt x="860780" y="147320"/>
                  </a:lnTo>
                  <a:lnTo>
                    <a:pt x="860780" y="24130"/>
                  </a:lnTo>
                  <a:lnTo>
                    <a:pt x="983742" y="24130"/>
                  </a:lnTo>
                  <a:lnTo>
                    <a:pt x="983742" y="146964"/>
                  </a:lnTo>
                  <a:lnTo>
                    <a:pt x="1008341" y="146964"/>
                  </a:lnTo>
                  <a:lnTo>
                    <a:pt x="1008341" y="24130"/>
                  </a:lnTo>
                  <a:lnTo>
                    <a:pt x="1008341" y="24003"/>
                  </a:lnTo>
                  <a:lnTo>
                    <a:pt x="10083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85881" y="4865077"/>
            <a:ext cx="1151890" cy="723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969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45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783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82398" y="1064503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54219" y="36035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4815" y="2889108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0515120" y="790822"/>
            <a:ext cx="4185920" cy="9812020"/>
            <a:chOff x="10515120" y="790822"/>
            <a:chExt cx="4185920" cy="981202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18930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24666" y="5609700"/>
              <a:ext cx="3970020" cy="4605020"/>
            </a:xfrm>
            <a:custGeom>
              <a:avLst/>
              <a:gdLst/>
              <a:ahLst/>
              <a:cxnLst/>
              <a:rect l="l" t="t" r="r" b="b"/>
              <a:pathLst>
                <a:path w="3970019" h="4605020">
                  <a:moveTo>
                    <a:pt x="2108106" y="2170112"/>
                  </a:moveTo>
                  <a:lnTo>
                    <a:pt x="2108106" y="1233370"/>
                  </a:lnTo>
                </a:path>
                <a:path w="3970019" h="4605020">
                  <a:moveTo>
                    <a:pt x="2108106" y="3419092"/>
                  </a:moveTo>
                  <a:lnTo>
                    <a:pt x="2108106" y="2482354"/>
                  </a:lnTo>
                </a:path>
                <a:path w="3970019" h="4605020">
                  <a:moveTo>
                    <a:pt x="2108106" y="2407067"/>
                  </a:moveTo>
                  <a:lnTo>
                    <a:pt x="2108106" y="2245395"/>
                  </a:lnTo>
                </a:path>
                <a:path w="3970019" h="4605020">
                  <a:moveTo>
                    <a:pt x="2108106" y="4604478"/>
                  </a:moveTo>
                  <a:lnTo>
                    <a:pt x="2108106" y="3667740"/>
                  </a:lnTo>
                </a:path>
                <a:path w="3970019" h="4605020">
                  <a:moveTo>
                    <a:pt x="2108106" y="3617081"/>
                  </a:moveTo>
                  <a:lnTo>
                    <a:pt x="2108106" y="3455409"/>
                  </a:lnTo>
                </a:path>
                <a:path w="3970019" h="4605020">
                  <a:moveTo>
                    <a:pt x="2108106" y="936741"/>
                  </a:moveTo>
                  <a:lnTo>
                    <a:pt x="2108106" y="0"/>
                  </a:lnTo>
                </a:path>
                <a:path w="3970019" h="4605020">
                  <a:moveTo>
                    <a:pt x="2108106" y="1173697"/>
                  </a:moveTo>
                  <a:lnTo>
                    <a:pt x="2108106" y="1012024"/>
                  </a:lnTo>
                </a:path>
                <a:path w="3970019" h="4605020">
                  <a:moveTo>
                    <a:pt x="2497964" y="2905362"/>
                  </a:moveTo>
                  <a:lnTo>
                    <a:pt x="3133238" y="2905362"/>
                  </a:lnTo>
                </a:path>
                <a:path w="3970019" h="4605020">
                  <a:moveTo>
                    <a:pt x="1650935" y="2905362"/>
                  </a:moveTo>
                  <a:lnTo>
                    <a:pt x="2286209" y="2905362"/>
                  </a:lnTo>
                </a:path>
                <a:path w="3970019" h="4605020">
                  <a:moveTo>
                    <a:pt x="2337264" y="2905362"/>
                  </a:moveTo>
                  <a:lnTo>
                    <a:pt x="2446909" y="2905362"/>
                  </a:lnTo>
                </a:path>
                <a:path w="3970019" h="4605020">
                  <a:moveTo>
                    <a:pt x="847030" y="2905362"/>
                  </a:moveTo>
                  <a:lnTo>
                    <a:pt x="1482307" y="2905362"/>
                  </a:lnTo>
                </a:path>
                <a:path w="3970019" h="4605020">
                  <a:moveTo>
                    <a:pt x="0" y="2905362"/>
                  </a:moveTo>
                  <a:lnTo>
                    <a:pt x="635278" y="2905362"/>
                  </a:lnTo>
                </a:path>
                <a:path w="3970019" h="4605020">
                  <a:moveTo>
                    <a:pt x="686333" y="2905362"/>
                  </a:moveTo>
                  <a:lnTo>
                    <a:pt x="795975" y="2905362"/>
                  </a:lnTo>
                </a:path>
                <a:path w="3970019" h="4605020">
                  <a:moveTo>
                    <a:pt x="1516661" y="2905362"/>
                  </a:moveTo>
                  <a:lnTo>
                    <a:pt x="1626303" y="2905362"/>
                  </a:lnTo>
                </a:path>
                <a:path w="3970019" h="4605020">
                  <a:moveTo>
                    <a:pt x="3334410" y="2905362"/>
                  </a:moveTo>
                  <a:lnTo>
                    <a:pt x="3969684" y="2905362"/>
                  </a:lnTo>
                </a:path>
                <a:path w="3970019" h="4605020">
                  <a:moveTo>
                    <a:pt x="3173709" y="2905362"/>
                  </a:moveTo>
                  <a:lnTo>
                    <a:pt x="3283351" y="2905362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81842" y="5800607"/>
              <a:ext cx="3101340" cy="620395"/>
            </a:xfrm>
            <a:custGeom>
              <a:avLst/>
              <a:gdLst/>
              <a:ahLst/>
              <a:cxnLst/>
              <a:rect l="l" t="t" r="r" b="b"/>
              <a:pathLst>
                <a:path w="3101340" h="620395">
                  <a:moveTo>
                    <a:pt x="0" y="0"/>
                  </a:moveTo>
                  <a:lnTo>
                    <a:pt x="3101289" y="0"/>
                  </a:lnTo>
                  <a:lnTo>
                    <a:pt x="3101289" y="620259"/>
                  </a:lnTo>
                  <a:lnTo>
                    <a:pt x="0" y="6202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97110" y="5387422"/>
              <a:ext cx="3075940" cy="375920"/>
            </a:xfrm>
            <a:custGeom>
              <a:avLst/>
              <a:gdLst/>
              <a:ahLst/>
              <a:cxnLst/>
              <a:rect l="l" t="t" r="r" b="b"/>
              <a:pathLst>
                <a:path w="3075940" h="375920">
                  <a:moveTo>
                    <a:pt x="3075821" y="375318"/>
                  </a:moveTo>
                  <a:lnTo>
                    <a:pt x="3075821" y="0"/>
                  </a:lnTo>
                </a:path>
                <a:path w="3075940" h="375920">
                  <a:moveTo>
                    <a:pt x="0" y="375318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97107" y="5468223"/>
              <a:ext cx="3075940" cy="74930"/>
            </a:xfrm>
            <a:custGeom>
              <a:avLst/>
              <a:gdLst/>
              <a:ahLst/>
              <a:cxnLst/>
              <a:rect l="l" t="t" r="r" b="b"/>
              <a:pathLst>
                <a:path w="3075940" h="74929">
                  <a:moveTo>
                    <a:pt x="1166266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1166266" y="39179"/>
                  </a:lnTo>
                  <a:lnTo>
                    <a:pt x="1166266" y="32829"/>
                  </a:lnTo>
                  <a:close/>
                </a:path>
                <a:path w="3075940" h="74929">
                  <a:moveTo>
                    <a:pt x="3075813" y="38735"/>
                  </a:moveTo>
                  <a:lnTo>
                    <a:pt x="3063964" y="35560"/>
                  </a:lnTo>
                  <a:lnTo>
                    <a:pt x="2941421" y="2717"/>
                  </a:lnTo>
                  <a:lnTo>
                    <a:pt x="2941421" y="35560"/>
                  </a:lnTo>
                  <a:lnTo>
                    <a:pt x="1891169" y="35560"/>
                  </a:lnTo>
                  <a:lnTo>
                    <a:pt x="1891169" y="41910"/>
                  </a:lnTo>
                  <a:lnTo>
                    <a:pt x="2941421" y="41910"/>
                  </a:lnTo>
                  <a:lnTo>
                    <a:pt x="2941421" y="74739"/>
                  </a:lnTo>
                  <a:lnTo>
                    <a:pt x="3063964" y="41910"/>
                  </a:lnTo>
                  <a:lnTo>
                    <a:pt x="3075813" y="387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3581" y="5940774"/>
            <a:ext cx="168910" cy="317500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1072954" y="1469080"/>
            <a:ext cx="13673455" cy="8910320"/>
            <a:chOff x="1072954" y="1469080"/>
            <a:chExt cx="13673455" cy="8910320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22689" y="5802181"/>
              <a:ext cx="323850" cy="621030"/>
            </a:xfrm>
            <a:custGeom>
              <a:avLst/>
              <a:gdLst/>
              <a:ahLst/>
              <a:cxnLst/>
              <a:rect l="l" t="t" r="r" b="b"/>
              <a:pathLst>
                <a:path w="323850" h="621029">
                  <a:moveTo>
                    <a:pt x="0" y="0"/>
                  </a:moveTo>
                  <a:lnTo>
                    <a:pt x="323543" y="0"/>
                  </a:lnTo>
                </a:path>
                <a:path w="323850" h="621029">
                  <a:moveTo>
                    <a:pt x="0" y="620801"/>
                  </a:moveTo>
                  <a:lnTo>
                    <a:pt x="323543" y="620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97874" y="5802181"/>
              <a:ext cx="76835" cy="422275"/>
            </a:xfrm>
            <a:custGeom>
              <a:avLst/>
              <a:gdLst/>
              <a:ahLst/>
              <a:cxnLst/>
              <a:rect l="l" t="t" r="r" b="b"/>
              <a:pathLst>
                <a:path w="76834" h="422275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21667"/>
                  </a:lnTo>
                  <a:lnTo>
                    <a:pt x="42005" y="421667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42227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42227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42227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422275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97869" y="6182762"/>
              <a:ext cx="76809" cy="241419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87756" y="6967203"/>
              <a:ext cx="3101340" cy="3101340"/>
            </a:xfrm>
            <a:custGeom>
              <a:avLst/>
              <a:gdLst/>
              <a:ahLst/>
              <a:cxnLst/>
              <a:rect l="l" t="t" r="r" b="b"/>
              <a:pathLst>
                <a:path w="3101340" h="3101340">
                  <a:moveTo>
                    <a:pt x="1550643" y="0"/>
                  </a:moveTo>
                  <a:lnTo>
                    <a:pt x="1598941" y="737"/>
                  </a:lnTo>
                  <a:lnTo>
                    <a:pt x="1646872" y="2937"/>
                  </a:lnTo>
                  <a:lnTo>
                    <a:pt x="1694414" y="6576"/>
                  </a:lnTo>
                  <a:lnTo>
                    <a:pt x="1741544" y="11634"/>
                  </a:lnTo>
                  <a:lnTo>
                    <a:pt x="1788243" y="18089"/>
                  </a:lnTo>
                  <a:lnTo>
                    <a:pt x="1834488" y="25920"/>
                  </a:lnTo>
                  <a:lnTo>
                    <a:pt x="1880258" y="35105"/>
                  </a:lnTo>
                  <a:lnTo>
                    <a:pt x="1925532" y="45623"/>
                  </a:lnTo>
                  <a:lnTo>
                    <a:pt x="1970288" y="57452"/>
                  </a:lnTo>
                  <a:lnTo>
                    <a:pt x="2014504" y="70571"/>
                  </a:lnTo>
                  <a:lnTo>
                    <a:pt x="2058160" y="84958"/>
                  </a:lnTo>
                  <a:lnTo>
                    <a:pt x="2101233" y="100593"/>
                  </a:lnTo>
                  <a:lnTo>
                    <a:pt x="2143703" y="117453"/>
                  </a:lnTo>
                  <a:lnTo>
                    <a:pt x="2185548" y="135517"/>
                  </a:lnTo>
                  <a:lnTo>
                    <a:pt x="2226746" y="154764"/>
                  </a:lnTo>
                  <a:lnTo>
                    <a:pt x="2267276" y="175172"/>
                  </a:lnTo>
                  <a:lnTo>
                    <a:pt x="2307116" y="196720"/>
                  </a:lnTo>
                  <a:lnTo>
                    <a:pt x="2346246" y="219386"/>
                  </a:lnTo>
                  <a:lnTo>
                    <a:pt x="2384643" y="243150"/>
                  </a:lnTo>
                  <a:lnTo>
                    <a:pt x="2422286" y="267988"/>
                  </a:lnTo>
                  <a:lnTo>
                    <a:pt x="2459155" y="293881"/>
                  </a:lnTo>
                  <a:lnTo>
                    <a:pt x="2495226" y="320806"/>
                  </a:lnTo>
                  <a:lnTo>
                    <a:pt x="2530480" y="348742"/>
                  </a:lnTo>
                  <a:lnTo>
                    <a:pt x="2564894" y="377669"/>
                  </a:lnTo>
                  <a:lnTo>
                    <a:pt x="2598447" y="407563"/>
                  </a:lnTo>
                  <a:lnTo>
                    <a:pt x="2631117" y="438404"/>
                  </a:lnTo>
                  <a:lnTo>
                    <a:pt x="2662883" y="470170"/>
                  </a:lnTo>
                  <a:lnTo>
                    <a:pt x="2693725" y="502841"/>
                  </a:lnTo>
                  <a:lnTo>
                    <a:pt x="2723619" y="536393"/>
                  </a:lnTo>
                  <a:lnTo>
                    <a:pt x="2752545" y="570807"/>
                  </a:lnTo>
                  <a:lnTo>
                    <a:pt x="2780481" y="606061"/>
                  </a:lnTo>
                  <a:lnTo>
                    <a:pt x="2807407" y="642132"/>
                  </a:lnTo>
                  <a:lnTo>
                    <a:pt x="2833299" y="679000"/>
                  </a:lnTo>
                  <a:lnTo>
                    <a:pt x="2858138" y="716644"/>
                  </a:lnTo>
                  <a:lnTo>
                    <a:pt x="2881901" y="755041"/>
                  </a:lnTo>
                  <a:lnTo>
                    <a:pt x="2904568" y="794170"/>
                  </a:lnTo>
                  <a:lnTo>
                    <a:pt x="2926116" y="834011"/>
                  </a:lnTo>
                  <a:lnTo>
                    <a:pt x="2946524" y="874541"/>
                  </a:lnTo>
                  <a:lnTo>
                    <a:pt x="2965771" y="915739"/>
                  </a:lnTo>
                  <a:lnTo>
                    <a:pt x="2983835" y="957583"/>
                  </a:lnTo>
                  <a:lnTo>
                    <a:pt x="3000695" y="1000053"/>
                  </a:lnTo>
                  <a:lnTo>
                    <a:pt x="3016330" y="1043126"/>
                  </a:lnTo>
                  <a:lnTo>
                    <a:pt x="3030717" y="1086781"/>
                  </a:lnTo>
                  <a:lnTo>
                    <a:pt x="3043836" y="1130998"/>
                  </a:lnTo>
                  <a:lnTo>
                    <a:pt x="3055666" y="1175753"/>
                  </a:lnTo>
                  <a:lnTo>
                    <a:pt x="3066183" y="1221027"/>
                  </a:lnTo>
                  <a:lnTo>
                    <a:pt x="3075368" y="1266797"/>
                  </a:lnTo>
                  <a:lnTo>
                    <a:pt x="3083199" y="1313042"/>
                  </a:lnTo>
                  <a:lnTo>
                    <a:pt x="3089654" y="1359741"/>
                  </a:lnTo>
                  <a:lnTo>
                    <a:pt x="3094712" y="1406871"/>
                  </a:lnTo>
                  <a:lnTo>
                    <a:pt x="3098351" y="1454413"/>
                  </a:lnTo>
                  <a:lnTo>
                    <a:pt x="3100551" y="1502343"/>
                  </a:lnTo>
                  <a:lnTo>
                    <a:pt x="3101289" y="1550642"/>
                  </a:lnTo>
                  <a:lnTo>
                    <a:pt x="3100551" y="1598940"/>
                  </a:lnTo>
                  <a:lnTo>
                    <a:pt x="3098351" y="1646871"/>
                  </a:lnTo>
                  <a:lnTo>
                    <a:pt x="3094712" y="1694412"/>
                  </a:lnTo>
                  <a:lnTo>
                    <a:pt x="3089654" y="1741543"/>
                  </a:lnTo>
                  <a:lnTo>
                    <a:pt x="3083199" y="1788242"/>
                  </a:lnTo>
                  <a:lnTo>
                    <a:pt x="3075368" y="1834487"/>
                  </a:lnTo>
                  <a:lnTo>
                    <a:pt x="3066183" y="1880257"/>
                  </a:lnTo>
                  <a:lnTo>
                    <a:pt x="3055666" y="1925531"/>
                  </a:lnTo>
                  <a:lnTo>
                    <a:pt x="3043836" y="1970287"/>
                  </a:lnTo>
                  <a:lnTo>
                    <a:pt x="3030717" y="2014503"/>
                  </a:lnTo>
                  <a:lnTo>
                    <a:pt x="3016330" y="2058159"/>
                  </a:lnTo>
                  <a:lnTo>
                    <a:pt x="3000695" y="2101232"/>
                  </a:lnTo>
                  <a:lnTo>
                    <a:pt x="2983835" y="2143702"/>
                  </a:lnTo>
                  <a:lnTo>
                    <a:pt x="2965771" y="2185546"/>
                  </a:lnTo>
                  <a:lnTo>
                    <a:pt x="2946524" y="2226744"/>
                  </a:lnTo>
                  <a:lnTo>
                    <a:pt x="2926116" y="2267274"/>
                  </a:lnTo>
                  <a:lnTo>
                    <a:pt x="2904568" y="2307115"/>
                  </a:lnTo>
                  <a:lnTo>
                    <a:pt x="2881901" y="2346244"/>
                  </a:lnTo>
                  <a:lnTo>
                    <a:pt x="2858138" y="2384642"/>
                  </a:lnTo>
                  <a:lnTo>
                    <a:pt x="2833299" y="2422285"/>
                  </a:lnTo>
                  <a:lnTo>
                    <a:pt x="2807407" y="2459153"/>
                  </a:lnTo>
                  <a:lnTo>
                    <a:pt x="2780481" y="2495225"/>
                  </a:lnTo>
                  <a:lnTo>
                    <a:pt x="2752545" y="2530479"/>
                  </a:lnTo>
                  <a:lnTo>
                    <a:pt x="2723619" y="2564892"/>
                  </a:lnTo>
                  <a:lnTo>
                    <a:pt x="2693725" y="2598445"/>
                  </a:lnTo>
                  <a:lnTo>
                    <a:pt x="2662883" y="2631116"/>
                  </a:lnTo>
                  <a:lnTo>
                    <a:pt x="2631117" y="2662882"/>
                  </a:lnTo>
                  <a:lnTo>
                    <a:pt x="2598447" y="2693723"/>
                  </a:lnTo>
                  <a:lnTo>
                    <a:pt x="2564894" y="2723618"/>
                  </a:lnTo>
                  <a:lnTo>
                    <a:pt x="2530480" y="2752544"/>
                  </a:lnTo>
                  <a:lnTo>
                    <a:pt x="2495226" y="2780480"/>
                  </a:lnTo>
                  <a:lnTo>
                    <a:pt x="2459155" y="2807405"/>
                  </a:lnTo>
                  <a:lnTo>
                    <a:pt x="2422286" y="2833298"/>
                  </a:lnTo>
                  <a:lnTo>
                    <a:pt x="2384643" y="2858137"/>
                  </a:lnTo>
                  <a:lnTo>
                    <a:pt x="2346246" y="2881900"/>
                  </a:lnTo>
                  <a:lnTo>
                    <a:pt x="2307116" y="2904566"/>
                  </a:lnTo>
                  <a:lnTo>
                    <a:pt x="2267276" y="2926114"/>
                  </a:lnTo>
                  <a:lnTo>
                    <a:pt x="2226746" y="2946523"/>
                  </a:lnTo>
                  <a:lnTo>
                    <a:pt x="2185548" y="2965770"/>
                  </a:lnTo>
                  <a:lnTo>
                    <a:pt x="2143703" y="2983834"/>
                  </a:lnTo>
                  <a:lnTo>
                    <a:pt x="2101233" y="3000694"/>
                  </a:lnTo>
                  <a:lnTo>
                    <a:pt x="2058160" y="3016328"/>
                  </a:lnTo>
                  <a:lnTo>
                    <a:pt x="2014504" y="3030716"/>
                  </a:lnTo>
                  <a:lnTo>
                    <a:pt x="1970288" y="3043835"/>
                  </a:lnTo>
                  <a:lnTo>
                    <a:pt x="1925532" y="3055664"/>
                  </a:lnTo>
                  <a:lnTo>
                    <a:pt x="1880258" y="3066182"/>
                  </a:lnTo>
                  <a:lnTo>
                    <a:pt x="1834488" y="3075367"/>
                  </a:lnTo>
                  <a:lnTo>
                    <a:pt x="1788243" y="3083198"/>
                  </a:lnTo>
                  <a:lnTo>
                    <a:pt x="1741544" y="3089653"/>
                  </a:lnTo>
                  <a:lnTo>
                    <a:pt x="1694414" y="3094711"/>
                  </a:lnTo>
                  <a:lnTo>
                    <a:pt x="1646872" y="3098350"/>
                  </a:lnTo>
                  <a:lnTo>
                    <a:pt x="1598941" y="3100550"/>
                  </a:lnTo>
                  <a:lnTo>
                    <a:pt x="1550643" y="3101287"/>
                  </a:lnTo>
                  <a:lnTo>
                    <a:pt x="1502344" y="3100550"/>
                  </a:lnTo>
                  <a:lnTo>
                    <a:pt x="1454414" y="3098350"/>
                  </a:lnTo>
                  <a:lnTo>
                    <a:pt x="1406872" y="3094711"/>
                  </a:lnTo>
                  <a:lnTo>
                    <a:pt x="1359741" y="3089653"/>
                  </a:lnTo>
                  <a:lnTo>
                    <a:pt x="1313043" y="3083198"/>
                  </a:lnTo>
                  <a:lnTo>
                    <a:pt x="1266797" y="3075367"/>
                  </a:lnTo>
                  <a:lnTo>
                    <a:pt x="1221027" y="3066182"/>
                  </a:lnTo>
                  <a:lnTo>
                    <a:pt x="1175754" y="3055664"/>
                  </a:lnTo>
                  <a:lnTo>
                    <a:pt x="1130998" y="3043835"/>
                  </a:lnTo>
                  <a:lnTo>
                    <a:pt x="1086782" y="3030716"/>
                  </a:lnTo>
                  <a:lnTo>
                    <a:pt x="1043126" y="3016328"/>
                  </a:lnTo>
                  <a:lnTo>
                    <a:pt x="1000053" y="3000694"/>
                  </a:lnTo>
                  <a:lnTo>
                    <a:pt x="957583" y="2983834"/>
                  </a:lnTo>
                  <a:lnTo>
                    <a:pt x="915739" y="2965770"/>
                  </a:lnTo>
                  <a:lnTo>
                    <a:pt x="874541" y="2946523"/>
                  </a:lnTo>
                  <a:lnTo>
                    <a:pt x="834011" y="2926114"/>
                  </a:lnTo>
                  <a:lnTo>
                    <a:pt x="794170" y="2904566"/>
                  </a:lnTo>
                  <a:lnTo>
                    <a:pt x="755041" y="2881900"/>
                  </a:lnTo>
                  <a:lnTo>
                    <a:pt x="716643" y="2858137"/>
                  </a:lnTo>
                  <a:lnTo>
                    <a:pt x="679000" y="2833298"/>
                  </a:lnTo>
                  <a:lnTo>
                    <a:pt x="642132" y="2807405"/>
                  </a:lnTo>
                  <a:lnTo>
                    <a:pt x="606060" y="2780480"/>
                  </a:lnTo>
                  <a:lnTo>
                    <a:pt x="570807" y="2752544"/>
                  </a:lnTo>
                  <a:lnTo>
                    <a:pt x="536393" y="2723618"/>
                  </a:lnTo>
                  <a:lnTo>
                    <a:pt x="502840" y="2693723"/>
                  </a:lnTo>
                  <a:lnTo>
                    <a:pt x="470170" y="2662882"/>
                  </a:lnTo>
                  <a:lnTo>
                    <a:pt x="438404" y="2631116"/>
                  </a:lnTo>
                  <a:lnTo>
                    <a:pt x="407563" y="2598445"/>
                  </a:lnTo>
                  <a:lnTo>
                    <a:pt x="377668" y="2564892"/>
                  </a:lnTo>
                  <a:lnTo>
                    <a:pt x="348742" y="2530479"/>
                  </a:lnTo>
                  <a:lnTo>
                    <a:pt x="320806" y="2495225"/>
                  </a:lnTo>
                  <a:lnTo>
                    <a:pt x="293881" y="2459153"/>
                  </a:lnTo>
                  <a:lnTo>
                    <a:pt x="267988" y="2422285"/>
                  </a:lnTo>
                  <a:lnTo>
                    <a:pt x="243149" y="2384642"/>
                  </a:lnTo>
                  <a:lnTo>
                    <a:pt x="219386" y="2346244"/>
                  </a:lnTo>
                  <a:lnTo>
                    <a:pt x="196720" y="2307115"/>
                  </a:lnTo>
                  <a:lnTo>
                    <a:pt x="175172" y="2267274"/>
                  </a:lnTo>
                  <a:lnTo>
                    <a:pt x="154764" y="2226744"/>
                  </a:lnTo>
                  <a:lnTo>
                    <a:pt x="135517" y="2185546"/>
                  </a:lnTo>
                  <a:lnTo>
                    <a:pt x="117453" y="2143702"/>
                  </a:lnTo>
                  <a:lnTo>
                    <a:pt x="100593" y="2101232"/>
                  </a:lnTo>
                  <a:lnTo>
                    <a:pt x="84958" y="2058159"/>
                  </a:lnTo>
                  <a:lnTo>
                    <a:pt x="70571" y="2014503"/>
                  </a:lnTo>
                  <a:lnTo>
                    <a:pt x="57452" y="1970287"/>
                  </a:lnTo>
                  <a:lnTo>
                    <a:pt x="45623" y="1925531"/>
                  </a:lnTo>
                  <a:lnTo>
                    <a:pt x="35105" y="1880257"/>
                  </a:lnTo>
                  <a:lnTo>
                    <a:pt x="25920" y="1834487"/>
                  </a:lnTo>
                  <a:lnTo>
                    <a:pt x="18089" y="1788242"/>
                  </a:lnTo>
                  <a:lnTo>
                    <a:pt x="11634" y="1741543"/>
                  </a:lnTo>
                  <a:lnTo>
                    <a:pt x="6576" y="1694412"/>
                  </a:lnTo>
                  <a:lnTo>
                    <a:pt x="2937" y="1646871"/>
                  </a:lnTo>
                  <a:lnTo>
                    <a:pt x="737" y="1598940"/>
                  </a:lnTo>
                  <a:lnTo>
                    <a:pt x="0" y="1550642"/>
                  </a:lnTo>
                  <a:lnTo>
                    <a:pt x="737" y="1502343"/>
                  </a:lnTo>
                  <a:lnTo>
                    <a:pt x="2937" y="1454413"/>
                  </a:lnTo>
                  <a:lnTo>
                    <a:pt x="6576" y="1406871"/>
                  </a:lnTo>
                  <a:lnTo>
                    <a:pt x="11634" y="1359741"/>
                  </a:lnTo>
                  <a:lnTo>
                    <a:pt x="18089" y="1313042"/>
                  </a:lnTo>
                  <a:lnTo>
                    <a:pt x="25920" y="1266797"/>
                  </a:lnTo>
                  <a:lnTo>
                    <a:pt x="35105" y="1221027"/>
                  </a:lnTo>
                  <a:lnTo>
                    <a:pt x="45623" y="1175753"/>
                  </a:lnTo>
                  <a:lnTo>
                    <a:pt x="57452" y="1130998"/>
                  </a:lnTo>
                  <a:lnTo>
                    <a:pt x="70571" y="1086781"/>
                  </a:lnTo>
                  <a:lnTo>
                    <a:pt x="84958" y="1043126"/>
                  </a:lnTo>
                  <a:lnTo>
                    <a:pt x="100593" y="1000053"/>
                  </a:lnTo>
                  <a:lnTo>
                    <a:pt x="117453" y="957583"/>
                  </a:lnTo>
                  <a:lnTo>
                    <a:pt x="135517" y="915739"/>
                  </a:lnTo>
                  <a:lnTo>
                    <a:pt x="154764" y="874541"/>
                  </a:lnTo>
                  <a:lnTo>
                    <a:pt x="175172" y="834011"/>
                  </a:lnTo>
                  <a:lnTo>
                    <a:pt x="196720" y="794170"/>
                  </a:lnTo>
                  <a:lnTo>
                    <a:pt x="219386" y="755041"/>
                  </a:lnTo>
                  <a:lnTo>
                    <a:pt x="243149" y="716644"/>
                  </a:lnTo>
                  <a:lnTo>
                    <a:pt x="267988" y="679000"/>
                  </a:lnTo>
                  <a:lnTo>
                    <a:pt x="293881" y="642132"/>
                  </a:lnTo>
                  <a:lnTo>
                    <a:pt x="320806" y="606061"/>
                  </a:lnTo>
                  <a:lnTo>
                    <a:pt x="348742" y="570807"/>
                  </a:lnTo>
                  <a:lnTo>
                    <a:pt x="377668" y="536393"/>
                  </a:lnTo>
                  <a:lnTo>
                    <a:pt x="407563" y="502841"/>
                  </a:lnTo>
                  <a:lnTo>
                    <a:pt x="438404" y="470170"/>
                  </a:lnTo>
                  <a:lnTo>
                    <a:pt x="470170" y="438404"/>
                  </a:lnTo>
                  <a:lnTo>
                    <a:pt x="502840" y="407563"/>
                  </a:lnTo>
                  <a:lnTo>
                    <a:pt x="536393" y="377669"/>
                  </a:lnTo>
                  <a:lnTo>
                    <a:pt x="570807" y="348742"/>
                  </a:lnTo>
                  <a:lnTo>
                    <a:pt x="606060" y="320806"/>
                  </a:lnTo>
                  <a:lnTo>
                    <a:pt x="642132" y="293881"/>
                  </a:lnTo>
                  <a:lnTo>
                    <a:pt x="679000" y="267988"/>
                  </a:lnTo>
                  <a:lnTo>
                    <a:pt x="716643" y="243150"/>
                  </a:lnTo>
                  <a:lnTo>
                    <a:pt x="755041" y="219386"/>
                  </a:lnTo>
                  <a:lnTo>
                    <a:pt x="794170" y="196720"/>
                  </a:lnTo>
                  <a:lnTo>
                    <a:pt x="834011" y="175172"/>
                  </a:lnTo>
                  <a:lnTo>
                    <a:pt x="874541" y="154764"/>
                  </a:lnTo>
                  <a:lnTo>
                    <a:pt x="915739" y="135517"/>
                  </a:lnTo>
                  <a:lnTo>
                    <a:pt x="957583" y="117453"/>
                  </a:lnTo>
                  <a:lnTo>
                    <a:pt x="1000053" y="100593"/>
                  </a:lnTo>
                  <a:lnTo>
                    <a:pt x="1043126" y="84958"/>
                  </a:lnTo>
                  <a:lnTo>
                    <a:pt x="1086782" y="70571"/>
                  </a:lnTo>
                  <a:lnTo>
                    <a:pt x="1130998" y="57452"/>
                  </a:lnTo>
                  <a:lnTo>
                    <a:pt x="1175754" y="45623"/>
                  </a:lnTo>
                  <a:lnTo>
                    <a:pt x="1221027" y="35105"/>
                  </a:lnTo>
                  <a:lnTo>
                    <a:pt x="1266797" y="25920"/>
                  </a:lnTo>
                  <a:lnTo>
                    <a:pt x="1313043" y="18089"/>
                  </a:lnTo>
                  <a:lnTo>
                    <a:pt x="1359741" y="11634"/>
                  </a:lnTo>
                  <a:lnTo>
                    <a:pt x="1406872" y="6576"/>
                  </a:lnTo>
                  <a:lnTo>
                    <a:pt x="1454414" y="2937"/>
                  </a:lnTo>
                  <a:lnTo>
                    <a:pt x="1502344" y="737"/>
                  </a:lnTo>
                  <a:lnTo>
                    <a:pt x="155064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06873" y="1472680"/>
              <a:ext cx="2196288" cy="2875979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06873" y="1472680"/>
              <a:ext cx="2196465" cy="2876550"/>
            </a:xfrm>
            <a:custGeom>
              <a:avLst/>
              <a:gdLst/>
              <a:ahLst/>
              <a:cxnLst/>
              <a:rect l="l" t="t" r="r" b="b"/>
              <a:pathLst>
                <a:path w="2196465" h="2876550">
                  <a:moveTo>
                    <a:pt x="1202836" y="64462"/>
                  </a:moveTo>
                  <a:lnTo>
                    <a:pt x="1242967" y="82380"/>
                  </a:lnTo>
                  <a:lnTo>
                    <a:pt x="1282792" y="102287"/>
                  </a:lnTo>
                  <a:lnTo>
                    <a:pt x="1322272" y="124124"/>
                  </a:lnTo>
                  <a:lnTo>
                    <a:pt x="1361369" y="147836"/>
                  </a:lnTo>
                  <a:lnTo>
                    <a:pt x="1400042" y="173363"/>
                  </a:lnTo>
                  <a:lnTo>
                    <a:pt x="1438253" y="200648"/>
                  </a:lnTo>
                  <a:lnTo>
                    <a:pt x="1475964" y="229635"/>
                  </a:lnTo>
                  <a:lnTo>
                    <a:pt x="1513135" y="260265"/>
                  </a:lnTo>
                  <a:lnTo>
                    <a:pt x="1549727" y="292481"/>
                  </a:lnTo>
                  <a:lnTo>
                    <a:pt x="1585702" y="326225"/>
                  </a:lnTo>
                  <a:lnTo>
                    <a:pt x="1621021" y="361439"/>
                  </a:lnTo>
                  <a:lnTo>
                    <a:pt x="1655644" y="398067"/>
                  </a:lnTo>
                  <a:lnTo>
                    <a:pt x="1689532" y="436051"/>
                  </a:lnTo>
                  <a:lnTo>
                    <a:pt x="1722648" y="475333"/>
                  </a:lnTo>
                  <a:lnTo>
                    <a:pt x="1754951" y="515855"/>
                  </a:lnTo>
                  <a:lnTo>
                    <a:pt x="1786404" y="557561"/>
                  </a:lnTo>
                  <a:lnTo>
                    <a:pt x="1816966" y="600392"/>
                  </a:lnTo>
                  <a:lnTo>
                    <a:pt x="1846600" y="644291"/>
                  </a:lnTo>
                  <a:lnTo>
                    <a:pt x="1875265" y="689200"/>
                  </a:lnTo>
                  <a:lnTo>
                    <a:pt x="1902924" y="735063"/>
                  </a:lnTo>
                  <a:lnTo>
                    <a:pt x="1927380" y="777907"/>
                  </a:lnTo>
                  <a:lnTo>
                    <a:pt x="1950950" y="821456"/>
                  </a:lnTo>
                  <a:lnTo>
                    <a:pt x="1973609" y="865666"/>
                  </a:lnTo>
                  <a:lnTo>
                    <a:pt x="1995331" y="910492"/>
                  </a:lnTo>
                  <a:lnTo>
                    <a:pt x="2016089" y="955889"/>
                  </a:lnTo>
                  <a:lnTo>
                    <a:pt x="2035857" y="1001813"/>
                  </a:lnTo>
                  <a:lnTo>
                    <a:pt x="2054610" y="1048219"/>
                  </a:lnTo>
                  <a:lnTo>
                    <a:pt x="2072320" y="1095063"/>
                  </a:lnTo>
                  <a:lnTo>
                    <a:pt x="2088964" y="1142301"/>
                  </a:lnTo>
                  <a:lnTo>
                    <a:pt x="2104513" y="1189887"/>
                  </a:lnTo>
                  <a:lnTo>
                    <a:pt x="2118942" y="1237777"/>
                  </a:lnTo>
                  <a:lnTo>
                    <a:pt x="2132225" y="1285926"/>
                  </a:lnTo>
                  <a:lnTo>
                    <a:pt x="2144336" y="1334291"/>
                  </a:lnTo>
                  <a:lnTo>
                    <a:pt x="2155249" y="1382826"/>
                  </a:lnTo>
                  <a:lnTo>
                    <a:pt x="2164938" y="1431486"/>
                  </a:lnTo>
                  <a:lnTo>
                    <a:pt x="2173376" y="1480229"/>
                  </a:lnTo>
                  <a:lnTo>
                    <a:pt x="2180538" y="1529008"/>
                  </a:lnTo>
                  <a:lnTo>
                    <a:pt x="2186397" y="1577779"/>
                  </a:lnTo>
                  <a:lnTo>
                    <a:pt x="2190928" y="1626498"/>
                  </a:lnTo>
                  <a:lnTo>
                    <a:pt x="2194104" y="1675119"/>
                  </a:lnTo>
                  <a:lnTo>
                    <a:pt x="2195899" y="1723600"/>
                  </a:lnTo>
                  <a:lnTo>
                    <a:pt x="2196288" y="1771894"/>
                  </a:lnTo>
                  <a:lnTo>
                    <a:pt x="2194696" y="1833189"/>
                  </a:lnTo>
                  <a:lnTo>
                    <a:pt x="2190792" y="1892594"/>
                  </a:lnTo>
                  <a:lnTo>
                    <a:pt x="2184634" y="1950068"/>
                  </a:lnTo>
                  <a:lnTo>
                    <a:pt x="2176279" y="2005569"/>
                  </a:lnTo>
                  <a:lnTo>
                    <a:pt x="2165783" y="2059056"/>
                  </a:lnTo>
                  <a:lnTo>
                    <a:pt x="2153205" y="2110487"/>
                  </a:lnTo>
                  <a:lnTo>
                    <a:pt x="2138600" y="2159820"/>
                  </a:lnTo>
                  <a:lnTo>
                    <a:pt x="2122027" y="2207013"/>
                  </a:lnTo>
                  <a:lnTo>
                    <a:pt x="2103542" y="2252024"/>
                  </a:lnTo>
                  <a:lnTo>
                    <a:pt x="2083202" y="2294813"/>
                  </a:lnTo>
                  <a:lnTo>
                    <a:pt x="2061065" y="2335337"/>
                  </a:lnTo>
                  <a:lnTo>
                    <a:pt x="2037188" y="2373554"/>
                  </a:lnTo>
                  <a:lnTo>
                    <a:pt x="2011627" y="2409423"/>
                  </a:lnTo>
                  <a:lnTo>
                    <a:pt x="1984440" y="2442902"/>
                  </a:lnTo>
                  <a:lnTo>
                    <a:pt x="1955684" y="2473949"/>
                  </a:lnTo>
                  <a:lnTo>
                    <a:pt x="1925417" y="2502523"/>
                  </a:lnTo>
                  <a:lnTo>
                    <a:pt x="1893694" y="2528582"/>
                  </a:lnTo>
                  <a:lnTo>
                    <a:pt x="1846746" y="2560872"/>
                  </a:lnTo>
                  <a:lnTo>
                    <a:pt x="1797221" y="2587961"/>
                  </a:lnTo>
                  <a:lnTo>
                    <a:pt x="1775486" y="2598891"/>
                  </a:lnTo>
                  <a:lnTo>
                    <a:pt x="1743762" y="2615398"/>
                  </a:lnTo>
                  <a:lnTo>
                    <a:pt x="1703678" y="2636457"/>
                  </a:lnTo>
                  <a:lnTo>
                    <a:pt x="1656865" y="2661046"/>
                  </a:lnTo>
                  <a:lnTo>
                    <a:pt x="1604952" y="2688141"/>
                  </a:lnTo>
                  <a:lnTo>
                    <a:pt x="1549569" y="2716720"/>
                  </a:lnTo>
                  <a:lnTo>
                    <a:pt x="1492345" y="2745759"/>
                  </a:lnTo>
                  <a:lnTo>
                    <a:pt x="1434910" y="2774235"/>
                  </a:lnTo>
                  <a:lnTo>
                    <a:pt x="1378893" y="2801125"/>
                  </a:lnTo>
                  <a:lnTo>
                    <a:pt x="1325925" y="2825407"/>
                  </a:lnTo>
                  <a:lnTo>
                    <a:pt x="1277634" y="2846056"/>
                  </a:lnTo>
                  <a:lnTo>
                    <a:pt x="1235650" y="2862050"/>
                  </a:lnTo>
                  <a:lnTo>
                    <a:pt x="1177124" y="2875979"/>
                  </a:lnTo>
                  <a:lnTo>
                    <a:pt x="1156904" y="2870680"/>
                  </a:lnTo>
                  <a:lnTo>
                    <a:pt x="1149238" y="2856078"/>
                  </a:lnTo>
                  <a:lnTo>
                    <a:pt x="1151563" y="2833785"/>
                  </a:lnTo>
                  <a:lnTo>
                    <a:pt x="1161312" y="2805410"/>
                  </a:lnTo>
                  <a:lnTo>
                    <a:pt x="1175922" y="2772563"/>
                  </a:lnTo>
                  <a:lnTo>
                    <a:pt x="1192827" y="2736855"/>
                  </a:lnTo>
                  <a:lnTo>
                    <a:pt x="1209462" y="2699895"/>
                  </a:lnTo>
                  <a:lnTo>
                    <a:pt x="1223264" y="2663294"/>
                  </a:lnTo>
                  <a:lnTo>
                    <a:pt x="1231666" y="2628661"/>
                  </a:lnTo>
                  <a:lnTo>
                    <a:pt x="1232104" y="2597606"/>
                  </a:lnTo>
                  <a:lnTo>
                    <a:pt x="1222013" y="2571741"/>
                  </a:lnTo>
                  <a:lnTo>
                    <a:pt x="1198829" y="2552674"/>
                  </a:lnTo>
                  <a:lnTo>
                    <a:pt x="1157501" y="2531112"/>
                  </a:lnTo>
                  <a:lnTo>
                    <a:pt x="1116679" y="2507597"/>
                  </a:lnTo>
                  <a:lnTo>
                    <a:pt x="1076398" y="2482191"/>
                  </a:lnTo>
                  <a:lnTo>
                    <a:pt x="1036690" y="2454958"/>
                  </a:lnTo>
                  <a:lnTo>
                    <a:pt x="997589" y="2425960"/>
                  </a:lnTo>
                  <a:lnTo>
                    <a:pt x="959128" y="2395260"/>
                  </a:lnTo>
                  <a:lnTo>
                    <a:pt x="921341" y="2362921"/>
                  </a:lnTo>
                  <a:lnTo>
                    <a:pt x="884260" y="2329005"/>
                  </a:lnTo>
                  <a:lnTo>
                    <a:pt x="847920" y="2293576"/>
                  </a:lnTo>
                  <a:lnTo>
                    <a:pt x="812354" y="2256697"/>
                  </a:lnTo>
                  <a:lnTo>
                    <a:pt x="777595" y="2218429"/>
                  </a:lnTo>
                  <a:lnTo>
                    <a:pt x="743676" y="2178837"/>
                  </a:lnTo>
                  <a:lnTo>
                    <a:pt x="710631" y="2137983"/>
                  </a:lnTo>
                  <a:lnTo>
                    <a:pt x="678494" y="2095929"/>
                  </a:lnTo>
                  <a:lnTo>
                    <a:pt x="647297" y="2052738"/>
                  </a:lnTo>
                  <a:lnTo>
                    <a:pt x="617074" y="2008474"/>
                  </a:lnTo>
                  <a:lnTo>
                    <a:pt x="587859" y="1963200"/>
                  </a:lnTo>
                  <a:lnTo>
                    <a:pt x="559685" y="1916977"/>
                  </a:lnTo>
                  <a:lnTo>
                    <a:pt x="532584" y="1869869"/>
                  </a:lnTo>
                  <a:lnTo>
                    <a:pt x="508062" y="1824730"/>
                  </a:lnTo>
                  <a:lnTo>
                    <a:pt x="484525" y="1778868"/>
                  </a:lnTo>
                  <a:lnTo>
                    <a:pt x="462000" y="1732331"/>
                  </a:lnTo>
                  <a:lnTo>
                    <a:pt x="440516" y="1685172"/>
                  </a:lnTo>
                  <a:lnTo>
                    <a:pt x="420103" y="1637439"/>
                  </a:lnTo>
                  <a:lnTo>
                    <a:pt x="400789" y="1589184"/>
                  </a:lnTo>
                  <a:lnTo>
                    <a:pt x="382602" y="1540456"/>
                  </a:lnTo>
                  <a:lnTo>
                    <a:pt x="365571" y="1491307"/>
                  </a:lnTo>
                  <a:lnTo>
                    <a:pt x="349726" y="1441786"/>
                  </a:lnTo>
                  <a:lnTo>
                    <a:pt x="335094" y="1391944"/>
                  </a:lnTo>
                  <a:lnTo>
                    <a:pt x="321704" y="1341831"/>
                  </a:lnTo>
                  <a:lnTo>
                    <a:pt x="309585" y="1291498"/>
                  </a:lnTo>
                  <a:lnTo>
                    <a:pt x="298766" y="1240994"/>
                  </a:lnTo>
                  <a:lnTo>
                    <a:pt x="289276" y="1190372"/>
                  </a:lnTo>
                  <a:lnTo>
                    <a:pt x="281142" y="1139679"/>
                  </a:lnTo>
                  <a:lnTo>
                    <a:pt x="274394" y="1088968"/>
                  </a:lnTo>
                  <a:lnTo>
                    <a:pt x="269061" y="1038289"/>
                  </a:lnTo>
                  <a:lnTo>
                    <a:pt x="265171" y="987691"/>
                  </a:lnTo>
                  <a:lnTo>
                    <a:pt x="262753" y="937226"/>
                  </a:lnTo>
                  <a:lnTo>
                    <a:pt x="261835" y="886943"/>
                  </a:lnTo>
                  <a:lnTo>
                    <a:pt x="258549" y="836478"/>
                  </a:lnTo>
                  <a:lnTo>
                    <a:pt x="249583" y="790489"/>
                  </a:lnTo>
                  <a:lnTo>
                    <a:pt x="235782" y="748640"/>
                  </a:lnTo>
                  <a:lnTo>
                    <a:pt x="217988" y="710596"/>
                  </a:lnTo>
                  <a:lnTo>
                    <a:pt x="197046" y="676022"/>
                  </a:lnTo>
                  <a:lnTo>
                    <a:pt x="173799" y="644580"/>
                  </a:lnTo>
                  <a:lnTo>
                    <a:pt x="123761" y="589756"/>
                  </a:lnTo>
                  <a:lnTo>
                    <a:pt x="74624" y="543436"/>
                  </a:lnTo>
                  <a:lnTo>
                    <a:pt x="52502" y="522626"/>
                  </a:lnTo>
                  <a:lnTo>
                    <a:pt x="33135" y="502936"/>
                  </a:lnTo>
                  <a:lnTo>
                    <a:pt x="17366" y="484029"/>
                  </a:lnTo>
                  <a:lnTo>
                    <a:pt x="6040" y="465570"/>
                  </a:lnTo>
                  <a:lnTo>
                    <a:pt x="0" y="447223"/>
                  </a:lnTo>
                  <a:lnTo>
                    <a:pt x="88" y="428652"/>
                  </a:lnTo>
                  <a:lnTo>
                    <a:pt x="22026" y="389497"/>
                  </a:lnTo>
                  <a:lnTo>
                    <a:pt x="65618" y="354844"/>
                  </a:lnTo>
                  <a:lnTo>
                    <a:pt x="139774" y="313168"/>
                  </a:lnTo>
                  <a:lnTo>
                    <a:pt x="189839" y="286772"/>
                  </a:lnTo>
                  <a:lnTo>
                    <a:pt x="245872" y="257928"/>
                  </a:lnTo>
                  <a:lnTo>
                    <a:pt x="305856" y="227578"/>
                  </a:lnTo>
                  <a:lnTo>
                    <a:pt x="367771" y="196665"/>
                  </a:lnTo>
                  <a:lnTo>
                    <a:pt x="429601" y="166130"/>
                  </a:lnTo>
                  <a:lnTo>
                    <a:pt x="489327" y="136916"/>
                  </a:lnTo>
                  <a:lnTo>
                    <a:pt x="544932" y="109965"/>
                  </a:lnTo>
                  <a:lnTo>
                    <a:pt x="594399" y="86220"/>
                  </a:lnTo>
                  <a:lnTo>
                    <a:pt x="635709" y="66623"/>
                  </a:lnTo>
                  <a:lnTo>
                    <a:pt x="685789" y="43643"/>
                  </a:lnTo>
                  <a:lnTo>
                    <a:pt x="726567" y="28316"/>
                  </a:lnTo>
                  <a:lnTo>
                    <a:pt x="768764" y="16215"/>
                  </a:lnTo>
                  <a:lnTo>
                    <a:pt x="812321" y="7414"/>
                  </a:lnTo>
                  <a:lnTo>
                    <a:pt x="857182" y="1985"/>
                  </a:lnTo>
                  <a:lnTo>
                    <a:pt x="903288" y="0"/>
                  </a:lnTo>
                  <a:lnTo>
                    <a:pt x="950581" y="1530"/>
                  </a:lnTo>
                  <a:lnTo>
                    <a:pt x="999004" y="6650"/>
                  </a:lnTo>
                  <a:lnTo>
                    <a:pt x="1048498" y="15431"/>
                  </a:lnTo>
                  <a:lnTo>
                    <a:pt x="1099007" y="27945"/>
                  </a:lnTo>
                  <a:lnTo>
                    <a:pt x="1150472" y="44264"/>
                  </a:lnTo>
                  <a:lnTo>
                    <a:pt x="1202836" y="6446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588" y="1770429"/>
              <a:ext cx="1934845" cy="2642870"/>
            </a:xfrm>
            <a:custGeom>
              <a:avLst/>
              <a:gdLst/>
              <a:ahLst/>
              <a:cxnLst/>
              <a:rect l="l" t="t" r="r" b="b"/>
              <a:pathLst>
                <a:path w="1934844" h="2642870">
                  <a:moveTo>
                    <a:pt x="636668" y="0"/>
                  </a:moveTo>
                  <a:lnTo>
                    <a:pt x="589912" y="2412"/>
                  </a:lnTo>
                  <a:lnTo>
                    <a:pt x="544451" y="8379"/>
                  </a:lnTo>
                  <a:lnTo>
                    <a:pt x="500347" y="17823"/>
                  </a:lnTo>
                  <a:lnTo>
                    <a:pt x="457659" y="30669"/>
                  </a:lnTo>
                  <a:lnTo>
                    <a:pt x="416449" y="46840"/>
                  </a:lnTo>
                  <a:lnTo>
                    <a:pt x="376777" y="66262"/>
                  </a:lnTo>
                  <a:lnTo>
                    <a:pt x="338704" y="88856"/>
                  </a:lnTo>
                  <a:lnTo>
                    <a:pt x="302291" y="114548"/>
                  </a:lnTo>
                  <a:lnTo>
                    <a:pt x="267599" y="143261"/>
                  </a:lnTo>
                  <a:lnTo>
                    <a:pt x="237038" y="172533"/>
                  </a:lnTo>
                  <a:lnTo>
                    <a:pt x="208070" y="204338"/>
                  </a:lnTo>
                  <a:lnTo>
                    <a:pt x="180748" y="238624"/>
                  </a:lnTo>
                  <a:lnTo>
                    <a:pt x="155126" y="275340"/>
                  </a:lnTo>
                  <a:lnTo>
                    <a:pt x="131259" y="314436"/>
                  </a:lnTo>
                  <a:lnTo>
                    <a:pt x="109201" y="355859"/>
                  </a:lnTo>
                  <a:lnTo>
                    <a:pt x="89005" y="399560"/>
                  </a:lnTo>
                  <a:lnTo>
                    <a:pt x="70726" y="445487"/>
                  </a:lnTo>
                  <a:lnTo>
                    <a:pt x="54419" y="493588"/>
                  </a:lnTo>
                  <a:lnTo>
                    <a:pt x="40136" y="543813"/>
                  </a:lnTo>
                  <a:lnTo>
                    <a:pt x="27933" y="596111"/>
                  </a:lnTo>
                  <a:lnTo>
                    <a:pt x="17863" y="650430"/>
                  </a:lnTo>
                  <a:lnTo>
                    <a:pt x="9980" y="706720"/>
                  </a:lnTo>
                  <a:lnTo>
                    <a:pt x="4340" y="764929"/>
                  </a:lnTo>
                  <a:lnTo>
                    <a:pt x="995" y="825007"/>
                  </a:lnTo>
                  <a:lnTo>
                    <a:pt x="0" y="886902"/>
                  </a:lnTo>
                  <a:lnTo>
                    <a:pt x="917" y="937136"/>
                  </a:lnTo>
                  <a:lnTo>
                    <a:pt x="3335" y="987563"/>
                  </a:lnTo>
                  <a:lnTo>
                    <a:pt x="7225" y="1038131"/>
                  </a:lnTo>
                  <a:lnTo>
                    <a:pt x="12558" y="1088789"/>
                  </a:lnTo>
                  <a:lnTo>
                    <a:pt x="19306" y="1139487"/>
                  </a:lnTo>
                  <a:lnTo>
                    <a:pt x="27440" y="1190172"/>
                  </a:lnTo>
                  <a:lnTo>
                    <a:pt x="36930" y="1240794"/>
                  </a:lnTo>
                  <a:lnTo>
                    <a:pt x="47749" y="1291302"/>
                  </a:lnTo>
                  <a:lnTo>
                    <a:pt x="59868" y="1341643"/>
                  </a:lnTo>
                  <a:lnTo>
                    <a:pt x="73258" y="1391768"/>
                  </a:lnTo>
                  <a:lnTo>
                    <a:pt x="87890" y="1441625"/>
                  </a:lnTo>
                  <a:lnTo>
                    <a:pt x="103735" y="1491163"/>
                  </a:lnTo>
                  <a:lnTo>
                    <a:pt x="120766" y="1540330"/>
                  </a:lnTo>
                  <a:lnTo>
                    <a:pt x="138953" y="1589076"/>
                  </a:lnTo>
                  <a:lnTo>
                    <a:pt x="158267" y="1637348"/>
                  </a:lnTo>
                  <a:lnTo>
                    <a:pt x="178680" y="1685097"/>
                  </a:lnTo>
                  <a:lnTo>
                    <a:pt x="200164" y="1732271"/>
                  </a:lnTo>
                  <a:lnTo>
                    <a:pt x="222689" y="1778818"/>
                  </a:lnTo>
                  <a:lnTo>
                    <a:pt x="246226" y="1824688"/>
                  </a:lnTo>
                  <a:lnTo>
                    <a:pt x="270748" y="1869829"/>
                  </a:lnTo>
                  <a:lnTo>
                    <a:pt x="297848" y="1916937"/>
                  </a:lnTo>
                  <a:lnTo>
                    <a:pt x="326021" y="1963161"/>
                  </a:lnTo>
                  <a:lnTo>
                    <a:pt x="355235" y="2008438"/>
                  </a:lnTo>
                  <a:lnTo>
                    <a:pt x="385455" y="2052705"/>
                  </a:lnTo>
                  <a:lnTo>
                    <a:pt x="416650" y="2095899"/>
                  </a:lnTo>
                  <a:lnTo>
                    <a:pt x="448784" y="2137957"/>
                  </a:lnTo>
                  <a:lnTo>
                    <a:pt x="481826" y="2178815"/>
                  </a:lnTo>
                  <a:lnTo>
                    <a:pt x="515742" y="2218411"/>
                  </a:lnTo>
                  <a:lnTo>
                    <a:pt x="550499" y="2256681"/>
                  </a:lnTo>
                  <a:lnTo>
                    <a:pt x="586063" y="2293564"/>
                  </a:lnTo>
                  <a:lnTo>
                    <a:pt x="622401" y="2328995"/>
                  </a:lnTo>
                  <a:lnTo>
                    <a:pt x="659480" y="2362911"/>
                  </a:lnTo>
                  <a:lnTo>
                    <a:pt x="697268" y="2395251"/>
                  </a:lnTo>
                  <a:lnTo>
                    <a:pt x="735729" y="2425950"/>
                  </a:lnTo>
                  <a:lnTo>
                    <a:pt x="774832" y="2454945"/>
                  </a:lnTo>
                  <a:lnTo>
                    <a:pt x="814544" y="2482174"/>
                  </a:lnTo>
                  <a:lnTo>
                    <a:pt x="854829" y="2507574"/>
                  </a:lnTo>
                  <a:lnTo>
                    <a:pt x="895657" y="2531081"/>
                  </a:lnTo>
                  <a:lnTo>
                    <a:pt x="936993" y="2552633"/>
                  </a:lnTo>
                  <a:lnTo>
                    <a:pt x="990103" y="2577084"/>
                  </a:lnTo>
                  <a:lnTo>
                    <a:pt x="1042587" y="2597591"/>
                  </a:lnTo>
                  <a:lnTo>
                    <a:pt x="1094366" y="2614204"/>
                  </a:lnTo>
                  <a:lnTo>
                    <a:pt x="1145359" y="2626976"/>
                  </a:lnTo>
                  <a:lnTo>
                    <a:pt x="1195489" y="2635957"/>
                  </a:lnTo>
                  <a:lnTo>
                    <a:pt x="1244675" y="2641198"/>
                  </a:lnTo>
                  <a:lnTo>
                    <a:pt x="1292840" y="2642751"/>
                  </a:lnTo>
                  <a:lnTo>
                    <a:pt x="1339903" y="2640666"/>
                  </a:lnTo>
                  <a:lnTo>
                    <a:pt x="1385785" y="2634996"/>
                  </a:lnTo>
                  <a:lnTo>
                    <a:pt x="1430408" y="2625792"/>
                  </a:lnTo>
                  <a:lnTo>
                    <a:pt x="1473692" y="2613104"/>
                  </a:lnTo>
                  <a:lnTo>
                    <a:pt x="1515558" y="2596983"/>
                  </a:lnTo>
                  <a:lnTo>
                    <a:pt x="1555927" y="2577482"/>
                  </a:lnTo>
                  <a:lnTo>
                    <a:pt x="1594720" y="2554651"/>
                  </a:lnTo>
                  <a:lnTo>
                    <a:pt x="1631858" y="2528542"/>
                  </a:lnTo>
                  <a:lnTo>
                    <a:pt x="1663581" y="2502483"/>
                  </a:lnTo>
                  <a:lnTo>
                    <a:pt x="1693849" y="2473909"/>
                  </a:lnTo>
                  <a:lnTo>
                    <a:pt x="1722605" y="2442862"/>
                  </a:lnTo>
                  <a:lnTo>
                    <a:pt x="1749792" y="2409383"/>
                  </a:lnTo>
                  <a:lnTo>
                    <a:pt x="1775352" y="2373514"/>
                  </a:lnTo>
                  <a:lnTo>
                    <a:pt x="1799230" y="2335297"/>
                  </a:lnTo>
                  <a:lnTo>
                    <a:pt x="1821367" y="2294773"/>
                  </a:lnTo>
                  <a:lnTo>
                    <a:pt x="1841707" y="2251984"/>
                  </a:lnTo>
                  <a:lnTo>
                    <a:pt x="1860192" y="2206973"/>
                  </a:lnTo>
                  <a:lnTo>
                    <a:pt x="1876765" y="2159780"/>
                  </a:lnTo>
                  <a:lnTo>
                    <a:pt x="1891369" y="2110447"/>
                  </a:lnTo>
                  <a:lnTo>
                    <a:pt x="1903948" y="2059016"/>
                  </a:lnTo>
                  <a:lnTo>
                    <a:pt x="1914443" y="2005529"/>
                  </a:lnTo>
                  <a:lnTo>
                    <a:pt x="1922798" y="1950028"/>
                  </a:lnTo>
                  <a:lnTo>
                    <a:pt x="1928956" y="1892554"/>
                  </a:lnTo>
                  <a:lnTo>
                    <a:pt x="1932860" y="1833149"/>
                  </a:lnTo>
                  <a:lnTo>
                    <a:pt x="1934452" y="1771854"/>
                  </a:lnTo>
                  <a:lnTo>
                    <a:pt x="1934063" y="1723559"/>
                  </a:lnTo>
                  <a:lnTo>
                    <a:pt x="1932268" y="1675079"/>
                  </a:lnTo>
                  <a:lnTo>
                    <a:pt x="1929092" y="1626456"/>
                  </a:lnTo>
                  <a:lnTo>
                    <a:pt x="1924561" y="1577737"/>
                  </a:lnTo>
                  <a:lnTo>
                    <a:pt x="1918702" y="1528966"/>
                  </a:lnTo>
                  <a:lnTo>
                    <a:pt x="1911540" y="1480187"/>
                  </a:lnTo>
                  <a:lnTo>
                    <a:pt x="1903102" y="1431445"/>
                  </a:lnTo>
                  <a:lnTo>
                    <a:pt x="1893413" y="1382784"/>
                  </a:lnTo>
                  <a:lnTo>
                    <a:pt x="1882500" y="1334249"/>
                  </a:lnTo>
                  <a:lnTo>
                    <a:pt x="1870389" y="1285885"/>
                  </a:lnTo>
                  <a:lnTo>
                    <a:pt x="1857106" y="1237735"/>
                  </a:lnTo>
                  <a:lnTo>
                    <a:pt x="1842677" y="1189845"/>
                  </a:lnTo>
                  <a:lnTo>
                    <a:pt x="1827128" y="1142259"/>
                  </a:lnTo>
                  <a:lnTo>
                    <a:pt x="1810484" y="1095022"/>
                  </a:lnTo>
                  <a:lnTo>
                    <a:pt x="1792774" y="1048178"/>
                  </a:lnTo>
                  <a:lnTo>
                    <a:pt x="1774021" y="1001772"/>
                  </a:lnTo>
                  <a:lnTo>
                    <a:pt x="1754253" y="955848"/>
                  </a:lnTo>
                  <a:lnTo>
                    <a:pt x="1733495" y="910451"/>
                  </a:lnTo>
                  <a:lnTo>
                    <a:pt x="1711773" y="865626"/>
                  </a:lnTo>
                  <a:lnTo>
                    <a:pt x="1689114" y="821416"/>
                  </a:lnTo>
                  <a:lnTo>
                    <a:pt x="1665544" y="777867"/>
                  </a:lnTo>
                  <a:lnTo>
                    <a:pt x="1641088" y="735023"/>
                  </a:lnTo>
                  <a:lnTo>
                    <a:pt x="1613429" y="689160"/>
                  </a:lnTo>
                  <a:lnTo>
                    <a:pt x="1584764" y="644251"/>
                  </a:lnTo>
                  <a:lnTo>
                    <a:pt x="1555130" y="600352"/>
                  </a:lnTo>
                  <a:lnTo>
                    <a:pt x="1524568" y="557521"/>
                  </a:lnTo>
                  <a:lnTo>
                    <a:pt x="1493116" y="515815"/>
                  </a:lnTo>
                  <a:lnTo>
                    <a:pt x="1460813" y="475293"/>
                  </a:lnTo>
                  <a:lnTo>
                    <a:pt x="1427697" y="436011"/>
                  </a:lnTo>
                  <a:lnTo>
                    <a:pt x="1393809" y="398027"/>
                  </a:lnTo>
                  <a:lnTo>
                    <a:pt x="1359186" y="361399"/>
                  </a:lnTo>
                  <a:lnTo>
                    <a:pt x="1323868" y="326184"/>
                  </a:lnTo>
                  <a:lnTo>
                    <a:pt x="1287893" y="292440"/>
                  </a:lnTo>
                  <a:lnTo>
                    <a:pt x="1251301" y="260224"/>
                  </a:lnTo>
                  <a:lnTo>
                    <a:pt x="1214130" y="229594"/>
                  </a:lnTo>
                  <a:lnTo>
                    <a:pt x="1176419" y="200607"/>
                  </a:lnTo>
                  <a:lnTo>
                    <a:pt x="1138208" y="173321"/>
                  </a:lnTo>
                  <a:lnTo>
                    <a:pt x="1099534" y="147794"/>
                  </a:lnTo>
                  <a:lnTo>
                    <a:pt x="1060438" y="124082"/>
                  </a:lnTo>
                  <a:lnTo>
                    <a:pt x="1020957" y="102244"/>
                  </a:lnTo>
                  <a:lnTo>
                    <a:pt x="981132" y="82337"/>
                  </a:lnTo>
                  <a:lnTo>
                    <a:pt x="941000" y="64418"/>
                  </a:lnTo>
                  <a:lnTo>
                    <a:pt x="887749" y="43909"/>
                  </a:lnTo>
                  <a:lnTo>
                    <a:pt x="835428" y="27411"/>
                  </a:lnTo>
                  <a:lnTo>
                    <a:pt x="784099" y="14846"/>
                  </a:lnTo>
                  <a:lnTo>
                    <a:pt x="733822" y="6141"/>
                  </a:lnTo>
                  <a:lnTo>
                    <a:pt x="684658" y="1217"/>
                  </a:lnTo>
                  <a:lnTo>
                    <a:pt x="63666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588" y="1770429"/>
              <a:ext cx="1934845" cy="2642870"/>
            </a:xfrm>
            <a:custGeom>
              <a:avLst/>
              <a:gdLst/>
              <a:ahLst/>
              <a:cxnLst/>
              <a:rect l="l" t="t" r="r" b="b"/>
              <a:pathLst>
                <a:path w="1934844" h="2642870">
                  <a:moveTo>
                    <a:pt x="941000" y="64418"/>
                  </a:moveTo>
                  <a:lnTo>
                    <a:pt x="981132" y="82337"/>
                  </a:lnTo>
                  <a:lnTo>
                    <a:pt x="1020957" y="102244"/>
                  </a:lnTo>
                  <a:lnTo>
                    <a:pt x="1060438" y="124082"/>
                  </a:lnTo>
                  <a:lnTo>
                    <a:pt x="1099534" y="147794"/>
                  </a:lnTo>
                  <a:lnTo>
                    <a:pt x="1138208" y="173321"/>
                  </a:lnTo>
                  <a:lnTo>
                    <a:pt x="1176419" y="200607"/>
                  </a:lnTo>
                  <a:lnTo>
                    <a:pt x="1214130" y="229594"/>
                  </a:lnTo>
                  <a:lnTo>
                    <a:pt x="1251301" y="260224"/>
                  </a:lnTo>
                  <a:lnTo>
                    <a:pt x="1287893" y="292440"/>
                  </a:lnTo>
                  <a:lnTo>
                    <a:pt x="1323868" y="326184"/>
                  </a:lnTo>
                  <a:lnTo>
                    <a:pt x="1359186" y="361399"/>
                  </a:lnTo>
                  <a:lnTo>
                    <a:pt x="1393809" y="398027"/>
                  </a:lnTo>
                  <a:lnTo>
                    <a:pt x="1427697" y="436011"/>
                  </a:lnTo>
                  <a:lnTo>
                    <a:pt x="1460813" y="475293"/>
                  </a:lnTo>
                  <a:lnTo>
                    <a:pt x="1493116" y="515815"/>
                  </a:lnTo>
                  <a:lnTo>
                    <a:pt x="1524568" y="557521"/>
                  </a:lnTo>
                  <a:lnTo>
                    <a:pt x="1555130" y="600352"/>
                  </a:lnTo>
                  <a:lnTo>
                    <a:pt x="1584764" y="644251"/>
                  </a:lnTo>
                  <a:lnTo>
                    <a:pt x="1613429" y="689160"/>
                  </a:lnTo>
                  <a:lnTo>
                    <a:pt x="1641088" y="735023"/>
                  </a:lnTo>
                  <a:lnTo>
                    <a:pt x="1665544" y="777867"/>
                  </a:lnTo>
                  <a:lnTo>
                    <a:pt x="1689114" y="821416"/>
                  </a:lnTo>
                  <a:lnTo>
                    <a:pt x="1711773" y="865626"/>
                  </a:lnTo>
                  <a:lnTo>
                    <a:pt x="1733495" y="910451"/>
                  </a:lnTo>
                  <a:lnTo>
                    <a:pt x="1754253" y="955848"/>
                  </a:lnTo>
                  <a:lnTo>
                    <a:pt x="1774021" y="1001772"/>
                  </a:lnTo>
                  <a:lnTo>
                    <a:pt x="1792774" y="1048178"/>
                  </a:lnTo>
                  <a:lnTo>
                    <a:pt x="1810484" y="1095022"/>
                  </a:lnTo>
                  <a:lnTo>
                    <a:pt x="1827128" y="1142259"/>
                  </a:lnTo>
                  <a:lnTo>
                    <a:pt x="1842677" y="1189845"/>
                  </a:lnTo>
                  <a:lnTo>
                    <a:pt x="1857106" y="1237735"/>
                  </a:lnTo>
                  <a:lnTo>
                    <a:pt x="1870389" y="1285885"/>
                  </a:lnTo>
                  <a:lnTo>
                    <a:pt x="1882500" y="1334249"/>
                  </a:lnTo>
                  <a:lnTo>
                    <a:pt x="1893413" y="1382784"/>
                  </a:lnTo>
                  <a:lnTo>
                    <a:pt x="1903102" y="1431445"/>
                  </a:lnTo>
                  <a:lnTo>
                    <a:pt x="1911540" y="1480187"/>
                  </a:lnTo>
                  <a:lnTo>
                    <a:pt x="1918702" y="1528966"/>
                  </a:lnTo>
                  <a:lnTo>
                    <a:pt x="1924561" y="1577737"/>
                  </a:lnTo>
                  <a:lnTo>
                    <a:pt x="1929092" y="1626456"/>
                  </a:lnTo>
                  <a:lnTo>
                    <a:pt x="1932268" y="1675079"/>
                  </a:lnTo>
                  <a:lnTo>
                    <a:pt x="1934063" y="1723559"/>
                  </a:lnTo>
                  <a:lnTo>
                    <a:pt x="1934452" y="1771854"/>
                  </a:lnTo>
                  <a:lnTo>
                    <a:pt x="1932860" y="1833149"/>
                  </a:lnTo>
                  <a:lnTo>
                    <a:pt x="1928956" y="1892554"/>
                  </a:lnTo>
                  <a:lnTo>
                    <a:pt x="1922798" y="1950028"/>
                  </a:lnTo>
                  <a:lnTo>
                    <a:pt x="1914443" y="2005529"/>
                  </a:lnTo>
                  <a:lnTo>
                    <a:pt x="1903948" y="2059016"/>
                  </a:lnTo>
                  <a:lnTo>
                    <a:pt x="1891369" y="2110447"/>
                  </a:lnTo>
                  <a:lnTo>
                    <a:pt x="1876765" y="2159780"/>
                  </a:lnTo>
                  <a:lnTo>
                    <a:pt x="1860192" y="2206973"/>
                  </a:lnTo>
                  <a:lnTo>
                    <a:pt x="1841707" y="2251984"/>
                  </a:lnTo>
                  <a:lnTo>
                    <a:pt x="1821367" y="2294773"/>
                  </a:lnTo>
                  <a:lnTo>
                    <a:pt x="1799230" y="2335297"/>
                  </a:lnTo>
                  <a:lnTo>
                    <a:pt x="1775352" y="2373514"/>
                  </a:lnTo>
                  <a:lnTo>
                    <a:pt x="1749792" y="2409383"/>
                  </a:lnTo>
                  <a:lnTo>
                    <a:pt x="1722605" y="2442862"/>
                  </a:lnTo>
                  <a:lnTo>
                    <a:pt x="1693849" y="2473909"/>
                  </a:lnTo>
                  <a:lnTo>
                    <a:pt x="1663581" y="2502483"/>
                  </a:lnTo>
                  <a:lnTo>
                    <a:pt x="1631858" y="2528542"/>
                  </a:lnTo>
                  <a:lnTo>
                    <a:pt x="1594720" y="2554651"/>
                  </a:lnTo>
                  <a:lnTo>
                    <a:pt x="1555927" y="2577482"/>
                  </a:lnTo>
                  <a:lnTo>
                    <a:pt x="1515558" y="2596983"/>
                  </a:lnTo>
                  <a:lnTo>
                    <a:pt x="1473692" y="2613104"/>
                  </a:lnTo>
                  <a:lnTo>
                    <a:pt x="1430408" y="2625792"/>
                  </a:lnTo>
                  <a:lnTo>
                    <a:pt x="1385785" y="2634996"/>
                  </a:lnTo>
                  <a:lnTo>
                    <a:pt x="1339903" y="2640666"/>
                  </a:lnTo>
                  <a:lnTo>
                    <a:pt x="1292840" y="2642751"/>
                  </a:lnTo>
                  <a:lnTo>
                    <a:pt x="1244675" y="2641198"/>
                  </a:lnTo>
                  <a:lnTo>
                    <a:pt x="1195489" y="2635957"/>
                  </a:lnTo>
                  <a:lnTo>
                    <a:pt x="1145359" y="2626976"/>
                  </a:lnTo>
                  <a:lnTo>
                    <a:pt x="1094366" y="2614204"/>
                  </a:lnTo>
                  <a:lnTo>
                    <a:pt x="1042587" y="2597591"/>
                  </a:lnTo>
                  <a:lnTo>
                    <a:pt x="990103" y="2577084"/>
                  </a:lnTo>
                  <a:lnTo>
                    <a:pt x="936993" y="2552633"/>
                  </a:lnTo>
                  <a:lnTo>
                    <a:pt x="895657" y="2531081"/>
                  </a:lnTo>
                  <a:lnTo>
                    <a:pt x="854829" y="2507574"/>
                  </a:lnTo>
                  <a:lnTo>
                    <a:pt x="814544" y="2482174"/>
                  </a:lnTo>
                  <a:lnTo>
                    <a:pt x="774832" y="2454945"/>
                  </a:lnTo>
                  <a:lnTo>
                    <a:pt x="735729" y="2425950"/>
                  </a:lnTo>
                  <a:lnTo>
                    <a:pt x="697268" y="2395251"/>
                  </a:lnTo>
                  <a:lnTo>
                    <a:pt x="659480" y="2362911"/>
                  </a:lnTo>
                  <a:lnTo>
                    <a:pt x="622401" y="2328995"/>
                  </a:lnTo>
                  <a:lnTo>
                    <a:pt x="586063" y="2293564"/>
                  </a:lnTo>
                  <a:lnTo>
                    <a:pt x="550499" y="2256681"/>
                  </a:lnTo>
                  <a:lnTo>
                    <a:pt x="515742" y="2218411"/>
                  </a:lnTo>
                  <a:lnTo>
                    <a:pt x="481826" y="2178815"/>
                  </a:lnTo>
                  <a:lnTo>
                    <a:pt x="448784" y="2137957"/>
                  </a:lnTo>
                  <a:lnTo>
                    <a:pt x="416650" y="2095899"/>
                  </a:lnTo>
                  <a:lnTo>
                    <a:pt x="385455" y="2052705"/>
                  </a:lnTo>
                  <a:lnTo>
                    <a:pt x="355235" y="2008438"/>
                  </a:lnTo>
                  <a:lnTo>
                    <a:pt x="326021" y="1963161"/>
                  </a:lnTo>
                  <a:lnTo>
                    <a:pt x="297848" y="1916937"/>
                  </a:lnTo>
                  <a:lnTo>
                    <a:pt x="270748" y="1869829"/>
                  </a:lnTo>
                  <a:lnTo>
                    <a:pt x="246226" y="1824688"/>
                  </a:lnTo>
                  <a:lnTo>
                    <a:pt x="222689" y="1778818"/>
                  </a:lnTo>
                  <a:lnTo>
                    <a:pt x="200164" y="1732271"/>
                  </a:lnTo>
                  <a:lnTo>
                    <a:pt x="178680" y="1685097"/>
                  </a:lnTo>
                  <a:lnTo>
                    <a:pt x="158267" y="1637348"/>
                  </a:lnTo>
                  <a:lnTo>
                    <a:pt x="138953" y="1589076"/>
                  </a:lnTo>
                  <a:lnTo>
                    <a:pt x="120766" y="1540330"/>
                  </a:lnTo>
                  <a:lnTo>
                    <a:pt x="103735" y="1491163"/>
                  </a:lnTo>
                  <a:lnTo>
                    <a:pt x="87890" y="1441625"/>
                  </a:lnTo>
                  <a:lnTo>
                    <a:pt x="73258" y="1391768"/>
                  </a:lnTo>
                  <a:lnTo>
                    <a:pt x="59868" y="1341643"/>
                  </a:lnTo>
                  <a:lnTo>
                    <a:pt x="47749" y="1291302"/>
                  </a:lnTo>
                  <a:lnTo>
                    <a:pt x="36930" y="1240794"/>
                  </a:lnTo>
                  <a:lnTo>
                    <a:pt x="27440" y="1190172"/>
                  </a:lnTo>
                  <a:lnTo>
                    <a:pt x="19306" y="1139487"/>
                  </a:lnTo>
                  <a:lnTo>
                    <a:pt x="12558" y="1088789"/>
                  </a:lnTo>
                  <a:lnTo>
                    <a:pt x="7225" y="1038131"/>
                  </a:lnTo>
                  <a:lnTo>
                    <a:pt x="3335" y="987563"/>
                  </a:lnTo>
                  <a:lnTo>
                    <a:pt x="917" y="937136"/>
                  </a:lnTo>
                  <a:lnTo>
                    <a:pt x="0" y="886902"/>
                  </a:lnTo>
                  <a:lnTo>
                    <a:pt x="995" y="825007"/>
                  </a:lnTo>
                  <a:lnTo>
                    <a:pt x="4340" y="764929"/>
                  </a:lnTo>
                  <a:lnTo>
                    <a:pt x="9980" y="706720"/>
                  </a:lnTo>
                  <a:lnTo>
                    <a:pt x="17863" y="650430"/>
                  </a:lnTo>
                  <a:lnTo>
                    <a:pt x="27933" y="596111"/>
                  </a:lnTo>
                  <a:lnTo>
                    <a:pt x="40136" y="543813"/>
                  </a:lnTo>
                  <a:lnTo>
                    <a:pt x="54419" y="493588"/>
                  </a:lnTo>
                  <a:lnTo>
                    <a:pt x="70726" y="445487"/>
                  </a:lnTo>
                  <a:lnTo>
                    <a:pt x="89005" y="399560"/>
                  </a:lnTo>
                  <a:lnTo>
                    <a:pt x="109201" y="355859"/>
                  </a:lnTo>
                  <a:lnTo>
                    <a:pt x="131259" y="314436"/>
                  </a:lnTo>
                  <a:lnTo>
                    <a:pt x="155126" y="275340"/>
                  </a:lnTo>
                  <a:lnTo>
                    <a:pt x="180748" y="238624"/>
                  </a:lnTo>
                  <a:lnTo>
                    <a:pt x="208070" y="204338"/>
                  </a:lnTo>
                  <a:lnTo>
                    <a:pt x="237038" y="172533"/>
                  </a:lnTo>
                  <a:lnTo>
                    <a:pt x="267599" y="143261"/>
                  </a:lnTo>
                  <a:lnTo>
                    <a:pt x="302291" y="114548"/>
                  </a:lnTo>
                  <a:lnTo>
                    <a:pt x="338704" y="88856"/>
                  </a:lnTo>
                  <a:lnTo>
                    <a:pt x="376777" y="66262"/>
                  </a:lnTo>
                  <a:lnTo>
                    <a:pt x="416449" y="46840"/>
                  </a:lnTo>
                  <a:lnTo>
                    <a:pt x="457659" y="30669"/>
                  </a:lnTo>
                  <a:lnTo>
                    <a:pt x="500347" y="17823"/>
                  </a:lnTo>
                  <a:lnTo>
                    <a:pt x="544451" y="8379"/>
                  </a:lnTo>
                  <a:lnTo>
                    <a:pt x="589912" y="2412"/>
                  </a:lnTo>
                  <a:lnTo>
                    <a:pt x="636668" y="0"/>
                  </a:lnTo>
                  <a:lnTo>
                    <a:pt x="684658" y="1217"/>
                  </a:lnTo>
                  <a:lnTo>
                    <a:pt x="733822" y="6141"/>
                  </a:lnTo>
                  <a:lnTo>
                    <a:pt x="784099" y="14846"/>
                  </a:lnTo>
                  <a:lnTo>
                    <a:pt x="835428" y="27411"/>
                  </a:lnTo>
                  <a:lnTo>
                    <a:pt x="887749" y="43909"/>
                  </a:lnTo>
                  <a:lnTo>
                    <a:pt x="941000" y="6441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9687" y="3714145"/>
              <a:ext cx="3008630" cy="861694"/>
            </a:xfrm>
            <a:custGeom>
              <a:avLst/>
              <a:gdLst/>
              <a:ahLst/>
              <a:cxnLst/>
              <a:rect l="l" t="t" r="r" b="b"/>
              <a:pathLst>
                <a:path w="3008630" h="861695">
                  <a:moveTo>
                    <a:pt x="1572393" y="823691"/>
                  </a:moveTo>
                  <a:lnTo>
                    <a:pt x="0" y="43883"/>
                  </a:lnTo>
                </a:path>
                <a:path w="3008630" h="861695">
                  <a:moveTo>
                    <a:pt x="1293051" y="861264"/>
                  </a:moveTo>
                  <a:lnTo>
                    <a:pt x="3008246" y="0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853" y="9554475"/>
              <a:ext cx="1551305" cy="607060"/>
            </a:xfrm>
            <a:custGeom>
              <a:avLst/>
              <a:gdLst/>
              <a:ahLst/>
              <a:cxnLst/>
              <a:rect l="l" t="t" r="r" b="b"/>
              <a:pathLst>
                <a:path w="1551305" h="607059">
                  <a:moveTo>
                    <a:pt x="303231" y="0"/>
                  </a:moveTo>
                  <a:lnTo>
                    <a:pt x="352417" y="3968"/>
                  </a:lnTo>
                  <a:lnTo>
                    <a:pt x="399077" y="15458"/>
                  </a:lnTo>
                  <a:lnTo>
                    <a:pt x="442585" y="33846"/>
                  </a:lnTo>
                  <a:lnTo>
                    <a:pt x="482318" y="58505"/>
                  </a:lnTo>
                  <a:lnTo>
                    <a:pt x="517651" y="88814"/>
                  </a:lnTo>
                  <a:lnTo>
                    <a:pt x="547960" y="124146"/>
                  </a:lnTo>
                  <a:lnTo>
                    <a:pt x="572620" y="163879"/>
                  </a:lnTo>
                  <a:lnTo>
                    <a:pt x="591007" y="207387"/>
                  </a:lnTo>
                  <a:lnTo>
                    <a:pt x="602498" y="254046"/>
                  </a:lnTo>
                  <a:lnTo>
                    <a:pt x="606466" y="303232"/>
                  </a:lnTo>
                  <a:lnTo>
                    <a:pt x="602498" y="352418"/>
                  </a:lnTo>
                  <a:lnTo>
                    <a:pt x="591007" y="399078"/>
                  </a:lnTo>
                  <a:lnTo>
                    <a:pt x="572620" y="442586"/>
                  </a:lnTo>
                  <a:lnTo>
                    <a:pt x="547960" y="482318"/>
                  </a:lnTo>
                  <a:lnTo>
                    <a:pt x="517651" y="517651"/>
                  </a:lnTo>
                  <a:lnTo>
                    <a:pt x="482318" y="547960"/>
                  </a:lnTo>
                  <a:lnTo>
                    <a:pt x="442585" y="572620"/>
                  </a:lnTo>
                  <a:lnTo>
                    <a:pt x="399077" y="591007"/>
                  </a:lnTo>
                  <a:lnTo>
                    <a:pt x="352417" y="602498"/>
                  </a:lnTo>
                  <a:lnTo>
                    <a:pt x="303231" y="606466"/>
                  </a:lnTo>
                  <a:lnTo>
                    <a:pt x="254045" y="602498"/>
                  </a:lnTo>
                  <a:lnTo>
                    <a:pt x="207386" y="591007"/>
                  </a:lnTo>
                  <a:lnTo>
                    <a:pt x="163878" y="572620"/>
                  </a:lnTo>
                  <a:lnTo>
                    <a:pt x="124146" y="547960"/>
                  </a:lnTo>
                  <a:lnTo>
                    <a:pt x="88814" y="517651"/>
                  </a:lnTo>
                  <a:lnTo>
                    <a:pt x="58505" y="482318"/>
                  </a:lnTo>
                  <a:lnTo>
                    <a:pt x="33845" y="442586"/>
                  </a:lnTo>
                  <a:lnTo>
                    <a:pt x="15458" y="399078"/>
                  </a:lnTo>
                  <a:lnTo>
                    <a:pt x="3968" y="352418"/>
                  </a:lnTo>
                  <a:lnTo>
                    <a:pt x="0" y="303232"/>
                  </a:lnTo>
                  <a:lnTo>
                    <a:pt x="3968" y="254046"/>
                  </a:lnTo>
                  <a:lnTo>
                    <a:pt x="15458" y="207387"/>
                  </a:lnTo>
                  <a:lnTo>
                    <a:pt x="33845" y="163879"/>
                  </a:lnTo>
                  <a:lnTo>
                    <a:pt x="58505" y="124146"/>
                  </a:lnTo>
                  <a:lnTo>
                    <a:pt x="88814" y="88814"/>
                  </a:lnTo>
                  <a:lnTo>
                    <a:pt x="124146" y="58505"/>
                  </a:lnTo>
                  <a:lnTo>
                    <a:pt x="163878" y="33846"/>
                  </a:lnTo>
                  <a:lnTo>
                    <a:pt x="207386" y="15458"/>
                  </a:lnTo>
                  <a:lnTo>
                    <a:pt x="254045" y="3968"/>
                  </a:lnTo>
                  <a:lnTo>
                    <a:pt x="303231" y="0"/>
                  </a:lnTo>
                  <a:close/>
                </a:path>
                <a:path w="1551305" h="607059">
                  <a:moveTo>
                    <a:pt x="866383" y="108295"/>
                  </a:moveTo>
                  <a:lnTo>
                    <a:pt x="1550833" y="17320"/>
                  </a:lnTo>
                  <a:lnTo>
                    <a:pt x="1550833" y="597799"/>
                  </a:lnTo>
                  <a:lnTo>
                    <a:pt x="866383" y="502495"/>
                  </a:lnTo>
                  <a:lnTo>
                    <a:pt x="866383" y="108295"/>
                  </a:lnTo>
                  <a:close/>
                </a:path>
                <a:path w="1551305" h="607059">
                  <a:moveTo>
                    <a:pt x="303231" y="86641"/>
                  </a:moveTo>
                  <a:lnTo>
                    <a:pt x="352894" y="92362"/>
                  </a:lnTo>
                  <a:lnTo>
                    <a:pt x="398483" y="108656"/>
                  </a:lnTo>
                  <a:lnTo>
                    <a:pt x="438698" y="134225"/>
                  </a:lnTo>
                  <a:lnTo>
                    <a:pt x="472240" y="167767"/>
                  </a:lnTo>
                  <a:lnTo>
                    <a:pt x="497808" y="207982"/>
                  </a:lnTo>
                  <a:lnTo>
                    <a:pt x="514102" y="253571"/>
                  </a:lnTo>
                  <a:lnTo>
                    <a:pt x="519822" y="303232"/>
                  </a:lnTo>
                  <a:lnTo>
                    <a:pt x="514102" y="352895"/>
                  </a:lnTo>
                  <a:lnTo>
                    <a:pt x="497808" y="398483"/>
                  </a:lnTo>
                  <a:lnTo>
                    <a:pt x="472240" y="438698"/>
                  </a:lnTo>
                  <a:lnTo>
                    <a:pt x="438698" y="472240"/>
                  </a:lnTo>
                  <a:lnTo>
                    <a:pt x="398483" y="497808"/>
                  </a:lnTo>
                  <a:lnTo>
                    <a:pt x="352894" y="514102"/>
                  </a:lnTo>
                  <a:lnTo>
                    <a:pt x="303231" y="519822"/>
                  </a:lnTo>
                  <a:lnTo>
                    <a:pt x="253570" y="514102"/>
                  </a:lnTo>
                  <a:lnTo>
                    <a:pt x="207982" y="497808"/>
                  </a:lnTo>
                  <a:lnTo>
                    <a:pt x="167768" y="472240"/>
                  </a:lnTo>
                  <a:lnTo>
                    <a:pt x="134227" y="438698"/>
                  </a:lnTo>
                  <a:lnTo>
                    <a:pt x="108659" y="398483"/>
                  </a:lnTo>
                  <a:lnTo>
                    <a:pt x="92365" y="352895"/>
                  </a:lnTo>
                  <a:lnTo>
                    <a:pt x="86645" y="303232"/>
                  </a:lnTo>
                  <a:lnTo>
                    <a:pt x="92365" y="253571"/>
                  </a:lnTo>
                  <a:lnTo>
                    <a:pt x="108659" y="207982"/>
                  </a:lnTo>
                  <a:lnTo>
                    <a:pt x="134227" y="167767"/>
                  </a:lnTo>
                  <a:lnTo>
                    <a:pt x="167768" y="134225"/>
                  </a:lnTo>
                  <a:lnTo>
                    <a:pt x="207982" y="108656"/>
                  </a:lnTo>
                  <a:lnTo>
                    <a:pt x="253570" y="92362"/>
                  </a:lnTo>
                  <a:lnTo>
                    <a:pt x="303231" y="8664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2954" y="9358340"/>
              <a:ext cx="1807845" cy="1021080"/>
            </a:xfrm>
            <a:custGeom>
              <a:avLst/>
              <a:gdLst/>
              <a:ahLst/>
              <a:cxnLst/>
              <a:rect l="l" t="t" r="r" b="b"/>
              <a:pathLst>
                <a:path w="1807845" h="1021079">
                  <a:moveTo>
                    <a:pt x="232971" y="500029"/>
                  </a:moveTo>
                  <a:lnTo>
                    <a:pt x="0" y="500029"/>
                  </a:lnTo>
                </a:path>
                <a:path w="1807845" h="1021079">
                  <a:moveTo>
                    <a:pt x="344589" y="500029"/>
                  </a:moveTo>
                  <a:lnTo>
                    <a:pt x="254595" y="500029"/>
                  </a:lnTo>
                </a:path>
                <a:path w="1807845" h="1021079">
                  <a:moveTo>
                    <a:pt x="612298" y="500025"/>
                  </a:moveTo>
                  <a:lnTo>
                    <a:pt x="379324" y="500025"/>
                  </a:lnTo>
                </a:path>
                <a:path w="1807845" h="1021079">
                  <a:moveTo>
                    <a:pt x="752090" y="500025"/>
                  </a:moveTo>
                  <a:lnTo>
                    <a:pt x="662101" y="500025"/>
                  </a:lnTo>
                </a:path>
                <a:path w="1807845" h="1021079">
                  <a:moveTo>
                    <a:pt x="1019801" y="500029"/>
                  </a:moveTo>
                  <a:lnTo>
                    <a:pt x="786831" y="500029"/>
                  </a:lnTo>
                </a:path>
                <a:path w="1807845" h="1021079">
                  <a:moveTo>
                    <a:pt x="1131418" y="500029"/>
                  </a:moveTo>
                  <a:lnTo>
                    <a:pt x="1041426" y="500029"/>
                  </a:lnTo>
                </a:path>
                <a:path w="1807845" h="1021079">
                  <a:moveTo>
                    <a:pt x="1407514" y="500029"/>
                  </a:moveTo>
                  <a:lnTo>
                    <a:pt x="1174542" y="500029"/>
                  </a:lnTo>
                </a:path>
                <a:path w="1807845" h="1021079">
                  <a:moveTo>
                    <a:pt x="1533017" y="500029"/>
                  </a:moveTo>
                  <a:lnTo>
                    <a:pt x="1443024" y="500029"/>
                  </a:lnTo>
                </a:path>
                <a:path w="1807845" h="1021079">
                  <a:moveTo>
                    <a:pt x="1807841" y="500029"/>
                  </a:moveTo>
                  <a:lnTo>
                    <a:pt x="1574871" y="500029"/>
                  </a:lnTo>
                </a:path>
                <a:path w="1807845" h="1021079">
                  <a:moveTo>
                    <a:pt x="500702" y="788040"/>
                  </a:moveTo>
                  <a:lnTo>
                    <a:pt x="500702" y="1021013"/>
                  </a:lnTo>
                </a:path>
                <a:path w="1807845" h="1021079">
                  <a:moveTo>
                    <a:pt x="500702" y="676426"/>
                  </a:moveTo>
                  <a:lnTo>
                    <a:pt x="500702" y="766415"/>
                  </a:lnTo>
                </a:path>
                <a:path w="1807845" h="1021079">
                  <a:moveTo>
                    <a:pt x="500702" y="400328"/>
                  </a:moveTo>
                  <a:lnTo>
                    <a:pt x="500702" y="633302"/>
                  </a:lnTo>
                </a:path>
                <a:path w="1807845" h="1021079">
                  <a:moveTo>
                    <a:pt x="500702" y="274824"/>
                  </a:moveTo>
                  <a:lnTo>
                    <a:pt x="500702" y="364817"/>
                  </a:lnTo>
                </a:path>
                <a:path w="1807845" h="1021079">
                  <a:moveTo>
                    <a:pt x="500702" y="0"/>
                  </a:moveTo>
                  <a:lnTo>
                    <a:pt x="500702" y="23297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0586" y="3932462"/>
              <a:ext cx="984250" cy="320040"/>
            </a:xfrm>
            <a:custGeom>
              <a:avLst/>
              <a:gdLst/>
              <a:ahLst/>
              <a:cxnLst/>
              <a:rect l="l" t="t" r="r" b="b"/>
              <a:pathLst>
                <a:path w="984250" h="320039">
                  <a:moveTo>
                    <a:pt x="122961" y="270535"/>
                  </a:moveTo>
                  <a:lnTo>
                    <a:pt x="98374" y="270535"/>
                  </a:lnTo>
                  <a:lnTo>
                    <a:pt x="98374" y="221348"/>
                  </a:lnTo>
                  <a:lnTo>
                    <a:pt x="73774" y="221348"/>
                  </a:lnTo>
                  <a:lnTo>
                    <a:pt x="73774" y="245935"/>
                  </a:lnTo>
                  <a:lnTo>
                    <a:pt x="49187" y="245935"/>
                  </a:lnTo>
                  <a:lnTo>
                    <a:pt x="24587" y="245935"/>
                  </a:lnTo>
                  <a:lnTo>
                    <a:pt x="24587" y="221348"/>
                  </a:lnTo>
                  <a:lnTo>
                    <a:pt x="0" y="221348"/>
                  </a:lnTo>
                  <a:lnTo>
                    <a:pt x="0" y="319722"/>
                  </a:lnTo>
                  <a:lnTo>
                    <a:pt x="24587" y="319722"/>
                  </a:lnTo>
                  <a:lnTo>
                    <a:pt x="24587" y="295122"/>
                  </a:lnTo>
                  <a:lnTo>
                    <a:pt x="49187" y="295122"/>
                  </a:lnTo>
                  <a:lnTo>
                    <a:pt x="49187" y="270535"/>
                  </a:lnTo>
                  <a:lnTo>
                    <a:pt x="73774" y="270535"/>
                  </a:lnTo>
                  <a:lnTo>
                    <a:pt x="73774" y="295122"/>
                  </a:lnTo>
                  <a:lnTo>
                    <a:pt x="98374" y="295122"/>
                  </a:lnTo>
                  <a:lnTo>
                    <a:pt x="122961" y="295122"/>
                  </a:lnTo>
                  <a:lnTo>
                    <a:pt x="122961" y="270535"/>
                  </a:lnTo>
                  <a:close/>
                </a:path>
                <a:path w="984250" h="320039">
                  <a:moveTo>
                    <a:pt x="221335" y="122974"/>
                  </a:moveTo>
                  <a:lnTo>
                    <a:pt x="196748" y="122974"/>
                  </a:lnTo>
                  <a:lnTo>
                    <a:pt x="196748" y="196748"/>
                  </a:lnTo>
                  <a:lnTo>
                    <a:pt x="221335" y="196748"/>
                  </a:lnTo>
                  <a:lnTo>
                    <a:pt x="221335" y="122974"/>
                  </a:lnTo>
                  <a:close/>
                </a:path>
                <a:path w="984250" h="320039">
                  <a:moveTo>
                    <a:pt x="221335" y="24599"/>
                  </a:moveTo>
                  <a:lnTo>
                    <a:pt x="196748" y="24599"/>
                  </a:lnTo>
                  <a:lnTo>
                    <a:pt x="196748" y="49187"/>
                  </a:lnTo>
                  <a:lnTo>
                    <a:pt x="221335" y="49187"/>
                  </a:lnTo>
                  <a:lnTo>
                    <a:pt x="221335" y="24599"/>
                  </a:lnTo>
                  <a:close/>
                </a:path>
                <a:path w="984250" h="320039">
                  <a:moveTo>
                    <a:pt x="245935" y="0"/>
                  </a:moveTo>
                  <a:lnTo>
                    <a:pt x="221335" y="0"/>
                  </a:lnTo>
                  <a:lnTo>
                    <a:pt x="221335" y="24599"/>
                  </a:lnTo>
                  <a:lnTo>
                    <a:pt x="245935" y="24599"/>
                  </a:lnTo>
                  <a:lnTo>
                    <a:pt x="245935" y="0"/>
                  </a:lnTo>
                  <a:close/>
                </a:path>
                <a:path w="984250" h="320039">
                  <a:moveTo>
                    <a:pt x="270522" y="196748"/>
                  </a:moveTo>
                  <a:lnTo>
                    <a:pt x="245935" y="196748"/>
                  </a:lnTo>
                  <a:lnTo>
                    <a:pt x="221335" y="196748"/>
                  </a:lnTo>
                  <a:lnTo>
                    <a:pt x="221335" y="221348"/>
                  </a:lnTo>
                  <a:lnTo>
                    <a:pt x="245935" y="221348"/>
                  </a:lnTo>
                  <a:lnTo>
                    <a:pt x="245935" y="245935"/>
                  </a:lnTo>
                  <a:lnTo>
                    <a:pt x="270522" y="245935"/>
                  </a:lnTo>
                  <a:lnTo>
                    <a:pt x="270522" y="196748"/>
                  </a:lnTo>
                  <a:close/>
                </a:path>
                <a:path w="984250" h="320039">
                  <a:moveTo>
                    <a:pt x="270522" y="147561"/>
                  </a:moveTo>
                  <a:lnTo>
                    <a:pt x="245935" y="147561"/>
                  </a:lnTo>
                  <a:lnTo>
                    <a:pt x="245935" y="172161"/>
                  </a:lnTo>
                  <a:lnTo>
                    <a:pt x="270522" y="172161"/>
                  </a:lnTo>
                  <a:lnTo>
                    <a:pt x="270522" y="147561"/>
                  </a:lnTo>
                  <a:close/>
                </a:path>
                <a:path w="984250" h="320039">
                  <a:moveTo>
                    <a:pt x="270522" y="98374"/>
                  </a:moveTo>
                  <a:lnTo>
                    <a:pt x="245935" y="98374"/>
                  </a:lnTo>
                  <a:lnTo>
                    <a:pt x="245935" y="122974"/>
                  </a:lnTo>
                  <a:lnTo>
                    <a:pt x="270522" y="122974"/>
                  </a:lnTo>
                  <a:lnTo>
                    <a:pt x="270522" y="98374"/>
                  </a:lnTo>
                  <a:close/>
                </a:path>
                <a:path w="984250" h="320039">
                  <a:moveTo>
                    <a:pt x="368909" y="147561"/>
                  </a:moveTo>
                  <a:lnTo>
                    <a:pt x="344309" y="147561"/>
                  </a:lnTo>
                  <a:lnTo>
                    <a:pt x="344309" y="172161"/>
                  </a:lnTo>
                  <a:lnTo>
                    <a:pt x="368909" y="172161"/>
                  </a:lnTo>
                  <a:lnTo>
                    <a:pt x="368909" y="147561"/>
                  </a:lnTo>
                  <a:close/>
                </a:path>
                <a:path w="984250" h="320039">
                  <a:moveTo>
                    <a:pt x="393496" y="172161"/>
                  </a:moveTo>
                  <a:lnTo>
                    <a:pt x="368909" y="172161"/>
                  </a:lnTo>
                  <a:lnTo>
                    <a:pt x="368909" y="196748"/>
                  </a:lnTo>
                  <a:lnTo>
                    <a:pt x="393496" y="196748"/>
                  </a:lnTo>
                  <a:lnTo>
                    <a:pt x="393496" y="172161"/>
                  </a:lnTo>
                  <a:close/>
                </a:path>
                <a:path w="984250" h="320039">
                  <a:moveTo>
                    <a:pt x="393496" y="122974"/>
                  </a:moveTo>
                  <a:lnTo>
                    <a:pt x="368909" y="122974"/>
                  </a:lnTo>
                  <a:lnTo>
                    <a:pt x="368909" y="147561"/>
                  </a:lnTo>
                  <a:lnTo>
                    <a:pt x="393496" y="147561"/>
                  </a:lnTo>
                  <a:lnTo>
                    <a:pt x="393496" y="122974"/>
                  </a:lnTo>
                  <a:close/>
                </a:path>
                <a:path w="984250" h="320039">
                  <a:moveTo>
                    <a:pt x="418096" y="147561"/>
                  </a:moveTo>
                  <a:lnTo>
                    <a:pt x="393496" y="147561"/>
                  </a:lnTo>
                  <a:lnTo>
                    <a:pt x="393496" y="172161"/>
                  </a:lnTo>
                  <a:lnTo>
                    <a:pt x="418096" y="172161"/>
                  </a:lnTo>
                  <a:lnTo>
                    <a:pt x="418096" y="147561"/>
                  </a:lnTo>
                  <a:close/>
                </a:path>
                <a:path w="984250" h="320039">
                  <a:moveTo>
                    <a:pt x="467283" y="221348"/>
                  </a:moveTo>
                  <a:lnTo>
                    <a:pt x="442683" y="221348"/>
                  </a:lnTo>
                  <a:lnTo>
                    <a:pt x="442683" y="196748"/>
                  </a:lnTo>
                  <a:lnTo>
                    <a:pt x="418096" y="196748"/>
                  </a:lnTo>
                  <a:lnTo>
                    <a:pt x="393496" y="196748"/>
                  </a:lnTo>
                  <a:lnTo>
                    <a:pt x="393496" y="245935"/>
                  </a:lnTo>
                  <a:lnTo>
                    <a:pt x="418096" y="245935"/>
                  </a:lnTo>
                  <a:lnTo>
                    <a:pt x="442683" y="245935"/>
                  </a:lnTo>
                  <a:lnTo>
                    <a:pt x="442683" y="270535"/>
                  </a:lnTo>
                  <a:lnTo>
                    <a:pt x="467283" y="270535"/>
                  </a:lnTo>
                  <a:lnTo>
                    <a:pt x="467283" y="221348"/>
                  </a:lnTo>
                  <a:close/>
                </a:path>
                <a:path w="984250" h="320039">
                  <a:moveTo>
                    <a:pt x="467283" y="147561"/>
                  </a:moveTo>
                  <a:lnTo>
                    <a:pt x="442683" y="147561"/>
                  </a:lnTo>
                  <a:lnTo>
                    <a:pt x="442683" y="196748"/>
                  </a:lnTo>
                  <a:lnTo>
                    <a:pt x="467283" y="196748"/>
                  </a:lnTo>
                  <a:lnTo>
                    <a:pt x="467283" y="147561"/>
                  </a:lnTo>
                  <a:close/>
                </a:path>
                <a:path w="984250" h="320039">
                  <a:moveTo>
                    <a:pt x="491871" y="196748"/>
                  </a:moveTo>
                  <a:lnTo>
                    <a:pt x="467283" y="196748"/>
                  </a:lnTo>
                  <a:lnTo>
                    <a:pt x="467283" y="221348"/>
                  </a:lnTo>
                  <a:lnTo>
                    <a:pt x="491871" y="221348"/>
                  </a:lnTo>
                  <a:lnTo>
                    <a:pt x="491871" y="196748"/>
                  </a:lnTo>
                  <a:close/>
                </a:path>
                <a:path w="984250" h="320039">
                  <a:moveTo>
                    <a:pt x="491871" y="49187"/>
                  </a:moveTo>
                  <a:lnTo>
                    <a:pt x="467283" y="49187"/>
                  </a:lnTo>
                  <a:lnTo>
                    <a:pt x="442683" y="49187"/>
                  </a:lnTo>
                  <a:lnTo>
                    <a:pt x="418096" y="49187"/>
                  </a:lnTo>
                  <a:lnTo>
                    <a:pt x="393496" y="49187"/>
                  </a:lnTo>
                  <a:lnTo>
                    <a:pt x="393496" y="24599"/>
                  </a:lnTo>
                  <a:lnTo>
                    <a:pt x="418096" y="24599"/>
                  </a:lnTo>
                  <a:lnTo>
                    <a:pt x="418096" y="0"/>
                  </a:lnTo>
                  <a:lnTo>
                    <a:pt x="393496" y="0"/>
                  </a:lnTo>
                  <a:lnTo>
                    <a:pt x="368909" y="0"/>
                  </a:lnTo>
                  <a:lnTo>
                    <a:pt x="344309" y="0"/>
                  </a:lnTo>
                  <a:lnTo>
                    <a:pt x="344309" y="24599"/>
                  </a:lnTo>
                  <a:lnTo>
                    <a:pt x="319722" y="24599"/>
                  </a:lnTo>
                  <a:lnTo>
                    <a:pt x="319722" y="73787"/>
                  </a:lnTo>
                  <a:lnTo>
                    <a:pt x="295122" y="73787"/>
                  </a:lnTo>
                  <a:lnTo>
                    <a:pt x="295122" y="24599"/>
                  </a:lnTo>
                  <a:lnTo>
                    <a:pt x="270522" y="24599"/>
                  </a:lnTo>
                  <a:lnTo>
                    <a:pt x="270522" y="49187"/>
                  </a:lnTo>
                  <a:lnTo>
                    <a:pt x="245935" y="49187"/>
                  </a:lnTo>
                  <a:lnTo>
                    <a:pt x="221335" y="49187"/>
                  </a:lnTo>
                  <a:lnTo>
                    <a:pt x="221335" y="98374"/>
                  </a:lnTo>
                  <a:lnTo>
                    <a:pt x="245935" y="98374"/>
                  </a:lnTo>
                  <a:lnTo>
                    <a:pt x="245935" y="73787"/>
                  </a:lnTo>
                  <a:lnTo>
                    <a:pt x="270522" y="73787"/>
                  </a:lnTo>
                  <a:lnTo>
                    <a:pt x="270522" y="98374"/>
                  </a:lnTo>
                  <a:lnTo>
                    <a:pt x="295122" y="98374"/>
                  </a:lnTo>
                  <a:lnTo>
                    <a:pt x="295122" y="122974"/>
                  </a:lnTo>
                  <a:lnTo>
                    <a:pt x="270522" y="122974"/>
                  </a:lnTo>
                  <a:lnTo>
                    <a:pt x="270522" y="147561"/>
                  </a:lnTo>
                  <a:lnTo>
                    <a:pt x="295122" y="147561"/>
                  </a:lnTo>
                  <a:lnTo>
                    <a:pt x="295122" y="221348"/>
                  </a:lnTo>
                  <a:lnTo>
                    <a:pt x="319722" y="221348"/>
                  </a:lnTo>
                  <a:lnTo>
                    <a:pt x="319722" y="196748"/>
                  </a:lnTo>
                  <a:lnTo>
                    <a:pt x="344309" y="196748"/>
                  </a:lnTo>
                  <a:lnTo>
                    <a:pt x="344309" y="172161"/>
                  </a:lnTo>
                  <a:lnTo>
                    <a:pt x="319722" y="172161"/>
                  </a:lnTo>
                  <a:lnTo>
                    <a:pt x="319722" y="147561"/>
                  </a:lnTo>
                  <a:lnTo>
                    <a:pt x="344309" y="147561"/>
                  </a:lnTo>
                  <a:lnTo>
                    <a:pt x="344309" y="122974"/>
                  </a:lnTo>
                  <a:lnTo>
                    <a:pt x="319722" y="122974"/>
                  </a:lnTo>
                  <a:lnTo>
                    <a:pt x="319722" y="98374"/>
                  </a:lnTo>
                  <a:lnTo>
                    <a:pt x="344309" y="98374"/>
                  </a:lnTo>
                  <a:lnTo>
                    <a:pt x="344309" y="73787"/>
                  </a:lnTo>
                  <a:lnTo>
                    <a:pt x="368909" y="73787"/>
                  </a:lnTo>
                  <a:lnTo>
                    <a:pt x="368909" y="98374"/>
                  </a:lnTo>
                  <a:lnTo>
                    <a:pt x="393496" y="98374"/>
                  </a:lnTo>
                  <a:lnTo>
                    <a:pt x="418096" y="98374"/>
                  </a:lnTo>
                  <a:lnTo>
                    <a:pt x="418096" y="147561"/>
                  </a:lnTo>
                  <a:lnTo>
                    <a:pt x="442683" y="147561"/>
                  </a:lnTo>
                  <a:lnTo>
                    <a:pt x="442683" y="73787"/>
                  </a:lnTo>
                  <a:lnTo>
                    <a:pt x="467283" y="73787"/>
                  </a:lnTo>
                  <a:lnTo>
                    <a:pt x="491871" y="73787"/>
                  </a:lnTo>
                  <a:lnTo>
                    <a:pt x="491871" y="49187"/>
                  </a:lnTo>
                  <a:close/>
                </a:path>
                <a:path w="984250" h="320039">
                  <a:moveTo>
                    <a:pt x="491871" y="0"/>
                  </a:moveTo>
                  <a:lnTo>
                    <a:pt x="467283" y="0"/>
                  </a:lnTo>
                  <a:lnTo>
                    <a:pt x="467283" y="24599"/>
                  </a:lnTo>
                  <a:lnTo>
                    <a:pt x="491871" y="24599"/>
                  </a:lnTo>
                  <a:lnTo>
                    <a:pt x="491871" y="0"/>
                  </a:lnTo>
                  <a:close/>
                </a:path>
                <a:path w="984250" h="320039">
                  <a:moveTo>
                    <a:pt x="516458" y="221348"/>
                  </a:moveTo>
                  <a:lnTo>
                    <a:pt x="491871" y="221348"/>
                  </a:lnTo>
                  <a:lnTo>
                    <a:pt x="491871" y="245935"/>
                  </a:lnTo>
                  <a:lnTo>
                    <a:pt x="516458" y="245935"/>
                  </a:lnTo>
                  <a:lnTo>
                    <a:pt x="516458" y="221348"/>
                  </a:lnTo>
                  <a:close/>
                </a:path>
                <a:path w="984250" h="320039">
                  <a:moveTo>
                    <a:pt x="516458" y="98374"/>
                  </a:moveTo>
                  <a:lnTo>
                    <a:pt x="491871" y="98374"/>
                  </a:lnTo>
                  <a:lnTo>
                    <a:pt x="491871" y="122974"/>
                  </a:lnTo>
                  <a:lnTo>
                    <a:pt x="516458" y="122974"/>
                  </a:lnTo>
                  <a:lnTo>
                    <a:pt x="516458" y="98374"/>
                  </a:lnTo>
                  <a:close/>
                </a:path>
                <a:path w="984250" h="320039">
                  <a:moveTo>
                    <a:pt x="541058" y="24599"/>
                  </a:moveTo>
                  <a:lnTo>
                    <a:pt x="516458" y="24599"/>
                  </a:lnTo>
                  <a:lnTo>
                    <a:pt x="516458" y="98374"/>
                  </a:lnTo>
                  <a:lnTo>
                    <a:pt x="541058" y="98374"/>
                  </a:lnTo>
                  <a:lnTo>
                    <a:pt x="541058" y="24599"/>
                  </a:lnTo>
                  <a:close/>
                </a:path>
                <a:path w="984250" h="320039">
                  <a:moveTo>
                    <a:pt x="565645" y="221348"/>
                  </a:moveTo>
                  <a:lnTo>
                    <a:pt x="541058" y="221348"/>
                  </a:lnTo>
                  <a:lnTo>
                    <a:pt x="541058" y="245935"/>
                  </a:lnTo>
                  <a:lnTo>
                    <a:pt x="565645" y="245935"/>
                  </a:lnTo>
                  <a:lnTo>
                    <a:pt x="565645" y="221348"/>
                  </a:lnTo>
                  <a:close/>
                </a:path>
                <a:path w="984250" h="320039">
                  <a:moveTo>
                    <a:pt x="565645" y="98374"/>
                  </a:moveTo>
                  <a:lnTo>
                    <a:pt x="541058" y="98374"/>
                  </a:lnTo>
                  <a:lnTo>
                    <a:pt x="541058" y="122974"/>
                  </a:lnTo>
                  <a:lnTo>
                    <a:pt x="565645" y="122974"/>
                  </a:lnTo>
                  <a:lnTo>
                    <a:pt x="565645" y="98374"/>
                  </a:lnTo>
                  <a:close/>
                </a:path>
                <a:path w="984250" h="320039">
                  <a:moveTo>
                    <a:pt x="639432" y="122974"/>
                  </a:moveTo>
                  <a:lnTo>
                    <a:pt x="614845" y="122974"/>
                  </a:lnTo>
                  <a:lnTo>
                    <a:pt x="614845" y="147561"/>
                  </a:lnTo>
                  <a:lnTo>
                    <a:pt x="639432" y="147561"/>
                  </a:lnTo>
                  <a:lnTo>
                    <a:pt x="639432" y="122974"/>
                  </a:lnTo>
                  <a:close/>
                </a:path>
                <a:path w="984250" h="320039">
                  <a:moveTo>
                    <a:pt x="664032" y="147561"/>
                  </a:moveTo>
                  <a:lnTo>
                    <a:pt x="639432" y="147561"/>
                  </a:lnTo>
                  <a:lnTo>
                    <a:pt x="639432" y="172161"/>
                  </a:lnTo>
                  <a:lnTo>
                    <a:pt x="664032" y="172161"/>
                  </a:lnTo>
                  <a:lnTo>
                    <a:pt x="664032" y="147561"/>
                  </a:lnTo>
                  <a:close/>
                </a:path>
                <a:path w="984250" h="320039">
                  <a:moveTo>
                    <a:pt x="762406" y="221348"/>
                  </a:moveTo>
                  <a:lnTo>
                    <a:pt x="737806" y="221348"/>
                  </a:lnTo>
                  <a:lnTo>
                    <a:pt x="737806" y="172161"/>
                  </a:lnTo>
                  <a:lnTo>
                    <a:pt x="713219" y="172161"/>
                  </a:lnTo>
                  <a:lnTo>
                    <a:pt x="713219" y="221348"/>
                  </a:lnTo>
                  <a:lnTo>
                    <a:pt x="688619" y="221348"/>
                  </a:lnTo>
                  <a:lnTo>
                    <a:pt x="688619" y="196748"/>
                  </a:lnTo>
                  <a:lnTo>
                    <a:pt x="664032" y="196748"/>
                  </a:lnTo>
                  <a:lnTo>
                    <a:pt x="639432" y="196748"/>
                  </a:lnTo>
                  <a:lnTo>
                    <a:pt x="639432" y="221348"/>
                  </a:lnTo>
                  <a:lnTo>
                    <a:pt x="664032" y="221348"/>
                  </a:lnTo>
                  <a:lnTo>
                    <a:pt x="664032" y="245935"/>
                  </a:lnTo>
                  <a:lnTo>
                    <a:pt x="639432" y="245935"/>
                  </a:lnTo>
                  <a:lnTo>
                    <a:pt x="639432" y="221348"/>
                  </a:lnTo>
                  <a:lnTo>
                    <a:pt x="614845" y="221348"/>
                  </a:lnTo>
                  <a:lnTo>
                    <a:pt x="614845" y="147561"/>
                  </a:lnTo>
                  <a:lnTo>
                    <a:pt x="590245" y="147561"/>
                  </a:lnTo>
                  <a:lnTo>
                    <a:pt x="590245" y="172161"/>
                  </a:lnTo>
                  <a:lnTo>
                    <a:pt x="565645" y="172161"/>
                  </a:lnTo>
                  <a:lnTo>
                    <a:pt x="565645" y="147561"/>
                  </a:lnTo>
                  <a:lnTo>
                    <a:pt x="541058" y="147561"/>
                  </a:lnTo>
                  <a:lnTo>
                    <a:pt x="541058" y="172161"/>
                  </a:lnTo>
                  <a:lnTo>
                    <a:pt x="516458" y="172161"/>
                  </a:lnTo>
                  <a:lnTo>
                    <a:pt x="516458" y="147561"/>
                  </a:lnTo>
                  <a:lnTo>
                    <a:pt x="491871" y="147561"/>
                  </a:lnTo>
                  <a:lnTo>
                    <a:pt x="491871" y="196748"/>
                  </a:lnTo>
                  <a:lnTo>
                    <a:pt x="516458" y="196748"/>
                  </a:lnTo>
                  <a:lnTo>
                    <a:pt x="541058" y="196748"/>
                  </a:lnTo>
                  <a:lnTo>
                    <a:pt x="565645" y="196748"/>
                  </a:lnTo>
                  <a:lnTo>
                    <a:pt x="590245" y="196748"/>
                  </a:lnTo>
                  <a:lnTo>
                    <a:pt x="590245" y="245935"/>
                  </a:lnTo>
                  <a:lnTo>
                    <a:pt x="614845" y="245935"/>
                  </a:lnTo>
                  <a:lnTo>
                    <a:pt x="614845" y="270535"/>
                  </a:lnTo>
                  <a:lnTo>
                    <a:pt x="639432" y="270535"/>
                  </a:lnTo>
                  <a:lnTo>
                    <a:pt x="664032" y="270535"/>
                  </a:lnTo>
                  <a:lnTo>
                    <a:pt x="688619" y="270535"/>
                  </a:lnTo>
                  <a:lnTo>
                    <a:pt x="713219" y="270535"/>
                  </a:lnTo>
                  <a:lnTo>
                    <a:pt x="713219" y="245935"/>
                  </a:lnTo>
                  <a:lnTo>
                    <a:pt x="737806" y="245935"/>
                  </a:lnTo>
                  <a:lnTo>
                    <a:pt x="737806" y="270535"/>
                  </a:lnTo>
                  <a:lnTo>
                    <a:pt x="762406" y="270535"/>
                  </a:lnTo>
                  <a:lnTo>
                    <a:pt x="762406" y="221348"/>
                  </a:lnTo>
                  <a:close/>
                </a:path>
                <a:path w="984250" h="320039">
                  <a:moveTo>
                    <a:pt x="762406" y="147561"/>
                  </a:moveTo>
                  <a:lnTo>
                    <a:pt x="737806" y="147561"/>
                  </a:lnTo>
                  <a:lnTo>
                    <a:pt x="737806" y="172161"/>
                  </a:lnTo>
                  <a:lnTo>
                    <a:pt x="762406" y="172161"/>
                  </a:lnTo>
                  <a:lnTo>
                    <a:pt x="762406" y="147561"/>
                  </a:lnTo>
                  <a:close/>
                </a:path>
                <a:path w="984250" h="320039">
                  <a:moveTo>
                    <a:pt x="762406" y="0"/>
                  </a:moveTo>
                  <a:lnTo>
                    <a:pt x="737806" y="0"/>
                  </a:lnTo>
                  <a:lnTo>
                    <a:pt x="713219" y="0"/>
                  </a:lnTo>
                  <a:lnTo>
                    <a:pt x="688619" y="0"/>
                  </a:lnTo>
                  <a:lnTo>
                    <a:pt x="688619" y="24599"/>
                  </a:lnTo>
                  <a:lnTo>
                    <a:pt x="688619" y="49187"/>
                  </a:lnTo>
                  <a:lnTo>
                    <a:pt x="664032" y="49187"/>
                  </a:lnTo>
                  <a:lnTo>
                    <a:pt x="664032" y="24599"/>
                  </a:lnTo>
                  <a:lnTo>
                    <a:pt x="688619" y="24599"/>
                  </a:lnTo>
                  <a:lnTo>
                    <a:pt x="688619" y="0"/>
                  </a:lnTo>
                  <a:lnTo>
                    <a:pt x="664032" y="0"/>
                  </a:lnTo>
                  <a:lnTo>
                    <a:pt x="639432" y="0"/>
                  </a:lnTo>
                  <a:lnTo>
                    <a:pt x="614845" y="0"/>
                  </a:lnTo>
                  <a:lnTo>
                    <a:pt x="614845" y="24599"/>
                  </a:lnTo>
                  <a:lnTo>
                    <a:pt x="590245" y="24599"/>
                  </a:lnTo>
                  <a:lnTo>
                    <a:pt x="590245" y="122974"/>
                  </a:lnTo>
                  <a:lnTo>
                    <a:pt x="614845" y="122974"/>
                  </a:lnTo>
                  <a:lnTo>
                    <a:pt x="614845" y="49187"/>
                  </a:lnTo>
                  <a:lnTo>
                    <a:pt x="639432" y="49187"/>
                  </a:lnTo>
                  <a:lnTo>
                    <a:pt x="639432" y="73787"/>
                  </a:lnTo>
                  <a:lnTo>
                    <a:pt x="664032" y="73787"/>
                  </a:lnTo>
                  <a:lnTo>
                    <a:pt x="688619" y="73787"/>
                  </a:lnTo>
                  <a:lnTo>
                    <a:pt x="688619" y="98374"/>
                  </a:lnTo>
                  <a:lnTo>
                    <a:pt x="664032" y="98374"/>
                  </a:lnTo>
                  <a:lnTo>
                    <a:pt x="664032" y="122974"/>
                  </a:lnTo>
                  <a:lnTo>
                    <a:pt x="688619" y="122974"/>
                  </a:lnTo>
                  <a:lnTo>
                    <a:pt x="688619" y="172161"/>
                  </a:lnTo>
                  <a:lnTo>
                    <a:pt x="713219" y="172161"/>
                  </a:lnTo>
                  <a:lnTo>
                    <a:pt x="713219" y="98374"/>
                  </a:lnTo>
                  <a:lnTo>
                    <a:pt x="737806" y="98374"/>
                  </a:lnTo>
                  <a:lnTo>
                    <a:pt x="737806" y="122974"/>
                  </a:lnTo>
                  <a:lnTo>
                    <a:pt x="762406" y="122974"/>
                  </a:lnTo>
                  <a:lnTo>
                    <a:pt x="762406" y="73787"/>
                  </a:lnTo>
                  <a:lnTo>
                    <a:pt x="737806" y="73787"/>
                  </a:lnTo>
                  <a:lnTo>
                    <a:pt x="713219" y="73787"/>
                  </a:lnTo>
                  <a:lnTo>
                    <a:pt x="713219" y="49187"/>
                  </a:lnTo>
                  <a:lnTo>
                    <a:pt x="737806" y="49187"/>
                  </a:lnTo>
                  <a:lnTo>
                    <a:pt x="737806" y="24599"/>
                  </a:lnTo>
                  <a:lnTo>
                    <a:pt x="762406" y="24599"/>
                  </a:lnTo>
                  <a:lnTo>
                    <a:pt x="762406" y="0"/>
                  </a:lnTo>
                  <a:close/>
                </a:path>
                <a:path w="984250" h="320039">
                  <a:moveTo>
                    <a:pt x="786993" y="196748"/>
                  </a:moveTo>
                  <a:lnTo>
                    <a:pt x="762406" y="196748"/>
                  </a:lnTo>
                  <a:lnTo>
                    <a:pt x="762406" y="221348"/>
                  </a:lnTo>
                  <a:lnTo>
                    <a:pt x="786993" y="221348"/>
                  </a:lnTo>
                  <a:lnTo>
                    <a:pt x="786993" y="196748"/>
                  </a:lnTo>
                  <a:close/>
                </a:path>
                <a:path w="984250" h="320039">
                  <a:moveTo>
                    <a:pt x="786993" y="122974"/>
                  </a:moveTo>
                  <a:lnTo>
                    <a:pt x="762406" y="122974"/>
                  </a:lnTo>
                  <a:lnTo>
                    <a:pt x="762406" y="147561"/>
                  </a:lnTo>
                  <a:lnTo>
                    <a:pt x="786993" y="147561"/>
                  </a:lnTo>
                  <a:lnTo>
                    <a:pt x="786993" y="122974"/>
                  </a:lnTo>
                  <a:close/>
                </a:path>
                <a:path w="984250" h="320039">
                  <a:moveTo>
                    <a:pt x="786993" y="24599"/>
                  </a:moveTo>
                  <a:lnTo>
                    <a:pt x="762406" y="24599"/>
                  </a:lnTo>
                  <a:lnTo>
                    <a:pt x="762406" y="73787"/>
                  </a:lnTo>
                  <a:lnTo>
                    <a:pt x="786993" y="73787"/>
                  </a:lnTo>
                  <a:lnTo>
                    <a:pt x="786993" y="24599"/>
                  </a:lnTo>
                  <a:close/>
                </a:path>
                <a:path w="984250" h="320039">
                  <a:moveTo>
                    <a:pt x="811593" y="147561"/>
                  </a:moveTo>
                  <a:lnTo>
                    <a:pt x="786993" y="147561"/>
                  </a:lnTo>
                  <a:lnTo>
                    <a:pt x="786993" y="196748"/>
                  </a:lnTo>
                  <a:lnTo>
                    <a:pt x="811593" y="196748"/>
                  </a:lnTo>
                  <a:lnTo>
                    <a:pt x="811593" y="147561"/>
                  </a:lnTo>
                  <a:close/>
                </a:path>
                <a:path w="984250" h="320039">
                  <a:moveTo>
                    <a:pt x="811593" y="0"/>
                  </a:moveTo>
                  <a:lnTo>
                    <a:pt x="786993" y="0"/>
                  </a:lnTo>
                  <a:lnTo>
                    <a:pt x="786993" y="24599"/>
                  </a:lnTo>
                  <a:lnTo>
                    <a:pt x="811593" y="24599"/>
                  </a:lnTo>
                  <a:lnTo>
                    <a:pt x="811593" y="0"/>
                  </a:lnTo>
                  <a:close/>
                </a:path>
                <a:path w="984250" h="320039">
                  <a:moveTo>
                    <a:pt x="983742" y="196748"/>
                  </a:moveTo>
                  <a:lnTo>
                    <a:pt x="959154" y="196748"/>
                  </a:lnTo>
                  <a:lnTo>
                    <a:pt x="959154" y="221348"/>
                  </a:lnTo>
                  <a:lnTo>
                    <a:pt x="983742" y="221348"/>
                  </a:lnTo>
                  <a:lnTo>
                    <a:pt x="983742" y="1967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0586" y="4129211"/>
              <a:ext cx="1008380" cy="443230"/>
            </a:xfrm>
            <a:custGeom>
              <a:avLst/>
              <a:gdLst/>
              <a:ahLst/>
              <a:cxnLst/>
              <a:rect l="l" t="t" r="r" b="b"/>
              <a:pathLst>
                <a:path w="1008379" h="443229">
                  <a:moveTo>
                    <a:pt x="24587" y="196748"/>
                  </a:moveTo>
                  <a:lnTo>
                    <a:pt x="0" y="196748"/>
                  </a:lnTo>
                  <a:lnTo>
                    <a:pt x="0" y="221348"/>
                  </a:lnTo>
                  <a:lnTo>
                    <a:pt x="24587" y="221348"/>
                  </a:lnTo>
                  <a:lnTo>
                    <a:pt x="24587" y="196748"/>
                  </a:lnTo>
                  <a:close/>
                </a:path>
                <a:path w="1008379" h="443229">
                  <a:moveTo>
                    <a:pt x="49187" y="172161"/>
                  </a:moveTo>
                  <a:lnTo>
                    <a:pt x="24587" y="172161"/>
                  </a:lnTo>
                  <a:lnTo>
                    <a:pt x="24587" y="196748"/>
                  </a:lnTo>
                  <a:lnTo>
                    <a:pt x="49187" y="196748"/>
                  </a:lnTo>
                  <a:lnTo>
                    <a:pt x="49187" y="172161"/>
                  </a:lnTo>
                  <a:close/>
                </a:path>
                <a:path w="1008379" h="443229">
                  <a:moveTo>
                    <a:pt x="49187" y="122974"/>
                  </a:moveTo>
                  <a:lnTo>
                    <a:pt x="24587" y="122974"/>
                  </a:lnTo>
                  <a:lnTo>
                    <a:pt x="24587" y="147561"/>
                  </a:lnTo>
                  <a:lnTo>
                    <a:pt x="49187" y="147561"/>
                  </a:lnTo>
                  <a:lnTo>
                    <a:pt x="49187" y="122974"/>
                  </a:lnTo>
                  <a:close/>
                </a:path>
                <a:path w="1008379" h="443229">
                  <a:moveTo>
                    <a:pt x="147561" y="368909"/>
                  </a:moveTo>
                  <a:lnTo>
                    <a:pt x="122961" y="368909"/>
                  </a:lnTo>
                  <a:lnTo>
                    <a:pt x="98374" y="368909"/>
                  </a:lnTo>
                  <a:lnTo>
                    <a:pt x="98374" y="344322"/>
                  </a:lnTo>
                  <a:lnTo>
                    <a:pt x="122961" y="344322"/>
                  </a:lnTo>
                  <a:lnTo>
                    <a:pt x="122961" y="319722"/>
                  </a:lnTo>
                  <a:lnTo>
                    <a:pt x="98374" y="319722"/>
                  </a:lnTo>
                  <a:lnTo>
                    <a:pt x="73774" y="319722"/>
                  </a:lnTo>
                  <a:lnTo>
                    <a:pt x="49187" y="319722"/>
                  </a:lnTo>
                  <a:lnTo>
                    <a:pt x="24587" y="319722"/>
                  </a:lnTo>
                  <a:lnTo>
                    <a:pt x="0" y="319722"/>
                  </a:lnTo>
                  <a:lnTo>
                    <a:pt x="0" y="393496"/>
                  </a:lnTo>
                  <a:lnTo>
                    <a:pt x="24587" y="393496"/>
                  </a:lnTo>
                  <a:lnTo>
                    <a:pt x="24587" y="344322"/>
                  </a:lnTo>
                  <a:lnTo>
                    <a:pt x="49187" y="344322"/>
                  </a:lnTo>
                  <a:lnTo>
                    <a:pt x="73774" y="344322"/>
                  </a:lnTo>
                  <a:lnTo>
                    <a:pt x="73774" y="418096"/>
                  </a:lnTo>
                  <a:lnTo>
                    <a:pt x="98374" y="418096"/>
                  </a:lnTo>
                  <a:lnTo>
                    <a:pt x="122961" y="418096"/>
                  </a:lnTo>
                  <a:lnTo>
                    <a:pt x="122961" y="393496"/>
                  </a:lnTo>
                  <a:lnTo>
                    <a:pt x="147561" y="393496"/>
                  </a:lnTo>
                  <a:lnTo>
                    <a:pt x="147561" y="368909"/>
                  </a:lnTo>
                  <a:close/>
                </a:path>
                <a:path w="1008379" h="443229">
                  <a:moveTo>
                    <a:pt x="172148" y="344322"/>
                  </a:moveTo>
                  <a:lnTo>
                    <a:pt x="147561" y="344322"/>
                  </a:lnTo>
                  <a:lnTo>
                    <a:pt x="147561" y="368909"/>
                  </a:lnTo>
                  <a:lnTo>
                    <a:pt x="172148" y="368909"/>
                  </a:lnTo>
                  <a:lnTo>
                    <a:pt x="172148" y="344322"/>
                  </a:lnTo>
                  <a:close/>
                </a:path>
                <a:path w="1008379" h="443229">
                  <a:moveTo>
                    <a:pt x="172148" y="295135"/>
                  </a:moveTo>
                  <a:lnTo>
                    <a:pt x="147561" y="295135"/>
                  </a:lnTo>
                  <a:lnTo>
                    <a:pt x="122961" y="295135"/>
                  </a:lnTo>
                  <a:lnTo>
                    <a:pt x="122961" y="319722"/>
                  </a:lnTo>
                  <a:lnTo>
                    <a:pt x="147561" y="319722"/>
                  </a:lnTo>
                  <a:lnTo>
                    <a:pt x="172148" y="319722"/>
                  </a:lnTo>
                  <a:lnTo>
                    <a:pt x="172148" y="295135"/>
                  </a:lnTo>
                  <a:close/>
                </a:path>
                <a:path w="1008379" h="443229">
                  <a:moveTo>
                    <a:pt x="221335" y="368909"/>
                  </a:moveTo>
                  <a:lnTo>
                    <a:pt x="196748" y="368909"/>
                  </a:lnTo>
                  <a:lnTo>
                    <a:pt x="196748" y="393496"/>
                  </a:lnTo>
                  <a:lnTo>
                    <a:pt x="221335" y="393496"/>
                  </a:lnTo>
                  <a:lnTo>
                    <a:pt x="221335" y="368909"/>
                  </a:lnTo>
                  <a:close/>
                </a:path>
                <a:path w="1008379" h="443229">
                  <a:moveTo>
                    <a:pt x="270522" y="369023"/>
                  </a:moveTo>
                  <a:lnTo>
                    <a:pt x="245935" y="369023"/>
                  </a:lnTo>
                  <a:lnTo>
                    <a:pt x="245935" y="442683"/>
                  </a:lnTo>
                  <a:lnTo>
                    <a:pt x="270522" y="442683"/>
                  </a:lnTo>
                  <a:lnTo>
                    <a:pt x="270522" y="369023"/>
                  </a:lnTo>
                  <a:close/>
                </a:path>
                <a:path w="1008379" h="443229">
                  <a:moveTo>
                    <a:pt x="393496" y="122974"/>
                  </a:moveTo>
                  <a:lnTo>
                    <a:pt x="368909" y="122974"/>
                  </a:lnTo>
                  <a:lnTo>
                    <a:pt x="368909" y="147561"/>
                  </a:lnTo>
                  <a:lnTo>
                    <a:pt x="393496" y="147561"/>
                  </a:lnTo>
                  <a:lnTo>
                    <a:pt x="393496" y="122974"/>
                  </a:lnTo>
                  <a:close/>
                </a:path>
                <a:path w="1008379" h="443229">
                  <a:moveTo>
                    <a:pt x="393496" y="49187"/>
                  </a:moveTo>
                  <a:lnTo>
                    <a:pt x="368909" y="49187"/>
                  </a:lnTo>
                  <a:lnTo>
                    <a:pt x="368909" y="73787"/>
                  </a:lnTo>
                  <a:lnTo>
                    <a:pt x="393496" y="73787"/>
                  </a:lnTo>
                  <a:lnTo>
                    <a:pt x="393496" y="49187"/>
                  </a:lnTo>
                  <a:close/>
                </a:path>
                <a:path w="1008379" h="443229">
                  <a:moveTo>
                    <a:pt x="491871" y="245948"/>
                  </a:moveTo>
                  <a:lnTo>
                    <a:pt x="467283" y="245948"/>
                  </a:lnTo>
                  <a:lnTo>
                    <a:pt x="467283" y="270535"/>
                  </a:lnTo>
                  <a:lnTo>
                    <a:pt x="491871" y="270535"/>
                  </a:lnTo>
                  <a:lnTo>
                    <a:pt x="491871" y="245948"/>
                  </a:lnTo>
                  <a:close/>
                </a:path>
                <a:path w="1008379" h="443229">
                  <a:moveTo>
                    <a:pt x="491871" y="73787"/>
                  </a:moveTo>
                  <a:lnTo>
                    <a:pt x="467283" y="73787"/>
                  </a:lnTo>
                  <a:lnTo>
                    <a:pt x="467283" y="98374"/>
                  </a:lnTo>
                  <a:lnTo>
                    <a:pt x="491871" y="98374"/>
                  </a:lnTo>
                  <a:lnTo>
                    <a:pt x="491871" y="73787"/>
                  </a:lnTo>
                  <a:close/>
                </a:path>
                <a:path w="1008379" h="443229">
                  <a:moveTo>
                    <a:pt x="516458" y="221348"/>
                  </a:moveTo>
                  <a:lnTo>
                    <a:pt x="491871" y="221348"/>
                  </a:lnTo>
                  <a:lnTo>
                    <a:pt x="491871" y="245948"/>
                  </a:lnTo>
                  <a:lnTo>
                    <a:pt x="516458" y="245948"/>
                  </a:lnTo>
                  <a:lnTo>
                    <a:pt x="516458" y="221348"/>
                  </a:lnTo>
                  <a:close/>
                </a:path>
                <a:path w="1008379" h="443229">
                  <a:moveTo>
                    <a:pt x="565645" y="73787"/>
                  </a:moveTo>
                  <a:lnTo>
                    <a:pt x="541058" y="73787"/>
                  </a:lnTo>
                  <a:lnTo>
                    <a:pt x="541058" y="98374"/>
                  </a:lnTo>
                  <a:lnTo>
                    <a:pt x="565645" y="98374"/>
                  </a:lnTo>
                  <a:lnTo>
                    <a:pt x="565645" y="73787"/>
                  </a:lnTo>
                  <a:close/>
                </a:path>
                <a:path w="1008379" h="443229">
                  <a:moveTo>
                    <a:pt x="565645" y="24599"/>
                  </a:moveTo>
                  <a:lnTo>
                    <a:pt x="541058" y="24599"/>
                  </a:lnTo>
                  <a:lnTo>
                    <a:pt x="541058" y="49187"/>
                  </a:lnTo>
                  <a:lnTo>
                    <a:pt x="565645" y="49187"/>
                  </a:lnTo>
                  <a:lnTo>
                    <a:pt x="565645" y="24599"/>
                  </a:lnTo>
                  <a:close/>
                </a:path>
                <a:path w="1008379" h="443229">
                  <a:moveTo>
                    <a:pt x="590245" y="270535"/>
                  </a:moveTo>
                  <a:lnTo>
                    <a:pt x="565645" y="270535"/>
                  </a:lnTo>
                  <a:lnTo>
                    <a:pt x="565645" y="221348"/>
                  </a:lnTo>
                  <a:lnTo>
                    <a:pt x="541058" y="221348"/>
                  </a:lnTo>
                  <a:lnTo>
                    <a:pt x="541058" y="245948"/>
                  </a:lnTo>
                  <a:lnTo>
                    <a:pt x="516458" y="245948"/>
                  </a:lnTo>
                  <a:lnTo>
                    <a:pt x="516458" y="270535"/>
                  </a:lnTo>
                  <a:lnTo>
                    <a:pt x="491871" y="270535"/>
                  </a:lnTo>
                  <a:lnTo>
                    <a:pt x="491871" y="295135"/>
                  </a:lnTo>
                  <a:lnTo>
                    <a:pt x="467283" y="295135"/>
                  </a:lnTo>
                  <a:lnTo>
                    <a:pt x="467283" y="344322"/>
                  </a:lnTo>
                  <a:lnTo>
                    <a:pt x="491871" y="344322"/>
                  </a:lnTo>
                  <a:lnTo>
                    <a:pt x="491871" y="368909"/>
                  </a:lnTo>
                  <a:lnTo>
                    <a:pt x="516458" y="368909"/>
                  </a:lnTo>
                  <a:lnTo>
                    <a:pt x="516458" y="344322"/>
                  </a:lnTo>
                  <a:lnTo>
                    <a:pt x="541058" y="344322"/>
                  </a:lnTo>
                  <a:lnTo>
                    <a:pt x="541058" y="368909"/>
                  </a:lnTo>
                  <a:lnTo>
                    <a:pt x="565645" y="368909"/>
                  </a:lnTo>
                  <a:lnTo>
                    <a:pt x="565645" y="344322"/>
                  </a:lnTo>
                  <a:lnTo>
                    <a:pt x="590245" y="344322"/>
                  </a:lnTo>
                  <a:lnTo>
                    <a:pt x="590245" y="319722"/>
                  </a:lnTo>
                  <a:lnTo>
                    <a:pt x="565645" y="319722"/>
                  </a:lnTo>
                  <a:lnTo>
                    <a:pt x="541058" y="319722"/>
                  </a:lnTo>
                  <a:lnTo>
                    <a:pt x="516458" y="319722"/>
                  </a:lnTo>
                  <a:lnTo>
                    <a:pt x="516458" y="295135"/>
                  </a:lnTo>
                  <a:lnTo>
                    <a:pt x="541058" y="295135"/>
                  </a:lnTo>
                  <a:lnTo>
                    <a:pt x="565645" y="295135"/>
                  </a:lnTo>
                  <a:lnTo>
                    <a:pt x="590245" y="295135"/>
                  </a:lnTo>
                  <a:lnTo>
                    <a:pt x="590245" y="270535"/>
                  </a:lnTo>
                  <a:close/>
                </a:path>
                <a:path w="1008379" h="443229">
                  <a:moveTo>
                    <a:pt x="614845" y="245948"/>
                  </a:moveTo>
                  <a:lnTo>
                    <a:pt x="590245" y="245948"/>
                  </a:lnTo>
                  <a:lnTo>
                    <a:pt x="590245" y="270535"/>
                  </a:lnTo>
                  <a:lnTo>
                    <a:pt x="614845" y="270535"/>
                  </a:lnTo>
                  <a:lnTo>
                    <a:pt x="614845" y="245948"/>
                  </a:lnTo>
                  <a:close/>
                </a:path>
                <a:path w="1008379" h="443229">
                  <a:moveTo>
                    <a:pt x="614845" y="172161"/>
                  </a:moveTo>
                  <a:lnTo>
                    <a:pt x="590245" y="172161"/>
                  </a:lnTo>
                  <a:lnTo>
                    <a:pt x="590245" y="196748"/>
                  </a:lnTo>
                  <a:lnTo>
                    <a:pt x="614845" y="196748"/>
                  </a:lnTo>
                  <a:lnTo>
                    <a:pt x="614845" y="172161"/>
                  </a:lnTo>
                  <a:close/>
                </a:path>
                <a:path w="1008379" h="443229">
                  <a:moveTo>
                    <a:pt x="614845" y="73787"/>
                  </a:moveTo>
                  <a:lnTo>
                    <a:pt x="590245" y="73787"/>
                  </a:lnTo>
                  <a:lnTo>
                    <a:pt x="590245" y="98374"/>
                  </a:lnTo>
                  <a:lnTo>
                    <a:pt x="565645" y="98374"/>
                  </a:lnTo>
                  <a:lnTo>
                    <a:pt x="565645" y="122974"/>
                  </a:lnTo>
                  <a:lnTo>
                    <a:pt x="541058" y="122974"/>
                  </a:lnTo>
                  <a:lnTo>
                    <a:pt x="516458" y="122974"/>
                  </a:lnTo>
                  <a:lnTo>
                    <a:pt x="491871" y="122974"/>
                  </a:lnTo>
                  <a:lnTo>
                    <a:pt x="467283" y="122974"/>
                  </a:lnTo>
                  <a:lnTo>
                    <a:pt x="467283" y="98374"/>
                  </a:lnTo>
                  <a:lnTo>
                    <a:pt x="442683" y="98374"/>
                  </a:lnTo>
                  <a:lnTo>
                    <a:pt x="442683" y="73787"/>
                  </a:lnTo>
                  <a:lnTo>
                    <a:pt x="418096" y="73787"/>
                  </a:lnTo>
                  <a:lnTo>
                    <a:pt x="418096" y="122974"/>
                  </a:lnTo>
                  <a:lnTo>
                    <a:pt x="442683" y="122974"/>
                  </a:lnTo>
                  <a:lnTo>
                    <a:pt x="442683" y="221348"/>
                  </a:lnTo>
                  <a:lnTo>
                    <a:pt x="467283" y="221348"/>
                  </a:lnTo>
                  <a:lnTo>
                    <a:pt x="467283" y="196748"/>
                  </a:lnTo>
                  <a:lnTo>
                    <a:pt x="491871" y="196748"/>
                  </a:lnTo>
                  <a:lnTo>
                    <a:pt x="491871" y="147561"/>
                  </a:lnTo>
                  <a:lnTo>
                    <a:pt x="516458" y="147561"/>
                  </a:lnTo>
                  <a:lnTo>
                    <a:pt x="541058" y="147561"/>
                  </a:lnTo>
                  <a:lnTo>
                    <a:pt x="541058" y="172161"/>
                  </a:lnTo>
                  <a:lnTo>
                    <a:pt x="565645" y="172161"/>
                  </a:lnTo>
                  <a:lnTo>
                    <a:pt x="565645" y="147561"/>
                  </a:lnTo>
                  <a:lnTo>
                    <a:pt x="590245" y="147561"/>
                  </a:lnTo>
                  <a:lnTo>
                    <a:pt x="590245" y="122974"/>
                  </a:lnTo>
                  <a:lnTo>
                    <a:pt x="614845" y="122974"/>
                  </a:lnTo>
                  <a:lnTo>
                    <a:pt x="614845" y="73787"/>
                  </a:lnTo>
                  <a:close/>
                </a:path>
                <a:path w="1008379" h="443229">
                  <a:moveTo>
                    <a:pt x="639432" y="122974"/>
                  </a:moveTo>
                  <a:lnTo>
                    <a:pt x="614845" y="122974"/>
                  </a:lnTo>
                  <a:lnTo>
                    <a:pt x="614845" y="172161"/>
                  </a:lnTo>
                  <a:lnTo>
                    <a:pt x="639432" y="172161"/>
                  </a:lnTo>
                  <a:lnTo>
                    <a:pt x="639432" y="122974"/>
                  </a:lnTo>
                  <a:close/>
                </a:path>
                <a:path w="1008379" h="443229">
                  <a:moveTo>
                    <a:pt x="664032" y="172161"/>
                  </a:moveTo>
                  <a:lnTo>
                    <a:pt x="639432" y="172161"/>
                  </a:lnTo>
                  <a:lnTo>
                    <a:pt x="639432" y="196748"/>
                  </a:lnTo>
                  <a:lnTo>
                    <a:pt x="664032" y="196748"/>
                  </a:lnTo>
                  <a:lnTo>
                    <a:pt x="664032" y="172161"/>
                  </a:lnTo>
                  <a:close/>
                </a:path>
                <a:path w="1008379" h="443229">
                  <a:moveTo>
                    <a:pt x="688619" y="98374"/>
                  </a:moveTo>
                  <a:lnTo>
                    <a:pt x="664032" y="98374"/>
                  </a:lnTo>
                  <a:lnTo>
                    <a:pt x="639432" y="98374"/>
                  </a:lnTo>
                  <a:lnTo>
                    <a:pt x="639432" y="122974"/>
                  </a:lnTo>
                  <a:lnTo>
                    <a:pt x="664032" y="122974"/>
                  </a:lnTo>
                  <a:lnTo>
                    <a:pt x="688619" y="122974"/>
                  </a:lnTo>
                  <a:lnTo>
                    <a:pt x="688619" y="98374"/>
                  </a:lnTo>
                  <a:close/>
                </a:path>
                <a:path w="1008379" h="443229">
                  <a:moveTo>
                    <a:pt x="737806" y="73787"/>
                  </a:moveTo>
                  <a:lnTo>
                    <a:pt x="713219" y="73787"/>
                  </a:lnTo>
                  <a:lnTo>
                    <a:pt x="713219" y="122974"/>
                  </a:lnTo>
                  <a:lnTo>
                    <a:pt x="688619" y="122974"/>
                  </a:lnTo>
                  <a:lnTo>
                    <a:pt x="688619" y="172161"/>
                  </a:lnTo>
                  <a:lnTo>
                    <a:pt x="713219" y="172161"/>
                  </a:lnTo>
                  <a:lnTo>
                    <a:pt x="713219" y="147561"/>
                  </a:lnTo>
                  <a:lnTo>
                    <a:pt x="737806" y="147561"/>
                  </a:lnTo>
                  <a:lnTo>
                    <a:pt x="737806" y="73787"/>
                  </a:lnTo>
                  <a:close/>
                </a:path>
                <a:path w="1008379" h="443229">
                  <a:moveTo>
                    <a:pt x="762406" y="221348"/>
                  </a:moveTo>
                  <a:lnTo>
                    <a:pt x="737806" y="221348"/>
                  </a:lnTo>
                  <a:lnTo>
                    <a:pt x="737806" y="245948"/>
                  </a:lnTo>
                  <a:lnTo>
                    <a:pt x="762406" y="245948"/>
                  </a:lnTo>
                  <a:lnTo>
                    <a:pt x="762406" y="221348"/>
                  </a:lnTo>
                  <a:close/>
                </a:path>
                <a:path w="1008379" h="443229">
                  <a:moveTo>
                    <a:pt x="762406" y="147561"/>
                  </a:moveTo>
                  <a:lnTo>
                    <a:pt x="737806" y="147561"/>
                  </a:lnTo>
                  <a:lnTo>
                    <a:pt x="737806" y="172161"/>
                  </a:lnTo>
                  <a:lnTo>
                    <a:pt x="713219" y="172161"/>
                  </a:lnTo>
                  <a:lnTo>
                    <a:pt x="713219" y="221348"/>
                  </a:lnTo>
                  <a:lnTo>
                    <a:pt x="737806" y="221348"/>
                  </a:lnTo>
                  <a:lnTo>
                    <a:pt x="737806" y="196748"/>
                  </a:lnTo>
                  <a:lnTo>
                    <a:pt x="762406" y="196748"/>
                  </a:lnTo>
                  <a:lnTo>
                    <a:pt x="762406" y="147561"/>
                  </a:lnTo>
                  <a:close/>
                </a:path>
                <a:path w="1008379" h="443229">
                  <a:moveTo>
                    <a:pt x="786993" y="196748"/>
                  </a:moveTo>
                  <a:lnTo>
                    <a:pt x="762406" y="196748"/>
                  </a:lnTo>
                  <a:lnTo>
                    <a:pt x="762406" y="221348"/>
                  </a:lnTo>
                  <a:lnTo>
                    <a:pt x="786993" y="221348"/>
                  </a:lnTo>
                  <a:lnTo>
                    <a:pt x="786993" y="196748"/>
                  </a:lnTo>
                  <a:close/>
                </a:path>
                <a:path w="1008379" h="443229">
                  <a:moveTo>
                    <a:pt x="811593" y="49187"/>
                  </a:moveTo>
                  <a:lnTo>
                    <a:pt x="786993" y="49187"/>
                  </a:lnTo>
                  <a:lnTo>
                    <a:pt x="786993" y="73787"/>
                  </a:lnTo>
                  <a:lnTo>
                    <a:pt x="762406" y="73787"/>
                  </a:lnTo>
                  <a:lnTo>
                    <a:pt x="762406" y="98374"/>
                  </a:lnTo>
                  <a:lnTo>
                    <a:pt x="786993" y="98374"/>
                  </a:lnTo>
                  <a:lnTo>
                    <a:pt x="811593" y="98374"/>
                  </a:lnTo>
                  <a:lnTo>
                    <a:pt x="811593" y="49187"/>
                  </a:lnTo>
                  <a:close/>
                </a:path>
                <a:path w="1008379" h="443229">
                  <a:moveTo>
                    <a:pt x="836180" y="98374"/>
                  </a:moveTo>
                  <a:lnTo>
                    <a:pt x="811593" y="98374"/>
                  </a:lnTo>
                  <a:lnTo>
                    <a:pt x="811593" y="122974"/>
                  </a:lnTo>
                  <a:lnTo>
                    <a:pt x="836180" y="122974"/>
                  </a:lnTo>
                  <a:lnTo>
                    <a:pt x="836180" y="98374"/>
                  </a:lnTo>
                  <a:close/>
                </a:path>
                <a:path w="1008379" h="443229">
                  <a:moveTo>
                    <a:pt x="934554" y="270535"/>
                  </a:moveTo>
                  <a:lnTo>
                    <a:pt x="909967" y="270535"/>
                  </a:lnTo>
                  <a:lnTo>
                    <a:pt x="909967" y="319722"/>
                  </a:lnTo>
                  <a:lnTo>
                    <a:pt x="934554" y="319722"/>
                  </a:lnTo>
                  <a:lnTo>
                    <a:pt x="934554" y="270535"/>
                  </a:lnTo>
                  <a:close/>
                </a:path>
                <a:path w="1008379" h="443229">
                  <a:moveTo>
                    <a:pt x="934554" y="73787"/>
                  </a:moveTo>
                  <a:lnTo>
                    <a:pt x="909967" y="73787"/>
                  </a:lnTo>
                  <a:lnTo>
                    <a:pt x="909967" y="98374"/>
                  </a:lnTo>
                  <a:lnTo>
                    <a:pt x="934554" y="98374"/>
                  </a:lnTo>
                  <a:lnTo>
                    <a:pt x="934554" y="73787"/>
                  </a:lnTo>
                  <a:close/>
                </a:path>
                <a:path w="1008379" h="443229">
                  <a:moveTo>
                    <a:pt x="959154" y="344322"/>
                  </a:moveTo>
                  <a:lnTo>
                    <a:pt x="934554" y="344322"/>
                  </a:lnTo>
                  <a:lnTo>
                    <a:pt x="934554" y="368909"/>
                  </a:lnTo>
                  <a:lnTo>
                    <a:pt x="959154" y="368909"/>
                  </a:lnTo>
                  <a:lnTo>
                    <a:pt x="959154" y="344322"/>
                  </a:lnTo>
                  <a:close/>
                </a:path>
                <a:path w="1008379" h="443229">
                  <a:moveTo>
                    <a:pt x="959154" y="221348"/>
                  </a:moveTo>
                  <a:lnTo>
                    <a:pt x="934554" y="221348"/>
                  </a:lnTo>
                  <a:lnTo>
                    <a:pt x="934554" y="245948"/>
                  </a:lnTo>
                  <a:lnTo>
                    <a:pt x="959154" y="245948"/>
                  </a:lnTo>
                  <a:lnTo>
                    <a:pt x="959154" y="221348"/>
                  </a:lnTo>
                  <a:close/>
                </a:path>
                <a:path w="1008379" h="443229">
                  <a:moveTo>
                    <a:pt x="959154" y="147561"/>
                  </a:moveTo>
                  <a:lnTo>
                    <a:pt x="934554" y="147561"/>
                  </a:lnTo>
                  <a:lnTo>
                    <a:pt x="909967" y="147561"/>
                  </a:lnTo>
                  <a:lnTo>
                    <a:pt x="909967" y="122974"/>
                  </a:lnTo>
                  <a:lnTo>
                    <a:pt x="885367" y="122974"/>
                  </a:lnTo>
                  <a:lnTo>
                    <a:pt x="885367" y="49187"/>
                  </a:lnTo>
                  <a:lnTo>
                    <a:pt x="909967" y="49187"/>
                  </a:lnTo>
                  <a:lnTo>
                    <a:pt x="934554" y="49187"/>
                  </a:lnTo>
                  <a:lnTo>
                    <a:pt x="934554" y="24599"/>
                  </a:lnTo>
                  <a:lnTo>
                    <a:pt x="909967" y="24599"/>
                  </a:lnTo>
                  <a:lnTo>
                    <a:pt x="885367" y="24599"/>
                  </a:lnTo>
                  <a:lnTo>
                    <a:pt x="885367" y="0"/>
                  </a:lnTo>
                  <a:lnTo>
                    <a:pt x="860780" y="0"/>
                  </a:lnTo>
                  <a:lnTo>
                    <a:pt x="836180" y="0"/>
                  </a:lnTo>
                  <a:lnTo>
                    <a:pt x="836180" y="24599"/>
                  </a:lnTo>
                  <a:lnTo>
                    <a:pt x="811593" y="24599"/>
                  </a:lnTo>
                  <a:lnTo>
                    <a:pt x="811593" y="49187"/>
                  </a:lnTo>
                  <a:lnTo>
                    <a:pt x="836180" y="49187"/>
                  </a:lnTo>
                  <a:lnTo>
                    <a:pt x="860780" y="49187"/>
                  </a:lnTo>
                  <a:lnTo>
                    <a:pt x="860780" y="73787"/>
                  </a:lnTo>
                  <a:lnTo>
                    <a:pt x="836180" y="73787"/>
                  </a:lnTo>
                  <a:lnTo>
                    <a:pt x="836180" y="98374"/>
                  </a:lnTo>
                  <a:lnTo>
                    <a:pt x="860780" y="98374"/>
                  </a:lnTo>
                  <a:lnTo>
                    <a:pt x="860780" y="122974"/>
                  </a:lnTo>
                  <a:lnTo>
                    <a:pt x="836180" y="122974"/>
                  </a:lnTo>
                  <a:lnTo>
                    <a:pt x="836180" y="147561"/>
                  </a:lnTo>
                  <a:lnTo>
                    <a:pt x="811593" y="147561"/>
                  </a:lnTo>
                  <a:lnTo>
                    <a:pt x="811593" y="122974"/>
                  </a:lnTo>
                  <a:lnTo>
                    <a:pt x="786993" y="122974"/>
                  </a:lnTo>
                  <a:lnTo>
                    <a:pt x="762406" y="122974"/>
                  </a:lnTo>
                  <a:lnTo>
                    <a:pt x="762406" y="147561"/>
                  </a:lnTo>
                  <a:lnTo>
                    <a:pt x="786993" y="147561"/>
                  </a:lnTo>
                  <a:lnTo>
                    <a:pt x="786993" y="172161"/>
                  </a:lnTo>
                  <a:lnTo>
                    <a:pt x="811593" y="172161"/>
                  </a:lnTo>
                  <a:lnTo>
                    <a:pt x="836180" y="172161"/>
                  </a:lnTo>
                  <a:lnTo>
                    <a:pt x="860780" y="172161"/>
                  </a:lnTo>
                  <a:lnTo>
                    <a:pt x="860780" y="147561"/>
                  </a:lnTo>
                  <a:lnTo>
                    <a:pt x="885367" y="147561"/>
                  </a:lnTo>
                  <a:lnTo>
                    <a:pt x="885367" y="172161"/>
                  </a:lnTo>
                  <a:lnTo>
                    <a:pt x="909967" y="172161"/>
                  </a:lnTo>
                  <a:lnTo>
                    <a:pt x="909967" y="221348"/>
                  </a:lnTo>
                  <a:lnTo>
                    <a:pt x="934554" y="221348"/>
                  </a:lnTo>
                  <a:lnTo>
                    <a:pt x="934554" y="172161"/>
                  </a:lnTo>
                  <a:lnTo>
                    <a:pt x="959154" y="172161"/>
                  </a:lnTo>
                  <a:lnTo>
                    <a:pt x="959154" y="147561"/>
                  </a:lnTo>
                  <a:close/>
                </a:path>
                <a:path w="1008379" h="443229">
                  <a:moveTo>
                    <a:pt x="1008341" y="196748"/>
                  </a:moveTo>
                  <a:lnTo>
                    <a:pt x="983742" y="196748"/>
                  </a:lnTo>
                  <a:lnTo>
                    <a:pt x="959154" y="196748"/>
                  </a:lnTo>
                  <a:lnTo>
                    <a:pt x="959154" y="221348"/>
                  </a:lnTo>
                  <a:lnTo>
                    <a:pt x="983742" y="221348"/>
                  </a:lnTo>
                  <a:lnTo>
                    <a:pt x="983742" y="270535"/>
                  </a:lnTo>
                  <a:lnTo>
                    <a:pt x="959154" y="270535"/>
                  </a:lnTo>
                  <a:lnTo>
                    <a:pt x="959154" y="319722"/>
                  </a:lnTo>
                  <a:lnTo>
                    <a:pt x="983742" y="319722"/>
                  </a:lnTo>
                  <a:lnTo>
                    <a:pt x="983742" y="368909"/>
                  </a:lnTo>
                  <a:lnTo>
                    <a:pt x="1008341" y="368909"/>
                  </a:lnTo>
                  <a:lnTo>
                    <a:pt x="1008341" y="196748"/>
                  </a:lnTo>
                  <a:close/>
                </a:path>
                <a:path w="1008379" h="443229">
                  <a:moveTo>
                    <a:pt x="1008341" y="122974"/>
                  </a:moveTo>
                  <a:lnTo>
                    <a:pt x="983742" y="122974"/>
                  </a:lnTo>
                  <a:lnTo>
                    <a:pt x="983742" y="172161"/>
                  </a:lnTo>
                  <a:lnTo>
                    <a:pt x="1008341" y="172161"/>
                  </a:lnTo>
                  <a:lnTo>
                    <a:pt x="1008341" y="122974"/>
                  </a:lnTo>
                  <a:close/>
                </a:path>
                <a:path w="1008379" h="443229">
                  <a:moveTo>
                    <a:pt x="1008341" y="24599"/>
                  </a:moveTo>
                  <a:lnTo>
                    <a:pt x="983742" y="24599"/>
                  </a:lnTo>
                  <a:lnTo>
                    <a:pt x="983742" y="49187"/>
                  </a:lnTo>
                  <a:lnTo>
                    <a:pt x="959154" y="49187"/>
                  </a:lnTo>
                  <a:lnTo>
                    <a:pt x="959154" y="98374"/>
                  </a:lnTo>
                  <a:lnTo>
                    <a:pt x="983742" y="98374"/>
                  </a:lnTo>
                  <a:lnTo>
                    <a:pt x="983742" y="73787"/>
                  </a:lnTo>
                  <a:lnTo>
                    <a:pt x="1008341" y="73787"/>
                  </a:lnTo>
                  <a:lnTo>
                    <a:pt x="1008341" y="245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0586" y="4129935"/>
              <a:ext cx="984250" cy="540385"/>
            </a:xfrm>
            <a:custGeom>
              <a:avLst/>
              <a:gdLst/>
              <a:ahLst/>
              <a:cxnLst/>
              <a:rect l="l" t="t" r="r" b="b"/>
              <a:pathLst>
                <a:path w="984250" h="540385">
                  <a:moveTo>
                    <a:pt x="98374" y="466559"/>
                  </a:moveTo>
                  <a:lnTo>
                    <a:pt x="73774" y="466559"/>
                  </a:lnTo>
                  <a:lnTo>
                    <a:pt x="73774" y="417372"/>
                  </a:lnTo>
                  <a:lnTo>
                    <a:pt x="49187" y="417372"/>
                  </a:lnTo>
                  <a:lnTo>
                    <a:pt x="24587" y="417372"/>
                  </a:lnTo>
                  <a:lnTo>
                    <a:pt x="0" y="417372"/>
                  </a:lnTo>
                  <a:lnTo>
                    <a:pt x="0" y="441960"/>
                  </a:lnTo>
                  <a:lnTo>
                    <a:pt x="24587" y="441960"/>
                  </a:lnTo>
                  <a:lnTo>
                    <a:pt x="49187" y="441960"/>
                  </a:lnTo>
                  <a:lnTo>
                    <a:pt x="49187" y="491147"/>
                  </a:lnTo>
                  <a:lnTo>
                    <a:pt x="73774" y="491147"/>
                  </a:lnTo>
                  <a:lnTo>
                    <a:pt x="73774" y="515747"/>
                  </a:lnTo>
                  <a:lnTo>
                    <a:pt x="98374" y="515747"/>
                  </a:lnTo>
                  <a:lnTo>
                    <a:pt x="98374" y="466559"/>
                  </a:lnTo>
                  <a:close/>
                </a:path>
                <a:path w="984250" h="540385">
                  <a:moveTo>
                    <a:pt x="172148" y="392772"/>
                  </a:moveTo>
                  <a:lnTo>
                    <a:pt x="147561" y="392772"/>
                  </a:lnTo>
                  <a:lnTo>
                    <a:pt x="147561" y="417372"/>
                  </a:lnTo>
                  <a:lnTo>
                    <a:pt x="172148" y="417372"/>
                  </a:lnTo>
                  <a:lnTo>
                    <a:pt x="172148" y="392772"/>
                  </a:lnTo>
                  <a:close/>
                </a:path>
                <a:path w="984250" h="540385">
                  <a:moveTo>
                    <a:pt x="196748" y="491147"/>
                  </a:moveTo>
                  <a:lnTo>
                    <a:pt x="172148" y="491147"/>
                  </a:lnTo>
                  <a:lnTo>
                    <a:pt x="147561" y="491147"/>
                  </a:lnTo>
                  <a:lnTo>
                    <a:pt x="147561" y="466559"/>
                  </a:lnTo>
                  <a:lnTo>
                    <a:pt x="172148" y="466559"/>
                  </a:lnTo>
                  <a:lnTo>
                    <a:pt x="172148" y="441960"/>
                  </a:lnTo>
                  <a:lnTo>
                    <a:pt x="147561" y="441960"/>
                  </a:lnTo>
                  <a:lnTo>
                    <a:pt x="147561" y="417372"/>
                  </a:lnTo>
                  <a:lnTo>
                    <a:pt x="122961" y="417372"/>
                  </a:lnTo>
                  <a:lnTo>
                    <a:pt x="122961" y="441960"/>
                  </a:lnTo>
                  <a:lnTo>
                    <a:pt x="98374" y="441960"/>
                  </a:lnTo>
                  <a:lnTo>
                    <a:pt x="98374" y="466559"/>
                  </a:lnTo>
                  <a:lnTo>
                    <a:pt x="122961" y="466559"/>
                  </a:lnTo>
                  <a:lnTo>
                    <a:pt x="122961" y="515747"/>
                  </a:lnTo>
                  <a:lnTo>
                    <a:pt x="147561" y="515747"/>
                  </a:lnTo>
                  <a:lnTo>
                    <a:pt x="172148" y="515747"/>
                  </a:lnTo>
                  <a:lnTo>
                    <a:pt x="196748" y="515747"/>
                  </a:lnTo>
                  <a:lnTo>
                    <a:pt x="196748" y="491147"/>
                  </a:lnTo>
                  <a:close/>
                </a:path>
                <a:path w="984250" h="540385">
                  <a:moveTo>
                    <a:pt x="196748" y="417372"/>
                  </a:moveTo>
                  <a:lnTo>
                    <a:pt x="172148" y="417372"/>
                  </a:lnTo>
                  <a:lnTo>
                    <a:pt x="172148" y="441960"/>
                  </a:lnTo>
                  <a:lnTo>
                    <a:pt x="196748" y="441960"/>
                  </a:lnTo>
                  <a:lnTo>
                    <a:pt x="196748" y="417372"/>
                  </a:lnTo>
                  <a:close/>
                </a:path>
                <a:path w="984250" h="540385">
                  <a:moveTo>
                    <a:pt x="221335" y="466559"/>
                  </a:moveTo>
                  <a:lnTo>
                    <a:pt x="196748" y="466559"/>
                  </a:lnTo>
                  <a:lnTo>
                    <a:pt x="196748" y="491147"/>
                  </a:lnTo>
                  <a:lnTo>
                    <a:pt x="221335" y="491147"/>
                  </a:lnTo>
                  <a:lnTo>
                    <a:pt x="221335" y="466559"/>
                  </a:lnTo>
                  <a:close/>
                </a:path>
                <a:path w="984250" h="540385">
                  <a:moveTo>
                    <a:pt x="467283" y="343598"/>
                  </a:moveTo>
                  <a:lnTo>
                    <a:pt x="442683" y="343598"/>
                  </a:lnTo>
                  <a:lnTo>
                    <a:pt x="442683" y="320040"/>
                  </a:lnTo>
                  <a:lnTo>
                    <a:pt x="418096" y="320040"/>
                  </a:lnTo>
                  <a:lnTo>
                    <a:pt x="393496" y="320040"/>
                  </a:lnTo>
                  <a:lnTo>
                    <a:pt x="393496" y="294640"/>
                  </a:lnTo>
                  <a:lnTo>
                    <a:pt x="418096" y="294640"/>
                  </a:lnTo>
                  <a:lnTo>
                    <a:pt x="442683" y="294640"/>
                  </a:lnTo>
                  <a:lnTo>
                    <a:pt x="442683" y="270510"/>
                  </a:lnTo>
                  <a:lnTo>
                    <a:pt x="418096" y="270510"/>
                  </a:lnTo>
                  <a:lnTo>
                    <a:pt x="418096" y="147320"/>
                  </a:lnTo>
                  <a:lnTo>
                    <a:pt x="393496" y="147320"/>
                  </a:lnTo>
                  <a:lnTo>
                    <a:pt x="393496" y="270510"/>
                  </a:lnTo>
                  <a:lnTo>
                    <a:pt x="368909" y="270510"/>
                  </a:lnTo>
                  <a:lnTo>
                    <a:pt x="368909" y="344170"/>
                  </a:lnTo>
                  <a:lnTo>
                    <a:pt x="344309" y="344170"/>
                  </a:lnTo>
                  <a:lnTo>
                    <a:pt x="344309" y="220980"/>
                  </a:lnTo>
                  <a:lnTo>
                    <a:pt x="368909" y="220980"/>
                  </a:lnTo>
                  <a:lnTo>
                    <a:pt x="368909" y="171450"/>
                  </a:lnTo>
                  <a:lnTo>
                    <a:pt x="344309" y="171450"/>
                  </a:lnTo>
                  <a:lnTo>
                    <a:pt x="344309" y="196850"/>
                  </a:lnTo>
                  <a:lnTo>
                    <a:pt x="319722" y="196850"/>
                  </a:lnTo>
                  <a:lnTo>
                    <a:pt x="295122" y="196850"/>
                  </a:lnTo>
                  <a:lnTo>
                    <a:pt x="295122" y="171450"/>
                  </a:lnTo>
                  <a:lnTo>
                    <a:pt x="319722" y="171450"/>
                  </a:lnTo>
                  <a:lnTo>
                    <a:pt x="344309" y="171450"/>
                  </a:lnTo>
                  <a:lnTo>
                    <a:pt x="344309" y="147320"/>
                  </a:lnTo>
                  <a:lnTo>
                    <a:pt x="319722" y="147320"/>
                  </a:lnTo>
                  <a:lnTo>
                    <a:pt x="319722" y="123190"/>
                  </a:lnTo>
                  <a:lnTo>
                    <a:pt x="344309" y="123190"/>
                  </a:lnTo>
                  <a:lnTo>
                    <a:pt x="344309" y="49530"/>
                  </a:lnTo>
                  <a:lnTo>
                    <a:pt x="368909" y="49530"/>
                  </a:lnTo>
                  <a:lnTo>
                    <a:pt x="368909" y="24130"/>
                  </a:lnTo>
                  <a:lnTo>
                    <a:pt x="344309" y="24130"/>
                  </a:lnTo>
                  <a:lnTo>
                    <a:pt x="319722" y="24130"/>
                  </a:lnTo>
                  <a:lnTo>
                    <a:pt x="319722" y="49530"/>
                  </a:lnTo>
                  <a:lnTo>
                    <a:pt x="295122" y="49530"/>
                  </a:lnTo>
                  <a:lnTo>
                    <a:pt x="270522" y="49530"/>
                  </a:lnTo>
                  <a:lnTo>
                    <a:pt x="270522" y="97790"/>
                  </a:lnTo>
                  <a:lnTo>
                    <a:pt x="295122" y="97790"/>
                  </a:lnTo>
                  <a:lnTo>
                    <a:pt x="295122" y="123190"/>
                  </a:lnTo>
                  <a:lnTo>
                    <a:pt x="270522" y="123190"/>
                  </a:lnTo>
                  <a:lnTo>
                    <a:pt x="270522" y="147320"/>
                  </a:lnTo>
                  <a:lnTo>
                    <a:pt x="270522" y="196850"/>
                  </a:lnTo>
                  <a:lnTo>
                    <a:pt x="245935" y="196850"/>
                  </a:lnTo>
                  <a:lnTo>
                    <a:pt x="221335" y="196850"/>
                  </a:lnTo>
                  <a:lnTo>
                    <a:pt x="221335" y="246380"/>
                  </a:lnTo>
                  <a:lnTo>
                    <a:pt x="196748" y="246380"/>
                  </a:lnTo>
                  <a:lnTo>
                    <a:pt x="196748" y="196850"/>
                  </a:lnTo>
                  <a:lnTo>
                    <a:pt x="221335" y="196850"/>
                  </a:lnTo>
                  <a:lnTo>
                    <a:pt x="221335" y="123190"/>
                  </a:lnTo>
                  <a:lnTo>
                    <a:pt x="245935" y="123190"/>
                  </a:lnTo>
                  <a:lnTo>
                    <a:pt x="245935" y="147320"/>
                  </a:lnTo>
                  <a:lnTo>
                    <a:pt x="270522" y="147320"/>
                  </a:lnTo>
                  <a:lnTo>
                    <a:pt x="270522" y="123190"/>
                  </a:lnTo>
                  <a:lnTo>
                    <a:pt x="270522" y="97790"/>
                  </a:lnTo>
                  <a:lnTo>
                    <a:pt x="245935" y="97790"/>
                  </a:lnTo>
                  <a:lnTo>
                    <a:pt x="245935" y="73660"/>
                  </a:lnTo>
                  <a:lnTo>
                    <a:pt x="221335" y="73660"/>
                  </a:lnTo>
                  <a:lnTo>
                    <a:pt x="221335" y="97790"/>
                  </a:lnTo>
                  <a:lnTo>
                    <a:pt x="196748" y="97790"/>
                  </a:lnTo>
                  <a:lnTo>
                    <a:pt x="196748" y="49530"/>
                  </a:lnTo>
                  <a:lnTo>
                    <a:pt x="221335" y="49530"/>
                  </a:lnTo>
                  <a:lnTo>
                    <a:pt x="221335" y="24130"/>
                  </a:lnTo>
                  <a:lnTo>
                    <a:pt x="196748" y="24130"/>
                  </a:lnTo>
                  <a:lnTo>
                    <a:pt x="196748" y="0"/>
                  </a:lnTo>
                  <a:lnTo>
                    <a:pt x="172148" y="0"/>
                  </a:lnTo>
                  <a:lnTo>
                    <a:pt x="147561" y="0"/>
                  </a:lnTo>
                  <a:lnTo>
                    <a:pt x="122961" y="0"/>
                  </a:lnTo>
                  <a:lnTo>
                    <a:pt x="98374" y="0"/>
                  </a:lnTo>
                  <a:lnTo>
                    <a:pt x="98374" y="24130"/>
                  </a:lnTo>
                  <a:lnTo>
                    <a:pt x="122961" y="24130"/>
                  </a:lnTo>
                  <a:lnTo>
                    <a:pt x="147561" y="24130"/>
                  </a:lnTo>
                  <a:lnTo>
                    <a:pt x="172148" y="24130"/>
                  </a:lnTo>
                  <a:lnTo>
                    <a:pt x="172148" y="49530"/>
                  </a:lnTo>
                  <a:lnTo>
                    <a:pt x="147561" y="49530"/>
                  </a:lnTo>
                  <a:lnTo>
                    <a:pt x="147561" y="73660"/>
                  </a:lnTo>
                  <a:lnTo>
                    <a:pt x="172148" y="73660"/>
                  </a:lnTo>
                  <a:lnTo>
                    <a:pt x="172148" y="97790"/>
                  </a:lnTo>
                  <a:lnTo>
                    <a:pt x="147561" y="97790"/>
                  </a:lnTo>
                  <a:lnTo>
                    <a:pt x="147561" y="123190"/>
                  </a:lnTo>
                  <a:lnTo>
                    <a:pt x="172148" y="123190"/>
                  </a:lnTo>
                  <a:lnTo>
                    <a:pt x="196748" y="123190"/>
                  </a:lnTo>
                  <a:lnTo>
                    <a:pt x="196748" y="147320"/>
                  </a:lnTo>
                  <a:lnTo>
                    <a:pt x="172148" y="147320"/>
                  </a:lnTo>
                  <a:lnTo>
                    <a:pt x="147561" y="147320"/>
                  </a:lnTo>
                  <a:lnTo>
                    <a:pt x="147561" y="123190"/>
                  </a:lnTo>
                  <a:lnTo>
                    <a:pt x="122961" y="123190"/>
                  </a:lnTo>
                  <a:lnTo>
                    <a:pt x="122961" y="171450"/>
                  </a:lnTo>
                  <a:lnTo>
                    <a:pt x="147561" y="171450"/>
                  </a:lnTo>
                  <a:lnTo>
                    <a:pt x="172148" y="171450"/>
                  </a:lnTo>
                  <a:lnTo>
                    <a:pt x="172148" y="196850"/>
                  </a:lnTo>
                  <a:lnTo>
                    <a:pt x="147561" y="196850"/>
                  </a:lnTo>
                  <a:lnTo>
                    <a:pt x="122961" y="196850"/>
                  </a:lnTo>
                  <a:lnTo>
                    <a:pt x="122961" y="171450"/>
                  </a:lnTo>
                  <a:lnTo>
                    <a:pt x="98374" y="171450"/>
                  </a:lnTo>
                  <a:lnTo>
                    <a:pt x="98374" y="196850"/>
                  </a:lnTo>
                  <a:lnTo>
                    <a:pt x="73774" y="196850"/>
                  </a:lnTo>
                  <a:lnTo>
                    <a:pt x="73774" y="220980"/>
                  </a:lnTo>
                  <a:lnTo>
                    <a:pt x="49187" y="220980"/>
                  </a:lnTo>
                  <a:lnTo>
                    <a:pt x="24587" y="220980"/>
                  </a:lnTo>
                  <a:lnTo>
                    <a:pt x="24587" y="246380"/>
                  </a:lnTo>
                  <a:lnTo>
                    <a:pt x="0" y="246380"/>
                  </a:lnTo>
                  <a:lnTo>
                    <a:pt x="0" y="270510"/>
                  </a:lnTo>
                  <a:lnTo>
                    <a:pt x="24587" y="270510"/>
                  </a:lnTo>
                  <a:lnTo>
                    <a:pt x="24587" y="294640"/>
                  </a:lnTo>
                  <a:lnTo>
                    <a:pt x="49187" y="294640"/>
                  </a:lnTo>
                  <a:lnTo>
                    <a:pt x="73774" y="294640"/>
                  </a:lnTo>
                  <a:lnTo>
                    <a:pt x="98374" y="294640"/>
                  </a:lnTo>
                  <a:lnTo>
                    <a:pt x="122961" y="294640"/>
                  </a:lnTo>
                  <a:lnTo>
                    <a:pt x="122961" y="270510"/>
                  </a:lnTo>
                  <a:lnTo>
                    <a:pt x="98374" y="270510"/>
                  </a:lnTo>
                  <a:lnTo>
                    <a:pt x="98374" y="246380"/>
                  </a:lnTo>
                  <a:lnTo>
                    <a:pt x="122961" y="246380"/>
                  </a:lnTo>
                  <a:lnTo>
                    <a:pt x="122961" y="220980"/>
                  </a:lnTo>
                  <a:lnTo>
                    <a:pt x="147561" y="220980"/>
                  </a:lnTo>
                  <a:lnTo>
                    <a:pt x="172148" y="220980"/>
                  </a:lnTo>
                  <a:lnTo>
                    <a:pt x="172148" y="246380"/>
                  </a:lnTo>
                  <a:lnTo>
                    <a:pt x="147561" y="246380"/>
                  </a:lnTo>
                  <a:lnTo>
                    <a:pt x="147561" y="270510"/>
                  </a:lnTo>
                  <a:lnTo>
                    <a:pt x="172148" y="270510"/>
                  </a:lnTo>
                  <a:lnTo>
                    <a:pt x="172148" y="294640"/>
                  </a:lnTo>
                  <a:lnTo>
                    <a:pt x="196748" y="294640"/>
                  </a:lnTo>
                  <a:lnTo>
                    <a:pt x="196748" y="320040"/>
                  </a:lnTo>
                  <a:lnTo>
                    <a:pt x="221335" y="320040"/>
                  </a:lnTo>
                  <a:lnTo>
                    <a:pt x="221335" y="368300"/>
                  </a:lnTo>
                  <a:lnTo>
                    <a:pt x="245935" y="368300"/>
                  </a:lnTo>
                  <a:lnTo>
                    <a:pt x="245935" y="320040"/>
                  </a:lnTo>
                  <a:lnTo>
                    <a:pt x="270522" y="320040"/>
                  </a:lnTo>
                  <a:lnTo>
                    <a:pt x="270522" y="246380"/>
                  </a:lnTo>
                  <a:lnTo>
                    <a:pt x="245935" y="246380"/>
                  </a:lnTo>
                  <a:lnTo>
                    <a:pt x="245935" y="220980"/>
                  </a:lnTo>
                  <a:lnTo>
                    <a:pt x="270522" y="220980"/>
                  </a:lnTo>
                  <a:lnTo>
                    <a:pt x="295122" y="220980"/>
                  </a:lnTo>
                  <a:lnTo>
                    <a:pt x="319722" y="220980"/>
                  </a:lnTo>
                  <a:lnTo>
                    <a:pt x="319722" y="246380"/>
                  </a:lnTo>
                  <a:lnTo>
                    <a:pt x="295122" y="246380"/>
                  </a:lnTo>
                  <a:lnTo>
                    <a:pt x="295122" y="294640"/>
                  </a:lnTo>
                  <a:lnTo>
                    <a:pt x="319722" y="294640"/>
                  </a:lnTo>
                  <a:lnTo>
                    <a:pt x="319722" y="344170"/>
                  </a:lnTo>
                  <a:lnTo>
                    <a:pt x="295122" y="344170"/>
                  </a:lnTo>
                  <a:lnTo>
                    <a:pt x="295122" y="320040"/>
                  </a:lnTo>
                  <a:lnTo>
                    <a:pt x="270522" y="320040"/>
                  </a:lnTo>
                  <a:lnTo>
                    <a:pt x="270522" y="368300"/>
                  </a:lnTo>
                  <a:lnTo>
                    <a:pt x="245935" y="368300"/>
                  </a:lnTo>
                  <a:lnTo>
                    <a:pt x="245935" y="441960"/>
                  </a:lnTo>
                  <a:lnTo>
                    <a:pt x="270522" y="441960"/>
                  </a:lnTo>
                  <a:lnTo>
                    <a:pt x="270522" y="393700"/>
                  </a:lnTo>
                  <a:lnTo>
                    <a:pt x="295122" y="393700"/>
                  </a:lnTo>
                  <a:lnTo>
                    <a:pt x="295122" y="368300"/>
                  </a:lnTo>
                  <a:lnTo>
                    <a:pt x="319722" y="368300"/>
                  </a:lnTo>
                  <a:lnTo>
                    <a:pt x="319722" y="393700"/>
                  </a:lnTo>
                  <a:lnTo>
                    <a:pt x="344309" y="393700"/>
                  </a:lnTo>
                  <a:lnTo>
                    <a:pt x="368909" y="393700"/>
                  </a:lnTo>
                  <a:lnTo>
                    <a:pt x="393496" y="393700"/>
                  </a:lnTo>
                  <a:lnTo>
                    <a:pt x="418096" y="393700"/>
                  </a:lnTo>
                  <a:lnTo>
                    <a:pt x="418096" y="344170"/>
                  </a:lnTo>
                  <a:lnTo>
                    <a:pt x="442683" y="344170"/>
                  </a:lnTo>
                  <a:lnTo>
                    <a:pt x="442683" y="491147"/>
                  </a:lnTo>
                  <a:lnTo>
                    <a:pt x="418096" y="491147"/>
                  </a:lnTo>
                  <a:lnTo>
                    <a:pt x="418096" y="466559"/>
                  </a:lnTo>
                  <a:lnTo>
                    <a:pt x="393496" y="466559"/>
                  </a:lnTo>
                  <a:lnTo>
                    <a:pt x="393496" y="491147"/>
                  </a:lnTo>
                  <a:lnTo>
                    <a:pt x="368909" y="491147"/>
                  </a:lnTo>
                  <a:lnTo>
                    <a:pt x="368909" y="466559"/>
                  </a:lnTo>
                  <a:lnTo>
                    <a:pt x="344309" y="466559"/>
                  </a:lnTo>
                  <a:lnTo>
                    <a:pt x="344309" y="441960"/>
                  </a:lnTo>
                  <a:lnTo>
                    <a:pt x="319722" y="441960"/>
                  </a:lnTo>
                  <a:lnTo>
                    <a:pt x="319722" y="491147"/>
                  </a:lnTo>
                  <a:lnTo>
                    <a:pt x="295122" y="491147"/>
                  </a:lnTo>
                  <a:lnTo>
                    <a:pt x="295122" y="540346"/>
                  </a:lnTo>
                  <a:lnTo>
                    <a:pt x="319722" y="540346"/>
                  </a:lnTo>
                  <a:lnTo>
                    <a:pt x="344309" y="540346"/>
                  </a:lnTo>
                  <a:lnTo>
                    <a:pt x="344309" y="515747"/>
                  </a:lnTo>
                  <a:lnTo>
                    <a:pt x="368909" y="515747"/>
                  </a:lnTo>
                  <a:lnTo>
                    <a:pt x="393496" y="515747"/>
                  </a:lnTo>
                  <a:lnTo>
                    <a:pt x="418096" y="515747"/>
                  </a:lnTo>
                  <a:lnTo>
                    <a:pt x="442683" y="515747"/>
                  </a:lnTo>
                  <a:lnTo>
                    <a:pt x="467283" y="515747"/>
                  </a:lnTo>
                  <a:lnTo>
                    <a:pt x="467283" y="343598"/>
                  </a:lnTo>
                  <a:close/>
                </a:path>
                <a:path w="984250" h="540385">
                  <a:moveTo>
                    <a:pt x="541058" y="368185"/>
                  </a:moveTo>
                  <a:lnTo>
                    <a:pt x="516458" y="368185"/>
                  </a:lnTo>
                  <a:lnTo>
                    <a:pt x="516458" y="392772"/>
                  </a:lnTo>
                  <a:lnTo>
                    <a:pt x="541058" y="392772"/>
                  </a:lnTo>
                  <a:lnTo>
                    <a:pt x="541058" y="368185"/>
                  </a:lnTo>
                  <a:close/>
                </a:path>
                <a:path w="984250" h="540385">
                  <a:moveTo>
                    <a:pt x="565645" y="392772"/>
                  </a:moveTo>
                  <a:lnTo>
                    <a:pt x="541058" y="392772"/>
                  </a:lnTo>
                  <a:lnTo>
                    <a:pt x="541058" y="417372"/>
                  </a:lnTo>
                  <a:lnTo>
                    <a:pt x="516458" y="417372"/>
                  </a:lnTo>
                  <a:lnTo>
                    <a:pt x="516458" y="441960"/>
                  </a:lnTo>
                  <a:lnTo>
                    <a:pt x="541058" y="441960"/>
                  </a:lnTo>
                  <a:lnTo>
                    <a:pt x="565645" y="441960"/>
                  </a:lnTo>
                  <a:lnTo>
                    <a:pt x="565645" y="392772"/>
                  </a:lnTo>
                  <a:close/>
                </a:path>
                <a:path w="984250" h="540385">
                  <a:moveTo>
                    <a:pt x="762406" y="343598"/>
                  </a:moveTo>
                  <a:lnTo>
                    <a:pt x="737806" y="343598"/>
                  </a:lnTo>
                  <a:lnTo>
                    <a:pt x="713219" y="343598"/>
                  </a:lnTo>
                  <a:lnTo>
                    <a:pt x="713219" y="368185"/>
                  </a:lnTo>
                  <a:lnTo>
                    <a:pt x="688619" y="368185"/>
                  </a:lnTo>
                  <a:lnTo>
                    <a:pt x="688619" y="392772"/>
                  </a:lnTo>
                  <a:lnTo>
                    <a:pt x="713219" y="392772"/>
                  </a:lnTo>
                  <a:lnTo>
                    <a:pt x="713219" y="417372"/>
                  </a:lnTo>
                  <a:lnTo>
                    <a:pt x="737806" y="417372"/>
                  </a:lnTo>
                  <a:lnTo>
                    <a:pt x="737806" y="392772"/>
                  </a:lnTo>
                  <a:lnTo>
                    <a:pt x="762406" y="392772"/>
                  </a:lnTo>
                  <a:lnTo>
                    <a:pt x="762406" y="343598"/>
                  </a:lnTo>
                  <a:close/>
                </a:path>
                <a:path w="984250" h="540385">
                  <a:moveTo>
                    <a:pt x="909967" y="417372"/>
                  </a:moveTo>
                  <a:lnTo>
                    <a:pt x="885367" y="417372"/>
                  </a:lnTo>
                  <a:lnTo>
                    <a:pt x="885367" y="392772"/>
                  </a:lnTo>
                  <a:lnTo>
                    <a:pt x="860780" y="392772"/>
                  </a:lnTo>
                  <a:lnTo>
                    <a:pt x="860780" y="417372"/>
                  </a:lnTo>
                  <a:lnTo>
                    <a:pt x="836180" y="417372"/>
                  </a:lnTo>
                  <a:lnTo>
                    <a:pt x="836180" y="441960"/>
                  </a:lnTo>
                  <a:lnTo>
                    <a:pt x="860780" y="441960"/>
                  </a:lnTo>
                  <a:lnTo>
                    <a:pt x="885367" y="441960"/>
                  </a:lnTo>
                  <a:lnTo>
                    <a:pt x="885367" y="466559"/>
                  </a:lnTo>
                  <a:lnTo>
                    <a:pt x="909967" y="466559"/>
                  </a:lnTo>
                  <a:lnTo>
                    <a:pt x="909967" y="417372"/>
                  </a:lnTo>
                  <a:close/>
                </a:path>
                <a:path w="984250" h="540385">
                  <a:moveTo>
                    <a:pt x="934554" y="466559"/>
                  </a:moveTo>
                  <a:lnTo>
                    <a:pt x="909967" y="466559"/>
                  </a:lnTo>
                  <a:lnTo>
                    <a:pt x="909967" y="491147"/>
                  </a:lnTo>
                  <a:lnTo>
                    <a:pt x="934554" y="491147"/>
                  </a:lnTo>
                  <a:lnTo>
                    <a:pt x="934554" y="466559"/>
                  </a:lnTo>
                  <a:close/>
                </a:path>
                <a:path w="984250" h="540385">
                  <a:moveTo>
                    <a:pt x="934554" y="368185"/>
                  </a:moveTo>
                  <a:lnTo>
                    <a:pt x="909967" y="368185"/>
                  </a:lnTo>
                  <a:lnTo>
                    <a:pt x="909967" y="417372"/>
                  </a:lnTo>
                  <a:lnTo>
                    <a:pt x="934554" y="417372"/>
                  </a:lnTo>
                  <a:lnTo>
                    <a:pt x="934554" y="368185"/>
                  </a:lnTo>
                  <a:close/>
                </a:path>
                <a:path w="984250" h="540385">
                  <a:moveTo>
                    <a:pt x="983742" y="368185"/>
                  </a:moveTo>
                  <a:lnTo>
                    <a:pt x="959154" y="368185"/>
                  </a:lnTo>
                  <a:lnTo>
                    <a:pt x="959154" y="392772"/>
                  </a:lnTo>
                  <a:lnTo>
                    <a:pt x="983742" y="392772"/>
                  </a:lnTo>
                  <a:lnTo>
                    <a:pt x="983742" y="3681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0586" y="4498120"/>
              <a:ext cx="1008380" cy="344805"/>
            </a:xfrm>
            <a:custGeom>
              <a:avLst/>
              <a:gdLst/>
              <a:ahLst/>
              <a:cxnLst/>
              <a:rect l="l" t="t" r="r" b="b"/>
              <a:pathLst>
                <a:path w="1008379" h="344804">
                  <a:moveTo>
                    <a:pt x="49187" y="147561"/>
                  </a:moveTo>
                  <a:lnTo>
                    <a:pt x="24587" y="147561"/>
                  </a:lnTo>
                  <a:lnTo>
                    <a:pt x="0" y="147561"/>
                  </a:lnTo>
                  <a:lnTo>
                    <a:pt x="0" y="172161"/>
                  </a:lnTo>
                  <a:lnTo>
                    <a:pt x="24587" y="172161"/>
                  </a:lnTo>
                  <a:lnTo>
                    <a:pt x="49187" y="172161"/>
                  </a:lnTo>
                  <a:lnTo>
                    <a:pt x="49187" y="147561"/>
                  </a:lnTo>
                  <a:close/>
                </a:path>
                <a:path w="1008379" h="344804">
                  <a:moveTo>
                    <a:pt x="98374" y="221348"/>
                  </a:moveTo>
                  <a:lnTo>
                    <a:pt x="73774" y="221348"/>
                  </a:lnTo>
                  <a:lnTo>
                    <a:pt x="49187" y="221348"/>
                  </a:lnTo>
                  <a:lnTo>
                    <a:pt x="24587" y="221348"/>
                  </a:lnTo>
                  <a:lnTo>
                    <a:pt x="0" y="221348"/>
                  </a:lnTo>
                  <a:lnTo>
                    <a:pt x="0" y="245935"/>
                  </a:lnTo>
                  <a:lnTo>
                    <a:pt x="24587" y="245935"/>
                  </a:lnTo>
                  <a:lnTo>
                    <a:pt x="49187" y="245935"/>
                  </a:lnTo>
                  <a:lnTo>
                    <a:pt x="73774" y="245935"/>
                  </a:lnTo>
                  <a:lnTo>
                    <a:pt x="98374" y="245935"/>
                  </a:lnTo>
                  <a:lnTo>
                    <a:pt x="98374" y="221348"/>
                  </a:lnTo>
                  <a:close/>
                </a:path>
                <a:path w="1008379" h="344804">
                  <a:moveTo>
                    <a:pt x="98374" y="172161"/>
                  </a:moveTo>
                  <a:lnTo>
                    <a:pt x="73774" y="172161"/>
                  </a:lnTo>
                  <a:lnTo>
                    <a:pt x="73774" y="196748"/>
                  </a:lnTo>
                  <a:lnTo>
                    <a:pt x="98374" y="196748"/>
                  </a:lnTo>
                  <a:lnTo>
                    <a:pt x="98374" y="172161"/>
                  </a:lnTo>
                  <a:close/>
                </a:path>
                <a:path w="1008379" h="344804">
                  <a:moveTo>
                    <a:pt x="172148" y="221348"/>
                  </a:moveTo>
                  <a:lnTo>
                    <a:pt x="147561" y="221348"/>
                  </a:lnTo>
                  <a:lnTo>
                    <a:pt x="147561" y="245935"/>
                  </a:lnTo>
                  <a:lnTo>
                    <a:pt x="172148" y="245935"/>
                  </a:lnTo>
                  <a:lnTo>
                    <a:pt x="172148" y="221348"/>
                  </a:lnTo>
                  <a:close/>
                </a:path>
                <a:path w="1008379" h="344804">
                  <a:moveTo>
                    <a:pt x="221335" y="147561"/>
                  </a:moveTo>
                  <a:lnTo>
                    <a:pt x="196748" y="147561"/>
                  </a:lnTo>
                  <a:lnTo>
                    <a:pt x="196748" y="172161"/>
                  </a:lnTo>
                  <a:lnTo>
                    <a:pt x="221335" y="172161"/>
                  </a:lnTo>
                  <a:lnTo>
                    <a:pt x="221335" y="147561"/>
                  </a:lnTo>
                  <a:close/>
                </a:path>
                <a:path w="1008379" h="344804">
                  <a:moveTo>
                    <a:pt x="245935" y="245935"/>
                  </a:moveTo>
                  <a:lnTo>
                    <a:pt x="221335" y="245935"/>
                  </a:lnTo>
                  <a:lnTo>
                    <a:pt x="196748" y="245935"/>
                  </a:lnTo>
                  <a:lnTo>
                    <a:pt x="196748" y="344309"/>
                  </a:lnTo>
                  <a:lnTo>
                    <a:pt x="221335" y="344309"/>
                  </a:lnTo>
                  <a:lnTo>
                    <a:pt x="221335" y="270535"/>
                  </a:lnTo>
                  <a:lnTo>
                    <a:pt x="245935" y="270535"/>
                  </a:lnTo>
                  <a:lnTo>
                    <a:pt x="245935" y="245935"/>
                  </a:lnTo>
                  <a:close/>
                </a:path>
                <a:path w="1008379" h="344804">
                  <a:moveTo>
                    <a:pt x="245935" y="196748"/>
                  </a:moveTo>
                  <a:lnTo>
                    <a:pt x="221335" y="196748"/>
                  </a:lnTo>
                  <a:lnTo>
                    <a:pt x="196748" y="196748"/>
                  </a:lnTo>
                  <a:lnTo>
                    <a:pt x="196748" y="172161"/>
                  </a:lnTo>
                  <a:lnTo>
                    <a:pt x="172148" y="172161"/>
                  </a:lnTo>
                  <a:lnTo>
                    <a:pt x="147561" y="172161"/>
                  </a:lnTo>
                  <a:lnTo>
                    <a:pt x="122961" y="172161"/>
                  </a:lnTo>
                  <a:lnTo>
                    <a:pt x="122961" y="196748"/>
                  </a:lnTo>
                  <a:lnTo>
                    <a:pt x="98374" y="196748"/>
                  </a:lnTo>
                  <a:lnTo>
                    <a:pt x="98374" y="221348"/>
                  </a:lnTo>
                  <a:lnTo>
                    <a:pt x="122961" y="221348"/>
                  </a:lnTo>
                  <a:lnTo>
                    <a:pt x="147561" y="221348"/>
                  </a:lnTo>
                  <a:lnTo>
                    <a:pt x="147561" y="196748"/>
                  </a:lnTo>
                  <a:lnTo>
                    <a:pt x="172148" y="196748"/>
                  </a:lnTo>
                  <a:lnTo>
                    <a:pt x="172148" y="221348"/>
                  </a:lnTo>
                  <a:lnTo>
                    <a:pt x="196748" y="221348"/>
                  </a:lnTo>
                  <a:lnTo>
                    <a:pt x="221335" y="221348"/>
                  </a:lnTo>
                  <a:lnTo>
                    <a:pt x="245935" y="221348"/>
                  </a:lnTo>
                  <a:lnTo>
                    <a:pt x="245935" y="196748"/>
                  </a:lnTo>
                  <a:close/>
                </a:path>
                <a:path w="1008379" h="344804">
                  <a:moveTo>
                    <a:pt x="319722" y="73774"/>
                  </a:moveTo>
                  <a:lnTo>
                    <a:pt x="295122" y="73774"/>
                  </a:lnTo>
                  <a:lnTo>
                    <a:pt x="270522" y="73774"/>
                  </a:lnTo>
                  <a:lnTo>
                    <a:pt x="270522" y="98374"/>
                  </a:lnTo>
                  <a:lnTo>
                    <a:pt x="245935" y="98374"/>
                  </a:lnTo>
                  <a:lnTo>
                    <a:pt x="245935" y="73774"/>
                  </a:lnTo>
                  <a:lnTo>
                    <a:pt x="221335" y="73774"/>
                  </a:lnTo>
                  <a:lnTo>
                    <a:pt x="221335" y="98374"/>
                  </a:lnTo>
                  <a:lnTo>
                    <a:pt x="196748" y="98374"/>
                  </a:lnTo>
                  <a:lnTo>
                    <a:pt x="196748" y="122961"/>
                  </a:lnTo>
                  <a:lnTo>
                    <a:pt x="221335" y="122961"/>
                  </a:lnTo>
                  <a:lnTo>
                    <a:pt x="245935" y="122961"/>
                  </a:lnTo>
                  <a:lnTo>
                    <a:pt x="270522" y="122961"/>
                  </a:lnTo>
                  <a:lnTo>
                    <a:pt x="295122" y="122961"/>
                  </a:lnTo>
                  <a:lnTo>
                    <a:pt x="295122" y="98374"/>
                  </a:lnTo>
                  <a:lnTo>
                    <a:pt x="319722" y="98374"/>
                  </a:lnTo>
                  <a:lnTo>
                    <a:pt x="319722" y="73774"/>
                  </a:lnTo>
                  <a:close/>
                </a:path>
                <a:path w="1008379" h="344804">
                  <a:moveTo>
                    <a:pt x="368909" y="196748"/>
                  </a:moveTo>
                  <a:lnTo>
                    <a:pt x="344309" y="196748"/>
                  </a:lnTo>
                  <a:lnTo>
                    <a:pt x="319722" y="196748"/>
                  </a:lnTo>
                  <a:lnTo>
                    <a:pt x="319722" y="221348"/>
                  </a:lnTo>
                  <a:lnTo>
                    <a:pt x="344309" y="221348"/>
                  </a:lnTo>
                  <a:lnTo>
                    <a:pt x="368909" y="221348"/>
                  </a:lnTo>
                  <a:lnTo>
                    <a:pt x="368909" y="196748"/>
                  </a:lnTo>
                  <a:close/>
                </a:path>
                <a:path w="1008379" h="344804">
                  <a:moveTo>
                    <a:pt x="393496" y="172161"/>
                  </a:moveTo>
                  <a:lnTo>
                    <a:pt x="368909" y="172161"/>
                  </a:lnTo>
                  <a:lnTo>
                    <a:pt x="368909" y="196748"/>
                  </a:lnTo>
                  <a:lnTo>
                    <a:pt x="393496" y="196748"/>
                  </a:lnTo>
                  <a:lnTo>
                    <a:pt x="393496" y="172161"/>
                  </a:lnTo>
                  <a:close/>
                </a:path>
                <a:path w="1008379" h="344804">
                  <a:moveTo>
                    <a:pt x="418096" y="245935"/>
                  </a:moveTo>
                  <a:lnTo>
                    <a:pt x="393496" y="245935"/>
                  </a:lnTo>
                  <a:lnTo>
                    <a:pt x="393496" y="270535"/>
                  </a:lnTo>
                  <a:lnTo>
                    <a:pt x="418096" y="270535"/>
                  </a:lnTo>
                  <a:lnTo>
                    <a:pt x="418096" y="245935"/>
                  </a:lnTo>
                  <a:close/>
                </a:path>
                <a:path w="1008379" h="344804">
                  <a:moveTo>
                    <a:pt x="418096" y="196748"/>
                  </a:moveTo>
                  <a:lnTo>
                    <a:pt x="393496" y="196748"/>
                  </a:lnTo>
                  <a:lnTo>
                    <a:pt x="393496" y="221348"/>
                  </a:lnTo>
                  <a:lnTo>
                    <a:pt x="418096" y="221348"/>
                  </a:lnTo>
                  <a:lnTo>
                    <a:pt x="418096" y="196748"/>
                  </a:lnTo>
                  <a:close/>
                </a:path>
                <a:path w="1008379" h="344804">
                  <a:moveTo>
                    <a:pt x="442683" y="221348"/>
                  </a:moveTo>
                  <a:lnTo>
                    <a:pt x="418096" y="221348"/>
                  </a:lnTo>
                  <a:lnTo>
                    <a:pt x="418096" y="245935"/>
                  </a:lnTo>
                  <a:lnTo>
                    <a:pt x="442683" y="245935"/>
                  </a:lnTo>
                  <a:lnTo>
                    <a:pt x="442683" y="221348"/>
                  </a:lnTo>
                  <a:close/>
                </a:path>
                <a:path w="1008379" h="344804">
                  <a:moveTo>
                    <a:pt x="442683" y="172161"/>
                  </a:moveTo>
                  <a:lnTo>
                    <a:pt x="418096" y="172161"/>
                  </a:lnTo>
                  <a:lnTo>
                    <a:pt x="418096" y="196748"/>
                  </a:lnTo>
                  <a:lnTo>
                    <a:pt x="442683" y="196748"/>
                  </a:lnTo>
                  <a:lnTo>
                    <a:pt x="442683" y="172161"/>
                  </a:lnTo>
                  <a:close/>
                </a:path>
                <a:path w="1008379" h="344804">
                  <a:moveTo>
                    <a:pt x="442683" y="24587"/>
                  </a:moveTo>
                  <a:lnTo>
                    <a:pt x="418096" y="24587"/>
                  </a:lnTo>
                  <a:lnTo>
                    <a:pt x="418096" y="49187"/>
                  </a:lnTo>
                  <a:lnTo>
                    <a:pt x="393496" y="49187"/>
                  </a:lnTo>
                  <a:lnTo>
                    <a:pt x="368909" y="49187"/>
                  </a:lnTo>
                  <a:lnTo>
                    <a:pt x="368909" y="98374"/>
                  </a:lnTo>
                  <a:lnTo>
                    <a:pt x="393496" y="98374"/>
                  </a:lnTo>
                  <a:lnTo>
                    <a:pt x="393496" y="73774"/>
                  </a:lnTo>
                  <a:lnTo>
                    <a:pt x="418096" y="73774"/>
                  </a:lnTo>
                  <a:lnTo>
                    <a:pt x="442683" y="73774"/>
                  </a:lnTo>
                  <a:lnTo>
                    <a:pt x="442683" y="24587"/>
                  </a:lnTo>
                  <a:close/>
                </a:path>
                <a:path w="1008379" h="344804">
                  <a:moveTo>
                    <a:pt x="491871" y="49187"/>
                  </a:moveTo>
                  <a:lnTo>
                    <a:pt x="467283" y="49187"/>
                  </a:lnTo>
                  <a:lnTo>
                    <a:pt x="467283" y="73774"/>
                  </a:lnTo>
                  <a:lnTo>
                    <a:pt x="491871" y="73774"/>
                  </a:lnTo>
                  <a:lnTo>
                    <a:pt x="491871" y="49187"/>
                  </a:lnTo>
                  <a:close/>
                </a:path>
                <a:path w="1008379" h="344804">
                  <a:moveTo>
                    <a:pt x="491871" y="0"/>
                  </a:moveTo>
                  <a:lnTo>
                    <a:pt x="467283" y="0"/>
                  </a:lnTo>
                  <a:lnTo>
                    <a:pt x="467283" y="24587"/>
                  </a:lnTo>
                  <a:lnTo>
                    <a:pt x="491871" y="24587"/>
                  </a:lnTo>
                  <a:lnTo>
                    <a:pt x="491871" y="0"/>
                  </a:lnTo>
                  <a:close/>
                </a:path>
                <a:path w="1008379" h="344804">
                  <a:moveTo>
                    <a:pt x="836180" y="172402"/>
                  </a:moveTo>
                  <a:lnTo>
                    <a:pt x="811593" y="172402"/>
                  </a:lnTo>
                  <a:lnTo>
                    <a:pt x="811593" y="197802"/>
                  </a:lnTo>
                  <a:lnTo>
                    <a:pt x="786993" y="197802"/>
                  </a:lnTo>
                  <a:lnTo>
                    <a:pt x="786993" y="148272"/>
                  </a:lnTo>
                  <a:lnTo>
                    <a:pt x="762406" y="148272"/>
                  </a:lnTo>
                  <a:lnTo>
                    <a:pt x="762406" y="124142"/>
                  </a:lnTo>
                  <a:lnTo>
                    <a:pt x="737806" y="124142"/>
                  </a:lnTo>
                  <a:lnTo>
                    <a:pt x="737806" y="74612"/>
                  </a:lnTo>
                  <a:lnTo>
                    <a:pt x="713219" y="74612"/>
                  </a:lnTo>
                  <a:lnTo>
                    <a:pt x="713219" y="49212"/>
                  </a:lnTo>
                  <a:lnTo>
                    <a:pt x="688619" y="49212"/>
                  </a:lnTo>
                  <a:lnTo>
                    <a:pt x="664032" y="49212"/>
                  </a:lnTo>
                  <a:lnTo>
                    <a:pt x="664032" y="148272"/>
                  </a:lnTo>
                  <a:lnTo>
                    <a:pt x="688619" y="148272"/>
                  </a:lnTo>
                  <a:lnTo>
                    <a:pt x="713219" y="148272"/>
                  </a:lnTo>
                  <a:lnTo>
                    <a:pt x="737806" y="148272"/>
                  </a:lnTo>
                  <a:lnTo>
                    <a:pt x="737806" y="172402"/>
                  </a:lnTo>
                  <a:lnTo>
                    <a:pt x="762406" y="172402"/>
                  </a:lnTo>
                  <a:lnTo>
                    <a:pt x="762406" y="197802"/>
                  </a:lnTo>
                  <a:lnTo>
                    <a:pt x="737806" y="197802"/>
                  </a:lnTo>
                  <a:lnTo>
                    <a:pt x="737806" y="172402"/>
                  </a:lnTo>
                  <a:lnTo>
                    <a:pt x="713219" y="172402"/>
                  </a:lnTo>
                  <a:lnTo>
                    <a:pt x="713219" y="197802"/>
                  </a:lnTo>
                  <a:lnTo>
                    <a:pt x="688619" y="197802"/>
                  </a:lnTo>
                  <a:lnTo>
                    <a:pt x="688619" y="172402"/>
                  </a:lnTo>
                  <a:lnTo>
                    <a:pt x="664032" y="172402"/>
                  </a:lnTo>
                  <a:lnTo>
                    <a:pt x="664032" y="197802"/>
                  </a:lnTo>
                  <a:lnTo>
                    <a:pt x="639432" y="197802"/>
                  </a:lnTo>
                  <a:lnTo>
                    <a:pt x="639432" y="221932"/>
                  </a:lnTo>
                  <a:lnTo>
                    <a:pt x="664032" y="221932"/>
                  </a:lnTo>
                  <a:lnTo>
                    <a:pt x="688619" y="221932"/>
                  </a:lnTo>
                  <a:lnTo>
                    <a:pt x="688619" y="246062"/>
                  </a:lnTo>
                  <a:lnTo>
                    <a:pt x="664032" y="246062"/>
                  </a:lnTo>
                  <a:lnTo>
                    <a:pt x="664032" y="271462"/>
                  </a:lnTo>
                  <a:lnTo>
                    <a:pt x="639432" y="271462"/>
                  </a:lnTo>
                  <a:lnTo>
                    <a:pt x="639432" y="246062"/>
                  </a:lnTo>
                  <a:lnTo>
                    <a:pt x="614845" y="246062"/>
                  </a:lnTo>
                  <a:lnTo>
                    <a:pt x="614845" y="197802"/>
                  </a:lnTo>
                  <a:lnTo>
                    <a:pt x="590245" y="197802"/>
                  </a:lnTo>
                  <a:lnTo>
                    <a:pt x="565645" y="197802"/>
                  </a:lnTo>
                  <a:lnTo>
                    <a:pt x="541058" y="197802"/>
                  </a:lnTo>
                  <a:lnTo>
                    <a:pt x="516458" y="197802"/>
                  </a:lnTo>
                  <a:lnTo>
                    <a:pt x="516458" y="148272"/>
                  </a:lnTo>
                  <a:lnTo>
                    <a:pt x="541058" y="148272"/>
                  </a:lnTo>
                  <a:lnTo>
                    <a:pt x="565645" y="148272"/>
                  </a:lnTo>
                  <a:lnTo>
                    <a:pt x="565645" y="172402"/>
                  </a:lnTo>
                  <a:lnTo>
                    <a:pt x="590245" y="172402"/>
                  </a:lnTo>
                  <a:lnTo>
                    <a:pt x="614845" y="172402"/>
                  </a:lnTo>
                  <a:lnTo>
                    <a:pt x="614845" y="196748"/>
                  </a:lnTo>
                  <a:lnTo>
                    <a:pt x="639432" y="196748"/>
                  </a:lnTo>
                  <a:lnTo>
                    <a:pt x="639432" y="172161"/>
                  </a:lnTo>
                  <a:lnTo>
                    <a:pt x="614845" y="172161"/>
                  </a:lnTo>
                  <a:lnTo>
                    <a:pt x="614845" y="148272"/>
                  </a:lnTo>
                  <a:lnTo>
                    <a:pt x="590245" y="148272"/>
                  </a:lnTo>
                  <a:lnTo>
                    <a:pt x="590245" y="98742"/>
                  </a:lnTo>
                  <a:lnTo>
                    <a:pt x="565645" y="98742"/>
                  </a:lnTo>
                  <a:lnTo>
                    <a:pt x="541058" y="98742"/>
                  </a:lnTo>
                  <a:lnTo>
                    <a:pt x="541058" y="124142"/>
                  </a:lnTo>
                  <a:lnTo>
                    <a:pt x="516458" y="124142"/>
                  </a:lnTo>
                  <a:lnTo>
                    <a:pt x="516458" y="98742"/>
                  </a:lnTo>
                  <a:lnTo>
                    <a:pt x="491871" y="98742"/>
                  </a:lnTo>
                  <a:lnTo>
                    <a:pt x="491871" y="148272"/>
                  </a:lnTo>
                  <a:lnTo>
                    <a:pt x="467283" y="148272"/>
                  </a:lnTo>
                  <a:lnTo>
                    <a:pt x="467283" y="196748"/>
                  </a:lnTo>
                  <a:lnTo>
                    <a:pt x="442683" y="196748"/>
                  </a:lnTo>
                  <a:lnTo>
                    <a:pt x="442683" y="221348"/>
                  </a:lnTo>
                  <a:lnTo>
                    <a:pt x="467283" y="221348"/>
                  </a:lnTo>
                  <a:lnTo>
                    <a:pt x="467283" y="197802"/>
                  </a:lnTo>
                  <a:lnTo>
                    <a:pt x="491871" y="197802"/>
                  </a:lnTo>
                  <a:lnTo>
                    <a:pt x="491871" y="246062"/>
                  </a:lnTo>
                  <a:lnTo>
                    <a:pt x="516458" y="246062"/>
                  </a:lnTo>
                  <a:lnTo>
                    <a:pt x="516458" y="295592"/>
                  </a:lnTo>
                  <a:lnTo>
                    <a:pt x="541058" y="295592"/>
                  </a:lnTo>
                  <a:lnTo>
                    <a:pt x="565645" y="295592"/>
                  </a:lnTo>
                  <a:lnTo>
                    <a:pt x="565645" y="271462"/>
                  </a:lnTo>
                  <a:lnTo>
                    <a:pt x="541058" y="271462"/>
                  </a:lnTo>
                  <a:lnTo>
                    <a:pt x="541058" y="246062"/>
                  </a:lnTo>
                  <a:lnTo>
                    <a:pt x="565645" y="246062"/>
                  </a:lnTo>
                  <a:lnTo>
                    <a:pt x="590245" y="246062"/>
                  </a:lnTo>
                  <a:lnTo>
                    <a:pt x="590245" y="271462"/>
                  </a:lnTo>
                  <a:lnTo>
                    <a:pt x="614845" y="271462"/>
                  </a:lnTo>
                  <a:lnTo>
                    <a:pt x="614845" y="295592"/>
                  </a:lnTo>
                  <a:lnTo>
                    <a:pt x="639432" y="295592"/>
                  </a:lnTo>
                  <a:lnTo>
                    <a:pt x="664032" y="295592"/>
                  </a:lnTo>
                  <a:lnTo>
                    <a:pt x="664032" y="319722"/>
                  </a:lnTo>
                  <a:lnTo>
                    <a:pt x="688619" y="319722"/>
                  </a:lnTo>
                  <a:lnTo>
                    <a:pt x="688619" y="271462"/>
                  </a:lnTo>
                  <a:lnTo>
                    <a:pt x="713219" y="271462"/>
                  </a:lnTo>
                  <a:lnTo>
                    <a:pt x="737806" y="271462"/>
                  </a:lnTo>
                  <a:lnTo>
                    <a:pt x="737806" y="221932"/>
                  </a:lnTo>
                  <a:lnTo>
                    <a:pt x="762406" y="221932"/>
                  </a:lnTo>
                  <a:lnTo>
                    <a:pt x="786993" y="221932"/>
                  </a:lnTo>
                  <a:lnTo>
                    <a:pt x="811593" y="221932"/>
                  </a:lnTo>
                  <a:lnTo>
                    <a:pt x="836180" y="221932"/>
                  </a:lnTo>
                  <a:lnTo>
                    <a:pt x="836180" y="172402"/>
                  </a:lnTo>
                  <a:close/>
                </a:path>
                <a:path w="1008379" h="344804">
                  <a:moveTo>
                    <a:pt x="1008341" y="49187"/>
                  </a:moveTo>
                  <a:lnTo>
                    <a:pt x="983742" y="49187"/>
                  </a:lnTo>
                  <a:lnTo>
                    <a:pt x="959154" y="49187"/>
                  </a:lnTo>
                  <a:lnTo>
                    <a:pt x="934554" y="49187"/>
                  </a:lnTo>
                  <a:lnTo>
                    <a:pt x="934554" y="73774"/>
                  </a:lnTo>
                  <a:lnTo>
                    <a:pt x="959154" y="73774"/>
                  </a:lnTo>
                  <a:lnTo>
                    <a:pt x="959154" y="147561"/>
                  </a:lnTo>
                  <a:lnTo>
                    <a:pt x="983742" y="147561"/>
                  </a:lnTo>
                  <a:lnTo>
                    <a:pt x="983742" y="172161"/>
                  </a:lnTo>
                  <a:lnTo>
                    <a:pt x="959154" y="172161"/>
                  </a:lnTo>
                  <a:lnTo>
                    <a:pt x="959154" y="147561"/>
                  </a:lnTo>
                  <a:lnTo>
                    <a:pt x="934554" y="147561"/>
                  </a:lnTo>
                  <a:lnTo>
                    <a:pt x="934554" y="172161"/>
                  </a:lnTo>
                  <a:lnTo>
                    <a:pt x="909967" y="172161"/>
                  </a:lnTo>
                  <a:lnTo>
                    <a:pt x="909967" y="148272"/>
                  </a:lnTo>
                  <a:lnTo>
                    <a:pt x="885367" y="148272"/>
                  </a:lnTo>
                  <a:lnTo>
                    <a:pt x="885367" y="98742"/>
                  </a:lnTo>
                  <a:lnTo>
                    <a:pt x="860780" y="98742"/>
                  </a:lnTo>
                  <a:lnTo>
                    <a:pt x="860780" y="172402"/>
                  </a:lnTo>
                  <a:lnTo>
                    <a:pt x="885367" y="172402"/>
                  </a:lnTo>
                  <a:lnTo>
                    <a:pt x="909967" y="172402"/>
                  </a:lnTo>
                  <a:lnTo>
                    <a:pt x="909967" y="196748"/>
                  </a:lnTo>
                  <a:lnTo>
                    <a:pt x="885367" y="196748"/>
                  </a:lnTo>
                  <a:lnTo>
                    <a:pt x="860780" y="196748"/>
                  </a:lnTo>
                  <a:lnTo>
                    <a:pt x="860780" y="221348"/>
                  </a:lnTo>
                  <a:lnTo>
                    <a:pt x="885367" y="221348"/>
                  </a:lnTo>
                  <a:lnTo>
                    <a:pt x="909967" y="221348"/>
                  </a:lnTo>
                  <a:lnTo>
                    <a:pt x="934554" y="221348"/>
                  </a:lnTo>
                  <a:lnTo>
                    <a:pt x="934554" y="196748"/>
                  </a:lnTo>
                  <a:lnTo>
                    <a:pt x="959154" y="196748"/>
                  </a:lnTo>
                  <a:lnTo>
                    <a:pt x="983742" y="196748"/>
                  </a:lnTo>
                  <a:lnTo>
                    <a:pt x="983742" y="221348"/>
                  </a:lnTo>
                  <a:lnTo>
                    <a:pt x="959154" y="221348"/>
                  </a:lnTo>
                  <a:lnTo>
                    <a:pt x="959154" y="245935"/>
                  </a:lnTo>
                  <a:lnTo>
                    <a:pt x="983742" y="245935"/>
                  </a:lnTo>
                  <a:lnTo>
                    <a:pt x="983742" y="295122"/>
                  </a:lnTo>
                  <a:lnTo>
                    <a:pt x="1008341" y="295122"/>
                  </a:lnTo>
                  <a:lnTo>
                    <a:pt x="1008341" y="491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86521" y="4302223"/>
              <a:ext cx="762635" cy="638810"/>
            </a:xfrm>
            <a:custGeom>
              <a:avLst/>
              <a:gdLst/>
              <a:ahLst/>
              <a:cxnLst/>
              <a:rect l="l" t="t" r="r" b="b"/>
              <a:pathLst>
                <a:path w="762634" h="638810">
                  <a:moveTo>
                    <a:pt x="24587" y="613994"/>
                  </a:moveTo>
                  <a:lnTo>
                    <a:pt x="0" y="613994"/>
                  </a:lnTo>
                  <a:lnTo>
                    <a:pt x="0" y="638581"/>
                  </a:lnTo>
                  <a:lnTo>
                    <a:pt x="24587" y="638581"/>
                  </a:lnTo>
                  <a:lnTo>
                    <a:pt x="24587" y="613994"/>
                  </a:lnTo>
                  <a:close/>
                </a:path>
                <a:path w="762634" h="638810">
                  <a:moveTo>
                    <a:pt x="24587" y="540207"/>
                  </a:moveTo>
                  <a:lnTo>
                    <a:pt x="0" y="540207"/>
                  </a:lnTo>
                  <a:lnTo>
                    <a:pt x="0" y="589394"/>
                  </a:lnTo>
                  <a:lnTo>
                    <a:pt x="24587" y="589394"/>
                  </a:lnTo>
                  <a:lnTo>
                    <a:pt x="24587" y="540207"/>
                  </a:lnTo>
                  <a:close/>
                </a:path>
                <a:path w="762634" h="638810">
                  <a:moveTo>
                    <a:pt x="49187" y="368058"/>
                  </a:moveTo>
                  <a:lnTo>
                    <a:pt x="24587" y="368058"/>
                  </a:lnTo>
                  <a:lnTo>
                    <a:pt x="0" y="368058"/>
                  </a:lnTo>
                  <a:lnTo>
                    <a:pt x="0" y="392645"/>
                  </a:lnTo>
                  <a:lnTo>
                    <a:pt x="24587" y="392645"/>
                  </a:lnTo>
                  <a:lnTo>
                    <a:pt x="24587" y="417245"/>
                  </a:lnTo>
                  <a:lnTo>
                    <a:pt x="0" y="417245"/>
                  </a:lnTo>
                  <a:lnTo>
                    <a:pt x="0" y="441833"/>
                  </a:lnTo>
                  <a:lnTo>
                    <a:pt x="24587" y="441833"/>
                  </a:lnTo>
                  <a:lnTo>
                    <a:pt x="24587" y="466432"/>
                  </a:lnTo>
                  <a:lnTo>
                    <a:pt x="0" y="466432"/>
                  </a:lnTo>
                  <a:lnTo>
                    <a:pt x="0" y="515620"/>
                  </a:lnTo>
                  <a:lnTo>
                    <a:pt x="24587" y="515620"/>
                  </a:lnTo>
                  <a:lnTo>
                    <a:pt x="24587" y="491020"/>
                  </a:lnTo>
                  <a:lnTo>
                    <a:pt x="49187" y="491020"/>
                  </a:lnTo>
                  <a:lnTo>
                    <a:pt x="49187" y="368058"/>
                  </a:lnTo>
                  <a:close/>
                </a:path>
                <a:path w="762634" h="638810">
                  <a:moveTo>
                    <a:pt x="98374" y="540207"/>
                  </a:moveTo>
                  <a:lnTo>
                    <a:pt x="73787" y="540207"/>
                  </a:lnTo>
                  <a:lnTo>
                    <a:pt x="49187" y="540207"/>
                  </a:lnTo>
                  <a:lnTo>
                    <a:pt x="49187" y="589394"/>
                  </a:lnTo>
                  <a:lnTo>
                    <a:pt x="73787" y="589394"/>
                  </a:lnTo>
                  <a:lnTo>
                    <a:pt x="73787" y="564807"/>
                  </a:lnTo>
                  <a:lnTo>
                    <a:pt x="98374" y="564807"/>
                  </a:lnTo>
                  <a:lnTo>
                    <a:pt x="98374" y="540207"/>
                  </a:lnTo>
                  <a:close/>
                </a:path>
                <a:path w="762634" h="638810">
                  <a:moveTo>
                    <a:pt x="122974" y="491020"/>
                  </a:moveTo>
                  <a:lnTo>
                    <a:pt x="98374" y="491020"/>
                  </a:lnTo>
                  <a:lnTo>
                    <a:pt x="98374" y="540207"/>
                  </a:lnTo>
                  <a:lnTo>
                    <a:pt x="122974" y="540207"/>
                  </a:lnTo>
                  <a:lnTo>
                    <a:pt x="122974" y="491020"/>
                  </a:lnTo>
                  <a:close/>
                </a:path>
                <a:path w="762634" h="638810">
                  <a:moveTo>
                    <a:pt x="147561" y="466432"/>
                  </a:moveTo>
                  <a:lnTo>
                    <a:pt x="122974" y="466432"/>
                  </a:lnTo>
                  <a:lnTo>
                    <a:pt x="122974" y="491020"/>
                  </a:lnTo>
                  <a:lnTo>
                    <a:pt x="147561" y="491020"/>
                  </a:lnTo>
                  <a:lnTo>
                    <a:pt x="147561" y="466432"/>
                  </a:lnTo>
                  <a:close/>
                </a:path>
                <a:path w="762634" h="638810">
                  <a:moveTo>
                    <a:pt x="172161" y="491020"/>
                  </a:moveTo>
                  <a:lnTo>
                    <a:pt x="147561" y="491020"/>
                  </a:lnTo>
                  <a:lnTo>
                    <a:pt x="147561" y="540207"/>
                  </a:lnTo>
                  <a:lnTo>
                    <a:pt x="172161" y="540207"/>
                  </a:lnTo>
                  <a:lnTo>
                    <a:pt x="172161" y="491020"/>
                  </a:lnTo>
                  <a:close/>
                </a:path>
                <a:path w="762634" h="638810">
                  <a:moveTo>
                    <a:pt x="221348" y="589394"/>
                  </a:moveTo>
                  <a:lnTo>
                    <a:pt x="196748" y="589394"/>
                  </a:lnTo>
                  <a:lnTo>
                    <a:pt x="172161" y="589394"/>
                  </a:lnTo>
                  <a:lnTo>
                    <a:pt x="147561" y="589394"/>
                  </a:lnTo>
                  <a:lnTo>
                    <a:pt x="147561" y="564807"/>
                  </a:lnTo>
                  <a:lnTo>
                    <a:pt x="122974" y="564807"/>
                  </a:lnTo>
                  <a:lnTo>
                    <a:pt x="98374" y="564807"/>
                  </a:lnTo>
                  <a:lnTo>
                    <a:pt x="98374" y="589394"/>
                  </a:lnTo>
                  <a:lnTo>
                    <a:pt x="73787" y="589394"/>
                  </a:lnTo>
                  <a:lnTo>
                    <a:pt x="73787" y="638581"/>
                  </a:lnTo>
                  <a:lnTo>
                    <a:pt x="98374" y="638581"/>
                  </a:lnTo>
                  <a:lnTo>
                    <a:pt x="98374" y="613994"/>
                  </a:lnTo>
                  <a:lnTo>
                    <a:pt x="122974" y="613994"/>
                  </a:lnTo>
                  <a:lnTo>
                    <a:pt x="122974" y="638581"/>
                  </a:lnTo>
                  <a:lnTo>
                    <a:pt x="147561" y="638581"/>
                  </a:lnTo>
                  <a:lnTo>
                    <a:pt x="172161" y="638581"/>
                  </a:lnTo>
                  <a:lnTo>
                    <a:pt x="196748" y="638581"/>
                  </a:lnTo>
                  <a:lnTo>
                    <a:pt x="196748" y="613994"/>
                  </a:lnTo>
                  <a:lnTo>
                    <a:pt x="221348" y="613994"/>
                  </a:lnTo>
                  <a:lnTo>
                    <a:pt x="221348" y="589394"/>
                  </a:lnTo>
                  <a:close/>
                </a:path>
                <a:path w="762634" h="638810">
                  <a:moveTo>
                    <a:pt x="245935" y="515620"/>
                  </a:moveTo>
                  <a:lnTo>
                    <a:pt x="221348" y="515620"/>
                  </a:lnTo>
                  <a:lnTo>
                    <a:pt x="196748" y="515620"/>
                  </a:lnTo>
                  <a:lnTo>
                    <a:pt x="196748" y="540207"/>
                  </a:lnTo>
                  <a:lnTo>
                    <a:pt x="221348" y="540207"/>
                  </a:lnTo>
                  <a:lnTo>
                    <a:pt x="221348" y="564807"/>
                  </a:lnTo>
                  <a:lnTo>
                    <a:pt x="245935" y="564807"/>
                  </a:lnTo>
                  <a:lnTo>
                    <a:pt x="245935" y="515620"/>
                  </a:lnTo>
                  <a:close/>
                </a:path>
                <a:path w="762634" h="638810">
                  <a:moveTo>
                    <a:pt x="245935" y="466432"/>
                  </a:moveTo>
                  <a:lnTo>
                    <a:pt x="221348" y="466432"/>
                  </a:lnTo>
                  <a:lnTo>
                    <a:pt x="221348" y="491020"/>
                  </a:lnTo>
                  <a:lnTo>
                    <a:pt x="245935" y="491020"/>
                  </a:lnTo>
                  <a:lnTo>
                    <a:pt x="245935" y="466432"/>
                  </a:lnTo>
                  <a:close/>
                </a:path>
                <a:path w="762634" h="638810">
                  <a:moveTo>
                    <a:pt x="270522" y="491020"/>
                  </a:moveTo>
                  <a:lnTo>
                    <a:pt x="245935" y="491020"/>
                  </a:lnTo>
                  <a:lnTo>
                    <a:pt x="245935" y="515620"/>
                  </a:lnTo>
                  <a:lnTo>
                    <a:pt x="270522" y="515620"/>
                  </a:lnTo>
                  <a:lnTo>
                    <a:pt x="270522" y="491020"/>
                  </a:lnTo>
                  <a:close/>
                </a:path>
                <a:path w="762634" h="638810">
                  <a:moveTo>
                    <a:pt x="319709" y="540207"/>
                  </a:moveTo>
                  <a:lnTo>
                    <a:pt x="295122" y="540207"/>
                  </a:lnTo>
                  <a:lnTo>
                    <a:pt x="295122" y="564807"/>
                  </a:lnTo>
                  <a:lnTo>
                    <a:pt x="319709" y="564807"/>
                  </a:lnTo>
                  <a:lnTo>
                    <a:pt x="319709" y="540207"/>
                  </a:lnTo>
                  <a:close/>
                </a:path>
                <a:path w="762634" h="638810">
                  <a:moveTo>
                    <a:pt x="368909" y="491020"/>
                  </a:moveTo>
                  <a:lnTo>
                    <a:pt x="344309" y="491020"/>
                  </a:lnTo>
                  <a:lnTo>
                    <a:pt x="319709" y="491020"/>
                  </a:lnTo>
                  <a:lnTo>
                    <a:pt x="319709" y="540207"/>
                  </a:lnTo>
                  <a:lnTo>
                    <a:pt x="344309" y="540207"/>
                  </a:lnTo>
                  <a:lnTo>
                    <a:pt x="344309" y="515620"/>
                  </a:lnTo>
                  <a:lnTo>
                    <a:pt x="368909" y="515620"/>
                  </a:lnTo>
                  <a:lnTo>
                    <a:pt x="368909" y="491020"/>
                  </a:lnTo>
                  <a:close/>
                </a:path>
                <a:path w="762634" h="638810">
                  <a:moveTo>
                    <a:pt x="418096" y="613994"/>
                  </a:moveTo>
                  <a:lnTo>
                    <a:pt x="393496" y="613994"/>
                  </a:lnTo>
                  <a:lnTo>
                    <a:pt x="393496" y="515620"/>
                  </a:lnTo>
                  <a:lnTo>
                    <a:pt x="368909" y="515620"/>
                  </a:lnTo>
                  <a:lnTo>
                    <a:pt x="368909" y="589394"/>
                  </a:lnTo>
                  <a:lnTo>
                    <a:pt x="344309" y="589394"/>
                  </a:lnTo>
                  <a:lnTo>
                    <a:pt x="319709" y="589394"/>
                  </a:lnTo>
                  <a:lnTo>
                    <a:pt x="295122" y="589394"/>
                  </a:lnTo>
                  <a:lnTo>
                    <a:pt x="270522" y="589394"/>
                  </a:lnTo>
                  <a:lnTo>
                    <a:pt x="270522" y="564807"/>
                  </a:lnTo>
                  <a:lnTo>
                    <a:pt x="245935" y="564807"/>
                  </a:lnTo>
                  <a:lnTo>
                    <a:pt x="245935" y="613994"/>
                  </a:lnTo>
                  <a:lnTo>
                    <a:pt x="221348" y="613994"/>
                  </a:lnTo>
                  <a:lnTo>
                    <a:pt x="221348" y="638581"/>
                  </a:lnTo>
                  <a:lnTo>
                    <a:pt x="245935" y="638581"/>
                  </a:lnTo>
                  <a:lnTo>
                    <a:pt x="270522" y="638581"/>
                  </a:lnTo>
                  <a:lnTo>
                    <a:pt x="418096" y="638581"/>
                  </a:lnTo>
                  <a:lnTo>
                    <a:pt x="418096" y="613994"/>
                  </a:lnTo>
                  <a:close/>
                </a:path>
                <a:path w="762634" h="638810">
                  <a:moveTo>
                    <a:pt x="516470" y="589394"/>
                  </a:moveTo>
                  <a:lnTo>
                    <a:pt x="491871" y="589394"/>
                  </a:lnTo>
                  <a:lnTo>
                    <a:pt x="467283" y="589394"/>
                  </a:lnTo>
                  <a:lnTo>
                    <a:pt x="467283" y="638581"/>
                  </a:lnTo>
                  <a:lnTo>
                    <a:pt x="491871" y="638581"/>
                  </a:lnTo>
                  <a:lnTo>
                    <a:pt x="491871" y="613994"/>
                  </a:lnTo>
                  <a:lnTo>
                    <a:pt x="516470" y="613994"/>
                  </a:lnTo>
                  <a:lnTo>
                    <a:pt x="516470" y="589394"/>
                  </a:lnTo>
                  <a:close/>
                </a:path>
                <a:path w="762634" h="638810">
                  <a:moveTo>
                    <a:pt x="516470" y="540207"/>
                  </a:moveTo>
                  <a:lnTo>
                    <a:pt x="491871" y="540207"/>
                  </a:lnTo>
                  <a:lnTo>
                    <a:pt x="491871" y="564807"/>
                  </a:lnTo>
                  <a:lnTo>
                    <a:pt x="516470" y="564807"/>
                  </a:lnTo>
                  <a:lnTo>
                    <a:pt x="516470" y="540207"/>
                  </a:lnTo>
                  <a:close/>
                </a:path>
                <a:path w="762634" h="638810">
                  <a:moveTo>
                    <a:pt x="516470" y="466432"/>
                  </a:moveTo>
                  <a:lnTo>
                    <a:pt x="491871" y="466432"/>
                  </a:lnTo>
                  <a:lnTo>
                    <a:pt x="491871" y="491020"/>
                  </a:lnTo>
                  <a:lnTo>
                    <a:pt x="516470" y="491020"/>
                  </a:lnTo>
                  <a:lnTo>
                    <a:pt x="516470" y="466432"/>
                  </a:lnTo>
                  <a:close/>
                </a:path>
                <a:path w="762634" h="638810">
                  <a:moveTo>
                    <a:pt x="516470" y="245110"/>
                  </a:moveTo>
                  <a:lnTo>
                    <a:pt x="491871" y="245110"/>
                  </a:lnTo>
                  <a:lnTo>
                    <a:pt x="491871" y="270510"/>
                  </a:lnTo>
                  <a:lnTo>
                    <a:pt x="467283" y="270510"/>
                  </a:lnTo>
                  <a:lnTo>
                    <a:pt x="467283" y="344170"/>
                  </a:lnTo>
                  <a:lnTo>
                    <a:pt x="491871" y="344170"/>
                  </a:lnTo>
                  <a:lnTo>
                    <a:pt x="491871" y="294640"/>
                  </a:lnTo>
                  <a:lnTo>
                    <a:pt x="516470" y="294640"/>
                  </a:lnTo>
                  <a:lnTo>
                    <a:pt x="516470" y="245110"/>
                  </a:lnTo>
                  <a:close/>
                </a:path>
                <a:path w="762634" h="638810">
                  <a:moveTo>
                    <a:pt x="541058" y="491020"/>
                  </a:moveTo>
                  <a:lnTo>
                    <a:pt x="516470" y="491020"/>
                  </a:lnTo>
                  <a:lnTo>
                    <a:pt x="516470" y="540207"/>
                  </a:lnTo>
                  <a:lnTo>
                    <a:pt x="541058" y="540207"/>
                  </a:lnTo>
                  <a:lnTo>
                    <a:pt x="541058" y="491020"/>
                  </a:lnTo>
                  <a:close/>
                </a:path>
                <a:path w="762634" h="638810">
                  <a:moveTo>
                    <a:pt x="590245" y="564807"/>
                  </a:moveTo>
                  <a:lnTo>
                    <a:pt x="565658" y="564807"/>
                  </a:lnTo>
                  <a:lnTo>
                    <a:pt x="541058" y="564807"/>
                  </a:lnTo>
                  <a:lnTo>
                    <a:pt x="516470" y="564807"/>
                  </a:lnTo>
                  <a:lnTo>
                    <a:pt x="516470" y="589394"/>
                  </a:lnTo>
                  <a:lnTo>
                    <a:pt x="541058" y="589394"/>
                  </a:lnTo>
                  <a:lnTo>
                    <a:pt x="541058" y="638581"/>
                  </a:lnTo>
                  <a:lnTo>
                    <a:pt x="565658" y="638581"/>
                  </a:lnTo>
                  <a:lnTo>
                    <a:pt x="590245" y="638581"/>
                  </a:lnTo>
                  <a:lnTo>
                    <a:pt x="590245" y="613994"/>
                  </a:lnTo>
                  <a:lnTo>
                    <a:pt x="565658" y="613994"/>
                  </a:lnTo>
                  <a:lnTo>
                    <a:pt x="565658" y="589394"/>
                  </a:lnTo>
                  <a:lnTo>
                    <a:pt x="590245" y="589394"/>
                  </a:lnTo>
                  <a:lnTo>
                    <a:pt x="590245" y="564807"/>
                  </a:lnTo>
                  <a:close/>
                </a:path>
                <a:path w="762634" h="638810">
                  <a:moveTo>
                    <a:pt x="639432" y="540207"/>
                  </a:moveTo>
                  <a:lnTo>
                    <a:pt x="614845" y="540207"/>
                  </a:lnTo>
                  <a:lnTo>
                    <a:pt x="614845" y="564807"/>
                  </a:lnTo>
                  <a:lnTo>
                    <a:pt x="639432" y="564807"/>
                  </a:lnTo>
                  <a:lnTo>
                    <a:pt x="639432" y="540207"/>
                  </a:lnTo>
                  <a:close/>
                </a:path>
                <a:path w="762634" h="638810">
                  <a:moveTo>
                    <a:pt x="664032" y="613994"/>
                  </a:moveTo>
                  <a:lnTo>
                    <a:pt x="639432" y="613994"/>
                  </a:lnTo>
                  <a:lnTo>
                    <a:pt x="639432" y="589394"/>
                  </a:lnTo>
                  <a:lnTo>
                    <a:pt x="614845" y="589394"/>
                  </a:lnTo>
                  <a:lnTo>
                    <a:pt x="590245" y="589394"/>
                  </a:lnTo>
                  <a:lnTo>
                    <a:pt x="590245" y="613994"/>
                  </a:lnTo>
                  <a:lnTo>
                    <a:pt x="614845" y="613994"/>
                  </a:lnTo>
                  <a:lnTo>
                    <a:pt x="614845" y="638581"/>
                  </a:lnTo>
                  <a:lnTo>
                    <a:pt x="639432" y="638581"/>
                  </a:lnTo>
                  <a:lnTo>
                    <a:pt x="664032" y="638581"/>
                  </a:lnTo>
                  <a:lnTo>
                    <a:pt x="664032" y="613994"/>
                  </a:lnTo>
                  <a:close/>
                </a:path>
                <a:path w="762634" h="638810">
                  <a:moveTo>
                    <a:pt x="664032" y="49530"/>
                  </a:moveTo>
                  <a:lnTo>
                    <a:pt x="639432" y="49530"/>
                  </a:lnTo>
                  <a:lnTo>
                    <a:pt x="639432" y="0"/>
                  </a:lnTo>
                  <a:lnTo>
                    <a:pt x="614845" y="0"/>
                  </a:lnTo>
                  <a:lnTo>
                    <a:pt x="614845" y="49530"/>
                  </a:lnTo>
                  <a:lnTo>
                    <a:pt x="590245" y="49530"/>
                  </a:lnTo>
                  <a:lnTo>
                    <a:pt x="590245" y="73660"/>
                  </a:lnTo>
                  <a:lnTo>
                    <a:pt x="590245" y="97790"/>
                  </a:lnTo>
                  <a:lnTo>
                    <a:pt x="565658" y="97790"/>
                  </a:lnTo>
                  <a:lnTo>
                    <a:pt x="565658" y="73660"/>
                  </a:lnTo>
                  <a:lnTo>
                    <a:pt x="590245" y="73660"/>
                  </a:lnTo>
                  <a:lnTo>
                    <a:pt x="590245" y="49530"/>
                  </a:lnTo>
                  <a:lnTo>
                    <a:pt x="565658" y="49530"/>
                  </a:lnTo>
                  <a:lnTo>
                    <a:pt x="541058" y="49530"/>
                  </a:lnTo>
                  <a:lnTo>
                    <a:pt x="541058" y="97790"/>
                  </a:lnTo>
                  <a:lnTo>
                    <a:pt x="516470" y="97790"/>
                  </a:lnTo>
                  <a:lnTo>
                    <a:pt x="491871" y="97790"/>
                  </a:lnTo>
                  <a:lnTo>
                    <a:pt x="491871" y="73660"/>
                  </a:lnTo>
                  <a:lnTo>
                    <a:pt x="467283" y="73660"/>
                  </a:lnTo>
                  <a:lnTo>
                    <a:pt x="467283" y="49530"/>
                  </a:lnTo>
                  <a:lnTo>
                    <a:pt x="442683" y="49530"/>
                  </a:lnTo>
                  <a:lnTo>
                    <a:pt x="442683" y="24130"/>
                  </a:lnTo>
                  <a:lnTo>
                    <a:pt x="418096" y="24130"/>
                  </a:lnTo>
                  <a:lnTo>
                    <a:pt x="418096" y="49530"/>
                  </a:lnTo>
                  <a:lnTo>
                    <a:pt x="393496" y="49530"/>
                  </a:lnTo>
                  <a:lnTo>
                    <a:pt x="393496" y="24130"/>
                  </a:lnTo>
                  <a:lnTo>
                    <a:pt x="368909" y="24130"/>
                  </a:lnTo>
                  <a:lnTo>
                    <a:pt x="368909" y="73660"/>
                  </a:lnTo>
                  <a:lnTo>
                    <a:pt x="393496" y="73660"/>
                  </a:lnTo>
                  <a:lnTo>
                    <a:pt x="393496" y="123190"/>
                  </a:lnTo>
                  <a:lnTo>
                    <a:pt x="418096" y="123190"/>
                  </a:lnTo>
                  <a:lnTo>
                    <a:pt x="418096" y="147320"/>
                  </a:lnTo>
                  <a:lnTo>
                    <a:pt x="393496" y="147320"/>
                  </a:lnTo>
                  <a:lnTo>
                    <a:pt x="368909" y="147320"/>
                  </a:lnTo>
                  <a:lnTo>
                    <a:pt x="368909" y="171450"/>
                  </a:lnTo>
                  <a:lnTo>
                    <a:pt x="344309" y="171450"/>
                  </a:lnTo>
                  <a:lnTo>
                    <a:pt x="344309" y="196850"/>
                  </a:lnTo>
                  <a:lnTo>
                    <a:pt x="368909" y="196850"/>
                  </a:lnTo>
                  <a:lnTo>
                    <a:pt x="368909" y="245110"/>
                  </a:lnTo>
                  <a:lnTo>
                    <a:pt x="344309" y="245110"/>
                  </a:lnTo>
                  <a:lnTo>
                    <a:pt x="344309" y="320040"/>
                  </a:lnTo>
                  <a:lnTo>
                    <a:pt x="368909" y="320040"/>
                  </a:lnTo>
                  <a:lnTo>
                    <a:pt x="393496" y="320040"/>
                  </a:lnTo>
                  <a:lnTo>
                    <a:pt x="393496" y="294640"/>
                  </a:lnTo>
                  <a:lnTo>
                    <a:pt x="368909" y="294640"/>
                  </a:lnTo>
                  <a:lnTo>
                    <a:pt x="368909" y="270510"/>
                  </a:lnTo>
                  <a:lnTo>
                    <a:pt x="393496" y="270510"/>
                  </a:lnTo>
                  <a:lnTo>
                    <a:pt x="393496" y="294640"/>
                  </a:lnTo>
                  <a:lnTo>
                    <a:pt x="418096" y="294640"/>
                  </a:lnTo>
                  <a:lnTo>
                    <a:pt x="418096" y="196850"/>
                  </a:lnTo>
                  <a:lnTo>
                    <a:pt x="442683" y="196850"/>
                  </a:lnTo>
                  <a:lnTo>
                    <a:pt x="442683" y="171450"/>
                  </a:lnTo>
                  <a:lnTo>
                    <a:pt x="467283" y="171450"/>
                  </a:lnTo>
                  <a:lnTo>
                    <a:pt x="467283" y="147320"/>
                  </a:lnTo>
                  <a:lnTo>
                    <a:pt x="442683" y="147320"/>
                  </a:lnTo>
                  <a:lnTo>
                    <a:pt x="442683" y="123190"/>
                  </a:lnTo>
                  <a:lnTo>
                    <a:pt x="467283" y="123190"/>
                  </a:lnTo>
                  <a:lnTo>
                    <a:pt x="491871" y="123190"/>
                  </a:lnTo>
                  <a:lnTo>
                    <a:pt x="491871" y="147320"/>
                  </a:lnTo>
                  <a:lnTo>
                    <a:pt x="516470" y="147320"/>
                  </a:lnTo>
                  <a:lnTo>
                    <a:pt x="516470" y="123190"/>
                  </a:lnTo>
                  <a:lnTo>
                    <a:pt x="541058" y="123190"/>
                  </a:lnTo>
                  <a:lnTo>
                    <a:pt x="541058" y="147320"/>
                  </a:lnTo>
                  <a:lnTo>
                    <a:pt x="565658" y="147320"/>
                  </a:lnTo>
                  <a:lnTo>
                    <a:pt x="565658" y="196850"/>
                  </a:lnTo>
                  <a:lnTo>
                    <a:pt x="541058" y="196850"/>
                  </a:lnTo>
                  <a:lnTo>
                    <a:pt x="541058" y="220980"/>
                  </a:lnTo>
                  <a:lnTo>
                    <a:pt x="516470" y="220980"/>
                  </a:lnTo>
                  <a:lnTo>
                    <a:pt x="516470" y="245110"/>
                  </a:lnTo>
                  <a:lnTo>
                    <a:pt x="541058" y="245110"/>
                  </a:lnTo>
                  <a:lnTo>
                    <a:pt x="541058" y="294640"/>
                  </a:lnTo>
                  <a:lnTo>
                    <a:pt x="516470" y="294640"/>
                  </a:lnTo>
                  <a:lnTo>
                    <a:pt x="516470" y="320040"/>
                  </a:lnTo>
                  <a:lnTo>
                    <a:pt x="541058" y="320040"/>
                  </a:lnTo>
                  <a:lnTo>
                    <a:pt x="541058" y="344170"/>
                  </a:lnTo>
                  <a:lnTo>
                    <a:pt x="565658" y="344170"/>
                  </a:lnTo>
                  <a:lnTo>
                    <a:pt x="565658" y="320040"/>
                  </a:lnTo>
                  <a:lnTo>
                    <a:pt x="590245" y="320040"/>
                  </a:lnTo>
                  <a:lnTo>
                    <a:pt x="614845" y="320040"/>
                  </a:lnTo>
                  <a:lnTo>
                    <a:pt x="614845" y="294640"/>
                  </a:lnTo>
                  <a:lnTo>
                    <a:pt x="590245" y="294640"/>
                  </a:lnTo>
                  <a:lnTo>
                    <a:pt x="565658" y="294640"/>
                  </a:lnTo>
                  <a:lnTo>
                    <a:pt x="565658" y="245110"/>
                  </a:lnTo>
                  <a:lnTo>
                    <a:pt x="590245" y="245110"/>
                  </a:lnTo>
                  <a:lnTo>
                    <a:pt x="590245" y="196850"/>
                  </a:lnTo>
                  <a:lnTo>
                    <a:pt x="614845" y="196850"/>
                  </a:lnTo>
                  <a:lnTo>
                    <a:pt x="639432" y="196850"/>
                  </a:lnTo>
                  <a:lnTo>
                    <a:pt x="639432" y="171450"/>
                  </a:lnTo>
                  <a:lnTo>
                    <a:pt x="664032" y="171450"/>
                  </a:lnTo>
                  <a:lnTo>
                    <a:pt x="664032" y="147320"/>
                  </a:lnTo>
                  <a:lnTo>
                    <a:pt x="639432" y="147320"/>
                  </a:lnTo>
                  <a:lnTo>
                    <a:pt x="614845" y="147320"/>
                  </a:lnTo>
                  <a:lnTo>
                    <a:pt x="590245" y="147320"/>
                  </a:lnTo>
                  <a:lnTo>
                    <a:pt x="590245" y="123190"/>
                  </a:lnTo>
                  <a:lnTo>
                    <a:pt x="614845" y="123190"/>
                  </a:lnTo>
                  <a:lnTo>
                    <a:pt x="639432" y="123190"/>
                  </a:lnTo>
                  <a:lnTo>
                    <a:pt x="639432" y="73660"/>
                  </a:lnTo>
                  <a:lnTo>
                    <a:pt x="664032" y="73660"/>
                  </a:lnTo>
                  <a:lnTo>
                    <a:pt x="664032" y="49530"/>
                  </a:lnTo>
                  <a:close/>
                </a:path>
                <a:path w="762634" h="638810">
                  <a:moveTo>
                    <a:pt x="688619" y="589394"/>
                  </a:moveTo>
                  <a:lnTo>
                    <a:pt x="664032" y="589394"/>
                  </a:lnTo>
                  <a:lnTo>
                    <a:pt x="664032" y="613994"/>
                  </a:lnTo>
                  <a:lnTo>
                    <a:pt x="688619" y="613994"/>
                  </a:lnTo>
                  <a:lnTo>
                    <a:pt x="688619" y="589394"/>
                  </a:lnTo>
                  <a:close/>
                </a:path>
                <a:path w="762634" h="638810">
                  <a:moveTo>
                    <a:pt x="688619" y="540207"/>
                  </a:moveTo>
                  <a:lnTo>
                    <a:pt x="664032" y="540207"/>
                  </a:lnTo>
                  <a:lnTo>
                    <a:pt x="664032" y="564807"/>
                  </a:lnTo>
                  <a:lnTo>
                    <a:pt x="688619" y="564807"/>
                  </a:lnTo>
                  <a:lnTo>
                    <a:pt x="688619" y="540207"/>
                  </a:lnTo>
                  <a:close/>
                </a:path>
                <a:path w="762634" h="638810">
                  <a:moveTo>
                    <a:pt x="688619" y="466432"/>
                  </a:moveTo>
                  <a:lnTo>
                    <a:pt x="664032" y="466432"/>
                  </a:lnTo>
                  <a:lnTo>
                    <a:pt x="664032" y="515620"/>
                  </a:lnTo>
                  <a:lnTo>
                    <a:pt x="688619" y="515620"/>
                  </a:lnTo>
                  <a:lnTo>
                    <a:pt x="688619" y="466432"/>
                  </a:lnTo>
                  <a:close/>
                </a:path>
                <a:path w="762634" h="638810">
                  <a:moveTo>
                    <a:pt x="713219" y="441833"/>
                  </a:moveTo>
                  <a:lnTo>
                    <a:pt x="688619" y="441833"/>
                  </a:lnTo>
                  <a:lnTo>
                    <a:pt x="688619" y="466432"/>
                  </a:lnTo>
                  <a:lnTo>
                    <a:pt x="713219" y="466432"/>
                  </a:lnTo>
                  <a:lnTo>
                    <a:pt x="713219" y="441833"/>
                  </a:lnTo>
                  <a:close/>
                </a:path>
                <a:path w="762634" h="638810">
                  <a:moveTo>
                    <a:pt x="762406" y="515620"/>
                  </a:moveTo>
                  <a:lnTo>
                    <a:pt x="737806" y="515620"/>
                  </a:lnTo>
                  <a:lnTo>
                    <a:pt x="713219" y="515620"/>
                  </a:lnTo>
                  <a:lnTo>
                    <a:pt x="713219" y="638581"/>
                  </a:lnTo>
                  <a:lnTo>
                    <a:pt x="737806" y="638581"/>
                  </a:lnTo>
                  <a:lnTo>
                    <a:pt x="737806" y="613994"/>
                  </a:lnTo>
                  <a:lnTo>
                    <a:pt x="762406" y="613994"/>
                  </a:lnTo>
                  <a:lnTo>
                    <a:pt x="762406" y="5156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0586" y="3933059"/>
              <a:ext cx="1008380" cy="1007744"/>
            </a:xfrm>
            <a:custGeom>
              <a:avLst/>
              <a:gdLst/>
              <a:ahLst/>
              <a:cxnLst/>
              <a:rect l="l" t="t" r="r" b="b"/>
              <a:pathLst>
                <a:path w="1008379" h="1007745">
                  <a:moveTo>
                    <a:pt x="122961" y="884783"/>
                  </a:moveTo>
                  <a:lnTo>
                    <a:pt x="49187" y="884783"/>
                  </a:lnTo>
                  <a:lnTo>
                    <a:pt x="49187" y="958557"/>
                  </a:lnTo>
                  <a:lnTo>
                    <a:pt x="122961" y="958557"/>
                  </a:lnTo>
                  <a:lnTo>
                    <a:pt x="122961" y="884783"/>
                  </a:lnTo>
                  <a:close/>
                </a:path>
                <a:path w="1008379" h="1007745">
                  <a:moveTo>
                    <a:pt x="122961" y="48590"/>
                  </a:moveTo>
                  <a:lnTo>
                    <a:pt x="49187" y="48590"/>
                  </a:lnTo>
                  <a:lnTo>
                    <a:pt x="49187" y="122377"/>
                  </a:lnTo>
                  <a:lnTo>
                    <a:pt x="122961" y="122377"/>
                  </a:lnTo>
                  <a:lnTo>
                    <a:pt x="122961" y="48590"/>
                  </a:lnTo>
                  <a:close/>
                </a:path>
                <a:path w="1008379" h="1007745">
                  <a:moveTo>
                    <a:pt x="172148" y="835660"/>
                  </a:moveTo>
                  <a:lnTo>
                    <a:pt x="0" y="835660"/>
                  </a:lnTo>
                  <a:lnTo>
                    <a:pt x="0" y="859790"/>
                  </a:lnTo>
                  <a:lnTo>
                    <a:pt x="0" y="982980"/>
                  </a:lnTo>
                  <a:lnTo>
                    <a:pt x="0" y="1007110"/>
                  </a:lnTo>
                  <a:lnTo>
                    <a:pt x="172148" y="1007110"/>
                  </a:lnTo>
                  <a:lnTo>
                    <a:pt x="172148" y="983157"/>
                  </a:lnTo>
                  <a:lnTo>
                    <a:pt x="172148" y="982980"/>
                  </a:lnTo>
                  <a:lnTo>
                    <a:pt x="172148" y="860183"/>
                  </a:lnTo>
                  <a:lnTo>
                    <a:pt x="147561" y="860183"/>
                  </a:lnTo>
                  <a:lnTo>
                    <a:pt x="147561" y="982980"/>
                  </a:lnTo>
                  <a:lnTo>
                    <a:pt x="24587" y="982980"/>
                  </a:lnTo>
                  <a:lnTo>
                    <a:pt x="24587" y="859790"/>
                  </a:lnTo>
                  <a:lnTo>
                    <a:pt x="172148" y="859790"/>
                  </a:lnTo>
                  <a:lnTo>
                    <a:pt x="172148" y="835660"/>
                  </a:lnTo>
                  <a:close/>
                </a:path>
                <a:path w="1008379" h="1007745">
                  <a:moveTo>
                    <a:pt x="172148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2148" y="171450"/>
                  </a:lnTo>
                  <a:lnTo>
                    <a:pt x="172148" y="147320"/>
                  </a:lnTo>
                  <a:lnTo>
                    <a:pt x="24587" y="147320"/>
                  </a:lnTo>
                  <a:lnTo>
                    <a:pt x="24587" y="24130"/>
                  </a:lnTo>
                  <a:lnTo>
                    <a:pt x="147561" y="24130"/>
                  </a:lnTo>
                  <a:lnTo>
                    <a:pt x="147561" y="146964"/>
                  </a:lnTo>
                  <a:lnTo>
                    <a:pt x="172148" y="146964"/>
                  </a:lnTo>
                  <a:lnTo>
                    <a:pt x="172148" y="24130"/>
                  </a:lnTo>
                  <a:lnTo>
                    <a:pt x="172148" y="24003"/>
                  </a:lnTo>
                  <a:lnTo>
                    <a:pt x="172148" y="0"/>
                  </a:lnTo>
                  <a:close/>
                </a:path>
                <a:path w="1008379" h="1007745">
                  <a:moveTo>
                    <a:pt x="614845" y="909370"/>
                  </a:moveTo>
                  <a:lnTo>
                    <a:pt x="590245" y="909370"/>
                  </a:lnTo>
                  <a:lnTo>
                    <a:pt x="590245" y="933970"/>
                  </a:lnTo>
                  <a:lnTo>
                    <a:pt x="614845" y="933970"/>
                  </a:lnTo>
                  <a:lnTo>
                    <a:pt x="614845" y="909370"/>
                  </a:lnTo>
                  <a:close/>
                </a:path>
                <a:path w="1008379" h="1007745">
                  <a:moveTo>
                    <a:pt x="664032" y="884783"/>
                  </a:moveTo>
                  <a:lnTo>
                    <a:pt x="639432" y="884783"/>
                  </a:lnTo>
                  <a:lnTo>
                    <a:pt x="639432" y="909370"/>
                  </a:lnTo>
                  <a:lnTo>
                    <a:pt x="664032" y="909370"/>
                  </a:lnTo>
                  <a:lnTo>
                    <a:pt x="664032" y="884783"/>
                  </a:lnTo>
                  <a:close/>
                </a:path>
                <a:path w="1008379" h="1007745">
                  <a:moveTo>
                    <a:pt x="688619" y="983157"/>
                  </a:moveTo>
                  <a:lnTo>
                    <a:pt x="664032" y="983157"/>
                  </a:lnTo>
                  <a:lnTo>
                    <a:pt x="639432" y="983157"/>
                  </a:lnTo>
                  <a:lnTo>
                    <a:pt x="639432" y="1007745"/>
                  </a:lnTo>
                  <a:lnTo>
                    <a:pt x="664032" y="1007745"/>
                  </a:lnTo>
                  <a:lnTo>
                    <a:pt x="688619" y="1007745"/>
                  </a:lnTo>
                  <a:lnTo>
                    <a:pt x="688619" y="983157"/>
                  </a:lnTo>
                  <a:close/>
                </a:path>
                <a:path w="1008379" h="1007745">
                  <a:moveTo>
                    <a:pt x="713219" y="909370"/>
                  </a:moveTo>
                  <a:lnTo>
                    <a:pt x="688619" y="909370"/>
                  </a:lnTo>
                  <a:lnTo>
                    <a:pt x="664032" y="909370"/>
                  </a:lnTo>
                  <a:lnTo>
                    <a:pt x="664032" y="933970"/>
                  </a:lnTo>
                  <a:lnTo>
                    <a:pt x="639432" y="933970"/>
                  </a:lnTo>
                  <a:lnTo>
                    <a:pt x="639432" y="958557"/>
                  </a:lnTo>
                  <a:lnTo>
                    <a:pt x="664032" y="958557"/>
                  </a:lnTo>
                  <a:lnTo>
                    <a:pt x="688619" y="958557"/>
                  </a:lnTo>
                  <a:lnTo>
                    <a:pt x="713219" y="958557"/>
                  </a:lnTo>
                  <a:lnTo>
                    <a:pt x="713219" y="909370"/>
                  </a:lnTo>
                  <a:close/>
                </a:path>
                <a:path w="1008379" h="1007745">
                  <a:moveTo>
                    <a:pt x="860780" y="835596"/>
                  </a:moveTo>
                  <a:lnTo>
                    <a:pt x="836180" y="835596"/>
                  </a:lnTo>
                  <a:lnTo>
                    <a:pt x="836180" y="860183"/>
                  </a:lnTo>
                  <a:lnTo>
                    <a:pt x="860780" y="860183"/>
                  </a:lnTo>
                  <a:lnTo>
                    <a:pt x="860780" y="835596"/>
                  </a:lnTo>
                  <a:close/>
                </a:path>
                <a:path w="1008379" h="1007745">
                  <a:moveTo>
                    <a:pt x="909967" y="786130"/>
                  </a:moveTo>
                  <a:lnTo>
                    <a:pt x="786993" y="786130"/>
                  </a:lnTo>
                  <a:lnTo>
                    <a:pt x="786993" y="811530"/>
                  </a:lnTo>
                  <a:lnTo>
                    <a:pt x="786993" y="885190"/>
                  </a:lnTo>
                  <a:lnTo>
                    <a:pt x="786993" y="909320"/>
                  </a:lnTo>
                  <a:lnTo>
                    <a:pt x="909967" y="909320"/>
                  </a:lnTo>
                  <a:lnTo>
                    <a:pt x="909967" y="885190"/>
                  </a:lnTo>
                  <a:lnTo>
                    <a:pt x="811593" y="885190"/>
                  </a:lnTo>
                  <a:lnTo>
                    <a:pt x="811593" y="811530"/>
                  </a:lnTo>
                  <a:lnTo>
                    <a:pt x="885367" y="811530"/>
                  </a:lnTo>
                  <a:lnTo>
                    <a:pt x="885367" y="884783"/>
                  </a:lnTo>
                  <a:lnTo>
                    <a:pt x="909967" y="884783"/>
                  </a:lnTo>
                  <a:lnTo>
                    <a:pt x="909967" y="811530"/>
                  </a:lnTo>
                  <a:lnTo>
                    <a:pt x="909967" y="810996"/>
                  </a:lnTo>
                  <a:lnTo>
                    <a:pt x="909967" y="786130"/>
                  </a:lnTo>
                  <a:close/>
                </a:path>
                <a:path w="1008379" h="1007745">
                  <a:moveTo>
                    <a:pt x="959154" y="48590"/>
                  </a:moveTo>
                  <a:lnTo>
                    <a:pt x="885367" y="48590"/>
                  </a:lnTo>
                  <a:lnTo>
                    <a:pt x="885367" y="122377"/>
                  </a:lnTo>
                  <a:lnTo>
                    <a:pt x="959154" y="122377"/>
                  </a:lnTo>
                  <a:lnTo>
                    <a:pt x="959154" y="48590"/>
                  </a:lnTo>
                  <a:close/>
                </a:path>
                <a:path w="1008379" h="1007745">
                  <a:moveTo>
                    <a:pt x="1008341" y="0"/>
                  </a:moveTo>
                  <a:lnTo>
                    <a:pt x="836180" y="0"/>
                  </a:lnTo>
                  <a:lnTo>
                    <a:pt x="836180" y="24130"/>
                  </a:lnTo>
                  <a:lnTo>
                    <a:pt x="836180" y="147320"/>
                  </a:lnTo>
                  <a:lnTo>
                    <a:pt x="836180" y="171450"/>
                  </a:lnTo>
                  <a:lnTo>
                    <a:pt x="1008341" y="171450"/>
                  </a:lnTo>
                  <a:lnTo>
                    <a:pt x="1008341" y="147320"/>
                  </a:lnTo>
                  <a:lnTo>
                    <a:pt x="860780" y="147320"/>
                  </a:lnTo>
                  <a:lnTo>
                    <a:pt x="860780" y="24130"/>
                  </a:lnTo>
                  <a:lnTo>
                    <a:pt x="983742" y="24130"/>
                  </a:lnTo>
                  <a:lnTo>
                    <a:pt x="983742" y="146964"/>
                  </a:lnTo>
                  <a:lnTo>
                    <a:pt x="1008341" y="146964"/>
                  </a:lnTo>
                  <a:lnTo>
                    <a:pt x="1008341" y="24130"/>
                  </a:lnTo>
                  <a:lnTo>
                    <a:pt x="1008341" y="24003"/>
                  </a:lnTo>
                  <a:lnTo>
                    <a:pt x="10083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85881" y="4865077"/>
            <a:ext cx="1151890" cy="723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28575">
              <a:lnSpc>
                <a:spcPts val="1120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969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4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7836" y="10377328"/>
            <a:ext cx="1743075" cy="192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9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9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82398" y="1064503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90623" y="82026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2493" y="1273697"/>
            <a:ext cx="3371850" cy="132461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297815" marR="294640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disk shown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600">
              <a:latin typeface="Arial"/>
              <a:cs typeface="Arial"/>
            </a:endParaRPr>
          </a:p>
          <a:p>
            <a:pPr marL="51435" algn="ctr">
              <a:lnSpc>
                <a:spcPts val="168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78018" y="36035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10040" y="2889108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679" y="1320177"/>
              <a:ext cx="3115310" cy="987425"/>
            </a:xfrm>
            <a:custGeom>
              <a:avLst/>
              <a:gdLst/>
              <a:ahLst/>
              <a:cxnLst/>
              <a:rect l="l" t="t" r="r" b="b"/>
              <a:pathLst>
                <a:path w="3115310" h="987425">
                  <a:moveTo>
                    <a:pt x="3114681" y="0"/>
                  </a:moveTo>
                  <a:lnTo>
                    <a:pt x="0" y="0"/>
                  </a:lnTo>
                  <a:lnTo>
                    <a:pt x="0" y="986925"/>
                  </a:lnTo>
                  <a:lnTo>
                    <a:pt x="3114681" y="986925"/>
                  </a:lnTo>
                  <a:lnTo>
                    <a:pt x="311468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69" y="0"/>
                  </a:lnTo>
                  <a:lnTo>
                    <a:pt x="14904769" y="10518922"/>
                  </a:lnTo>
                  <a:lnTo>
                    <a:pt x="0" y="105189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0014" y="7130149"/>
              <a:ext cx="2748915" cy="2746375"/>
            </a:xfrm>
            <a:custGeom>
              <a:avLst/>
              <a:gdLst/>
              <a:ahLst/>
              <a:cxnLst/>
              <a:rect l="l" t="t" r="r" b="b"/>
              <a:pathLst>
                <a:path w="2748915" h="2746375">
                  <a:moveTo>
                    <a:pt x="0" y="0"/>
                  </a:moveTo>
                  <a:lnTo>
                    <a:pt x="48389" y="1087"/>
                  </a:lnTo>
                  <a:lnTo>
                    <a:pt x="96219" y="4320"/>
                  </a:lnTo>
                  <a:lnTo>
                    <a:pt x="143445" y="9650"/>
                  </a:lnTo>
                  <a:lnTo>
                    <a:pt x="190019" y="17031"/>
                  </a:lnTo>
                  <a:lnTo>
                    <a:pt x="235894" y="26417"/>
                  </a:lnTo>
                  <a:lnTo>
                    <a:pt x="281025" y="37761"/>
                  </a:lnTo>
                  <a:lnTo>
                    <a:pt x="325363" y="51016"/>
                  </a:lnTo>
                  <a:lnTo>
                    <a:pt x="368864" y="66135"/>
                  </a:lnTo>
                  <a:lnTo>
                    <a:pt x="411479" y="83073"/>
                  </a:lnTo>
                  <a:lnTo>
                    <a:pt x="453163" y="101782"/>
                  </a:lnTo>
                  <a:lnTo>
                    <a:pt x="493869" y="122215"/>
                  </a:lnTo>
                  <a:lnTo>
                    <a:pt x="533549" y="144327"/>
                  </a:lnTo>
                  <a:lnTo>
                    <a:pt x="572158" y="168069"/>
                  </a:lnTo>
                  <a:lnTo>
                    <a:pt x="609649" y="193397"/>
                  </a:lnTo>
                  <a:lnTo>
                    <a:pt x="645975" y="220263"/>
                  </a:lnTo>
                  <a:lnTo>
                    <a:pt x="681090" y="248620"/>
                  </a:lnTo>
                  <a:lnTo>
                    <a:pt x="714946" y="278422"/>
                  </a:lnTo>
                  <a:lnTo>
                    <a:pt x="747498" y="309622"/>
                  </a:lnTo>
                  <a:lnTo>
                    <a:pt x="778698" y="342173"/>
                  </a:lnTo>
                  <a:lnTo>
                    <a:pt x="808499" y="376029"/>
                  </a:lnTo>
                  <a:lnTo>
                    <a:pt x="836857" y="411144"/>
                  </a:lnTo>
                  <a:lnTo>
                    <a:pt x="863722" y="447470"/>
                  </a:lnTo>
                  <a:lnTo>
                    <a:pt x="889050" y="484961"/>
                  </a:lnTo>
                  <a:lnTo>
                    <a:pt x="912793" y="523570"/>
                  </a:lnTo>
                  <a:lnTo>
                    <a:pt x="934905" y="563250"/>
                  </a:lnTo>
                  <a:lnTo>
                    <a:pt x="955338" y="603956"/>
                  </a:lnTo>
                  <a:lnTo>
                    <a:pt x="974047" y="645640"/>
                  </a:lnTo>
                  <a:lnTo>
                    <a:pt x="990985" y="688256"/>
                  </a:lnTo>
                  <a:lnTo>
                    <a:pt x="1006104" y="731756"/>
                  </a:lnTo>
                  <a:lnTo>
                    <a:pt x="1019360" y="776095"/>
                  </a:lnTo>
                  <a:lnTo>
                    <a:pt x="1030703" y="821226"/>
                  </a:lnTo>
                  <a:lnTo>
                    <a:pt x="1040089" y="867102"/>
                  </a:lnTo>
                  <a:lnTo>
                    <a:pt x="1047471" y="913676"/>
                  </a:lnTo>
                  <a:lnTo>
                    <a:pt x="1052801" y="960902"/>
                  </a:lnTo>
                  <a:lnTo>
                    <a:pt x="1056033" y="1008733"/>
                  </a:lnTo>
                  <a:lnTo>
                    <a:pt x="1057121" y="1057122"/>
                  </a:lnTo>
                </a:path>
                <a:path w="2748915" h="2746375">
                  <a:moveTo>
                    <a:pt x="2748484" y="2746245"/>
                  </a:moveTo>
                  <a:lnTo>
                    <a:pt x="2700327" y="2745573"/>
                  </a:lnTo>
                  <a:lnTo>
                    <a:pt x="2652504" y="2743567"/>
                  </a:lnTo>
                  <a:lnTo>
                    <a:pt x="2605032" y="2740247"/>
                  </a:lnTo>
                  <a:lnTo>
                    <a:pt x="2557929" y="2735630"/>
                  </a:lnTo>
                  <a:lnTo>
                    <a:pt x="2511212" y="2729734"/>
                  </a:lnTo>
                  <a:lnTo>
                    <a:pt x="2464901" y="2722576"/>
                  </a:lnTo>
                  <a:lnTo>
                    <a:pt x="2419012" y="2714175"/>
                  </a:lnTo>
                  <a:lnTo>
                    <a:pt x="2373563" y="2704547"/>
                  </a:lnTo>
                  <a:lnTo>
                    <a:pt x="2328573" y="2693712"/>
                  </a:lnTo>
                  <a:lnTo>
                    <a:pt x="2284059" y="2681687"/>
                  </a:lnTo>
                  <a:lnTo>
                    <a:pt x="2240039" y="2668490"/>
                  </a:lnTo>
                  <a:lnTo>
                    <a:pt x="2196530" y="2654139"/>
                  </a:lnTo>
                  <a:lnTo>
                    <a:pt x="2153551" y="2638651"/>
                  </a:lnTo>
                  <a:lnTo>
                    <a:pt x="2111120" y="2622044"/>
                  </a:lnTo>
                  <a:lnTo>
                    <a:pt x="2069254" y="2604337"/>
                  </a:lnTo>
                  <a:lnTo>
                    <a:pt x="2027971" y="2585547"/>
                  </a:lnTo>
                  <a:lnTo>
                    <a:pt x="1987290" y="2565691"/>
                  </a:lnTo>
                  <a:lnTo>
                    <a:pt x="1947227" y="2544789"/>
                  </a:lnTo>
                  <a:lnTo>
                    <a:pt x="1907801" y="2522857"/>
                  </a:lnTo>
                  <a:lnTo>
                    <a:pt x="1869029" y="2499913"/>
                  </a:lnTo>
                  <a:lnTo>
                    <a:pt x="1830930" y="2475976"/>
                  </a:lnTo>
                  <a:lnTo>
                    <a:pt x="1793521" y="2451063"/>
                  </a:lnTo>
                  <a:lnTo>
                    <a:pt x="1756821" y="2425192"/>
                  </a:lnTo>
                  <a:lnTo>
                    <a:pt x="1720846" y="2398381"/>
                  </a:lnTo>
                  <a:lnTo>
                    <a:pt x="1685615" y="2370648"/>
                  </a:lnTo>
                  <a:lnTo>
                    <a:pt x="1651146" y="2342010"/>
                  </a:lnTo>
                  <a:lnTo>
                    <a:pt x="1617456" y="2312485"/>
                  </a:lnTo>
                  <a:lnTo>
                    <a:pt x="1584564" y="2282092"/>
                  </a:lnTo>
                  <a:lnTo>
                    <a:pt x="1552487" y="2250848"/>
                  </a:lnTo>
                  <a:lnTo>
                    <a:pt x="1521243" y="2218771"/>
                  </a:lnTo>
                  <a:lnTo>
                    <a:pt x="1490850" y="2185878"/>
                  </a:lnTo>
                  <a:lnTo>
                    <a:pt x="1461325" y="2152189"/>
                  </a:lnTo>
                  <a:lnTo>
                    <a:pt x="1432687" y="2117719"/>
                  </a:lnTo>
                  <a:lnTo>
                    <a:pt x="1404954" y="2082488"/>
                  </a:lnTo>
                  <a:lnTo>
                    <a:pt x="1378143" y="2046514"/>
                  </a:lnTo>
                  <a:lnTo>
                    <a:pt x="1352272" y="2009813"/>
                  </a:lnTo>
                  <a:lnTo>
                    <a:pt x="1327359" y="1972404"/>
                  </a:lnTo>
                  <a:lnTo>
                    <a:pt x="1303422" y="1934305"/>
                  </a:lnTo>
                  <a:lnTo>
                    <a:pt x="1280479" y="1895533"/>
                  </a:lnTo>
                  <a:lnTo>
                    <a:pt x="1258547" y="1856107"/>
                  </a:lnTo>
                  <a:lnTo>
                    <a:pt x="1237644" y="1816044"/>
                  </a:lnTo>
                  <a:lnTo>
                    <a:pt x="1217789" y="1775363"/>
                  </a:lnTo>
                  <a:lnTo>
                    <a:pt x="1198999" y="1734080"/>
                  </a:lnTo>
                  <a:lnTo>
                    <a:pt x="1181292" y="1692214"/>
                  </a:lnTo>
                  <a:lnTo>
                    <a:pt x="1164685" y="1649782"/>
                  </a:lnTo>
                  <a:lnTo>
                    <a:pt x="1149197" y="1606804"/>
                  </a:lnTo>
                  <a:lnTo>
                    <a:pt x="1134846" y="1563295"/>
                  </a:lnTo>
                  <a:lnTo>
                    <a:pt x="1121649" y="1519275"/>
                  </a:lnTo>
                  <a:lnTo>
                    <a:pt x="1109624" y="1474761"/>
                  </a:lnTo>
                  <a:lnTo>
                    <a:pt x="1098789" y="1429770"/>
                  </a:lnTo>
                  <a:lnTo>
                    <a:pt x="1089162" y="1384322"/>
                  </a:lnTo>
                  <a:lnTo>
                    <a:pt x="1080761" y="1338433"/>
                  </a:lnTo>
                  <a:lnTo>
                    <a:pt x="1073603" y="1292121"/>
                  </a:lnTo>
                  <a:lnTo>
                    <a:pt x="1067706" y="1245405"/>
                  </a:lnTo>
                  <a:lnTo>
                    <a:pt x="1063089" y="1198302"/>
                  </a:lnTo>
                  <a:lnTo>
                    <a:pt x="1059769" y="1150830"/>
                  </a:lnTo>
                  <a:lnTo>
                    <a:pt x="1057764" y="1103007"/>
                  </a:lnTo>
                  <a:lnTo>
                    <a:pt x="1057092" y="105485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277" y="7053530"/>
              <a:ext cx="4105275" cy="2266950"/>
            </a:xfrm>
            <a:custGeom>
              <a:avLst/>
              <a:gdLst/>
              <a:ahLst/>
              <a:cxnLst/>
              <a:rect l="l" t="t" r="r" b="b"/>
              <a:pathLst>
                <a:path w="4105275" h="2266950">
                  <a:moveTo>
                    <a:pt x="0" y="1133370"/>
                  </a:moveTo>
                  <a:lnTo>
                    <a:pt x="4105120" y="1133370"/>
                  </a:lnTo>
                </a:path>
                <a:path w="4105275" h="2266950">
                  <a:moveTo>
                    <a:pt x="1133367" y="2266732"/>
                  </a:moveTo>
                  <a:lnTo>
                    <a:pt x="1133367" y="0"/>
                  </a:lnTo>
                </a:path>
                <a:path w="4105275" h="2266950">
                  <a:moveTo>
                    <a:pt x="3880923" y="1345406"/>
                  </a:moveTo>
                  <a:lnTo>
                    <a:pt x="3880923" y="92133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850" y="5519574"/>
              <a:ext cx="3392170" cy="5001260"/>
            </a:xfrm>
            <a:custGeom>
              <a:avLst/>
              <a:gdLst/>
              <a:ahLst/>
              <a:cxnLst/>
              <a:rect l="l" t="t" r="r" b="b"/>
              <a:pathLst>
                <a:path w="3392170" h="5001259">
                  <a:moveTo>
                    <a:pt x="0" y="5000816"/>
                  </a:moveTo>
                  <a:lnTo>
                    <a:pt x="0" y="1612460"/>
                  </a:lnTo>
                  <a:lnTo>
                    <a:pt x="634272" y="1612460"/>
                  </a:lnTo>
                </a:path>
                <a:path w="3392170" h="5001259">
                  <a:moveTo>
                    <a:pt x="8769" y="0"/>
                  </a:moveTo>
                  <a:lnTo>
                    <a:pt x="3391556" y="0"/>
                  </a:lnTo>
                  <a:lnTo>
                    <a:pt x="3391556" y="845690"/>
                  </a:lnTo>
                  <a:lnTo>
                    <a:pt x="8769" y="845690"/>
                  </a:lnTo>
                  <a:lnTo>
                    <a:pt x="876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784" y="1219424"/>
              <a:ext cx="6582409" cy="6484620"/>
            </a:xfrm>
            <a:custGeom>
              <a:avLst/>
              <a:gdLst/>
              <a:ahLst/>
              <a:cxnLst/>
              <a:rect l="l" t="t" r="r" b="b"/>
              <a:pathLst>
                <a:path w="6582409" h="6484620">
                  <a:moveTo>
                    <a:pt x="6582103" y="6484129"/>
                  </a:moveTo>
                  <a:lnTo>
                    <a:pt x="1701486" y="1603515"/>
                  </a:lnTo>
                </a:path>
                <a:path w="6582409" h="6484620">
                  <a:moveTo>
                    <a:pt x="0" y="5140703"/>
                  </a:moveTo>
                  <a:lnTo>
                    <a:pt x="514069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4538" y="6372201"/>
              <a:ext cx="0" cy="4140835"/>
            </a:xfrm>
            <a:custGeom>
              <a:avLst/>
              <a:gdLst/>
              <a:ahLst/>
              <a:cxnLst/>
              <a:rect l="l" t="t" r="r" b="b"/>
              <a:pathLst>
                <a:path h="4140834">
                  <a:moveTo>
                    <a:pt x="0" y="0"/>
                  </a:moveTo>
                  <a:lnTo>
                    <a:pt x="0" y="414067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514" y="805474"/>
              <a:ext cx="4712335" cy="4712335"/>
            </a:xfrm>
            <a:custGeom>
              <a:avLst/>
              <a:gdLst/>
              <a:ahLst/>
              <a:cxnLst/>
              <a:rect l="l" t="t" r="r" b="b"/>
              <a:pathLst>
                <a:path w="4712335" h="4712335">
                  <a:moveTo>
                    <a:pt x="0" y="4711835"/>
                  </a:moveTo>
                  <a:lnTo>
                    <a:pt x="471183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9779" y="1653883"/>
              <a:ext cx="4710430" cy="4710430"/>
            </a:xfrm>
            <a:custGeom>
              <a:avLst/>
              <a:gdLst/>
              <a:ahLst/>
              <a:cxnLst/>
              <a:rect l="l" t="t" r="r" b="b"/>
              <a:pathLst>
                <a:path w="4710430" h="4710430">
                  <a:moveTo>
                    <a:pt x="4710031" y="0"/>
                  </a:moveTo>
                  <a:lnTo>
                    <a:pt x="0" y="4710031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1951" y="844120"/>
              <a:ext cx="2633345" cy="2632075"/>
            </a:xfrm>
            <a:custGeom>
              <a:avLst/>
              <a:gdLst/>
              <a:ahLst/>
              <a:cxnLst/>
              <a:rect l="l" t="t" r="r" b="b"/>
              <a:pathLst>
                <a:path w="2633345" h="2632075">
                  <a:moveTo>
                    <a:pt x="0" y="0"/>
                  </a:moveTo>
                  <a:lnTo>
                    <a:pt x="2633159" y="263196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3159" y="6873553"/>
            <a:ext cx="14541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418522" y="923029"/>
            <a:ext cx="4847590" cy="9594215"/>
            <a:chOff x="1418522" y="923029"/>
            <a:chExt cx="4847590" cy="959421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513" y="1637229"/>
              <a:ext cx="4739005" cy="5511800"/>
            </a:xfrm>
            <a:custGeom>
              <a:avLst/>
              <a:gdLst/>
              <a:ahLst/>
              <a:cxnLst/>
              <a:rect l="l" t="t" r="r" b="b"/>
              <a:pathLst>
                <a:path w="4739005" h="5511800">
                  <a:moveTo>
                    <a:pt x="42291" y="5490146"/>
                  </a:moveTo>
                  <a:lnTo>
                    <a:pt x="40627" y="5481917"/>
                  </a:lnTo>
                  <a:lnTo>
                    <a:pt x="36093" y="5475198"/>
                  </a:lnTo>
                  <a:lnTo>
                    <a:pt x="29375" y="5470677"/>
                  </a:lnTo>
                  <a:lnTo>
                    <a:pt x="21145" y="5469013"/>
                  </a:lnTo>
                  <a:lnTo>
                    <a:pt x="12915" y="5470677"/>
                  </a:lnTo>
                  <a:lnTo>
                    <a:pt x="6197" y="5475198"/>
                  </a:lnTo>
                  <a:lnTo>
                    <a:pt x="1663" y="5481917"/>
                  </a:lnTo>
                  <a:lnTo>
                    <a:pt x="0" y="5490146"/>
                  </a:lnTo>
                  <a:lnTo>
                    <a:pt x="1663" y="5498376"/>
                  </a:lnTo>
                  <a:lnTo>
                    <a:pt x="6197" y="5505094"/>
                  </a:lnTo>
                  <a:lnTo>
                    <a:pt x="12915" y="5509628"/>
                  </a:lnTo>
                  <a:lnTo>
                    <a:pt x="21145" y="5511292"/>
                  </a:lnTo>
                  <a:lnTo>
                    <a:pt x="29375" y="5509628"/>
                  </a:lnTo>
                  <a:lnTo>
                    <a:pt x="36093" y="5505094"/>
                  </a:lnTo>
                  <a:lnTo>
                    <a:pt x="40627" y="5498376"/>
                  </a:lnTo>
                  <a:lnTo>
                    <a:pt x="42291" y="5490146"/>
                  </a:lnTo>
                  <a:close/>
                </a:path>
                <a:path w="4739005" h="5511800">
                  <a:moveTo>
                    <a:pt x="4738827" y="21145"/>
                  </a:moveTo>
                  <a:lnTo>
                    <a:pt x="4737163" y="12915"/>
                  </a:lnTo>
                  <a:lnTo>
                    <a:pt x="4732642" y="6197"/>
                  </a:lnTo>
                  <a:lnTo>
                    <a:pt x="4725924" y="1663"/>
                  </a:lnTo>
                  <a:lnTo>
                    <a:pt x="4717694" y="0"/>
                  </a:lnTo>
                  <a:lnTo>
                    <a:pt x="4709465" y="1663"/>
                  </a:lnTo>
                  <a:lnTo>
                    <a:pt x="4702734" y="6197"/>
                  </a:lnTo>
                  <a:lnTo>
                    <a:pt x="4698212" y="12915"/>
                  </a:lnTo>
                  <a:lnTo>
                    <a:pt x="4696549" y="21145"/>
                  </a:lnTo>
                  <a:lnTo>
                    <a:pt x="4698212" y="29375"/>
                  </a:lnTo>
                  <a:lnTo>
                    <a:pt x="4702734" y="36093"/>
                  </a:lnTo>
                  <a:lnTo>
                    <a:pt x="4709465" y="40627"/>
                  </a:lnTo>
                  <a:lnTo>
                    <a:pt x="4717694" y="42291"/>
                  </a:lnTo>
                  <a:lnTo>
                    <a:pt x="4725924" y="40627"/>
                  </a:lnTo>
                  <a:lnTo>
                    <a:pt x="4732642" y="36093"/>
                  </a:lnTo>
                  <a:lnTo>
                    <a:pt x="4737163" y="29375"/>
                  </a:lnTo>
                  <a:lnTo>
                    <a:pt x="4738827" y="2114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7548" y="929379"/>
              <a:ext cx="2819400" cy="2813050"/>
            </a:xfrm>
            <a:custGeom>
              <a:avLst/>
              <a:gdLst/>
              <a:ahLst/>
              <a:cxnLst/>
              <a:rect l="l" t="t" r="r" b="b"/>
              <a:pathLst>
                <a:path w="2819400" h="2813050">
                  <a:moveTo>
                    <a:pt x="2395220" y="0"/>
                  </a:moveTo>
                  <a:lnTo>
                    <a:pt x="0" y="2394291"/>
                  </a:lnTo>
                  <a:lnTo>
                    <a:pt x="422445" y="2812860"/>
                  </a:lnTo>
                  <a:lnTo>
                    <a:pt x="2819210" y="415004"/>
                  </a:lnTo>
                  <a:lnTo>
                    <a:pt x="2395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7548" y="929379"/>
              <a:ext cx="2819400" cy="2813050"/>
            </a:xfrm>
            <a:custGeom>
              <a:avLst/>
              <a:gdLst/>
              <a:ahLst/>
              <a:cxnLst/>
              <a:rect l="l" t="t" r="r" b="b"/>
              <a:pathLst>
                <a:path w="2819400" h="2813050">
                  <a:moveTo>
                    <a:pt x="0" y="2394291"/>
                  </a:moveTo>
                  <a:lnTo>
                    <a:pt x="422445" y="2812860"/>
                  </a:lnTo>
                  <a:lnTo>
                    <a:pt x="2819210" y="415004"/>
                  </a:lnTo>
                  <a:lnTo>
                    <a:pt x="2395220" y="0"/>
                  </a:lnTo>
                  <a:lnTo>
                    <a:pt x="0" y="239429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79950" y="1793736"/>
              <a:ext cx="4573270" cy="8719185"/>
            </a:xfrm>
            <a:custGeom>
              <a:avLst/>
              <a:gdLst/>
              <a:ahLst/>
              <a:cxnLst/>
              <a:rect l="l" t="t" r="r" b="b"/>
              <a:pathLst>
                <a:path w="4573270" h="8719185">
                  <a:moveTo>
                    <a:pt x="1422" y="8719153"/>
                  </a:moveTo>
                  <a:lnTo>
                    <a:pt x="1422" y="4568766"/>
                  </a:lnTo>
                </a:path>
                <a:path w="4573270" h="8719185">
                  <a:moveTo>
                    <a:pt x="4572957" y="0"/>
                  </a:moveTo>
                  <a:lnTo>
                    <a:pt x="0" y="4572961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3215" y="177894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142" y="0"/>
                  </a:moveTo>
                  <a:lnTo>
                    <a:pt x="12912" y="1661"/>
                  </a:lnTo>
                  <a:lnTo>
                    <a:pt x="6191" y="6193"/>
                  </a:lnTo>
                  <a:lnTo>
                    <a:pt x="1661" y="12913"/>
                  </a:lnTo>
                  <a:lnTo>
                    <a:pt x="0" y="21141"/>
                  </a:lnTo>
                  <a:lnTo>
                    <a:pt x="1661" y="29370"/>
                  </a:lnTo>
                  <a:lnTo>
                    <a:pt x="6191" y="36091"/>
                  </a:lnTo>
                  <a:lnTo>
                    <a:pt x="12912" y="40622"/>
                  </a:lnTo>
                  <a:lnTo>
                    <a:pt x="21142" y="42284"/>
                  </a:lnTo>
                  <a:lnTo>
                    <a:pt x="29370" y="40622"/>
                  </a:lnTo>
                  <a:lnTo>
                    <a:pt x="36090" y="36091"/>
                  </a:lnTo>
                  <a:lnTo>
                    <a:pt x="40620" y="29370"/>
                  </a:lnTo>
                  <a:lnTo>
                    <a:pt x="42282" y="21141"/>
                  </a:lnTo>
                  <a:lnTo>
                    <a:pt x="40620" y="12913"/>
                  </a:lnTo>
                  <a:lnTo>
                    <a:pt x="36090" y="6193"/>
                  </a:lnTo>
                  <a:lnTo>
                    <a:pt x="29370" y="1661"/>
                  </a:lnTo>
                  <a:lnTo>
                    <a:pt x="2114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5023" y="6926965"/>
            <a:ext cx="14541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50" dirty="0">
                <a:solidFill>
                  <a:srgbClr val="00A759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700000">
            <a:off x="6083419" y="1585252"/>
            <a:ext cx="35515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2100" baseline="1984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r>
              <a:rPr sz="2100" spc="209" baseline="1984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00A759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660921" y="4942866"/>
            <a:ext cx="3939540" cy="5577840"/>
            <a:chOff x="1660921" y="4942866"/>
            <a:chExt cx="3939540" cy="557784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0921" y="7136067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142" y="0"/>
                  </a:moveTo>
                  <a:lnTo>
                    <a:pt x="12913" y="1661"/>
                  </a:lnTo>
                  <a:lnTo>
                    <a:pt x="6193" y="6193"/>
                  </a:lnTo>
                  <a:lnTo>
                    <a:pt x="1661" y="12913"/>
                  </a:lnTo>
                  <a:lnTo>
                    <a:pt x="0" y="21142"/>
                  </a:lnTo>
                  <a:lnTo>
                    <a:pt x="1661" y="29373"/>
                  </a:lnTo>
                  <a:lnTo>
                    <a:pt x="6193" y="36094"/>
                  </a:lnTo>
                  <a:lnTo>
                    <a:pt x="12913" y="40624"/>
                  </a:lnTo>
                  <a:lnTo>
                    <a:pt x="21142" y="42285"/>
                  </a:lnTo>
                  <a:lnTo>
                    <a:pt x="29373" y="40624"/>
                  </a:lnTo>
                  <a:lnTo>
                    <a:pt x="36093" y="36094"/>
                  </a:lnTo>
                  <a:lnTo>
                    <a:pt x="40624" y="29373"/>
                  </a:lnTo>
                  <a:lnTo>
                    <a:pt x="42285" y="21142"/>
                  </a:lnTo>
                  <a:lnTo>
                    <a:pt x="40624" y="12913"/>
                  </a:lnTo>
                  <a:lnTo>
                    <a:pt x="36093" y="6193"/>
                  </a:lnTo>
                  <a:lnTo>
                    <a:pt x="29373" y="1661"/>
                  </a:lnTo>
                  <a:lnTo>
                    <a:pt x="2114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2510" y="4971111"/>
              <a:ext cx="1386840" cy="5545455"/>
            </a:xfrm>
            <a:custGeom>
              <a:avLst/>
              <a:gdLst/>
              <a:ahLst/>
              <a:cxnLst/>
              <a:rect l="l" t="t" r="r" b="b"/>
              <a:pathLst>
                <a:path w="1386839" h="5545455">
                  <a:moveTo>
                    <a:pt x="2900" y="5545449"/>
                  </a:moveTo>
                  <a:lnTo>
                    <a:pt x="2900" y="1397295"/>
                  </a:lnTo>
                </a:path>
                <a:path w="1386839" h="5545455">
                  <a:moveTo>
                    <a:pt x="1386780" y="0"/>
                  </a:moveTo>
                  <a:lnTo>
                    <a:pt x="0" y="138678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57821" y="4942866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1144" y="0"/>
                  </a:moveTo>
                  <a:lnTo>
                    <a:pt x="13189" y="1547"/>
                  </a:lnTo>
                  <a:lnTo>
                    <a:pt x="6194" y="6190"/>
                  </a:lnTo>
                  <a:lnTo>
                    <a:pt x="1548" y="13185"/>
                  </a:lnTo>
                  <a:lnTo>
                    <a:pt x="0" y="21141"/>
                  </a:lnTo>
                  <a:lnTo>
                    <a:pt x="1548" y="29097"/>
                  </a:lnTo>
                  <a:lnTo>
                    <a:pt x="6194" y="36092"/>
                  </a:lnTo>
                  <a:lnTo>
                    <a:pt x="13189" y="40738"/>
                  </a:lnTo>
                  <a:lnTo>
                    <a:pt x="21144" y="42286"/>
                  </a:lnTo>
                  <a:lnTo>
                    <a:pt x="29099" y="40738"/>
                  </a:lnTo>
                  <a:lnTo>
                    <a:pt x="36092" y="36092"/>
                  </a:lnTo>
                  <a:lnTo>
                    <a:pt x="40737" y="29097"/>
                  </a:lnTo>
                  <a:lnTo>
                    <a:pt x="42285" y="21141"/>
                  </a:lnTo>
                  <a:lnTo>
                    <a:pt x="40737" y="13185"/>
                  </a:lnTo>
                  <a:lnTo>
                    <a:pt x="36092" y="6190"/>
                  </a:lnTo>
                  <a:lnTo>
                    <a:pt x="29099" y="1547"/>
                  </a:lnTo>
                  <a:lnTo>
                    <a:pt x="2114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700000">
            <a:off x="5560066" y="4804461"/>
            <a:ext cx="200206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sz="1400" spc="-50" dirty="0">
                <a:solidFill>
                  <a:srgbClr val="00A3D4"/>
                </a:solidFill>
                <a:latin typeface="Arial"/>
                <a:cs typeface="Arial"/>
              </a:rPr>
              <a:t>J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800417" y="841979"/>
            <a:ext cx="13784580" cy="9678670"/>
            <a:chOff x="800417" y="841979"/>
            <a:chExt cx="13784580" cy="9678670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39065" y="7678170"/>
              <a:ext cx="2242820" cy="14604"/>
            </a:xfrm>
            <a:custGeom>
              <a:avLst/>
              <a:gdLst/>
              <a:ahLst/>
              <a:cxnLst/>
              <a:rect l="l" t="t" r="r" b="b"/>
              <a:pathLst>
                <a:path w="2242820" h="14604">
                  <a:moveTo>
                    <a:pt x="2242644" y="14208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888" y="6106554"/>
              <a:ext cx="1586230" cy="1586230"/>
            </a:xfrm>
            <a:custGeom>
              <a:avLst/>
              <a:gdLst/>
              <a:ahLst/>
              <a:cxnLst/>
              <a:rect l="l" t="t" r="r" b="b"/>
              <a:pathLst>
                <a:path w="1586229" h="1586229">
                  <a:moveTo>
                    <a:pt x="1585821" y="1585824"/>
                  </a:moveTo>
                  <a:lnTo>
                    <a:pt x="250736" y="250736"/>
                  </a:lnTo>
                </a:path>
                <a:path w="1586229" h="1586229">
                  <a:moveTo>
                    <a:pt x="175985" y="1759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9616" y="6176819"/>
              <a:ext cx="666115" cy="1502410"/>
            </a:xfrm>
            <a:custGeom>
              <a:avLst/>
              <a:gdLst/>
              <a:ahLst/>
              <a:cxnLst/>
              <a:rect l="l" t="t" r="r" b="b"/>
              <a:pathLst>
                <a:path w="666114" h="1502409">
                  <a:moveTo>
                    <a:pt x="108267" y="986180"/>
                  </a:moveTo>
                  <a:lnTo>
                    <a:pt x="84366" y="1030490"/>
                  </a:lnTo>
                  <a:lnTo>
                    <a:pt x="73837" y="1078255"/>
                  </a:lnTo>
                  <a:lnTo>
                    <a:pt x="64401" y="1126299"/>
                  </a:lnTo>
                  <a:lnTo>
                    <a:pt x="56045" y="1174597"/>
                  </a:lnTo>
                  <a:lnTo>
                    <a:pt x="48793" y="1223149"/>
                  </a:lnTo>
                  <a:lnTo>
                    <a:pt x="42646" y="1271930"/>
                  </a:lnTo>
                  <a:lnTo>
                    <a:pt x="37515" y="1322057"/>
                  </a:lnTo>
                  <a:lnTo>
                    <a:pt x="33883" y="1367624"/>
                  </a:lnTo>
                  <a:lnTo>
                    <a:pt x="30238" y="1367612"/>
                  </a:lnTo>
                  <a:lnTo>
                    <a:pt x="30238" y="1435900"/>
                  </a:lnTo>
                  <a:lnTo>
                    <a:pt x="30226" y="1436370"/>
                  </a:lnTo>
                  <a:lnTo>
                    <a:pt x="29756" y="1450289"/>
                  </a:lnTo>
                  <a:lnTo>
                    <a:pt x="30238" y="1435900"/>
                  </a:lnTo>
                  <a:lnTo>
                    <a:pt x="30238" y="1367612"/>
                  </a:lnTo>
                  <a:lnTo>
                    <a:pt x="0" y="1367409"/>
                  </a:lnTo>
                  <a:lnTo>
                    <a:pt x="29095" y="1478826"/>
                  </a:lnTo>
                  <a:lnTo>
                    <a:pt x="28968" y="1485620"/>
                  </a:lnTo>
                  <a:lnTo>
                    <a:pt x="28803" y="1501990"/>
                  </a:lnTo>
                  <a:lnTo>
                    <a:pt x="35153" y="1502029"/>
                  </a:lnTo>
                  <a:lnTo>
                    <a:pt x="41503" y="1502067"/>
                  </a:lnTo>
                  <a:lnTo>
                    <a:pt x="41668" y="1485620"/>
                  </a:lnTo>
                  <a:lnTo>
                    <a:pt x="41808" y="1477797"/>
                  </a:lnTo>
                  <a:lnTo>
                    <a:pt x="72009" y="1367866"/>
                  </a:lnTo>
                  <a:lnTo>
                    <a:pt x="46596" y="1367701"/>
                  </a:lnTo>
                  <a:lnTo>
                    <a:pt x="50368" y="1320901"/>
                  </a:lnTo>
                  <a:lnTo>
                    <a:pt x="55257" y="1273365"/>
                  </a:lnTo>
                  <a:lnTo>
                    <a:pt x="61366" y="1224889"/>
                  </a:lnTo>
                  <a:lnTo>
                    <a:pt x="68580" y="1176629"/>
                  </a:lnTo>
                  <a:lnTo>
                    <a:pt x="76885" y="1128610"/>
                  </a:lnTo>
                  <a:lnTo>
                    <a:pt x="86271" y="1080846"/>
                  </a:lnTo>
                  <a:lnTo>
                    <a:pt x="96735" y="1033360"/>
                  </a:lnTo>
                  <a:lnTo>
                    <a:pt x="104305" y="1001877"/>
                  </a:lnTo>
                  <a:lnTo>
                    <a:pt x="108267" y="986180"/>
                  </a:lnTo>
                  <a:close/>
                </a:path>
                <a:path w="666114" h="1502409">
                  <a:moveTo>
                    <a:pt x="665505" y="8978"/>
                  </a:moveTo>
                  <a:lnTo>
                    <a:pt x="661022" y="4495"/>
                  </a:lnTo>
                  <a:lnTo>
                    <a:pt x="656526" y="0"/>
                  </a:lnTo>
                  <a:lnTo>
                    <a:pt x="644829" y="11798"/>
                  </a:lnTo>
                  <a:lnTo>
                    <a:pt x="640245" y="16484"/>
                  </a:lnTo>
                  <a:lnTo>
                    <a:pt x="540524" y="74066"/>
                  </a:lnTo>
                  <a:lnTo>
                    <a:pt x="564476" y="98018"/>
                  </a:lnTo>
                  <a:lnTo>
                    <a:pt x="533412" y="134035"/>
                  </a:lnTo>
                  <a:lnTo>
                    <a:pt x="501992" y="172186"/>
                  </a:lnTo>
                  <a:lnTo>
                    <a:pt x="471512" y="210985"/>
                  </a:lnTo>
                  <a:lnTo>
                    <a:pt x="441972" y="250418"/>
                  </a:lnTo>
                  <a:lnTo>
                    <a:pt x="413385" y="290474"/>
                  </a:lnTo>
                  <a:lnTo>
                    <a:pt x="385762" y="331127"/>
                  </a:lnTo>
                  <a:lnTo>
                    <a:pt x="359092" y="372351"/>
                  </a:lnTo>
                  <a:lnTo>
                    <a:pt x="333413" y="414147"/>
                  </a:lnTo>
                  <a:lnTo>
                    <a:pt x="344297" y="420662"/>
                  </a:lnTo>
                  <a:lnTo>
                    <a:pt x="352704" y="406755"/>
                  </a:lnTo>
                  <a:lnTo>
                    <a:pt x="361213" y="392912"/>
                  </a:lnTo>
                  <a:lnTo>
                    <a:pt x="387400" y="351739"/>
                  </a:lnTo>
                  <a:lnTo>
                    <a:pt x="414540" y="311137"/>
                  </a:lnTo>
                  <a:lnTo>
                    <a:pt x="442645" y="271119"/>
                  </a:lnTo>
                  <a:lnTo>
                    <a:pt x="471690" y="231711"/>
                  </a:lnTo>
                  <a:lnTo>
                    <a:pt x="501688" y="192925"/>
                  </a:lnTo>
                  <a:lnTo>
                    <a:pt x="532612" y="154787"/>
                  </a:lnTo>
                  <a:lnTo>
                    <a:pt x="564464" y="117297"/>
                  </a:lnTo>
                  <a:lnTo>
                    <a:pt x="573481" y="107022"/>
                  </a:lnTo>
                  <a:lnTo>
                    <a:pt x="591451" y="124980"/>
                  </a:lnTo>
                  <a:lnTo>
                    <a:pt x="648449" y="26250"/>
                  </a:lnTo>
                  <a:lnTo>
                    <a:pt x="653872" y="20701"/>
                  </a:lnTo>
                  <a:lnTo>
                    <a:pt x="665505" y="89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6008" y="3792559"/>
              <a:ext cx="3775075" cy="2049780"/>
            </a:xfrm>
            <a:custGeom>
              <a:avLst/>
              <a:gdLst/>
              <a:ahLst/>
              <a:cxnLst/>
              <a:rect l="l" t="t" r="r" b="b"/>
              <a:pathLst>
                <a:path w="3775075" h="2049779">
                  <a:moveTo>
                    <a:pt x="0" y="0"/>
                  </a:moveTo>
                  <a:lnTo>
                    <a:pt x="3586179" y="2049733"/>
                  </a:lnTo>
                </a:path>
                <a:path w="3775075" h="2049779">
                  <a:moveTo>
                    <a:pt x="3775039" y="1129579"/>
                  </a:moveTo>
                  <a:lnTo>
                    <a:pt x="2260500" y="20039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5098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3797" y="0"/>
                  </a:moveTo>
                  <a:lnTo>
                    <a:pt x="3782" y="51897"/>
                  </a:lnTo>
                  <a:lnTo>
                    <a:pt x="0" y="1235660"/>
                  </a:lnTo>
                  <a:lnTo>
                    <a:pt x="347" y="2986714"/>
                  </a:lnTo>
                  <a:lnTo>
                    <a:pt x="2243580" y="4265240"/>
                  </a:lnTo>
                  <a:lnTo>
                    <a:pt x="2246939" y="3664245"/>
                  </a:lnTo>
                  <a:lnTo>
                    <a:pt x="2207580" y="3641637"/>
                  </a:lnTo>
                  <a:lnTo>
                    <a:pt x="2168581" y="3617560"/>
                  </a:lnTo>
                  <a:lnTo>
                    <a:pt x="2129961" y="3592053"/>
                  </a:lnTo>
                  <a:lnTo>
                    <a:pt x="2091739" y="3565153"/>
                  </a:lnTo>
                  <a:lnTo>
                    <a:pt x="2053934" y="3536898"/>
                  </a:lnTo>
                  <a:lnTo>
                    <a:pt x="2016565" y="3507327"/>
                  </a:lnTo>
                  <a:lnTo>
                    <a:pt x="1979650" y="3476477"/>
                  </a:lnTo>
                  <a:lnTo>
                    <a:pt x="1943209" y="3444386"/>
                  </a:lnTo>
                  <a:lnTo>
                    <a:pt x="1907261" y="3411093"/>
                  </a:lnTo>
                  <a:lnTo>
                    <a:pt x="1871823" y="3376635"/>
                  </a:lnTo>
                  <a:lnTo>
                    <a:pt x="1836915" y="3341049"/>
                  </a:lnTo>
                  <a:lnTo>
                    <a:pt x="1802557" y="3304375"/>
                  </a:lnTo>
                  <a:lnTo>
                    <a:pt x="1768766" y="3266650"/>
                  </a:lnTo>
                  <a:lnTo>
                    <a:pt x="1735562" y="3227912"/>
                  </a:lnTo>
                  <a:lnTo>
                    <a:pt x="1702963" y="3188200"/>
                  </a:lnTo>
                  <a:lnTo>
                    <a:pt x="1670988" y="3147550"/>
                  </a:lnTo>
                  <a:lnTo>
                    <a:pt x="1639657" y="3106000"/>
                  </a:lnTo>
                  <a:lnTo>
                    <a:pt x="1608987" y="3063590"/>
                  </a:lnTo>
                  <a:lnTo>
                    <a:pt x="1578999" y="3020357"/>
                  </a:lnTo>
                  <a:lnTo>
                    <a:pt x="1549710" y="2976338"/>
                  </a:lnTo>
                  <a:lnTo>
                    <a:pt x="1521140" y="2931572"/>
                  </a:lnTo>
                  <a:lnTo>
                    <a:pt x="1493307" y="2886097"/>
                  </a:lnTo>
                  <a:lnTo>
                    <a:pt x="1466230" y="2839951"/>
                  </a:lnTo>
                  <a:lnTo>
                    <a:pt x="1439929" y="2793171"/>
                  </a:lnTo>
                  <a:lnTo>
                    <a:pt x="1414421" y="2745795"/>
                  </a:lnTo>
                  <a:lnTo>
                    <a:pt x="1390923" y="2700237"/>
                  </a:lnTo>
                  <a:lnTo>
                    <a:pt x="1368151" y="2654158"/>
                  </a:lnTo>
                  <a:lnTo>
                    <a:pt x="1346121" y="2607590"/>
                  </a:lnTo>
                  <a:lnTo>
                    <a:pt x="1324849" y="2560562"/>
                  </a:lnTo>
                  <a:lnTo>
                    <a:pt x="1304353" y="2513104"/>
                  </a:lnTo>
                  <a:lnTo>
                    <a:pt x="1284647" y="2465247"/>
                  </a:lnTo>
                  <a:lnTo>
                    <a:pt x="1265749" y="2417021"/>
                  </a:lnTo>
                  <a:lnTo>
                    <a:pt x="1247674" y="2368456"/>
                  </a:lnTo>
                  <a:lnTo>
                    <a:pt x="1230440" y="2319581"/>
                  </a:lnTo>
                  <a:lnTo>
                    <a:pt x="1214061" y="2270427"/>
                  </a:lnTo>
                  <a:lnTo>
                    <a:pt x="1198555" y="2221024"/>
                  </a:lnTo>
                  <a:lnTo>
                    <a:pt x="1183938" y="2171403"/>
                  </a:lnTo>
                  <a:lnTo>
                    <a:pt x="1170226" y="2121593"/>
                  </a:lnTo>
                  <a:lnTo>
                    <a:pt x="1157436" y="2071624"/>
                  </a:lnTo>
                  <a:lnTo>
                    <a:pt x="1145583" y="2021527"/>
                  </a:lnTo>
                  <a:lnTo>
                    <a:pt x="1134685" y="1971332"/>
                  </a:lnTo>
                  <a:lnTo>
                    <a:pt x="1124756" y="1921069"/>
                  </a:lnTo>
                  <a:lnTo>
                    <a:pt x="1115814" y="1870767"/>
                  </a:lnTo>
                  <a:lnTo>
                    <a:pt x="1107875" y="1820457"/>
                  </a:lnTo>
                  <a:lnTo>
                    <a:pt x="1100956" y="1770170"/>
                  </a:lnTo>
                  <a:lnTo>
                    <a:pt x="1095071" y="1719935"/>
                  </a:lnTo>
                  <a:lnTo>
                    <a:pt x="1090239" y="1669782"/>
                  </a:lnTo>
                  <a:lnTo>
                    <a:pt x="1086474" y="1619741"/>
                  </a:lnTo>
                  <a:lnTo>
                    <a:pt x="1083794" y="1569843"/>
                  </a:lnTo>
                  <a:lnTo>
                    <a:pt x="1082215" y="1520118"/>
                  </a:lnTo>
                  <a:lnTo>
                    <a:pt x="1081752" y="1470596"/>
                  </a:lnTo>
                  <a:lnTo>
                    <a:pt x="1080941" y="1420299"/>
                  </a:lnTo>
                  <a:lnTo>
                    <a:pt x="1078335" y="1369772"/>
                  </a:lnTo>
                  <a:lnTo>
                    <a:pt x="1073980" y="1319102"/>
                  </a:lnTo>
                  <a:lnTo>
                    <a:pt x="1067920" y="1268377"/>
                  </a:lnTo>
                  <a:lnTo>
                    <a:pt x="1060202" y="1217684"/>
                  </a:lnTo>
                  <a:lnTo>
                    <a:pt x="1050872" y="1167108"/>
                  </a:lnTo>
                  <a:lnTo>
                    <a:pt x="1039974" y="1116737"/>
                  </a:lnTo>
                  <a:lnTo>
                    <a:pt x="1027556" y="1066657"/>
                  </a:lnTo>
                  <a:lnTo>
                    <a:pt x="1013661" y="1016956"/>
                  </a:lnTo>
                  <a:lnTo>
                    <a:pt x="998336" y="967720"/>
                  </a:lnTo>
                  <a:lnTo>
                    <a:pt x="981627" y="919036"/>
                  </a:lnTo>
                  <a:lnTo>
                    <a:pt x="963580" y="870992"/>
                  </a:lnTo>
                  <a:lnTo>
                    <a:pt x="944239" y="823672"/>
                  </a:lnTo>
                  <a:lnTo>
                    <a:pt x="923650" y="777166"/>
                  </a:lnTo>
                  <a:lnTo>
                    <a:pt x="901860" y="731559"/>
                  </a:lnTo>
                  <a:lnTo>
                    <a:pt x="878913" y="686937"/>
                  </a:lnTo>
                  <a:lnTo>
                    <a:pt x="851531" y="637597"/>
                  </a:lnTo>
                  <a:lnTo>
                    <a:pt x="822799" y="589769"/>
                  </a:lnTo>
                  <a:lnTo>
                    <a:pt x="792785" y="543574"/>
                  </a:lnTo>
                  <a:lnTo>
                    <a:pt x="761555" y="499130"/>
                  </a:lnTo>
                  <a:lnTo>
                    <a:pt x="729175" y="456560"/>
                  </a:lnTo>
                  <a:lnTo>
                    <a:pt x="695714" y="415983"/>
                  </a:lnTo>
                  <a:lnTo>
                    <a:pt x="661237" y="377520"/>
                  </a:lnTo>
                  <a:lnTo>
                    <a:pt x="625812" y="341290"/>
                  </a:lnTo>
                  <a:lnTo>
                    <a:pt x="589505" y="307415"/>
                  </a:lnTo>
                  <a:lnTo>
                    <a:pt x="552382" y="276014"/>
                  </a:lnTo>
                  <a:lnTo>
                    <a:pt x="514512" y="247209"/>
                  </a:lnTo>
                  <a:lnTo>
                    <a:pt x="475960" y="221119"/>
                  </a:lnTo>
                  <a:lnTo>
                    <a:pt x="436793" y="197864"/>
                  </a:lnTo>
                  <a:lnTo>
                    <a:pt x="397079" y="177566"/>
                  </a:lnTo>
                  <a:lnTo>
                    <a:pt x="347107" y="154504"/>
                  </a:lnTo>
                  <a:lnTo>
                    <a:pt x="297555" y="132126"/>
                  </a:lnTo>
                  <a:lnTo>
                    <a:pt x="101666" y="45093"/>
                  </a:lnTo>
                  <a:lnTo>
                    <a:pt x="52803" y="22860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4772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673" y="2986714"/>
                  </a:moveTo>
                  <a:lnTo>
                    <a:pt x="648" y="2935321"/>
                  </a:lnTo>
                  <a:lnTo>
                    <a:pt x="623" y="2883919"/>
                  </a:lnTo>
                  <a:lnTo>
                    <a:pt x="596" y="2832508"/>
                  </a:lnTo>
                  <a:lnTo>
                    <a:pt x="568" y="2781089"/>
                  </a:lnTo>
                  <a:lnTo>
                    <a:pt x="539" y="2729661"/>
                  </a:lnTo>
                  <a:lnTo>
                    <a:pt x="510" y="2678225"/>
                  </a:lnTo>
                  <a:lnTo>
                    <a:pt x="480" y="2626781"/>
                  </a:lnTo>
                  <a:lnTo>
                    <a:pt x="449" y="2575330"/>
                  </a:lnTo>
                  <a:lnTo>
                    <a:pt x="418" y="2523871"/>
                  </a:lnTo>
                  <a:lnTo>
                    <a:pt x="387" y="2472405"/>
                  </a:lnTo>
                  <a:lnTo>
                    <a:pt x="356" y="2420932"/>
                  </a:lnTo>
                  <a:lnTo>
                    <a:pt x="326" y="2369452"/>
                  </a:lnTo>
                  <a:lnTo>
                    <a:pt x="296" y="2317966"/>
                  </a:lnTo>
                  <a:lnTo>
                    <a:pt x="266" y="2266473"/>
                  </a:lnTo>
                  <a:lnTo>
                    <a:pt x="237" y="2214974"/>
                  </a:lnTo>
                  <a:lnTo>
                    <a:pt x="209" y="2163470"/>
                  </a:lnTo>
                  <a:lnTo>
                    <a:pt x="182" y="2111960"/>
                  </a:lnTo>
                  <a:lnTo>
                    <a:pt x="156" y="2060444"/>
                  </a:lnTo>
                  <a:lnTo>
                    <a:pt x="132" y="2008924"/>
                  </a:lnTo>
                  <a:lnTo>
                    <a:pt x="109" y="1957398"/>
                  </a:lnTo>
                  <a:lnTo>
                    <a:pt x="88" y="1905868"/>
                  </a:lnTo>
                  <a:lnTo>
                    <a:pt x="68" y="1854333"/>
                  </a:lnTo>
                  <a:lnTo>
                    <a:pt x="51" y="1802794"/>
                  </a:lnTo>
                  <a:lnTo>
                    <a:pt x="36" y="1751251"/>
                  </a:lnTo>
                  <a:lnTo>
                    <a:pt x="23" y="1699705"/>
                  </a:lnTo>
                  <a:lnTo>
                    <a:pt x="13" y="1648154"/>
                  </a:lnTo>
                  <a:lnTo>
                    <a:pt x="6" y="1596601"/>
                  </a:lnTo>
                  <a:lnTo>
                    <a:pt x="1" y="1545044"/>
                  </a:lnTo>
                  <a:lnTo>
                    <a:pt x="0" y="1493484"/>
                  </a:lnTo>
                  <a:lnTo>
                    <a:pt x="14" y="1441826"/>
                  </a:lnTo>
                  <a:lnTo>
                    <a:pt x="56" y="1390219"/>
                  </a:lnTo>
                  <a:lnTo>
                    <a:pt x="123" y="1338659"/>
                  </a:lnTo>
                  <a:lnTo>
                    <a:pt x="213" y="1287141"/>
                  </a:lnTo>
                  <a:lnTo>
                    <a:pt x="325" y="1235660"/>
                  </a:lnTo>
                  <a:lnTo>
                    <a:pt x="456" y="1184213"/>
                  </a:lnTo>
                  <a:lnTo>
                    <a:pt x="604" y="1132795"/>
                  </a:lnTo>
                  <a:lnTo>
                    <a:pt x="768" y="1081402"/>
                  </a:lnTo>
                  <a:lnTo>
                    <a:pt x="944" y="1030029"/>
                  </a:lnTo>
                  <a:lnTo>
                    <a:pt x="1132" y="978672"/>
                  </a:lnTo>
                  <a:lnTo>
                    <a:pt x="1329" y="927325"/>
                  </a:lnTo>
                  <a:lnTo>
                    <a:pt x="1533" y="875986"/>
                  </a:lnTo>
                  <a:lnTo>
                    <a:pt x="1742" y="824649"/>
                  </a:lnTo>
                  <a:lnTo>
                    <a:pt x="1954" y="773311"/>
                  </a:lnTo>
                  <a:lnTo>
                    <a:pt x="2167" y="721966"/>
                  </a:lnTo>
                  <a:lnTo>
                    <a:pt x="2379" y="670610"/>
                  </a:lnTo>
                  <a:lnTo>
                    <a:pt x="2588" y="619239"/>
                  </a:lnTo>
                  <a:lnTo>
                    <a:pt x="2793" y="567849"/>
                  </a:lnTo>
                  <a:lnTo>
                    <a:pt x="2989" y="516434"/>
                  </a:lnTo>
                  <a:lnTo>
                    <a:pt x="3177" y="464992"/>
                  </a:lnTo>
                  <a:lnTo>
                    <a:pt x="3354" y="413516"/>
                  </a:lnTo>
                  <a:lnTo>
                    <a:pt x="3517" y="362003"/>
                  </a:lnTo>
                  <a:lnTo>
                    <a:pt x="3666" y="310449"/>
                  </a:lnTo>
                  <a:lnTo>
                    <a:pt x="3797" y="258848"/>
                  </a:lnTo>
                  <a:lnTo>
                    <a:pt x="3908" y="207197"/>
                  </a:lnTo>
                  <a:lnTo>
                    <a:pt x="3999" y="155491"/>
                  </a:lnTo>
                  <a:lnTo>
                    <a:pt x="4066" y="103726"/>
                  </a:lnTo>
                  <a:lnTo>
                    <a:pt x="4108" y="51897"/>
                  </a:lnTo>
                  <a:lnTo>
                    <a:pt x="4122" y="0"/>
                  </a:lnTo>
                  <a:lnTo>
                    <a:pt x="53129" y="22860"/>
                  </a:lnTo>
                  <a:lnTo>
                    <a:pt x="101991" y="45093"/>
                  </a:lnTo>
                  <a:lnTo>
                    <a:pt x="150804" y="66917"/>
                  </a:lnTo>
                  <a:lnTo>
                    <a:pt x="199660" y="88552"/>
                  </a:lnTo>
                  <a:lnTo>
                    <a:pt x="248654" y="110215"/>
                  </a:lnTo>
                  <a:lnTo>
                    <a:pt x="297880" y="132126"/>
                  </a:lnTo>
                  <a:lnTo>
                    <a:pt x="347432" y="154504"/>
                  </a:lnTo>
                  <a:lnTo>
                    <a:pt x="397404" y="177566"/>
                  </a:lnTo>
                  <a:lnTo>
                    <a:pt x="437119" y="197864"/>
                  </a:lnTo>
                  <a:lnTo>
                    <a:pt x="476285" y="221119"/>
                  </a:lnTo>
                  <a:lnTo>
                    <a:pt x="514837" y="247209"/>
                  </a:lnTo>
                  <a:lnTo>
                    <a:pt x="552708" y="276014"/>
                  </a:lnTo>
                  <a:lnTo>
                    <a:pt x="589830" y="307415"/>
                  </a:lnTo>
                  <a:lnTo>
                    <a:pt x="626137" y="341290"/>
                  </a:lnTo>
                  <a:lnTo>
                    <a:pt x="661563" y="377520"/>
                  </a:lnTo>
                  <a:lnTo>
                    <a:pt x="696039" y="415983"/>
                  </a:lnTo>
                  <a:lnTo>
                    <a:pt x="729501" y="456560"/>
                  </a:lnTo>
                  <a:lnTo>
                    <a:pt x="761880" y="499130"/>
                  </a:lnTo>
                  <a:lnTo>
                    <a:pt x="793110" y="543574"/>
                  </a:lnTo>
                  <a:lnTo>
                    <a:pt x="823124" y="589769"/>
                  </a:lnTo>
                  <a:lnTo>
                    <a:pt x="851856" y="637597"/>
                  </a:lnTo>
                  <a:lnTo>
                    <a:pt x="879238" y="686937"/>
                  </a:lnTo>
                  <a:lnTo>
                    <a:pt x="902185" y="731559"/>
                  </a:lnTo>
                  <a:lnTo>
                    <a:pt x="923975" y="777166"/>
                  </a:lnTo>
                  <a:lnTo>
                    <a:pt x="944564" y="823672"/>
                  </a:lnTo>
                  <a:lnTo>
                    <a:pt x="963905" y="870992"/>
                  </a:lnTo>
                  <a:lnTo>
                    <a:pt x="981953" y="919036"/>
                  </a:lnTo>
                  <a:lnTo>
                    <a:pt x="998662" y="967720"/>
                  </a:lnTo>
                  <a:lnTo>
                    <a:pt x="1013986" y="1016956"/>
                  </a:lnTo>
                  <a:lnTo>
                    <a:pt x="1027881" y="1066657"/>
                  </a:lnTo>
                  <a:lnTo>
                    <a:pt x="1040300" y="1116737"/>
                  </a:lnTo>
                  <a:lnTo>
                    <a:pt x="1051197" y="1167108"/>
                  </a:lnTo>
                  <a:lnTo>
                    <a:pt x="1060528" y="1217684"/>
                  </a:lnTo>
                  <a:lnTo>
                    <a:pt x="1068245" y="1268377"/>
                  </a:lnTo>
                  <a:lnTo>
                    <a:pt x="1074305" y="1319102"/>
                  </a:lnTo>
                  <a:lnTo>
                    <a:pt x="1078661" y="1369772"/>
                  </a:lnTo>
                  <a:lnTo>
                    <a:pt x="1081267" y="1420299"/>
                  </a:lnTo>
                  <a:lnTo>
                    <a:pt x="1082078" y="1470596"/>
                  </a:lnTo>
                  <a:lnTo>
                    <a:pt x="1082540" y="1520118"/>
                  </a:lnTo>
                  <a:lnTo>
                    <a:pt x="1084120" y="1569843"/>
                  </a:lnTo>
                  <a:lnTo>
                    <a:pt x="1086800" y="1619741"/>
                  </a:lnTo>
                  <a:lnTo>
                    <a:pt x="1090564" y="1669782"/>
                  </a:lnTo>
                  <a:lnTo>
                    <a:pt x="1095397" y="1719935"/>
                  </a:lnTo>
                  <a:lnTo>
                    <a:pt x="1101281" y="1770170"/>
                  </a:lnTo>
                  <a:lnTo>
                    <a:pt x="1108201" y="1820457"/>
                  </a:lnTo>
                  <a:lnTo>
                    <a:pt x="1116140" y="1870767"/>
                  </a:lnTo>
                  <a:lnTo>
                    <a:pt x="1125081" y="1921069"/>
                  </a:lnTo>
                  <a:lnTo>
                    <a:pt x="1135010" y="1971332"/>
                  </a:lnTo>
                  <a:lnTo>
                    <a:pt x="1145909" y="2021527"/>
                  </a:lnTo>
                  <a:lnTo>
                    <a:pt x="1157761" y="2071624"/>
                  </a:lnTo>
                  <a:lnTo>
                    <a:pt x="1170552" y="2121593"/>
                  </a:lnTo>
                  <a:lnTo>
                    <a:pt x="1184264" y="2171403"/>
                  </a:lnTo>
                  <a:lnTo>
                    <a:pt x="1198881" y="2221024"/>
                  </a:lnTo>
                  <a:lnTo>
                    <a:pt x="1214387" y="2270427"/>
                  </a:lnTo>
                  <a:lnTo>
                    <a:pt x="1230765" y="2319581"/>
                  </a:lnTo>
                  <a:lnTo>
                    <a:pt x="1248000" y="2368456"/>
                  </a:lnTo>
                  <a:lnTo>
                    <a:pt x="1266074" y="2417021"/>
                  </a:lnTo>
                  <a:lnTo>
                    <a:pt x="1284972" y="2465247"/>
                  </a:lnTo>
                  <a:lnTo>
                    <a:pt x="1304678" y="2513104"/>
                  </a:lnTo>
                  <a:lnTo>
                    <a:pt x="1325175" y="2560562"/>
                  </a:lnTo>
                  <a:lnTo>
                    <a:pt x="1346446" y="2607590"/>
                  </a:lnTo>
                  <a:lnTo>
                    <a:pt x="1368476" y="2654158"/>
                  </a:lnTo>
                  <a:lnTo>
                    <a:pt x="1391248" y="2700237"/>
                  </a:lnTo>
                  <a:lnTo>
                    <a:pt x="1414746" y="2745795"/>
                  </a:lnTo>
                  <a:lnTo>
                    <a:pt x="1440254" y="2793171"/>
                  </a:lnTo>
                  <a:lnTo>
                    <a:pt x="1466555" y="2839951"/>
                  </a:lnTo>
                  <a:lnTo>
                    <a:pt x="1493632" y="2886097"/>
                  </a:lnTo>
                  <a:lnTo>
                    <a:pt x="1521465" y="2931572"/>
                  </a:lnTo>
                  <a:lnTo>
                    <a:pt x="1550035" y="2976338"/>
                  </a:lnTo>
                  <a:lnTo>
                    <a:pt x="1579324" y="3020357"/>
                  </a:lnTo>
                  <a:lnTo>
                    <a:pt x="1609313" y="3063590"/>
                  </a:lnTo>
                  <a:lnTo>
                    <a:pt x="1639982" y="3106000"/>
                  </a:lnTo>
                  <a:lnTo>
                    <a:pt x="1671314" y="3147550"/>
                  </a:lnTo>
                  <a:lnTo>
                    <a:pt x="1703288" y="3188200"/>
                  </a:lnTo>
                  <a:lnTo>
                    <a:pt x="1735887" y="3227912"/>
                  </a:lnTo>
                  <a:lnTo>
                    <a:pt x="1769091" y="3266650"/>
                  </a:lnTo>
                  <a:lnTo>
                    <a:pt x="1802882" y="3304375"/>
                  </a:lnTo>
                  <a:lnTo>
                    <a:pt x="1837241" y="3341049"/>
                  </a:lnTo>
                  <a:lnTo>
                    <a:pt x="1872148" y="3376635"/>
                  </a:lnTo>
                  <a:lnTo>
                    <a:pt x="1907586" y="3411093"/>
                  </a:lnTo>
                  <a:lnTo>
                    <a:pt x="1943535" y="3444386"/>
                  </a:lnTo>
                  <a:lnTo>
                    <a:pt x="1979976" y="3476477"/>
                  </a:lnTo>
                  <a:lnTo>
                    <a:pt x="2016890" y="3507327"/>
                  </a:lnTo>
                  <a:lnTo>
                    <a:pt x="2054259" y="3536898"/>
                  </a:lnTo>
                  <a:lnTo>
                    <a:pt x="2092064" y="3565153"/>
                  </a:lnTo>
                  <a:lnTo>
                    <a:pt x="2130286" y="3592053"/>
                  </a:lnTo>
                  <a:lnTo>
                    <a:pt x="2168906" y="3617560"/>
                  </a:lnTo>
                  <a:lnTo>
                    <a:pt x="2207905" y="3641637"/>
                  </a:lnTo>
                  <a:lnTo>
                    <a:pt x="2247265" y="3664245"/>
                  </a:lnTo>
                  <a:lnTo>
                    <a:pt x="2246952" y="3714429"/>
                  </a:lnTo>
                  <a:lnTo>
                    <a:pt x="2246648" y="3764597"/>
                  </a:lnTo>
                  <a:lnTo>
                    <a:pt x="2246351" y="3814751"/>
                  </a:lnTo>
                  <a:lnTo>
                    <a:pt x="2246061" y="3864887"/>
                  </a:lnTo>
                  <a:lnTo>
                    <a:pt x="2245778" y="3915006"/>
                  </a:lnTo>
                  <a:lnTo>
                    <a:pt x="2245500" y="3965106"/>
                  </a:lnTo>
                  <a:lnTo>
                    <a:pt x="2245226" y="4015185"/>
                  </a:lnTo>
                  <a:lnTo>
                    <a:pt x="2244957" y="4065243"/>
                  </a:lnTo>
                  <a:lnTo>
                    <a:pt x="2244691" y="4115279"/>
                  </a:lnTo>
                  <a:lnTo>
                    <a:pt x="2244427" y="4165291"/>
                  </a:lnTo>
                  <a:lnTo>
                    <a:pt x="2244166" y="4215278"/>
                  </a:lnTo>
                  <a:lnTo>
                    <a:pt x="2243905" y="4265240"/>
                  </a:lnTo>
                  <a:lnTo>
                    <a:pt x="2198076" y="4239124"/>
                  </a:lnTo>
                  <a:lnTo>
                    <a:pt x="2152332" y="4213058"/>
                  </a:lnTo>
                  <a:lnTo>
                    <a:pt x="2106673" y="4187044"/>
                  </a:lnTo>
                  <a:lnTo>
                    <a:pt x="2061100" y="4161079"/>
                  </a:lnTo>
                  <a:lnTo>
                    <a:pt x="2015613" y="4135165"/>
                  </a:lnTo>
                  <a:lnTo>
                    <a:pt x="1970212" y="4109301"/>
                  </a:lnTo>
                  <a:lnTo>
                    <a:pt x="1924896" y="4083488"/>
                  </a:lnTo>
                  <a:lnTo>
                    <a:pt x="1879667" y="4057724"/>
                  </a:lnTo>
                  <a:lnTo>
                    <a:pt x="1834525" y="4032010"/>
                  </a:lnTo>
                  <a:lnTo>
                    <a:pt x="1789468" y="4006346"/>
                  </a:lnTo>
                  <a:lnTo>
                    <a:pt x="1744498" y="3980732"/>
                  </a:lnTo>
                  <a:lnTo>
                    <a:pt x="1699615" y="3955168"/>
                  </a:lnTo>
                  <a:lnTo>
                    <a:pt x="1654819" y="3929652"/>
                  </a:lnTo>
                  <a:lnTo>
                    <a:pt x="1610109" y="3904187"/>
                  </a:lnTo>
                  <a:lnTo>
                    <a:pt x="1565487" y="3878770"/>
                  </a:lnTo>
                  <a:lnTo>
                    <a:pt x="1520951" y="3853403"/>
                  </a:lnTo>
                  <a:lnTo>
                    <a:pt x="1476503" y="3828084"/>
                  </a:lnTo>
                  <a:lnTo>
                    <a:pt x="1432143" y="3802815"/>
                  </a:lnTo>
                  <a:lnTo>
                    <a:pt x="1387869" y="3777594"/>
                  </a:lnTo>
                  <a:lnTo>
                    <a:pt x="1343684" y="3752422"/>
                  </a:lnTo>
                  <a:lnTo>
                    <a:pt x="1299586" y="3727299"/>
                  </a:lnTo>
                  <a:lnTo>
                    <a:pt x="1255576" y="3702224"/>
                  </a:lnTo>
                  <a:lnTo>
                    <a:pt x="1211654" y="3677198"/>
                  </a:lnTo>
                  <a:lnTo>
                    <a:pt x="1167820" y="3652220"/>
                  </a:lnTo>
                  <a:lnTo>
                    <a:pt x="1124075" y="3627290"/>
                  </a:lnTo>
                  <a:lnTo>
                    <a:pt x="1080418" y="3602408"/>
                  </a:lnTo>
                  <a:lnTo>
                    <a:pt x="1034410" y="3576184"/>
                  </a:lnTo>
                  <a:lnTo>
                    <a:pt x="988489" y="3550010"/>
                  </a:lnTo>
                  <a:lnTo>
                    <a:pt x="942657" y="3523885"/>
                  </a:lnTo>
                  <a:lnTo>
                    <a:pt x="896912" y="3497810"/>
                  </a:lnTo>
                  <a:lnTo>
                    <a:pt x="851255" y="3471784"/>
                  </a:lnTo>
                  <a:lnTo>
                    <a:pt x="805686" y="3445808"/>
                  </a:lnTo>
                  <a:lnTo>
                    <a:pt x="760206" y="3419881"/>
                  </a:lnTo>
                  <a:lnTo>
                    <a:pt x="714814" y="3394004"/>
                  </a:lnTo>
                  <a:lnTo>
                    <a:pt x="669510" y="3368177"/>
                  </a:lnTo>
                  <a:lnTo>
                    <a:pt x="624295" y="3342399"/>
                  </a:lnTo>
                  <a:lnTo>
                    <a:pt x="579169" y="3316670"/>
                  </a:lnTo>
                  <a:lnTo>
                    <a:pt x="534131" y="3290992"/>
                  </a:lnTo>
                  <a:lnTo>
                    <a:pt x="489183" y="3265362"/>
                  </a:lnTo>
                  <a:lnTo>
                    <a:pt x="444324" y="3239783"/>
                  </a:lnTo>
                  <a:lnTo>
                    <a:pt x="399555" y="3214253"/>
                  </a:lnTo>
                  <a:lnTo>
                    <a:pt x="354875" y="3188772"/>
                  </a:lnTo>
                  <a:lnTo>
                    <a:pt x="310284" y="3163341"/>
                  </a:lnTo>
                  <a:lnTo>
                    <a:pt x="265784" y="3137960"/>
                  </a:lnTo>
                  <a:lnTo>
                    <a:pt x="221373" y="3112628"/>
                  </a:lnTo>
                  <a:lnTo>
                    <a:pt x="177052" y="3087346"/>
                  </a:lnTo>
                  <a:lnTo>
                    <a:pt x="132822" y="3062114"/>
                  </a:lnTo>
                  <a:lnTo>
                    <a:pt x="88681" y="3036931"/>
                  </a:lnTo>
                  <a:lnTo>
                    <a:pt x="44632" y="3011798"/>
                  </a:lnTo>
                  <a:lnTo>
                    <a:pt x="673" y="29867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0703" y="843962"/>
              <a:ext cx="2820376" cy="4591781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7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0" y="0"/>
                  </a:moveTo>
                  <a:lnTo>
                    <a:pt x="673" y="2995782"/>
                  </a:lnTo>
                  <a:lnTo>
                    <a:pt x="2243908" y="4274308"/>
                  </a:lnTo>
                  <a:lnTo>
                    <a:pt x="2247267" y="3673313"/>
                  </a:lnTo>
                  <a:lnTo>
                    <a:pt x="2207907" y="3650705"/>
                  </a:lnTo>
                  <a:lnTo>
                    <a:pt x="2168908" y="3626629"/>
                  </a:lnTo>
                  <a:lnTo>
                    <a:pt x="2130288" y="3601122"/>
                  </a:lnTo>
                  <a:lnTo>
                    <a:pt x="2092066" y="3574223"/>
                  </a:lnTo>
                  <a:lnTo>
                    <a:pt x="2054261" y="3545968"/>
                  </a:lnTo>
                  <a:lnTo>
                    <a:pt x="2016891" y="3516397"/>
                  </a:lnTo>
                  <a:lnTo>
                    <a:pt x="1979977" y="3485548"/>
                  </a:lnTo>
                  <a:lnTo>
                    <a:pt x="1943535" y="3453457"/>
                  </a:lnTo>
                  <a:lnTo>
                    <a:pt x="1907587" y="3420164"/>
                  </a:lnTo>
                  <a:lnTo>
                    <a:pt x="1872149" y="3385706"/>
                  </a:lnTo>
                  <a:lnTo>
                    <a:pt x="1837241" y="3350121"/>
                  </a:lnTo>
                  <a:lnTo>
                    <a:pt x="1802882" y="3313447"/>
                  </a:lnTo>
                  <a:lnTo>
                    <a:pt x="1769091" y="3275722"/>
                  </a:lnTo>
                  <a:lnTo>
                    <a:pt x="1735887" y="3236984"/>
                  </a:lnTo>
                  <a:lnTo>
                    <a:pt x="1703288" y="3197271"/>
                  </a:lnTo>
                  <a:lnTo>
                    <a:pt x="1671313" y="3156621"/>
                  </a:lnTo>
                  <a:lnTo>
                    <a:pt x="1639982" y="3115072"/>
                  </a:lnTo>
                  <a:lnTo>
                    <a:pt x="1609312" y="3072662"/>
                  </a:lnTo>
                  <a:lnTo>
                    <a:pt x="1579324" y="3029428"/>
                  </a:lnTo>
                  <a:lnTo>
                    <a:pt x="1550035" y="2985410"/>
                  </a:lnTo>
                  <a:lnTo>
                    <a:pt x="1521464" y="2940644"/>
                  </a:lnTo>
                  <a:lnTo>
                    <a:pt x="1493631" y="2895169"/>
                  </a:lnTo>
                  <a:lnTo>
                    <a:pt x="1466554" y="2849022"/>
                  </a:lnTo>
                  <a:lnTo>
                    <a:pt x="1440253" y="2802242"/>
                  </a:lnTo>
                  <a:lnTo>
                    <a:pt x="1414745" y="2754867"/>
                  </a:lnTo>
                  <a:lnTo>
                    <a:pt x="1391248" y="2709308"/>
                  </a:lnTo>
                  <a:lnTo>
                    <a:pt x="1368476" y="2663230"/>
                  </a:lnTo>
                  <a:lnTo>
                    <a:pt x="1346446" y="2616662"/>
                  </a:lnTo>
                  <a:lnTo>
                    <a:pt x="1325175" y="2569634"/>
                  </a:lnTo>
                  <a:lnTo>
                    <a:pt x="1304679" y="2522176"/>
                  </a:lnTo>
                  <a:lnTo>
                    <a:pt x="1284973" y="2474319"/>
                  </a:lnTo>
                  <a:lnTo>
                    <a:pt x="1266075" y="2426093"/>
                  </a:lnTo>
                  <a:lnTo>
                    <a:pt x="1248001" y="2377527"/>
                  </a:lnTo>
                  <a:lnTo>
                    <a:pt x="1230766" y="2328652"/>
                  </a:lnTo>
                  <a:lnTo>
                    <a:pt x="1214388" y="2279499"/>
                  </a:lnTo>
                  <a:lnTo>
                    <a:pt x="1198882" y="2230096"/>
                  </a:lnTo>
                  <a:lnTo>
                    <a:pt x="1184265" y="2180475"/>
                  </a:lnTo>
                  <a:lnTo>
                    <a:pt x="1170553" y="2130665"/>
                  </a:lnTo>
                  <a:lnTo>
                    <a:pt x="1157763" y="2080696"/>
                  </a:lnTo>
                  <a:lnTo>
                    <a:pt x="1145910" y="2030599"/>
                  </a:lnTo>
                  <a:lnTo>
                    <a:pt x="1135011" y="1980404"/>
                  </a:lnTo>
                  <a:lnTo>
                    <a:pt x="1125083" y="1930140"/>
                  </a:lnTo>
                  <a:lnTo>
                    <a:pt x="1116141" y="1879839"/>
                  </a:lnTo>
                  <a:lnTo>
                    <a:pt x="1108202" y="1829529"/>
                  </a:lnTo>
                  <a:lnTo>
                    <a:pt x="1101282" y="1779241"/>
                  </a:lnTo>
                  <a:lnTo>
                    <a:pt x="1095397" y="1729006"/>
                  </a:lnTo>
                  <a:lnTo>
                    <a:pt x="1090564" y="1678853"/>
                  </a:lnTo>
                  <a:lnTo>
                    <a:pt x="1086800" y="1628813"/>
                  </a:lnTo>
                  <a:lnTo>
                    <a:pt x="1084119" y="1578915"/>
                  </a:lnTo>
                  <a:lnTo>
                    <a:pt x="1082539" y="1529190"/>
                  </a:lnTo>
                  <a:lnTo>
                    <a:pt x="1082076" y="1479668"/>
                  </a:lnTo>
                  <a:lnTo>
                    <a:pt x="1081266" y="1429369"/>
                  </a:lnTo>
                  <a:lnTo>
                    <a:pt x="1078661" y="1378842"/>
                  </a:lnTo>
                  <a:lnTo>
                    <a:pt x="1074306" y="1328173"/>
                  </a:lnTo>
                  <a:lnTo>
                    <a:pt x="1068247" y="1277447"/>
                  </a:lnTo>
                  <a:lnTo>
                    <a:pt x="1060529" y="1226753"/>
                  </a:lnTo>
                  <a:lnTo>
                    <a:pt x="1051199" y="1176178"/>
                  </a:lnTo>
                  <a:lnTo>
                    <a:pt x="1040302" y="1125807"/>
                  </a:lnTo>
                  <a:lnTo>
                    <a:pt x="1027884" y="1075727"/>
                  </a:lnTo>
                  <a:lnTo>
                    <a:pt x="1013989" y="1026026"/>
                  </a:lnTo>
                  <a:lnTo>
                    <a:pt x="998665" y="976791"/>
                  </a:lnTo>
                  <a:lnTo>
                    <a:pt x="981956" y="928107"/>
                  </a:lnTo>
                  <a:lnTo>
                    <a:pt x="963909" y="880063"/>
                  </a:lnTo>
                  <a:lnTo>
                    <a:pt x="944568" y="832744"/>
                  </a:lnTo>
                  <a:lnTo>
                    <a:pt x="923979" y="786237"/>
                  </a:lnTo>
                  <a:lnTo>
                    <a:pt x="902189" y="740630"/>
                  </a:lnTo>
                  <a:lnTo>
                    <a:pt x="879242" y="696009"/>
                  </a:lnTo>
                  <a:lnTo>
                    <a:pt x="851859" y="646669"/>
                  </a:lnTo>
                  <a:lnTo>
                    <a:pt x="823127" y="598841"/>
                  </a:lnTo>
                  <a:lnTo>
                    <a:pt x="793112" y="552645"/>
                  </a:lnTo>
                  <a:lnTo>
                    <a:pt x="761881" y="508202"/>
                  </a:lnTo>
                  <a:lnTo>
                    <a:pt x="729502" y="465631"/>
                  </a:lnTo>
                  <a:lnTo>
                    <a:pt x="696040" y="425054"/>
                  </a:lnTo>
                  <a:lnTo>
                    <a:pt x="661563" y="386590"/>
                  </a:lnTo>
                  <a:lnTo>
                    <a:pt x="626138" y="350361"/>
                  </a:lnTo>
                  <a:lnTo>
                    <a:pt x="589831" y="316485"/>
                  </a:lnTo>
                  <a:lnTo>
                    <a:pt x="552709" y="285085"/>
                  </a:lnTo>
                  <a:lnTo>
                    <a:pt x="514838" y="256279"/>
                  </a:lnTo>
                  <a:lnTo>
                    <a:pt x="476287" y="230190"/>
                  </a:lnTo>
                  <a:lnTo>
                    <a:pt x="437121" y="206935"/>
                  </a:lnTo>
                  <a:lnTo>
                    <a:pt x="397407" y="186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7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673" y="2995782"/>
                  </a:moveTo>
                  <a:lnTo>
                    <a:pt x="649" y="2944389"/>
                  </a:lnTo>
                  <a:lnTo>
                    <a:pt x="623" y="2892988"/>
                  </a:lnTo>
                  <a:lnTo>
                    <a:pt x="597" y="2841577"/>
                  </a:lnTo>
                  <a:lnTo>
                    <a:pt x="569" y="2790158"/>
                  </a:lnTo>
                  <a:lnTo>
                    <a:pt x="540" y="2738730"/>
                  </a:lnTo>
                  <a:lnTo>
                    <a:pt x="511" y="2687294"/>
                  </a:lnTo>
                  <a:lnTo>
                    <a:pt x="481" y="2635851"/>
                  </a:lnTo>
                  <a:lnTo>
                    <a:pt x="450" y="2584400"/>
                  </a:lnTo>
                  <a:lnTo>
                    <a:pt x="419" y="2532941"/>
                  </a:lnTo>
                  <a:lnTo>
                    <a:pt x="388" y="2481475"/>
                  </a:lnTo>
                  <a:lnTo>
                    <a:pt x="358" y="2430002"/>
                  </a:lnTo>
                  <a:lnTo>
                    <a:pt x="327" y="2378523"/>
                  </a:lnTo>
                  <a:lnTo>
                    <a:pt x="297" y="2327037"/>
                  </a:lnTo>
                  <a:lnTo>
                    <a:pt x="267" y="2275544"/>
                  </a:lnTo>
                  <a:lnTo>
                    <a:pt x="238" y="2224046"/>
                  </a:lnTo>
                  <a:lnTo>
                    <a:pt x="210" y="2172541"/>
                  </a:lnTo>
                  <a:lnTo>
                    <a:pt x="183" y="2121032"/>
                  </a:lnTo>
                  <a:lnTo>
                    <a:pt x="157" y="2069516"/>
                  </a:lnTo>
                  <a:lnTo>
                    <a:pt x="132" y="2017996"/>
                  </a:lnTo>
                  <a:lnTo>
                    <a:pt x="109" y="1966470"/>
                  </a:lnTo>
                  <a:lnTo>
                    <a:pt x="88" y="1914940"/>
                  </a:lnTo>
                  <a:lnTo>
                    <a:pt x="69" y="1863406"/>
                  </a:lnTo>
                  <a:lnTo>
                    <a:pt x="51" y="1811867"/>
                  </a:lnTo>
                  <a:lnTo>
                    <a:pt x="36" y="1760324"/>
                  </a:lnTo>
                  <a:lnTo>
                    <a:pt x="23" y="1708777"/>
                  </a:lnTo>
                  <a:lnTo>
                    <a:pt x="13" y="1657227"/>
                  </a:lnTo>
                  <a:lnTo>
                    <a:pt x="6" y="1605673"/>
                  </a:lnTo>
                  <a:lnTo>
                    <a:pt x="1" y="1554116"/>
                  </a:lnTo>
                  <a:lnTo>
                    <a:pt x="0" y="1502557"/>
                  </a:lnTo>
                  <a:lnTo>
                    <a:pt x="0" y="1452590"/>
                  </a:lnTo>
                  <a:lnTo>
                    <a:pt x="0" y="1402615"/>
                  </a:lnTo>
                  <a:lnTo>
                    <a:pt x="0" y="0"/>
                  </a:lnTo>
                  <a:lnTo>
                    <a:pt x="43713" y="20665"/>
                  </a:lnTo>
                  <a:lnTo>
                    <a:pt x="87541" y="41338"/>
                  </a:lnTo>
                  <a:lnTo>
                    <a:pt x="131482" y="62024"/>
                  </a:lnTo>
                  <a:lnTo>
                    <a:pt x="175534" y="82726"/>
                  </a:lnTo>
                  <a:lnTo>
                    <a:pt x="219697" y="103449"/>
                  </a:lnTo>
                  <a:lnTo>
                    <a:pt x="263967" y="124198"/>
                  </a:lnTo>
                  <a:lnTo>
                    <a:pt x="308343" y="144976"/>
                  </a:lnTo>
                  <a:lnTo>
                    <a:pt x="352824" y="165788"/>
                  </a:lnTo>
                  <a:lnTo>
                    <a:pt x="397407" y="186637"/>
                  </a:lnTo>
                  <a:lnTo>
                    <a:pt x="437121" y="206935"/>
                  </a:lnTo>
                  <a:lnTo>
                    <a:pt x="476287" y="230190"/>
                  </a:lnTo>
                  <a:lnTo>
                    <a:pt x="514838" y="256279"/>
                  </a:lnTo>
                  <a:lnTo>
                    <a:pt x="552709" y="285085"/>
                  </a:lnTo>
                  <a:lnTo>
                    <a:pt x="589831" y="316485"/>
                  </a:lnTo>
                  <a:lnTo>
                    <a:pt x="626138" y="350361"/>
                  </a:lnTo>
                  <a:lnTo>
                    <a:pt x="661563" y="386590"/>
                  </a:lnTo>
                  <a:lnTo>
                    <a:pt x="696040" y="425054"/>
                  </a:lnTo>
                  <a:lnTo>
                    <a:pt x="729502" y="465631"/>
                  </a:lnTo>
                  <a:lnTo>
                    <a:pt x="761881" y="508202"/>
                  </a:lnTo>
                  <a:lnTo>
                    <a:pt x="793112" y="552645"/>
                  </a:lnTo>
                  <a:lnTo>
                    <a:pt x="823127" y="598841"/>
                  </a:lnTo>
                  <a:lnTo>
                    <a:pt x="851859" y="646669"/>
                  </a:lnTo>
                  <a:lnTo>
                    <a:pt x="879242" y="696009"/>
                  </a:lnTo>
                  <a:lnTo>
                    <a:pt x="902189" y="740630"/>
                  </a:lnTo>
                  <a:lnTo>
                    <a:pt x="923979" y="786237"/>
                  </a:lnTo>
                  <a:lnTo>
                    <a:pt x="944568" y="832744"/>
                  </a:lnTo>
                  <a:lnTo>
                    <a:pt x="963909" y="880063"/>
                  </a:lnTo>
                  <a:lnTo>
                    <a:pt x="981956" y="928107"/>
                  </a:lnTo>
                  <a:lnTo>
                    <a:pt x="998665" y="976791"/>
                  </a:lnTo>
                  <a:lnTo>
                    <a:pt x="1013989" y="1026026"/>
                  </a:lnTo>
                  <a:lnTo>
                    <a:pt x="1027884" y="1075727"/>
                  </a:lnTo>
                  <a:lnTo>
                    <a:pt x="1040302" y="1125807"/>
                  </a:lnTo>
                  <a:lnTo>
                    <a:pt x="1051199" y="1176178"/>
                  </a:lnTo>
                  <a:lnTo>
                    <a:pt x="1060529" y="1226753"/>
                  </a:lnTo>
                  <a:lnTo>
                    <a:pt x="1068247" y="1277447"/>
                  </a:lnTo>
                  <a:lnTo>
                    <a:pt x="1074306" y="1328173"/>
                  </a:lnTo>
                  <a:lnTo>
                    <a:pt x="1078661" y="1378842"/>
                  </a:lnTo>
                  <a:lnTo>
                    <a:pt x="1081266" y="1429369"/>
                  </a:lnTo>
                  <a:lnTo>
                    <a:pt x="1082076" y="1479668"/>
                  </a:lnTo>
                  <a:lnTo>
                    <a:pt x="1082539" y="1529190"/>
                  </a:lnTo>
                  <a:lnTo>
                    <a:pt x="1084119" y="1578915"/>
                  </a:lnTo>
                  <a:lnTo>
                    <a:pt x="1086800" y="1628813"/>
                  </a:lnTo>
                  <a:lnTo>
                    <a:pt x="1090564" y="1678853"/>
                  </a:lnTo>
                  <a:lnTo>
                    <a:pt x="1095397" y="1729006"/>
                  </a:lnTo>
                  <a:lnTo>
                    <a:pt x="1101282" y="1779241"/>
                  </a:lnTo>
                  <a:lnTo>
                    <a:pt x="1108202" y="1829529"/>
                  </a:lnTo>
                  <a:lnTo>
                    <a:pt x="1116141" y="1879839"/>
                  </a:lnTo>
                  <a:lnTo>
                    <a:pt x="1125083" y="1930140"/>
                  </a:lnTo>
                  <a:lnTo>
                    <a:pt x="1135011" y="1980404"/>
                  </a:lnTo>
                  <a:lnTo>
                    <a:pt x="1145910" y="2030599"/>
                  </a:lnTo>
                  <a:lnTo>
                    <a:pt x="1157763" y="2080696"/>
                  </a:lnTo>
                  <a:lnTo>
                    <a:pt x="1170553" y="2130665"/>
                  </a:lnTo>
                  <a:lnTo>
                    <a:pt x="1184265" y="2180475"/>
                  </a:lnTo>
                  <a:lnTo>
                    <a:pt x="1198882" y="2230096"/>
                  </a:lnTo>
                  <a:lnTo>
                    <a:pt x="1214388" y="2279499"/>
                  </a:lnTo>
                  <a:lnTo>
                    <a:pt x="1230766" y="2328652"/>
                  </a:lnTo>
                  <a:lnTo>
                    <a:pt x="1248001" y="2377527"/>
                  </a:lnTo>
                  <a:lnTo>
                    <a:pt x="1266075" y="2426093"/>
                  </a:lnTo>
                  <a:lnTo>
                    <a:pt x="1284973" y="2474319"/>
                  </a:lnTo>
                  <a:lnTo>
                    <a:pt x="1304679" y="2522176"/>
                  </a:lnTo>
                  <a:lnTo>
                    <a:pt x="1325175" y="2569634"/>
                  </a:lnTo>
                  <a:lnTo>
                    <a:pt x="1346446" y="2616662"/>
                  </a:lnTo>
                  <a:lnTo>
                    <a:pt x="1368476" y="2663230"/>
                  </a:lnTo>
                  <a:lnTo>
                    <a:pt x="1391248" y="2709308"/>
                  </a:lnTo>
                  <a:lnTo>
                    <a:pt x="1414745" y="2754867"/>
                  </a:lnTo>
                  <a:lnTo>
                    <a:pt x="1440253" y="2802242"/>
                  </a:lnTo>
                  <a:lnTo>
                    <a:pt x="1466554" y="2849022"/>
                  </a:lnTo>
                  <a:lnTo>
                    <a:pt x="1493631" y="2895169"/>
                  </a:lnTo>
                  <a:lnTo>
                    <a:pt x="1521464" y="2940644"/>
                  </a:lnTo>
                  <a:lnTo>
                    <a:pt x="1550035" y="2985410"/>
                  </a:lnTo>
                  <a:lnTo>
                    <a:pt x="1579324" y="3029428"/>
                  </a:lnTo>
                  <a:lnTo>
                    <a:pt x="1609312" y="3072662"/>
                  </a:lnTo>
                  <a:lnTo>
                    <a:pt x="1639982" y="3115072"/>
                  </a:lnTo>
                  <a:lnTo>
                    <a:pt x="1671313" y="3156621"/>
                  </a:lnTo>
                  <a:lnTo>
                    <a:pt x="1703288" y="3197271"/>
                  </a:lnTo>
                  <a:lnTo>
                    <a:pt x="1735887" y="3236984"/>
                  </a:lnTo>
                  <a:lnTo>
                    <a:pt x="1769091" y="3275722"/>
                  </a:lnTo>
                  <a:lnTo>
                    <a:pt x="1802882" y="3313447"/>
                  </a:lnTo>
                  <a:lnTo>
                    <a:pt x="1837241" y="3350121"/>
                  </a:lnTo>
                  <a:lnTo>
                    <a:pt x="1872149" y="3385706"/>
                  </a:lnTo>
                  <a:lnTo>
                    <a:pt x="1907587" y="3420164"/>
                  </a:lnTo>
                  <a:lnTo>
                    <a:pt x="1943535" y="3453457"/>
                  </a:lnTo>
                  <a:lnTo>
                    <a:pt x="1979977" y="3485548"/>
                  </a:lnTo>
                  <a:lnTo>
                    <a:pt x="2016891" y="3516397"/>
                  </a:lnTo>
                  <a:lnTo>
                    <a:pt x="2054261" y="3545968"/>
                  </a:lnTo>
                  <a:lnTo>
                    <a:pt x="2092066" y="3574223"/>
                  </a:lnTo>
                  <a:lnTo>
                    <a:pt x="2130288" y="3601122"/>
                  </a:lnTo>
                  <a:lnTo>
                    <a:pt x="2168908" y="3626629"/>
                  </a:lnTo>
                  <a:lnTo>
                    <a:pt x="2207907" y="3650705"/>
                  </a:lnTo>
                  <a:lnTo>
                    <a:pt x="2247267" y="3673313"/>
                  </a:lnTo>
                  <a:lnTo>
                    <a:pt x="2246955" y="3723497"/>
                  </a:lnTo>
                  <a:lnTo>
                    <a:pt x="2246650" y="3773667"/>
                  </a:lnTo>
                  <a:lnTo>
                    <a:pt x="2246354" y="3823820"/>
                  </a:lnTo>
                  <a:lnTo>
                    <a:pt x="2246064" y="3873957"/>
                  </a:lnTo>
                  <a:lnTo>
                    <a:pt x="2245781" y="3924075"/>
                  </a:lnTo>
                  <a:lnTo>
                    <a:pt x="2245503" y="3974175"/>
                  </a:lnTo>
                  <a:lnTo>
                    <a:pt x="2245229" y="4024254"/>
                  </a:lnTo>
                  <a:lnTo>
                    <a:pt x="2244960" y="4074312"/>
                  </a:lnTo>
                  <a:lnTo>
                    <a:pt x="2244694" y="4124347"/>
                  </a:lnTo>
                  <a:lnTo>
                    <a:pt x="2244430" y="4174359"/>
                  </a:lnTo>
                  <a:lnTo>
                    <a:pt x="2244169" y="4224346"/>
                  </a:lnTo>
                  <a:lnTo>
                    <a:pt x="2243908" y="4274308"/>
                  </a:lnTo>
                  <a:lnTo>
                    <a:pt x="2198078" y="4248192"/>
                  </a:lnTo>
                  <a:lnTo>
                    <a:pt x="2152334" y="4222126"/>
                  </a:lnTo>
                  <a:lnTo>
                    <a:pt x="2106676" y="4196111"/>
                  </a:lnTo>
                  <a:lnTo>
                    <a:pt x="2061103" y="4170147"/>
                  </a:lnTo>
                  <a:lnTo>
                    <a:pt x="2015616" y="4144233"/>
                  </a:lnTo>
                  <a:lnTo>
                    <a:pt x="1970215" y="4118369"/>
                  </a:lnTo>
                  <a:lnTo>
                    <a:pt x="1924899" y="4092556"/>
                  </a:lnTo>
                  <a:lnTo>
                    <a:pt x="1879670" y="4066792"/>
                  </a:lnTo>
                  <a:lnTo>
                    <a:pt x="1834528" y="4041078"/>
                  </a:lnTo>
                  <a:lnTo>
                    <a:pt x="1789471" y="4015414"/>
                  </a:lnTo>
                  <a:lnTo>
                    <a:pt x="1744501" y="3989800"/>
                  </a:lnTo>
                  <a:lnTo>
                    <a:pt x="1699618" y="3964235"/>
                  </a:lnTo>
                  <a:lnTo>
                    <a:pt x="1654822" y="3938720"/>
                  </a:lnTo>
                  <a:lnTo>
                    <a:pt x="1610112" y="3913254"/>
                  </a:lnTo>
                  <a:lnTo>
                    <a:pt x="1565490" y="3887838"/>
                  </a:lnTo>
                  <a:lnTo>
                    <a:pt x="1520954" y="3862470"/>
                  </a:lnTo>
                  <a:lnTo>
                    <a:pt x="1476506" y="3837152"/>
                  </a:lnTo>
                  <a:lnTo>
                    <a:pt x="1432145" y="3811883"/>
                  </a:lnTo>
                  <a:lnTo>
                    <a:pt x="1387872" y="3786662"/>
                  </a:lnTo>
                  <a:lnTo>
                    <a:pt x="1343686" y="3761490"/>
                  </a:lnTo>
                  <a:lnTo>
                    <a:pt x="1299589" y="3736367"/>
                  </a:lnTo>
                  <a:lnTo>
                    <a:pt x="1255579" y="3711292"/>
                  </a:lnTo>
                  <a:lnTo>
                    <a:pt x="1211657" y="3686266"/>
                  </a:lnTo>
                  <a:lnTo>
                    <a:pt x="1167823" y="3661287"/>
                  </a:lnTo>
                  <a:lnTo>
                    <a:pt x="1124077" y="3636358"/>
                  </a:lnTo>
                  <a:lnTo>
                    <a:pt x="1080420" y="3611476"/>
                  </a:lnTo>
                  <a:lnTo>
                    <a:pt x="1034412" y="3585252"/>
                  </a:lnTo>
                  <a:lnTo>
                    <a:pt x="988492" y="3559078"/>
                  </a:lnTo>
                  <a:lnTo>
                    <a:pt x="942659" y="3532954"/>
                  </a:lnTo>
                  <a:lnTo>
                    <a:pt x="896915" y="3506879"/>
                  </a:lnTo>
                  <a:lnTo>
                    <a:pt x="851258" y="3480853"/>
                  </a:lnTo>
                  <a:lnTo>
                    <a:pt x="805689" y="3454877"/>
                  </a:lnTo>
                  <a:lnTo>
                    <a:pt x="760208" y="3428951"/>
                  </a:lnTo>
                  <a:lnTo>
                    <a:pt x="714816" y="3403074"/>
                  </a:lnTo>
                  <a:lnTo>
                    <a:pt x="669513" y="3377246"/>
                  </a:lnTo>
                  <a:lnTo>
                    <a:pt x="624298" y="3351468"/>
                  </a:lnTo>
                  <a:lnTo>
                    <a:pt x="579171" y="3325740"/>
                  </a:lnTo>
                  <a:lnTo>
                    <a:pt x="534134" y="3300061"/>
                  </a:lnTo>
                  <a:lnTo>
                    <a:pt x="489186" y="3274431"/>
                  </a:lnTo>
                  <a:lnTo>
                    <a:pt x="444327" y="3248852"/>
                  </a:lnTo>
                  <a:lnTo>
                    <a:pt x="399557" y="3223321"/>
                  </a:lnTo>
                  <a:lnTo>
                    <a:pt x="354877" y="3197841"/>
                  </a:lnTo>
                  <a:lnTo>
                    <a:pt x="310286" y="3172410"/>
                  </a:lnTo>
                  <a:lnTo>
                    <a:pt x="265786" y="3147028"/>
                  </a:lnTo>
                  <a:lnTo>
                    <a:pt x="221375" y="3121696"/>
                  </a:lnTo>
                  <a:lnTo>
                    <a:pt x="177054" y="3096414"/>
                  </a:lnTo>
                  <a:lnTo>
                    <a:pt x="132823" y="3071182"/>
                  </a:lnTo>
                  <a:lnTo>
                    <a:pt x="88682" y="3045999"/>
                  </a:lnTo>
                  <a:lnTo>
                    <a:pt x="44632" y="3020866"/>
                  </a:lnTo>
                  <a:lnTo>
                    <a:pt x="673" y="2995782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6591" y="4502634"/>
              <a:ext cx="573405" cy="932180"/>
            </a:xfrm>
            <a:custGeom>
              <a:avLst/>
              <a:gdLst/>
              <a:ahLst/>
              <a:cxnLst/>
              <a:rect l="l" t="t" r="r" b="b"/>
              <a:pathLst>
                <a:path w="573405" h="932179">
                  <a:moveTo>
                    <a:pt x="573218" y="0"/>
                  </a:moveTo>
                  <a:lnTo>
                    <a:pt x="1653" y="338115"/>
                  </a:lnTo>
                  <a:lnTo>
                    <a:pt x="0" y="932083"/>
                  </a:lnTo>
                  <a:lnTo>
                    <a:pt x="87901" y="882246"/>
                  </a:lnTo>
                  <a:lnTo>
                    <a:pt x="482607" y="655203"/>
                  </a:lnTo>
                  <a:lnTo>
                    <a:pt x="570722" y="605311"/>
                  </a:lnTo>
                  <a:lnTo>
                    <a:pt x="5732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767" y="9879692"/>
              <a:ext cx="3390265" cy="634365"/>
            </a:xfrm>
            <a:custGeom>
              <a:avLst/>
              <a:gdLst/>
              <a:ahLst/>
              <a:cxnLst/>
              <a:rect l="l" t="t" r="r" b="b"/>
              <a:pathLst>
                <a:path w="3390265" h="634365">
                  <a:moveTo>
                    <a:pt x="0" y="634272"/>
                  </a:moveTo>
                  <a:lnTo>
                    <a:pt x="3390216" y="634272"/>
                  </a:lnTo>
                  <a:lnTo>
                    <a:pt x="339021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4538" y="9853793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1142" y="0"/>
                  </a:moveTo>
                  <a:lnTo>
                    <a:pt x="12912" y="1661"/>
                  </a:lnTo>
                  <a:lnTo>
                    <a:pt x="6191" y="6192"/>
                  </a:lnTo>
                  <a:lnTo>
                    <a:pt x="1661" y="12912"/>
                  </a:lnTo>
                  <a:lnTo>
                    <a:pt x="0" y="21142"/>
                  </a:lnTo>
                  <a:lnTo>
                    <a:pt x="1661" y="29373"/>
                  </a:lnTo>
                  <a:lnTo>
                    <a:pt x="6191" y="36094"/>
                  </a:lnTo>
                  <a:lnTo>
                    <a:pt x="12912" y="40624"/>
                  </a:lnTo>
                  <a:lnTo>
                    <a:pt x="21142" y="42285"/>
                  </a:lnTo>
                  <a:lnTo>
                    <a:pt x="29373" y="40624"/>
                  </a:lnTo>
                  <a:lnTo>
                    <a:pt x="36094" y="36094"/>
                  </a:lnTo>
                  <a:lnTo>
                    <a:pt x="40624" y="29373"/>
                  </a:lnTo>
                  <a:lnTo>
                    <a:pt x="42285" y="21142"/>
                  </a:lnTo>
                  <a:lnTo>
                    <a:pt x="40624" y="12912"/>
                  </a:lnTo>
                  <a:lnTo>
                    <a:pt x="36094" y="6192"/>
                  </a:lnTo>
                  <a:lnTo>
                    <a:pt x="29373" y="1661"/>
                  </a:lnTo>
                  <a:lnTo>
                    <a:pt x="2114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632" y="6743648"/>
            <a:ext cx="421005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85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125" b="1" spc="-37" baseline="7037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125" baseline="7037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6708" y="9076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45659" y="9623527"/>
            <a:ext cx="11493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50" dirty="0">
                <a:solidFill>
                  <a:srgbClr val="00A3D4"/>
                </a:solidFill>
                <a:latin typeface="Arial"/>
                <a:cs typeface="Arial"/>
              </a:rPr>
              <a:t>J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71003" y="9179906"/>
            <a:ext cx="2184400" cy="854710"/>
          </a:xfrm>
          <a:custGeom>
            <a:avLst/>
            <a:gdLst/>
            <a:ahLst/>
            <a:cxnLst/>
            <a:rect l="l" t="t" r="r" b="b"/>
            <a:pathLst>
              <a:path w="2184400" h="854709">
                <a:moveTo>
                  <a:pt x="427111" y="0"/>
                </a:moveTo>
                <a:lnTo>
                  <a:pt x="473650" y="2506"/>
                </a:lnTo>
                <a:lnTo>
                  <a:pt x="518737" y="9851"/>
                </a:lnTo>
                <a:lnTo>
                  <a:pt x="562112" y="21774"/>
                </a:lnTo>
                <a:lnTo>
                  <a:pt x="603514" y="38015"/>
                </a:lnTo>
                <a:lnTo>
                  <a:pt x="642683" y="58313"/>
                </a:lnTo>
                <a:lnTo>
                  <a:pt x="679358" y="82408"/>
                </a:lnTo>
                <a:lnTo>
                  <a:pt x="713279" y="110038"/>
                </a:lnTo>
                <a:lnTo>
                  <a:pt x="744185" y="140945"/>
                </a:lnTo>
                <a:lnTo>
                  <a:pt x="771815" y="174866"/>
                </a:lnTo>
                <a:lnTo>
                  <a:pt x="795909" y="211541"/>
                </a:lnTo>
                <a:lnTo>
                  <a:pt x="816207" y="250710"/>
                </a:lnTo>
                <a:lnTo>
                  <a:pt x="832448" y="292113"/>
                </a:lnTo>
                <a:lnTo>
                  <a:pt x="844371" y="335488"/>
                </a:lnTo>
                <a:lnTo>
                  <a:pt x="851716" y="380575"/>
                </a:lnTo>
                <a:lnTo>
                  <a:pt x="854222" y="427114"/>
                </a:lnTo>
                <a:lnTo>
                  <a:pt x="851716" y="473653"/>
                </a:lnTo>
                <a:lnTo>
                  <a:pt x="844371" y="518740"/>
                </a:lnTo>
                <a:lnTo>
                  <a:pt x="832448" y="562114"/>
                </a:lnTo>
                <a:lnTo>
                  <a:pt x="816207" y="603516"/>
                </a:lnTo>
                <a:lnTo>
                  <a:pt x="795909" y="642685"/>
                </a:lnTo>
                <a:lnTo>
                  <a:pt x="771815" y="679360"/>
                </a:lnTo>
                <a:lnTo>
                  <a:pt x="744185" y="713281"/>
                </a:lnTo>
                <a:lnTo>
                  <a:pt x="713279" y="744187"/>
                </a:lnTo>
                <a:lnTo>
                  <a:pt x="679358" y="771818"/>
                </a:lnTo>
                <a:lnTo>
                  <a:pt x="642683" y="795912"/>
                </a:lnTo>
                <a:lnTo>
                  <a:pt x="603514" y="816210"/>
                </a:lnTo>
                <a:lnTo>
                  <a:pt x="562112" y="832451"/>
                </a:lnTo>
                <a:lnTo>
                  <a:pt x="518737" y="844374"/>
                </a:lnTo>
                <a:lnTo>
                  <a:pt x="473650" y="851719"/>
                </a:lnTo>
                <a:lnTo>
                  <a:pt x="427111" y="854226"/>
                </a:lnTo>
                <a:lnTo>
                  <a:pt x="380572" y="851719"/>
                </a:lnTo>
                <a:lnTo>
                  <a:pt x="335486" y="844374"/>
                </a:lnTo>
                <a:lnTo>
                  <a:pt x="292111" y="832451"/>
                </a:lnTo>
                <a:lnTo>
                  <a:pt x="250709" y="816210"/>
                </a:lnTo>
                <a:lnTo>
                  <a:pt x="211540" y="795912"/>
                </a:lnTo>
                <a:lnTo>
                  <a:pt x="174865" y="771818"/>
                </a:lnTo>
                <a:lnTo>
                  <a:pt x="140944" y="744187"/>
                </a:lnTo>
                <a:lnTo>
                  <a:pt x="110038" y="713281"/>
                </a:lnTo>
                <a:lnTo>
                  <a:pt x="82407" y="679360"/>
                </a:lnTo>
                <a:lnTo>
                  <a:pt x="58313" y="642685"/>
                </a:lnTo>
                <a:lnTo>
                  <a:pt x="38015" y="603516"/>
                </a:lnTo>
                <a:lnTo>
                  <a:pt x="21774" y="562114"/>
                </a:lnTo>
                <a:lnTo>
                  <a:pt x="9851" y="518740"/>
                </a:lnTo>
                <a:lnTo>
                  <a:pt x="2506" y="473653"/>
                </a:lnTo>
                <a:lnTo>
                  <a:pt x="0" y="427114"/>
                </a:lnTo>
                <a:lnTo>
                  <a:pt x="2506" y="380575"/>
                </a:lnTo>
                <a:lnTo>
                  <a:pt x="9851" y="335488"/>
                </a:lnTo>
                <a:lnTo>
                  <a:pt x="21774" y="292113"/>
                </a:lnTo>
                <a:lnTo>
                  <a:pt x="38015" y="250710"/>
                </a:lnTo>
                <a:lnTo>
                  <a:pt x="58313" y="211541"/>
                </a:lnTo>
                <a:lnTo>
                  <a:pt x="82407" y="174866"/>
                </a:lnTo>
                <a:lnTo>
                  <a:pt x="110038" y="140945"/>
                </a:lnTo>
                <a:lnTo>
                  <a:pt x="140944" y="110038"/>
                </a:lnTo>
                <a:lnTo>
                  <a:pt x="174865" y="82408"/>
                </a:lnTo>
                <a:lnTo>
                  <a:pt x="211540" y="58313"/>
                </a:lnTo>
                <a:lnTo>
                  <a:pt x="250709" y="38015"/>
                </a:lnTo>
                <a:lnTo>
                  <a:pt x="292111" y="21774"/>
                </a:lnTo>
                <a:lnTo>
                  <a:pt x="335486" y="9851"/>
                </a:lnTo>
                <a:lnTo>
                  <a:pt x="380572" y="2506"/>
                </a:lnTo>
                <a:lnTo>
                  <a:pt x="427111" y="0"/>
                </a:lnTo>
                <a:close/>
              </a:path>
              <a:path w="2184400" h="854709">
                <a:moveTo>
                  <a:pt x="1220321" y="152535"/>
                </a:moveTo>
                <a:lnTo>
                  <a:pt x="2184389" y="24400"/>
                </a:lnTo>
                <a:lnTo>
                  <a:pt x="2184389" y="842018"/>
                </a:lnTo>
                <a:lnTo>
                  <a:pt x="1220321" y="707778"/>
                </a:lnTo>
                <a:lnTo>
                  <a:pt x="1220321" y="152535"/>
                </a:lnTo>
                <a:close/>
              </a:path>
              <a:path w="2184400" h="854709">
                <a:moveTo>
                  <a:pt x="427111" y="122040"/>
                </a:moveTo>
                <a:lnTo>
                  <a:pt x="476595" y="126033"/>
                </a:lnTo>
                <a:lnTo>
                  <a:pt x="523537" y="137593"/>
                </a:lnTo>
                <a:lnTo>
                  <a:pt x="567309" y="156092"/>
                </a:lnTo>
                <a:lnTo>
                  <a:pt x="607282" y="180902"/>
                </a:lnTo>
                <a:lnTo>
                  <a:pt x="642829" y="211395"/>
                </a:lnTo>
                <a:lnTo>
                  <a:pt x="673321" y="246942"/>
                </a:lnTo>
                <a:lnTo>
                  <a:pt x="698131" y="286916"/>
                </a:lnTo>
                <a:lnTo>
                  <a:pt x="716630" y="330688"/>
                </a:lnTo>
                <a:lnTo>
                  <a:pt x="728190" y="377630"/>
                </a:lnTo>
                <a:lnTo>
                  <a:pt x="732182" y="427114"/>
                </a:lnTo>
                <a:lnTo>
                  <a:pt x="728190" y="476599"/>
                </a:lnTo>
                <a:lnTo>
                  <a:pt x="716630" y="523541"/>
                </a:lnTo>
                <a:lnTo>
                  <a:pt x="698131" y="567313"/>
                </a:lnTo>
                <a:lnTo>
                  <a:pt x="673321" y="607286"/>
                </a:lnTo>
                <a:lnTo>
                  <a:pt x="642829" y="642833"/>
                </a:lnTo>
                <a:lnTo>
                  <a:pt x="607282" y="673325"/>
                </a:lnTo>
                <a:lnTo>
                  <a:pt x="567309" y="698135"/>
                </a:lnTo>
                <a:lnTo>
                  <a:pt x="523537" y="716634"/>
                </a:lnTo>
                <a:lnTo>
                  <a:pt x="476595" y="728193"/>
                </a:lnTo>
                <a:lnTo>
                  <a:pt x="427111" y="732186"/>
                </a:lnTo>
                <a:lnTo>
                  <a:pt x="377626" y="728193"/>
                </a:lnTo>
                <a:lnTo>
                  <a:pt x="330684" y="716634"/>
                </a:lnTo>
                <a:lnTo>
                  <a:pt x="286912" y="698135"/>
                </a:lnTo>
                <a:lnTo>
                  <a:pt x="246939" y="673325"/>
                </a:lnTo>
                <a:lnTo>
                  <a:pt x="211392" y="642833"/>
                </a:lnTo>
                <a:lnTo>
                  <a:pt x="180900" y="607286"/>
                </a:lnTo>
                <a:lnTo>
                  <a:pt x="156090" y="567313"/>
                </a:lnTo>
                <a:lnTo>
                  <a:pt x="137592" y="523541"/>
                </a:lnTo>
                <a:lnTo>
                  <a:pt x="126032" y="476599"/>
                </a:lnTo>
                <a:lnTo>
                  <a:pt x="122039" y="427114"/>
                </a:lnTo>
                <a:lnTo>
                  <a:pt x="126032" y="377630"/>
                </a:lnTo>
                <a:lnTo>
                  <a:pt x="137592" y="330688"/>
                </a:lnTo>
                <a:lnTo>
                  <a:pt x="156090" y="286916"/>
                </a:lnTo>
                <a:lnTo>
                  <a:pt x="180900" y="246942"/>
                </a:lnTo>
                <a:lnTo>
                  <a:pt x="211392" y="211395"/>
                </a:lnTo>
                <a:lnTo>
                  <a:pt x="246939" y="180902"/>
                </a:lnTo>
                <a:lnTo>
                  <a:pt x="286912" y="156092"/>
                </a:lnTo>
                <a:lnTo>
                  <a:pt x="330684" y="137593"/>
                </a:lnTo>
                <a:lnTo>
                  <a:pt x="377626" y="126033"/>
                </a:lnTo>
                <a:lnTo>
                  <a:pt x="427111" y="122040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16909" y="10350968"/>
            <a:ext cx="244475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35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35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5289080" y="7539151"/>
            <a:ext cx="9116695" cy="2945765"/>
            <a:chOff x="5289080" y="7539151"/>
            <a:chExt cx="9116695" cy="294576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2255" y="8903645"/>
              <a:ext cx="2546985" cy="1438275"/>
            </a:xfrm>
            <a:custGeom>
              <a:avLst/>
              <a:gdLst/>
              <a:ahLst/>
              <a:cxnLst/>
              <a:rect l="l" t="t" r="r" b="b"/>
              <a:pathLst>
                <a:path w="2546984" h="1438275">
                  <a:moveTo>
                    <a:pt x="328147" y="704307"/>
                  </a:moveTo>
                  <a:lnTo>
                    <a:pt x="0" y="704307"/>
                  </a:lnTo>
                </a:path>
                <a:path w="2546984" h="1438275">
                  <a:moveTo>
                    <a:pt x="485363" y="704303"/>
                  </a:moveTo>
                  <a:lnTo>
                    <a:pt x="358607" y="704303"/>
                  </a:lnTo>
                </a:path>
                <a:path w="2546984" h="1438275">
                  <a:moveTo>
                    <a:pt x="862437" y="704300"/>
                  </a:moveTo>
                  <a:lnTo>
                    <a:pt x="534290" y="704300"/>
                  </a:lnTo>
                </a:path>
                <a:path w="2546984" h="1438275">
                  <a:moveTo>
                    <a:pt x="1059343" y="704303"/>
                  </a:moveTo>
                  <a:lnTo>
                    <a:pt x="932587" y="704303"/>
                  </a:lnTo>
                </a:path>
                <a:path w="2546984" h="1438275">
                  <a:moveTo>
                    <a:pt x="1436418" y="704307"/>
                  </a:moveTo>
                  <a:lnTo>
                    <a:pt x="1108271" y="704307"/>
                  </a:lnTo>
                </a:path>
                <a:path w="2546984" h="1438275">
                  <a:moveTo>
                    <a:pt x="1593634" y="704303"/>
                  </a:moveTo>
                  <a:lnTo>
                    <a:pt x="1466877" y="704303"/>
                  </a:lnTo>
                </a:path>
                <a:path w="2546984" h="1438275">
                  <a:moveTo>
                    <a:pt x="1982524" y="704307"/>
                  </a:moveTo>
                  <a:lnTo>
                    <a:pt x="1654376" y="704307"/>
                  </a:lnTo>
                </a:path>
                <a:path w="2546984" h="1438275">
                  <a:moveTo>
                    <a:pt x="2159298" y="704303"/>
                  </a:moveTo>
                  <a:lnTo>
                    <a:pt x="2032542" y="704303"/>
                  </a:lnTo>
                </a:path>
                <a:path w="2546984" h="1438275">
                  <a:moveTo>
                    <a:pt x="2546395" y="704307"/>
                  </a:moveTo>
                  <a:lnTo>
                    <a:pt x="2218248" y="704307"/>
                  </a:lnTo>
                </a:path>
                <a:path w="2546984" h="1438275">
                  <a:moveTo>
                    <a:pt x="705258" y="1109977"/>
                  </a:moveTo>
                  <a:lnTo>
                    <a:pt x="705258" y="1438125"/>
                  </a:lnTo>
                </a:path>
                <a:path w="2546984" h="1438275">
                  <a:moveTo>
                    <a:pt x="705255" y="952765"/>
                  </a:moveTo>
                  <a:lnTo>
                    <a:pt x="705255" y="1079517"/>
                  </a:lnTo>
                </a:path>
                <a:path w="2546984" h="1438275">
                  <a:moveTo>
                    <a:pt x="705255" y="563872"/>
                  </a:moveTo>
                  <a:lnTo>
                    <a:pt x="705255" y="892022"/>
                  </a:lnTo>
                </a:path>
                <a:path w="2546984" h="1438275">
                  <a:moveTo>
                    <a:pt x="705255" y="387101"/>
                  </a:moveTo>
                  <a:lnTo>
                    <a:pt x="705255" y="513857"/>
                  </a:lnTo>
                </a:path>
                <a:path w="2546984" h="1438275">
                  <a:moveTo>
                    <a:pt x="705255" y="0"/>
                  </a:moveTo>
                  <a:lnTo>
                    <a:pt x="705255" y="32815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3095" y="7601469"/>
              <a:ext cx="2889250" cy="2883535"/>
            </a:xfrm>
            <a:custGeom>
              <a:avLst/>
              <a:gdLst/>
              <a:ahLst/>
              <a:cxnLst/>
              <a:rect l="l" t="t" r="r" b="b"/>
              <a:pathLst>
                <a:path w="2889250" h="2883534">
                  <a:moveTo>
                    <a:pt x="0" y="0"/>
                  </a:moveTo>
                  <a:lnTo>
                    <a:pt x="1163" y="2882995"/>
                  </a:lnTo>
                  <a:lnTo>
                    <a:pt x="2888646" y="2881248"/>
                  </a:lnTo>
                  <a:lnTo>
                    <a:pt x="2885036" y="2339844"/>
                  </a:lnTo>
                  <a:lnTo>
                    <a:pt x="2836320" y="2338958"/>
                  </a:lnTo>
                  <a:lnTo>
                    <a:pt x="2788015" y="2336490"/>
                  </a:lnTo>
                  <a:lnTo>
                    <a:pt x="2740145" y="2332465"/>
                  </a:lnTo>
                  <a:lnTo>
                    <a:pt x="2692735" y="2326908"/>
                  </a:lnTo>
                  <a:lnTo>
                    <a:pt x="2645811" y="2319844"/>
                  </a:lnTo>
                  <a:lnTo>
                    <a:pt x="2599397" y="2311298"/>
                  </a:lnTo>
                  <a:lnTo>
                    <a:pt x="2553519" y="2301296"/>
                  </a:lnTo>
                  <a:lnTo>
                    <a:pt x="2508201" y="2289862"/>
                  </a:lnTo>
                  <a:lnTo>
                    <a:pt x="2463468" y="2277022"/>
                  </a:lnTo>
                  <a:lnTo>
                    <a:pt x="2419346" y="2262801"/>
                  </a:lnTo>
                  <a:lnTo>
                    <a:pt x="2375860" y="2247225"/>
                  </a:lnTo>
                  <a:lnTo>
                    <a:pt x="2333034" y="2230317"/>
                  </a:lnTo>
                  <a:lnTo>
                    <a:pt x="2290894" y="2212105"/>
                  </a:lnTo>
                  <a:lnTo>
                    <a:pt x="2249464" y="2192612"/>
                  </a:lnTo>
                  <a:lnTo>
                    <a:pt x="2208769" y="2171863"/>
                  </a:lnTo>
                  <a:lnTo>
                    <a:pt x="2168836" y="2149885"/>
                  </a:lnTo>
                  <a:lnTo>
                    <a:pt x="2129688" y="2126703"/>
                  </a:lnTo>
                  <a:lnTo>
                    <a:pt x="2091350" y="2102340"/>
                  </a:lnTo>
                  <a:lnTo>
                    <a:pt x="2053848" y="2076823"/>
                  </a:lnTo>
                  <a:lnTo>
                    <a:pt x="2017207" y="2050177"/>
                  </a:lnTo>
                  <a:lnTo>
                    <a:pt x="1981451" y="2022427"/>
                  </a:lnTo>
                  <a:lnTo>
                    <a:pt x="1946606" y="1993598"/>
                  </a:lnTo>
                  <a:lnTo>
                    <a:pt x="1912697" y="1963716"/>
                  </a:lnTo>
                  <a:lnTo>
                    <a:pt x="1879749" y="1932805"/>
                  </a:lnTo>
                  <a:lnTo>
                    <a:pt x="1847786" y="1900890"/>
                  </a:lnTo>
                  <a:lnTo>
                    <a:pt x="1816834" y="1867998"/>
                  </a:lnTo>
                  <a:lnTo>
                    <a:pt x="1786917" y="1834152"/>
                  </a:lnTo>
                  <a:lnTo>
                    <a:pt x="1758062" y="1799379"/>
                  </a:lnTo>
                  <a:lnTo>
                    <a:pt x="1730292" y="1763703"/>
                  </a:lnTo>
                  <a:lnTo>
                    <a:pt x="1703633" y="1727149"/>
                  </a:lnTo>
                  <a:lnTo>
                    <a:pt x="1678110" y="1689744"/>
                  </a:lnTo>
                  <a:lnTo>
                    <a:pt x="1653748" y="1651511"/>
                  </a:lnTo>
                  <a:lnTo>
                    <a:pt x="1630571" y="1612476"/>
                  </a:lnTo>
                  <a:lnTo>
                    <a:pt x="1608605" y="1572664"/>
                  </a:lnTo>
                  <a:lnTo>
                    <a:pt x="1587876" y="1532101"/>
                  </a:lnTo>
                  <a:lnTo>
                    <a:pt x="1568407" y="1490812"/>
                  </a:lnTo>
                  <a:lnTo>
                    <a:pt x="1550224" y="1448821"/>
                  </a:lnTo>
                  <a:lnTo>
                    <a:pt x="1533352" y="1406155"/>
                  </a:lnTo>
                  <a:lnTo>
                    <a:pt x="1517816" y="1362837"/>
                  </a:lnTo>
                  <a:lnTo>
                    <a:pt x="1503641" y="1318894"/>
                  </a:lnTo>
                  <a:lnTo>
                    <a:pt x="1490852" y="1274350"/>
                  </a:lnTo>
                  <a:lnTo>
                    <a:pt x="1479473" y="1229232"/>
                  </a:lnTo>
                  <a:lnTo>
                    <a:pt x="1469531" y="1183562"/>
                  </a:lnTo>
                  <a:lnTo>
                    <a:pt x="1461050" y="1137368"/>
                  </a:lnTo>
                  <a:lnTo>
                    <a:pt x="1454055" y="1090674"/>
                  </a:lnTo>
                  <a:lnTo>
                    <a:pt x="1448571" y="1043506"/>
                  </a:lnTo>
                  <a:lnTo>
                    <a:pt x="1444623" y="995888"/>
                  </a:lnTo>
                  <a:lnTo>
                    <a:pt x="1442236" y="947846"/>
                  </a:lnTo>
                  <a:lnTo>
                    <a:pt x="1441436" y="899405"/>
                  </a:lnTo>
                  <a:lnTo>
                    <a:pt x="1440189" y="851697"/>
                  </a:lnTo>
                  <a:lnTo>
                    <a:pt x="1436489" y="804633"/>
                  </a:lnTo>
                  <a:lnTo>
                    <a:pt x="1430398" y="758276"/>
                  </a:lnTo>
                  <a:lnTo>
                    <a:pt x="1421976" y="712687"/>
                  </a:lnTo>
                  <a:lnTo>
                    <a:pt x="1411287" y="667930"/>
                  </a:lnTo>
                  <a:lnTo>
                    <a:pt x="1398393" y="624065"/>
                  </a:lnTo>
                  <a:lnTo>
                    <a:pt x="1383355" y="581157"/>
                  </a:lnTo>
                  <a:lnTo>
                    <a:pt x="1366235" y="539266"/>
                  </a:lnTo>
                  <a:lnTo>
                    <a:pt x="1347096" y="498456"/>
                  </a:lnTo>
                  <a:lnTo>
                    <a:pt x="1326000" y="458789"/>
                  </a:lnTo>
                  <a:lnTo>
                    <a:pt x="1303008" y="420326"/>
                  </a:lnTo>
                  <a:lnTo>
                    <a:pt x="1278183" y="383132"/>
                  </a:lnTo>
                  <a:lnTo>
                    <a:pt x="1251587" y="347267"/>
                  </a:lnTo>
                  <a:lnTo>
                    <a:pt x="1223282" y="312794"/>
                  </a:lnTo>
                  <a:lnTo>
                    <a:pt x="1193330" y="279776"/>
                  </a:lnTo>
                  <a:lnTo>
                    <a:pt x="1161792" y="248275"/>
                  </a:lnTo>
                  <a:lnTo>
                    <a:pt x="1128732" y="218353"/>
                  </a:lnTo>
                  <a:lnTo>
                    <a:pt x="1094211" y="190072"/>
                  </a:lnTo>
                  <a:lnTo>
                    <a:pt x="1058290" y="163496"/>
                  </a:lnTo>
                  <a:lnTo>
                    <a:pt x="1021034" y="138686"/>
                  </a:lnTo>
                  <a:lnTo>
                    <a:pt x="982502" y="115704"/>
                  </a:lnTo>
                  <a:lnTo>
                    <a:pt x="942758" y="94614"/>
                  </a:lnTo>
                  <a:lnTo>
                    <a:pt x="901863" y="75477"/>
                  </a:lnTo>
                  <a:lnTo>
                    <a:pt x="859879" y="58356"/>
                  </a:lnTo>
                  <a:lnTo>
                    <a:pt x="816869" y="43313"/>
                  </a:lnTo>
                  <a:lnTo>
                    <a:pt x="772894" y="30410"/>
                  </a:lnTo>
                  <a:lnTo>
                    <a:pt x="728017" y="19710"/>
                  </a:lnTo>
                  <a:lnTo>
                    <a:pt x="682300" y="11275"/>
                  </a:lnTo>
                  <a:lnTo>
                    <a:pt x="635804" y="5168"/>
                  </a:lnTo>
                  <a:lnTo>
                    <a:pt x="588592" y="1451"/>
                  </a:lnTo>
                  <a:lnTo>
                    <a:pt x="540726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0849" y="7608193"/>
              <a:ext cx="2339975" cy="2338070"/>
            </a:xfrm>
            <a:custGeom>
              <a:avLst/>
              <a:gdLst/>
              <a:ahLst/>
              <a:cxnLst/>
              <a:rect l="l" t="t" r="r" b="b"/>
              <a:pathLst>
                <a:path w="2339975" h="2338070">
                  <a:moveTo>
                    <a:pt x="0" y="0"/>
                  </a:moveTo>
                  <a:lnTo>
                    <a:pt x="47798" y="1247"/>
                  </a:lnTo>
                  <a:lnTo>
                    <a:pt x="94946" y="4948"/>
                  </a:lnTo>
                  <a:lnTo>
                    <a:pt x="141383" y="11041"/>
                  </a:lnTo>
                  <a:lnTo>
                    <a:pt x="187045" y="19462"/>
                  </a:lnTo>
                  <a:lnTo>
                    <a:pt x="231871" y="30151"/>
                  </a:lnTo>
                  <a:lnTo>
                    <a:pt x="275798" y="43044"/>
                  </a:lnTo>
                  <a:lnTo>
                    <a:pt x="318764" y="58080"/>
                  </a:lnTo>
                  <a:lnTo>
                    <a:pt x="360708" y="75196"/>
                  </a:lnTo>
                  <a:lnTo>
                    <a:pt x="401566" y="94331"/>
                  </a:lnTo>
                  <a:lnTo>
                    <a:pt x="441277" y="115421"/>
                  </a:lnTo>
                  <a:lnTo>
                    <a:pt x="479778" y="138405"/>
                  </a:lnTo>
                  <a:lnTo>
                    <a:pt x="517007" y="163221"/>
                  </a:lnTo>
                  <a:lnTo>
                    <a:pt x="552902" y="189806"/>
                  </a:lnTo>
                  <a:lnTo>
                    <a:pt x="587402" y="218099"/>
                  </a:lnTo>
                  <a:lnTo>
                    <a:pt x="620442" y="248036"/>
                  </a:lnTo>
                  <a:lnTo>
                    <a:pt x="651962" y="279556"/>
                  </a:lnTo>
                  <a:lnTo>
                    <a:pt x="681900" y="312597"/>
                  </a:lnTo>
                  <a:lnTo>
                    <a:pt x="710192" y="347096"/>
                  </a:lnTo>
                  <a:lnTo>
                    <a:pt x="736777" y="382991"/>
                  </a:lnTo>
                  <a:lnTo>
                    <a:pt x="761593" y="420221"/>
                  </a:lnTo>
                  <a:lnTo>
                    <a:pt x="784577" y="458722"/>
                  </a:lnTo>
                  <a:lnTo>
                    <a:pt x="805668" y="498433"/>
                  </a:lnTo>
                  <a:lnTo>
                    <a:pt x="824802" y="539291"/>
                  </a:lnTo>
                  <a:lnTo>
                    <a:pt x="841919" y="581234"/>
                  </a:lnTo>
                  <a:lnTo>
                    <a:pt x="856954" y="624201"/>
                  </a:lnTo>
                  <a:lnTo>
                    <a:pt x="869848" y="668128"/>
                  </a:lnTo>
                  <a:lnTo>
                    <a:pt x="880536" y="712954"/>
                  </a:lnTo>
                  <a:lnTo>
                    <a:pt x="888958" y="758616"/>
                  </a:lnTo>
                  <a:lnTo>
                    <a:pt x="895050" y="805052"/>
                  </a:lnTo>
                  <a:lnTo>
                    <a:pt x="898751" y="852201"/>
                  </a:lnTo>
                  <a:lnTo>
                    <a:pt x="899999" y="899999"/>
                  </a:lnTo>
                </a:path>
                <a:path w="2339975" h="2338070">
                  <a:moveTo>
                    <a:pt x="2339975" y="2338066"/>
                  </a:moveTo>
                  <a:lnTo>
                    <a:pt x="2291475" y="2337264"/>
                  </a:lnTo>
                  <a:lnTo>
                    <a:pt x="2243378" y="2334877"/>
                  </a:lnTo>
                  <a:lnTo>
                    <a:pt x="2195707" y="2330929"/>
                  </a:lnTo>
                  <a:lnTo>
                    <a:pt x="2148488" y="2325446"/>
                  </a:lnTo>
                  <a:lnTo>
                    <a:pt x="2101746" y="2318452"/>
                  </a:lnTo>
                  <a:lnTo>
                    <a:pt x="2055506" y="2309973"/>
                  </a:lnTo>
                  <a:lnTo>
                    <a:pt x="2009794" y="2300035"/>
                  </a:lnTo>
                  <a:lnTo>
                    <a:pt x="1964635" y="2288661"/>
                  </a:lnTo>
                  <a:lnTo>
                    <a:pt x="1920054" y="2275878"/>
                  </a:lnTo>
                  <a:lnTo>
                    <a:pt x="1876075" y="2261711"/>
                  </a:lnTo>
                  <a:lnTo>
                    <a:pt x="1832725" y="2246185"/>
                  </a:lnTo>
                  <a:lnTo>
                    <a:pt x="1790029" y="2229325"/>
                  </a:lnTo>
                  <a:lnTo>
                    <a:pt x="1748011" y="2211156"/>
                  </a:lnTo>
                  <a:lnTo>
                    <a:pt x="1706697" y="2191703"/>
                  </a:lnTo>
                  <a:lnTo>
                    <a:pt x="1666112" y="2170993"/>
                  </a:lnTo>
                  <a:lnTo>
                    <a:pt x="1626282" y="2149049"/>
                  </a:lnTo>
                  <a:lnTo>
                    <a:pt x="1587231" y="2125897"/>
                  </a:lnTo>
                  <a:lnTo>
                    <a:pt x="1548985" y="2101563"/>
                  </a:lnTo>
                  <a:lnTo>
                    <a:pt x="1511568" y="2076071"/>
                  </a:lnTo>
                  <a:lnTo>
                    <a:pt x="1475007" y="2049447"/>
                  </a:lnTo>
                  <a:lnTo>
                    <a:pt x="1439326" y="2021715"/>
                  </a:lnTo>
                  <a:lnTo>
                    <a:pt x="1404551" y="1992902"/>
                  </a:lnTo>
                  <a:lnTo>
                    <a:pt x="1370706" y="1963032"/>
                  </a:lnTo>
                  <a:lnTo>
                    <a:pt x="1337817" y="1932131"/>
                  </a:lnTo>
                  <a:lnTo>
                    <a:pt x="1305910" y="1900223"/>
                  </a:lnTo>
                  <a:lnTo>
                    <a:pt x="1275008" y="1867334"/>
                  </a:lnTo>
                  <a:lnTo>
                    <a:pt x="1245138" y="1833490"/>
                  </a:lnTo>
                  <a:lnTo>
                    <a:pt x="1216325" y="1798714"/>
                  </a:lnTo>
                  <a:lnTo>
                    <a:pt x="1188594" y="1763033"/>
                  </a:lnTo>
                  <a:lnTo>
                    <a:pt x="1161970" y="1726472"/>
                  </a:lnTo>
                  <a:lnTo>
                    <a:pt x="1136478" y="1689056"/>
                  </a:lnTo>
                  <a:lnTo>
                    <a:pt x="1112143" y="1650810"/>
                  </a:lnTo>
                  <a:lnTo>
                    <a:pt x="1088992" y="1611759"/>
                  </a:lnTo>
                  <a:lnTo>
                    <a:pt x="1067048" y="1571928"/>
                  </a:lnTo>
                  <a:lnTo>
                    <a:pt x="1046337" y="1531343"/>
                  </a:lnTo>
                  <a:lnTo>
                    <a:pt x="1026885" y="1490029"/>
                  </a:lnTo>
                  <a:lnTo>
                    <a:pt x="1008716" y="1448012"/>
                  </a:lnTo>
                  <a:lnTo>
                    <a:pt x="991856" y="1405315"/>
                  </a:lnTo>
                  <a:lnTo>
                    <a:pt x="976330" y="1361965"/>
                  </a:lnTo>
                  <a:lnTo>
                    <a:pt x="962162" y="1317987"/>
                  </a:lnTo>
                  <a:lnTo>
                    <a:pt x="949379" y="1273405"/>
                  </a:lnTo>
                  <a:lnTo>
                    <a:pt x="938006" y="1228246"/>
                  </a:lnTo>
                  <a:lnTo>
                    <a:pt x="928067" y="1182534"/>
                  </a:lnTo>
                  <a:lnTo>
                    <a:pt x="919589" y="1136295"/>
                  </a:lnTo>
                  <a:lnTo>
                    <a:pt x="912595" y="1089553"/>
                  </a:lnTo>
                  <a:lnTo>
                    <a:pt x="907111" y="1042334"/>
                  </a:lnTo>
                  <a:lnTo>
                    <a:pt x="903163" y="994663"/>
                  </a:lnTo>
                  <a:lnTo>
                    <a:pt x="900776" y="946565"/>
                  </a:lnTo>
                  <a:lnTo>
                    <a:pt x="899975" y="89806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6473" y="7542961"/>
              <a:ext cx="3495040" cy="1930400"/>
            </a:xfrm>
            <a:custGeom>
              <a:avLst/>
              <a:gdLst/>
              <a:ahLst/>
              <a:cxnLst/>
              <a:rect l="l" t="t" r="r" b="b"/>
              <a:pathLst>
                <a:path w="3495040" h="1930400">
                  <a:moveTo>
                    <a:pt x="0" y="964915"/>
                  </a:moveTo>
                  <a:lnTo>
                    <a:pt x="3494970" y="964915"/>
                  </a:lnTo>
                </a:path>
                <a:path w="3495040" h="1930400">
                  <a:moveTo>
                    <a:pt x="964911" y="1929827"/>
                  </a:moveTo>
                  <a:lnTo>
                    <a:pt x="964911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1877645" y="8080136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13350669" y="8820859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R48mm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1323048" y="6230649"/>
            <a:ext cx="2899410" cy="4268470"/>
            <a:chOff x="11323048" y="6230649"/>
            <a:chExt cx="2899410" cy="426847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9398" y="7607818"/>
              <a:ext cx="540385" cy="2884805"/>
            </a:xfrm>
            <a:custGeom>
              <a:avLst/>
              <a:gdLst/>
              <a:ahLst/>
              <a:cxnLst/>
              <a:rect l="l" t="t" r="r" b="b"/>
              <a:pathLst>
                <a:path w="540384" h="2884804">
                  <a:moveTo>
                    <a:pt x="0" y="2884741"/>
                  </a:moveTo>
                  <a:lnTo>
                    <a:pt x="0" y="0"/>
                  </a:lnTo>
                  <a:lnTo>
                    <a:pt x="54000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5852" y="6236999"/>
              <a:ext cx="2880000" cy="719992"/>
            </a:xfrm>
            <a:prstGeom prst="rect">
              <a:avLst/>
            </a:prstGeom>
          </p:spPr>
        </p:pic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5852" y="6236999"/>
              <a:ext cx="2880360" cy="720090"/>
            </a:xfrm>
            <a:custGeom>
              <a:avLst/>
              <a:gdLst/>
              <a:ahLst/>
              <a:cxnLst/>
              <a:rect l="l" t="t" r="r" b="b"/>
              <a:pathLst>
                <a:path w="2880359" h="720090">
                  <a:moveTo>
                    <a:pt x="0" y="0"/>
                  </a:moveTo>
                  <a:lnTo>
                    <a:pt x="2880000" y="0"/>
                  </a:lnTo>
                  <a:lnTo>
                    <a:pt x="2880000" y="719992"/>
                  </a:lnTo>
                  <a:lnTo>
                    <a:pt x="0" y="71999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4202" y="6392853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24mm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31723" y="9949067"/>
            <a:ext cx="2886710" cy="540385"/>
          </a:xfrm>
          <a:custGeom>
            <a:avLst/>
            <a:gdLst/>
            <a:ahLst/>
            <a:cxnLst/>
            <a:rect l="l" t="t" r="r" b="b"/>
            <a:pathLst>
              <a:path w="2886709" h="540384">
                <a:moveTo>
                  <a:pt x="0" y="540000"/>
                </a:moveTo>
                <a:lnTo>
                  <a:pt x="2886321" y="540000"/>
                </a:lnTo>
                <a:lnTo>
                  <a:pt x="2886321" y="0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65116" y="1002307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11865271" y="7539151"/>
            <a:ext cx="2712085" cy="2952750"/>
            <a:chOff x="11865271" y="7539151"/>
            <a:chExt cx="2712085" cy="2952750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9084" y="7542961"/>
              <a:ext cx="0" cy="2402840"/>
            </a:xfrm>
            <a:custGeom>
              <a:avLst/>
              <a:gdLst/>
              <a:ahLst/>
              <a:cxnLst/>
              <a:rect l="l" t="t" r="r" b="b"/>
              <a:pathLst>
                <a:path h="2402840">
                  <a:moveTo>
                    <a:pt x="0" y="24022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5267" y="7883001"/>
              <a:ext cx="2345055" cy="1552575"/>
            </a:xfrm>
            <a:custGeom>
              <a:avLst/>
              <a:gdLst/>
              <a:ahLst/>
              <a:cxnLst/>
              <a:rect l="l" t="t" r="r" b="b"/>
              <a:pathLst>
                <a:path w="2345055" h="1552575">
                  <a:moveTo>
                    <a:pt x="647026" y="0"/>
                  </a:moveTo>
                  <a:lnTo>
                    <a:pt x="555980" y="34848"/>
                  </a:lnTo>
                  <a:lnTo>
                    <a:pt x="558482" y="35763"/>
                  </a:lnTo>
                  <a:lnTo>
                    <a:pt x="560933" y="36728"/>
                  </a:lnTo>
                  <a:lnTo>
                    <a:pt x="587044" y="53213"/>
                  </a:lnTo>
                  <a:lnTo>
                    <a:pt x="0" y="622896"/>
                  </a:lnTo>
                  <a:lnTo>
                    <a:pt x="5016" y="628065"/>
                  </a:lnTo>
                  <a:lnTo>
                    <a:pt x="592048" y="58369"/>
                  </a:lnTo>
                  <a:lnTo>
                    <a:pt x="592848" y="59270"/>
                  </a:lnTo>
                  <a:lnTo>
                    <a:pt x="594385" y="61125"/>
                  </a:lnTo>
                  <a:lnTo>
                    <a:pt x="609473" y="89966"/>
                  </a:lnTo>
                  <a:lnTo>
                    <a:pt x="635012" y="28778"/>
                  </a:lnTo>
                  <a:lnTo>
                    <a:pt x="647026" y="0"/>
                  </a:lnTo>
                  <a:close/>
                </a:path>
                <a:path w="2345055" h="1552575">
                  <a:moveTo>
                    <a:pt x="2344813" y="628230"/>
                  </a:moveTo>
                  <a:lnTo>
                    <a:pt x="2340178" y="622731"/>
                  </a:lnTo>
                  <a:lnTo>
                    <a:pt x="1302842" y="1498168"/>
                  </a:lnTo>
                  <a:lnTo>
                    <a:pt x="1302105" y="1497215"/>
                  </a:lnTo>
                  <a:lnTo>
                    <a:pt x="1287665" y="1465440"/>
                  </a:lnTo>
                  <a:lnTo>
                    <a:pt x="1243952" y="1552575"/>
                  </a:lnTo>
                  <a:lnTo>
                    <a:pt x="1330147" y="1526286"/>
                  </a:lnTo>
                  <a:lnTo>
                    <a:pt x="1337195" y="1524139"/>
                  </a:lnTo>
                  <a:lnTo>
                    <a:pt x="1334770" y="1523047"/>
                  </a:lnTo>
                  <a:lnTo>
                    <a:pt x="1307490" y="1503667"/>
                  </a:lnTo>
                  <a:lnTo>
                    <a:pt x="2344813" y="628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52191" y="9946734"/>
              <a:ext cx="321310" cy="541655"/>
            </a:xfrm>
            <a:custGeom>
              <a:avLst/>
              <a:gdLst/>
              <a:ahLst/>
              <a:cxnLst/>
              <a:rect l="l" t="t" r="r" b="b"/>
              <a:pathLst>
                <a:path w="321309" h="541654">
                  <a:moveTo>
                    <a:pt x="0" y="541336"/>
                  </a:moveTo>
                  <a:lnTo>
                    <a:pt x="320766" y="541336"/>
                  </a:lnTo>
                </a:path>
                <a:path w="321309" h="541654">
                  <a:moveTo>
                    <a:pt x="0" y="0"/>
                  </a:moveTo>
                  <a:lnTo>
                    <a:pt x="3207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31186" y="9948322"/>
              <a:ext cx="76835" cy="538480"/>
            </a:xfrm>
            <a:custGeom>
              <a:avLst/>
              <a:gdLst/>
              <a:ahLst/>
              <a:cxnLst/>
              <a:rect l="l" t="t" r="r" b="b"/>
              <a:pathLst>
                <a:path w="76834" h="538479">
                  <a:moveTo>
                    <a:pt x="0" y="448550"/>
                  </a:moveTo>
                  <a:lnTo>
                    <a:pt x="38404" y="538161"/>
                  </a:lnTo>
                  <a:lnTo>
                    <a:pt x="57706" y="493124"/>
                  </a:lnTo>
                  <a:lnTo>
                    <a:pt x="34805" y="493124"/>
                  </a:lnTo>
                  <a:lnTo>
                    <a:pt x="34803" y="458057"/>
                  </a:lnTo>
                  <a:lnTo>
                    <a:pt x="2401" y="449712"/>
                  </a:lnTo>
                  <a:lnTo>
                    <a:pt x="0" y="448550"/>
                  </a:lnTo>
                  <a:close/>
                </a:path>
                <a:path w="76834" h="538479">
                  <a:moveTo>
                    <a:pt x="34805" y="458057"/>
                  </a:moveTo>
                  <a:lnTo>
                    <a:pt x="34805" y="493124"/>
                  </a:lnTo>
                  <a:lnTo>
                    <a:pt x="42005" y="493124"/>
                  </a:lnTo>
                  <a:lnTo>
                    <a:pt x="42005" y="458151"/>
                  </a:lnTo>
                  <a:lnTo>
                    <a:pt x="38404" y="458151"/>
                  </a:lnTo>
                  <a:lnTo>
                    <a:pt x="36004" y="458114"/>
                  </a:lnTo>
                  <a:lnTo>
                    <a:pt x="34805" y="458057"/>
                  </a:lnTo>
                  <a:close/>
                </a:path>
                <a:path w="76834" h="538479">
                  <a:moveTo>
                    <a:pt x="76809" y="448550"/>
                  </a:moveTo>
                  <a:lnTo>
                    <a:pt x="42005" y="458057"/>
                  </a:lnTo>
                  <a:lnTo>
                    <a:pt x="42005" y="493124"/>
                  </a:lnTo>
                  <a:lnTo>
                    <a:pt x="57706" y="493124"/>
                  </a:lnTo>
                  <a:lnTo>
                    <a:pt x="76809" y="448550"/>
                  </a:lnTo>
                  <a:close/>
                </a:path>
                <a:path w="76834" h="538479">
                  <a:moveTo>
                    <a:pt x="38404" y="80009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458057"/>
                  </a:lnTo>
                  <a:lnTo>
                    <a:pt x="36004" y="458114"/>
                  </a:lnTo>
                  <a:lnTo>
                    <a:pt x="38404" y="458151"/>
                  </a:lnTo>
                  <a:lnTo>
                    <a:pt x="40806" y="458114"/>
                  </a:lnTo>
                  <a:lnTo>
                    <a:pt x="42003" y="45805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538479">
                  <a:moveTo>
                    <a:pt x="42005" y="458057"/>
                  </a:moveTo>
                  <a:lnTo>
                    <a:pt x="40806" y="458114"/>
                  </a:lnTo>
                  <a:lnTo>
                    <a:pt x="38404" y="458151"/>
                  </a:lnTo>
                  <a:lnTo>
                    <a:pt x="42005" y="458151"/>
                  </a:lnTo>
                  <a:close/>
                </a:path>
                <a:path w="76834" h="53847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53847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53847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53847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509" y="718185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7760" y="7281321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12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10965195" y="7277510"/>
            <a:ext cx="901065" cy="3213100"/>
            <a:chOff x="10965195" y="7277510"/>
            <a:chExt cx="901065" cy="3213100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423" y="7281320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h="297179">
                  <a:moveTo>
                    <a:pt x="0" y="0"/>
                  </a:moveTo>
                  <a:lnTo>
                    <a:pt x="0" y="2968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8011" y="7320618"/>
              <a:ext cx="538480" cy="76835"/>
            </a:xfrm>
            <a:custGeom>
              <a:avLst/>
              <a:gdLst/>
              <a:ahLst/>
              <a:cxnLst/>
              <a:rect l="l" t="t" r="r" b="b"/>
              <a:pathLst>
                <a:path w="5384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4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38479" h="76834">
                  <a:moveTo>
                    <a:pt x="448550" y="0"/>
                  </a:moveTo>
                  <a:lnTo>
                    <a:pt x="458114" y="40805"/>
                  </a:lnTo>
                  <a:lnTo>
                    <a:pt x="458000" y="43206"/>
                  </a:lnTo>
                  <a:lnTo>
                    <a:pt x="448550" y="76809"/>
                  </a:lnTo>
                  <a:lnTo>
                    <a:pt x="529763" y="42003"/>
                  </a:lnTo>
                  <a:lnTo>
                    <a:pt x="493124" y="42003"/>
                  </a:lnTo>
                  <a:lnTo>
                    <a:pt x="493124" y="34804"/>
                  </a:lnTo>
                  <a:lnTo>
                    <a:pt x="529760" y="34804"/>
                  </a:lnTo>
                  <a:lnTo>
                    <a:pt x="448550" y="0"/>
                  </a:lnTo>
                  <a:close/>
                </a:path>
                <a:path w="538479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4" y="42003"/>
                  </a:lnTo>
                  <a:lnTo>
                    <a:pt x="80104" y="34804"/>
                  </a:lnTo>
                  <a:close/>
                </a:path>
                <a:path w="538479" h="76834">
                  <a:moveTo>
                    <a:pt x="458057" y="34804"/>
                  </a:moveTo>
                  <a:lnTo>
                    <a:pt x="80104" y="34804"/>
                  </a:lnTo>
                  <a:lnTo>
                    <a:pt x="80104" y="42003"/>
                  </a:lnTo>
                  <a:lnTo>
                    <a:pt x="458057" y="42003"/>
                  </a:lnTo>
                  <a:lnTo>
                    <a:pt x="458057" y="34804"/>
                  </a:lnTo>
                  <a:close/>
                </a:path>
                <a:path w="538479" h="76834">
                  <a:moveTo>
                    <a:pt x="529760" y="34804"/>
                  </a:moveTo>
                  <a:lnTo>
                    <a:pt x="493124" y="34804"/>
                  </a:lnTo>
                  <a:lnTo>
                    <a:pt x="493124" y="42003"/>
                  </a:lnTo>
                  <a:lnTo>
                    <a:pt x="529763" y="42003"/>
                  </a:lnTo>
                  <a:lnTo>
                    <a:pt x="538161" y="38404"/>
                  </a:lnTo>
                  <a:lnTo>
                    <a:pt x="52976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69005" y="7603617"/>
              <a:ext cx="311150" cy="2882900"/>
            </a:xfrm>
            <a:custGeom>
              <a:avLst/>
              <a:gdLst/>
              <a:ahLst/>
              <a:cxnLst/>
              <a:rect l="l" t="t" r="r" b="b"/>
              <a:pathLst>
                <a:path w="311150" h="2882900">
                  <a:moveTo>
                    <a:pt x="0" y="2882826"/>
                  </a:moveTo>
                  <a:lnTo>
                    <a:pt x="296863" y="2882826"/>
                  </a:lnTo>
                </a:path>
                <a:path w="311150" h="2882900">
                  <a:moveTo>
                    <a:pt x="0" y="0"/>
                  </a:moveTo>
                  <a:lnTo>
                    <a:pt x="31113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5903" y="7602987"/>
              <a:ext cx="76835" cy="2884170"/>
            </a:xfrm>
            <a:custGeom>
              <a:avLst/>
              <a:gdLst/>
              <a:ahLst/>
              <a:cxnLst/>
              <a:rect l="l" t="t" r="r" b="b"/>
              <a:pathLst>
                <a:path w="76834" h="2884170">
                  <a:moveTo>
                    <a:pt x="0" y="2794074"/>
                  </a:moveTo>
                  <a:lnTo>
                    <a:pt x="38404" y="2883686"/>
                  </a:lnTo>
                  <a:lnTo>
                    <a:pt x="57705" y="2838650"/>
                  </a:lnTo>
                  <a:lnTo>
                    <a:pt x="34804" y="2838650"/>
                  </a:lnTo>
                  <a:lnTo>
                    <a:pt x="34802" y="2803582"/>
                  </a:lnTo>
                  <a:lnTo>
                    <a:pt x="2400" y="2795238"/>
                  </a:lnTo>
                  <a:lnTo>
                    <a:pt x="0" y="2794074"/>
                  </a:lnTo>
                  <a:close/>
                </a:path>
                <a:path w="76834" h="2884170">
                  <a:moveTo>
                    <a:pt x="34804" y="2803582"/>
                  </a:moveTo>
                  <a:lnTo>
                    <a:pt x="34804" y="2838650"/>
                  </a:lnTo>
                  <a:lnTo>
                    <a:pt x="42003" y="2838650"/>
                  </a:lnTo>
                  <a:lnTo>
                    <a:pt x="42003" y="2803676"/>
                  </a:lnTo>
                  <a:lnTo>
                    <a:pt x="38404" y="2803676"/>
                  </a:lnTo>
                  <a:lnTo>
                    <a:pt x="36003" y="2803640"/>
                  </a:lnTo>
                  <a:lnTo>
                    <a:pt x="34804" y="2803582"/>
                  </a:lnTo>
                  <a:close/>
                </a:path>
                <a:path w="76834" h="2884170">
                  <a:moveTo>
                    <a:pt x="76809" y="2794074"/>
                  </a:moveTo>
                  <a:lnTo>
                    <a:pt x="42003" y="2803582"/>
                  </a:lnTo>
                  <a:lnTo>
                    <a:pt x="42003" y="2838650"/>
                  </a:lnTo>
                  <a:lnTo>
                    <a:pt x="57705" y="2838650"/>
                  </a:lnTo>
                  <a:lnTo>
                    <a:pt x="76809" y="2794074"/>
                  </a:lnTo>
                  <a:close/>
                </a:path>
                <a:path w="76834" h="288417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03582"/>
                  </a:lnTo>
                  <a:lnTo>
                    <a:pt x="36003" y="2803640"/>
                  </a:lnTo>
                  <a:lnTo>
                    <a:pt x="38404" y="2803676"/>
                  </a:lnTo>
                  <a:lnTo>
                    <a:pt x="40805" y="2803640"/>
                  </a:lnTo>
                  <a:lnTo>
                    <a:pt x="42002" y="280358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884170">
                  <a:moveTo>
                    <a:pt x="42003" y="2803582"/>
                  </a:moveTo>
                  <a:lnTo>
                    <a:pt x="40805" y="2803640"/>
                  </a:lnTo>
                  <a:lnTo>
                    <a:pt x="38404" y="2803676"/>
                  </a:lnTo>
                  <a:lnTo>
                    <a:pt x="42003" y="2803676"/>
                  </a:lnTo>
                  <a:close/>
                </a:path>
                <a:path w="76834" h="288417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88417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88417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88417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4215" y="8867378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68795"/>
            <a:chOff x="91683" y="89146"/>
            <a:chExt cx="14912975" cy="6868795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7186" y="6234937"/>
              <a:ext cx="321310" cy="718820"/>
            </a:xfrm>
            <a:custGeom>
              <a:avLst/>
              <a:gdLst/>
              <a:ahLst/>
              <a:cxnLst/>
              <a:rect l="l" t="t" r="r" b="b"/>
              <a:pathLst>
                <a:path w="321309" h="718820">
                  <a:moveTo>
                    <a:pt x="0" y="718724"/>
                  </a:moveTo>
                  <a:lnTo>
                    <a:pt x="320767" y="718724"/>
                  </a:lnTo>
                </a:path>
                <a:path w="321309" h="718820">
                  <a:moveTo>
                    <a:pt x="0" y="0"/>
                  </a:moveTo>
                  <a:lnTo>
                    <a:pt x="32076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2681" y="6237043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09">
                  <a:moveTo>
                    <a:pt x="0" y="624902"/>
                  </a:moveTo>
                  <a:lnTo>
                    <a:pt x="38404" y="714513"/>
                  </a:lnTo>
                  <a:lnTo>
                    <a:pt x="57705" y="669477"/>
                  </a:lnTo>
                  <a:lnTo>
                    <a:pt x="34805" y="669477"/>
                  </a:lnTo>
                  <a:lnTo>
                    <a:pt x="34803" y="634410"/>
                  </a:lnTo>
                  <a:lnTo>
                    <a:pt x="2401" y="626065"/>
                  </a:lnTo>
                  <a:lnTo>
                    <a:pt x="0" y="624902"/>
                  </a:lnTo>
                  <a:close/>
                </a:path>
                <a:path w="76834" h="715009">
                  <a:moveTo>
                    <a:pt x="34805" y="634410"/>
                  </a:moveTo>
                  <a:lnTo>
                    <a:pt x="34805" y="669477"/>
                  </a:lnTo>
                  <a:lnTo>
                    <a:pt x="42005" y="669477"/>
                  </a:lnTo>
                  <a:lnTo>
                    <a:pt x="42005" y="634503"/>
                  </a:lnTo>
                  <a:lnTo>
                    <a:pt x="38404" y="634503"/>
                  </a:lnTo>
                  <a:lnTo>
                    <a:pt x="36004" y="634467"/>
                  </a:lnTo>
                  <a:lnTo>
                    <a:pt x="34805" y="634410"/>
                  </a:lnTo>
                  <a:close/>
                </a:path>
                <a:path w="76834" h="715009">
                  <a:moveTo>
                    <a:pt x="76809" y="624902"/>
                  </a:moveTo>
                  <a:lnTo>
                    <a:pt x="42005" y="634410"/>
                  </a:lnTo>
                  <a:lnTo>
                    <a:pt x="42005" y="669477"/>
                  </a:lnTo>
                  <a:lnTo>
                    <a:pt x="57705" y="669477"/>
                  </a:lnTo>
                  <a:lnTo>
                    <a:pt x="76809" y="624902"/>
                  </a:lnTo>
                  <a:close/>
                </a:path>
                <a:path w="76834" h="71500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4410"/>
                  </a:lnTo>
                  <a:lnTo>
                    <a:pt x="36004" y="634467"/>
                  </a:lnTo>
                  <a:lnTo>
                    <a:pt x="38404" y="634503"/>
                  </a:lnTo>
                  <a:lnTo>
                    <a:pt x="40806" y="634467"/>
                  </a:lnTo>
                  <a:lnTo>
                    <a:pt x="42003" y="63441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5009">
                  <a:moveTo>
                    <a:pt x="42005" y="634410"/>
                  </a:moveTo>
                  <a:lnTo>
                    <a:pt x="40806" y="634467"/>
                  </a:lnTo>
                  <a:lnTo>
                    <a:pt x="38404" y="634503"/>
                  </a:lnTo>
                  <a:lnTo>
                    <a:pt x="42005" y="634503"/>
                  </a:lnTo>
                  <a:close/>
                </a:path>
                <a:path w="76834" h="71500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500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500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500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771" y="5869148"/>
              <a:ext cx="2882900" cy="311150"/>
            </a:xfrm>
            <a:custGeom>
              <a:avLst/>
              <a:gdLst/>
              <a:ahLst/>
              <a:cxnLst/>
              <a:rect l="l" t="t" r="r" b="b"/>
              <a:pathLst>
                <a:path w="2882900" h="311150">
                  <a:moveTo>
                    <a:pt x="0" y="0"/>
                  </a:moveTo>
                  <a:lnTo>
                    <a:pt x="0" y="296863"/>
                  </a:lnTo>
                </a:path>
                <a:path w="2882900" h="311150">
                  <a:moveTo>
                    <a:pt x="2882828" y="0"/>
                  </a:moveTo>
                  <a:lnTo>
                    <a:pt x="2882828" y="3111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544" y="5966045"/>
              <a:ext cx="2884170" cy="76835"/>
            </a:xfrm>
            <a:custGeom>
              <a:avLst/>
              <a:gdLst/>
              <a:ahLst/>
              <a:cxnLst/>
              <a:rect l="l" t="t" r="r" b="b"/>
              <a:pathLst>
                <a:path w="288416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884169" h="76835">
                  <a:moveTo>
                    <a:pt x="2794076" y="0"/>
                  </a:moveTo>
                  <a:lnTo>
                    <a:pt x="2803640" y="40806"/>
                  </a:lnTo>
                  <a:lnTo>
                    <a:pt x="2803525" y="43207"/>
                  </a:lnTo>
                  <a:lnTo>
                    <a:pt x="2794076" y="76809"/>
                  </a:lnTo>
                  <a:lnTo>
                    <a:pt x="2875286" y="42005"/>
                  </a:lnTo>
                  <a:lnTo>
                    <a:pt x="2838650" y="42005"/>
                  </a:lnTo>
                  <a:lnTo>
                    <a:pt x="2838650" y="34805"/>
                  </a:lnTo>
                  <a:lnTo>
                    <a:pt x="2875289" y="34805"/>
                  </a:lnTo>
                  <a:lnTo>
                    <a:pt x="2794076" y="0"/>
                  </a:lnTo>
                  <a:close/>
                </a:path>
                <a:path w="2884169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884169" h="76835">
                  <a:moveTo>
                    <a:pt x="280358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803582" y="42005"/>
                  </a:lnTo>
                  <a:lnTo>
                    <a:pt x="2803582" y="34805"/>
                  </a:lnTo>
                  <a:close/>
                </a:path>
                <a:path w="2884169" h="76835">
                  <a:moveTo>
                    <a:pt x="2875289" y="34805"/>
                  </a:moveTo>
                  <a:lnTo>
                    <a:pt x="2838650" y="34805"/>
                  </a:lnTo>
                  <a:lnTo>
                    <a:pt x="2838650" y="42005"/>
                  </a:lnTo>
                  <a:lnTo>
                    <a:pt x="2875286" y="42005"/>
                  </a:lnTo>
                  <a:lnTo>
                    <a:pt x="2883687" y="38404"/>
                  </a:lnTo>
                  <a:lnTo>
                    <a:pt x="287528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78958" y="249643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3" name="object 83"/>
          <p:cNvGrpSpPr>
            <a:grpSpLocks noGrp="1" noUngrp="1" noRot="1" noMove="1" noResize="1"/>
          </p:cNvGrpSpPr>
          <p:nvPr/>
        </p:nvGrpSpPr>
        <p:grpSpPr>
          <a:xfrm>
            <a:off x="803761" y="790822"/>
            <a:ext cx="9690735" cy="9812020"/>
            <a:chOff x="803761" y="790822"/>
            <a:chExt cx="9690735" cy="9812020"/>
          </a:xfrm>
        </p:grpSpPr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111" y="4098916"/>
              <a:ext cx="1073150" cy="1417320"/>
            </a:xfrm>
            <a:custGeom>
              <a:avLst/>
              <a:gdLst/>
              <a:ahLst/>
              <a:cxnLst/>
              <a:rect l="l" t="t" r="r" b="b"/>
              <a:pathLst>
                <a:path w="1073150" h="1417320">
                  <a:moveTo>
                    <a:pt x="7138" y="1416845"/>
                  </a:moveTo>
                  <a:lnTo>
                    <a:pt x="0" y="0"/>
                  </a:lnTo>
                </a:path>
                <a:path w="1073150" h="1417320">
                  <a:moveTo>
                    <a:pt x="7138" y="1416845"/>
                  </a:moveTo>
                  <a:lnTo>
                    <a:pt x="907251" y="516732"/>
                  </a:lnTo>
                </a:path>
                <a:path w="1073150" h="1417320">
                  <a:moveTo>
                    <a:pt x="970890" y="453092"/>
                  </a:moveTo>
                  <a:lnTo>
                    <a:pt x="1072652" y="351331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079" y="4062229"/>
              <a:ext cx="296545" cy="73025"/>
            </a:xfrm>
            <a:custGeom>
              <a:avLst/>
              <a:gdLst/>
              <a:ahLst/>
              <a:cxnLst/>
              <a:rect l="l" t="t" r="r" b="b"/>
              <a:pathLst>
                <a:path w="296544" h="73025">
                  <a:moveTo>
                    <a:pt x="134421" y="36025"/>
                  </a:moveTo>
                  <a:lnTo>
                    <a:pt x="134486" y="48780"/>
                  </a:lnTo>
                  <a:lnTo>
                    <a:pt x="157506" y="51043"/>
                  </a:lnTo>
                  <a:lnTo>
                    <a:pt x="185007" y="54265"/>
                  </a:lnTo>
                  <a:lnTo>
                    <a:pt x="239690" y="62308"/>
                  </a:lnTo>
                  <a:lnTo>
                    <a:pt x="293899" y="72464"/>
                  </a:lnTo>
                  <a:lnTo>
                    <a:pt x="296485" y="60030"/>
                  </a:lnTo>
                  <a:lnTo>
                    <a:pt x="250934" y="51347"/>
                  </a:lnTo>
                  <a:lnTo>
                    <a:pt x="195836" y="42876"/>
                  </a:lnTo>
                  <a:lnTo>
                    <a:pt x="149586" y="37458"/>
                  </a:lnTo>
                  <a:lnTo>
                    <a:pt x="141639" y="36687"/>
                  </a:lnTo>
                  <a:lnTo>
                    <a:pt x="134421" y="36025"/>
                  </a:lnTo>
                  <a:close/>
                </a:path>
                <a:path w="296544" h="73025">
                  <a:moveTo>
                    <a:pt x="24574" y="43131"/>
                  </a:moveTo>
                  <a:lnTo>
                    <a:pt x="134603" y="72017"/>
                  </a:lnTo>
                  <a:lnTo>
                    <a:pt x="134486" y="48780"/>
                  </a:lnTo>
                  <a:lnTo>
                    <a:pt x="111462" y="46875"/>
                  </a:lnTo>
                  <a:lnTo>
                    <a:pt x="92976" y="45626"/>
                  </a:lnTo>
                  <a:lnTo>
                    <a:pt x="65185" y="44211"/>
                  </a:lnTo>
                  <a:lnTo>
                    <a:pt x="37317" y="43340"/>
                  </a:lnTo>
                  <a:lnTo>
                    <a:pt x="24574" y="43131"/>
                  </a:lnTo>
                  <a:close/>
                </a:path>
                <a:path w="296544" h="73025">
                  <a:moveTo>
                    <a:pt x="22969" y="30417"/>
                  </a:moveTo>
                  <a:lnTo>
                    <a:pt x="32" y="36687"/>
                  </a:lnTo>
                  <a:lnTo>
                    <a:pt x="24574" y="43131"/>
                  </a:lnTo>
                  <a:lnTo>
                    <a:pt x="37317" y="43340"/>
                  </a:lnTo>
                  <a:lnTo>
                    <a:pt x="65185" y="44211"/>
                  </a:lnTo>
                  <a:lnTo>
                    <a:pt x="92976" y="45626"/>
                  </a:lnTo>
                  <a:lnTo>
                    <a:pt x="111462" y="46875"/>
                  </a:lnTo>
                  <a:lnTo>
                    <a:pt x="134486" y="48780"/>
                  </a:lnTo>
                  <a:lnTo>
                    <a:pt x="134421" y="36025"/>
                  </a:lnTo>
                  <a:lnTo>
                    <a:pt x="112398" y="34211"/>
                  </a:lnTo>
                  <a:lnTo>
                    <a:pt x="84409" y="32414"/>
                  </a:lnTo>
                  <a:lnTo>
                    <a:pt x="56339" y="31172"/>
                  </a:lnTo>
                  <a:lnTo>
                    <a:pt x="37590" y="30646"/>
                  </a:lnTo>
                  <a:lnTo>
                    <a:pt x="22969" y="30417"/>
                  </a:lnTo>
                  <a:close/>
                </a:path>
                <a:path w="296544" h="73025">
                  <a:moveTo>
                    <a:pt x="24136" y="43016"/>
                  </a:moveTo>
                  <a:lnTo>
                    <a:pt x="9385" y="43016"/>
                  </a:lnTo>
                  <a:lnTo>
                    <a:pt x="24574" y="43131"/>
                  </a:lnTo>
                  <a:lnTo>
                    <a:pt x="24136" y="43016"/>
                  </a:lnTo>
                  <a:close/>
                </a:path>
                <a:path w="296544" h="73025">
                  <a:moveTo>
                    <a:pt x="32" y="36687"/>
                  </a:moveTo>
                  <a:lnTo>
                    <a:pt x="64" y="43033"/>
                  </a:lnTo>
                  <a:lnTo>
                    <a:pt x="24136" y="43016"/>
                  </a:lnTo>
                  <a:lnTo>
                    <a:pt x="32" y="36687"/>
                  </a:lnTo>
                  <a:close/>
                </a:path>
                <a:path w="296544" h="73025">
                  <a:moveTo>
                    <a:pt x="9406" y="30322"/>
                  </a:moveTo>
                  <a:lnTo>
                    <a:pt x="0" y="30340"/>
                  </a:lnTo>
                  <a:lnTo>
                    <a:pt x="32" y="36687"/>
                  </a:lnTo>
                  <a:lnTo>
                    <a:pt x="22969" y="30417"/>
                  </a:lnTo>
                  <a:lnTo>
                    <a:pt x="9406" y="30322"/>
                  </a:lnTo>
                  <a:close/>
                </a:path>
                <a:path w="296544" h="73025">
                  <a:moveTo>
                    <a:pt x="134240" y="0"/>
                  </a:moveTo>
                  <a:lnTo>
                    <a:pt x="22969" y="30417"/>
                  </a:lnTo>
                  <a:lnTo>
                    <a:pt x="37590" y="30646"/>
                  </a:lnTo>
                  <a:lnTo>
                    <a:pt x="56339" y="31172"/>
                  </a:lnTo>
                  <a:lnTo>
                    <a:pt x="84409" y="32414"/>
                  </a:lnTo>
                  <a:lnTo>
                    <a:pt x="112398" y="34211"/>
                  </a:lnTo>
                  <a:lnTo>
                    <a:pt x="134421" y="36025"/>
                  </a:lnTo>
                  <a:lnTo>
                    <a:pt x="1342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5702" y="4322303"/>
              <a:ext cx="237909" cy="196074"/>
            </a:xfrm>
            <a:prstGeom prst="rect">
              <a:avLst/>
            </a:prstGeom>
          </p:spPr>
        </p:pic>
      </p:grp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156" y="4019532"/>
            <a:ext cx="52768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45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500" b="1" spc="-37" baseline="6944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500" baseline="69444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8294" y="1369400"/>
            <a:ext cx="292989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BELOW.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BEEN STARTED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12010" y="5258683"/>
            <a:ext cx="183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41275">
              <a:lnSpc>
                <a:spcPts val="1095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9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58966" y="158421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0988" y="869807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https://technologystudent.com/despro_3/auxil3.html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>
            <a:grpSpLocks noGrp="1" noUngrp="1" noRot="1" noMove="1" noResize="1"/>
          </p:cNvGrpSpPr>
          <p:nvPr/>
        </p:nvGrpSpPr>
        <p:grpSpPr>
          <a:xfrm>
            <a:off x="7879086" y="1780236"/>
            <a:ext cx="1281430" cy="1281430"/>
            <a:chOff x="7879086" y="1780236"/>
            <a:chExt cx="1281430" cy="1281430"/>
          </a:xfrm>
        </p:grpSpPr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9086" y="1780236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30">
                  <a:moveTo>
                    <a:pt x="1281296" y="0"/>
                  </a:moveTo>
                  <a:lnTo>
                    <a:pt x="0" y="0"/>
                  </a:lnTo>
                  <a:lnTo>
                    <a:pt x="0" y="1281297"/>
                  </a:lnTo>
                  <a:lnTo>
                    <a:pt x="1281296" y="1281297"/>
                  </a:lnTo>
                  <a:lnTo>
                    <a:pt x="12812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49878"/>
              <a:ext cx="1142365" cy="417830"/>
            </a:xfrm>
            <a:custGeom>
              <a:avLst/>
              <a:gdLst/>
              <a:ahLst/>
              <a:cxnLst/>
              <a:rect l="l" t="t" r="r" b="b"/>
              <a:pathLst>
                <a:path w="1142365" h="417830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417830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1142365" h="417830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1142365" h="417830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11417" y="250685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39268" y="334251"/>
                  </a:lnTo>
                  <a:lnTo>
                    <a:pt x="167132" y="334251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417830">
                  <a:moveTo>
                    <a:pt x="194983" y="222834"/>
                  </a:move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22834"/>
                  </a:lnTo>
                  <a:close/>
                </a:path>
                <a:path w="1142365" h="417830">
                  <a:moveTo>
                    <a:pt x="222834" y="250685"/>
                  </a:move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250685"/>
                  </a:lnTo>
                  <a:close/>
                </a:path>
                <a:path w="1142365" h="417830">
                  <a:moveTo>
                    <a:pt x="278549" y="139268"/>
                  </a:moveTo>
                  <a:lnTo>
                    <a:pt x="250685" y="139268"/>
                  </a:lnTo>
                  <a:lnTo>
                    <a:pt x="250685" y="83566"/>
                  </a:lnTo>
                  <a:lnTo>
                    <a:pt x="222834" y="83566"/>
                  </a:lnTo>
                  <a:lnTo>
                    <a:pt x="222834" y="194983"/>
                  </a:lnTo>
                  <a:lnTo>
                    <a:pt x="250685" y="194983"/>
                  </a:lnTo>
                  <a:lnTo>
                    <a:pt x="250685" y="167119"/>
                  </a:lnTo>
                  <a:lnTo>
                    <a:pt x="278549" y="167119"/>
                  </a:lnTo>
                  <a:lnTo>
                    <a:pt x="278549" y="139268"/>
                  </a:lnTo>
                  <a:close/>
                </a:path>
                <a:path w="1142365" h="417830">
                  <a:moveTo>
                    <a:pt x="278549" y="55702"/>
                  </a:moveTo>
                  <a:lnTo>
                    <a:pt x="250685" y="55702"/>
                  </a:lnTo>
                  <a:lnTo>
                    <a:pt x="250685" y="83566"/>
                  </a:lnTo>
                  <a:lnTo>
                    <a:pt x="278549" y="83566"/>
                  </a:lnTo>
                  <a:lnTo>
                    <a:pt x="278549" y="55702"/>
                  </a:lnTo>
                  <a:close/>
                </a:path>
                <a:path w="1142365" h="417830">
                  <a:moveTo>
                    <a:pt x="306400" y="167119"/>
                  </a:moveTo>
                  <a:lnTo>
                    <a:pt x="278549" y="167119"/>
                  </a:lnTo>
                  <a:lnTo>
                    <a:pt x="278549" y="194983"/>
                  </a:lnTo>
                  <a:lnTo>
                    <a:pt x="306400" y="194983"/>
                  </a:lnTo>
                  <a:lnTo>
                    <a:pt x="306400" y="167119"/>
                  </a:lnTo>
                  <a:close/>
                </a:path>
                <a:path w="1142365" h="417830">
                  <a:moveTo>
                    <a:pt x="306400" y="111417"/>
                  </a:moveTo>
                  <a:lnTo>
                    <a:pt x="278549" y="111417"/>
                  </a:lnTo>
                  <a:lnTo>
                    <a:pt x="278549" y="139268"/>
                  </a:lnTo>
                  <a:lnTo>
                    <a:pt x="306400" y="139268"/>
                  </a:lnTo>
                  <a:lnTo>
                    <a:pt x="306400" y="111417"/>
                  </a:lnTo>
                  <a:close/>
                </a:path>
                <a:path w="1142365" h="417830">
                  <a:moveTo>
                    <a:pt x="306400" y="0"/>
                  </a:moveTo>
                  <a:lnTo>
                    <a:pt x="278549" y="0"/>
                  </a:lnTo>
                  <a:lnTo>
                    <a:pt x="250685" y="0"/>
                  </a:lnTo>
                  <a:lnTo>
                    <a:pt x="222834" y="0"/>
                  </a:lnTo>
                  <a:lnTo>
                    <a:pt x="222834" y="55702"/>
                  </a:lnTo>
                  <a:lnTo>
                    <a:pt x="250685" y="55702"/>
                  </a:lnTo>
                  <a:lnTo>
                    <a:pt x="250685" y="27851"/>
                  </a:lnTo>
                  <a:lnTo>
                    <a:pt x="278549" y="27851"/>
                  </a:lnTo>
                  <a:lnTo>
                    <a:pt x="306400" y="27851"/>
                  </a:lnTo>
                  <a:lnTo>
                    <a:pt x="306400" y="0"/>
                  </a:lnTo>
                  <a:close/>
                </a:path>
                <a:path w="1142365" h="417830">
                  <a:moveTo>
                    <a:pt x="334251" y="139268"/>
                  </a:moveTo>
                  <a:lnTo>
                    <a:pt x="306400" y="139268"/>
                  </a:lnTo>
                  <a:lnTo>
                    <a:pt x="306400" y="167119"/>
                  </a:lnTo>
                  <a:lnTo>
                    <a:pt x="334251" y="167119"/>
                  </a:lnTo>
                  <a:lnTo>
                    <a:pt x="334251" y="139268"/>
                  </a:lnTo>
                  <a:close/>
                </a:path>
                <a:path w="1142365" h="417830">
                  <a:moveTo>
                    <a:pt x="362102" y="306400"/>
                  </a:moveTo>
                  <a:lnTo>
                    <a:pt x="334251" y="306400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62102" y="306400"/>
                  </a:lnTo>
                  <a:close/>
                </a:path>
                <a:path w="1142365" h="417830">
                  <a:moveTo>
                    <a:pt x="389966" y="139268"/>
                  </a:moveTo>
                  <a:lnTo>
                    <a:pt x="362102" y="139268"/>
                  </a:lnTo>
                  <a:lnTo>
                    <a:pt x="362102" y="167119"/>
                  </a:lnTo>
                  <a:lnTo>
                    <a:pt x="389966" y="167119"/>
                  </a:lnTo>
                  <a:lnTo>
                    <a:pt x="389966" y="139268"/>
                  </a:lnTo>
                  <a:close/>
                </a:path>
                <a:path w="1142365" h="417830">
                  <a:moveTo>
                    <a:pt x="417817" y="278536"/>
                  </a:moveTo>
                  <a:lnTo>
                    <a:pt x="389966" y="278536"/>
                  </a:lnTo>
                  <a:lnTo>
                    <a:pt x="389966" y="334251"/>
                  </a:lnTo>
                  <a:lnTo>
                    <a:pt x="417817" y="334251"/>
                  </a:lnTo>
                  <a:lnTo>
                    <a:pt x="417817" y="278536"/>
                  </a:lnTo>
                  <a:close/>
                </a:path>
                <a:path w="1142365" h="417830">
                  <a:moveTo>
                    <a:pt x="417817" y="167119"/>
                  </a:move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167119"/>
                  </a:lnTo>
                  <a:close/>
                </a:path>
                <a:path w="1142365" h="417830">
                  <a:moveTo>
                    <a:pt x="417817" y="111417"/>
                  </a:moveTo>
                  <a:lnTo>
                    <a:pt x="389966" y="111417"/>
                  </a:lnTo>
                  <a:lnTo>
                    <a:pt x="389966" y="139268"/>
                  </a:lnTo>
                  <a:lnTo>
                    <a:pt x="417817" y="139268"/>
                  </a:lnTo>
                  <a:lnTo>
                    <a:pt x="417817" y="111417"/>
                  </a:lnTo>
                  <a:close/>
                </a:path>
                <a:path w="1142365" h="417830">
                  <a:moveTo>
                    <a:pt x="445668" y="194983"/>
                  </a:moveTo>
                  <a:lnTo>
                    <a:pt x="417817" y="194983"/>
                  </a:lnTo>
                  <a:lnTo>
                    <a:pt x="417817" y="222834"/>
                  </a:lnTo>
                  <a:lnTo>
                    <a:pt x="445668" y="222834"/>
                  </a:lnTo>
                  <a:lnTo>
                    <a:pt x="445668" y="194983"/>
                  </a:lnTo>
                  <a:close/>
                </a:path>
                <a:path w="1142365" h="417830">
                  <a:moveTo>
                    <a:pt x="445668" y="83566"/>
                  </a:moveTo>
                  <a:lnTo>
                    <a:pt x="417817" y="83566"/>
                  </a:lnTo>
                  <a:lnTo>
                    <a:pt x="417817" y="111417"/>
                  </a:lnTo>
                  <a:lnTo>
                    <a:pt x="445668" y="111417"/>
                  </a:lnTo>
                  <a:lnTo>
                    <a:pt x="445668" y="83566"/>
                  </a:lnTo>
                  <a:close/>
                </a:path>
                <a:path w="1142365" h="417830">
                  <a:moveTo>
                    <a:pt x="445668" y="0"/>
                  </a:moveTo>
                  <a:lnTo>
                    <a:pt x="417817" y="0"/>
                  </a:lnTo>
                  <a:lnTo>
                    <a:pt x="389966" y="0"/>
                  </a:lnTo>
                  <a:lnTo>
                    <a:pt x="362102" y="0"/>
                  </a:lnTo>
                  <a:lnTo>
                    <a:pt x="362102" y="27851"/>
                  </a:lnTo>
                  <a:lnTo>
                    <a:pt x="334251" y="27851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11417"/>
                  </a:lnTo>
                  <a:lnTo>
                    <a:pt x="334251" y="111417"/>
                  </a:lnTo>
                  <a:lnTo>
                    <a:pt x="334251" y="139268"/>
                  </a:lnTo>
                  <a:lnTo>
                    <a:pt x="362102" y="139268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27851"/>
                  </a:lnTo>
                  <a:lnTo>
                    <a:pt x="417817" y="27851"/>
                  </a:lnTo>
                  <a:lnTo>
                    <a:pt x="445668" y="27851"/>
                  </a:lnTo>
                  <a:lnTo>
                    <a:pt x="445668" y="0"/>
                  </a:lnTo>
                  <a:close/>
                </a:path>
                <a:path w="1142365" h="417830">
                  <a:moveTo>
                    <a:pt x="473519" y="167119"/>
                  </a:moveTo>
                  <a:lnTo>
                    <a:pt x="445668" y="167119"/>
                  </a:lnTo>
                  <a:lnTo>
                    <a:pt x="445668" y="194983"/>
                  </a:lnTo>
                  <a:lnTo>
                    <a:pt x="473519" y="194983"/>
                  </a:lnTo>
                  <a:lnTo>
                    <a:pt x="473519" y="167119"/>
                  </a:lnTo>
                  <a:close/>
                </a:path>
                <a:path w="1142365" h="417830">
                  <a:moveTo>
                    <a:pt x="529234" y="111417"/>
                  </a:moveTo>
                  <a:lnTo>
                    <a:pt x="501383" y="111417"/>
                  </a:lnTo>
                  <a:lnTo>
                    <a:pt x="501383" y="83566"/>
                  </a:lnTo>
                  <a:lnTo>
                    <a:pt x="473519" y="83566"/>
                  </a:lnTo>
                  <a:lnTo>
                    <a:pt x="473519" y="167119"/>
                  </a:lnTo>
                  <a:lnTo>
                    <a:pt x="501383" y="167119"/>
                  </a:lnTo>
                  <a:lnTo>
                    <a:pt x="501383" y="222834"/>
                  </a:lnTo>
                  <a:lnTo>
                    <a:pt x="529234" y="222834"/>
                  </a:lnTo>
                  <a:lnTo>
                    <a:pt x="529234" y="111417"/>
                  </a:lnTo>
                  <a:close/>
                </a:path>
                <a:path w="1142365" h="417830">
                  <a:moveTo>
                    <a:pt x="584949" y="362102"/>
                  </a:moveTo>
                  <a:lnTo>
                    <a:pt x="557085" y="36210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01383" y="334251"/>
                  </a:lnTo>
                  <a:lnTo>
                    <a:pt x="473519" y="334251"/>
                  </a:lnTo>
                  <a:lnTo>
                    <a:pt x="473519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250685"/>
                  </a:lnTo>
                  <a:lnTo>
                    <a:pt x="445668" y="250685"/>
                  </a:lnTo>
                  <a:lnTo>
                    <a:pt x="417817" y="250685"/>
                  </a:lnTo>
                  <a:lnTo>
                    <a:pt x="417817" y="278536"/>
                  </a:lnTo>
                  <a:lnTo>
                    <a:pt x="445668" y="278536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473519" y="389966"/>
                  </a:lnTo>
                  <a:lnTo>
                    <a:pt x="501383" y="38996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29234" y="417817"/>
                  </a:lnTo>
                  <a:lnTo>
                    <a:pt x="557085" y="417817"/>
                  </a:lnTo>
                  <a:lnTo>
                    <a:pt x="557085" y="389966"/>
                  </a:lnTo>
                  <a:lnTo>
                    <a:pt x="584949" y="389966"/>
                  </a:lnTo>
                  <a:lnTo>
                    <a:pt x="584949" y="362102"/>
                  </a:lnTo>
                  <a:close/>
                </a:path>
                <a:path w="1142365" h="417830">
                  <a:moveTo>
                    <a:pt x="584949" y="111417"/>
                  </a:moveTo>
                  <a:lnTo>
                    <a:pt x="557085" y="111417"/>
                  </a:lnTo>
                  <a:lnTo>
                    <a:pt x="557085" y="139268"/>
                  </a:lnTo>
                  <a:lnTo>
                    <a:pt x="584949" y="139268"/>
                  </a:lnTo>
                  <a:lnTo>
                    <a:pt x="584949" y="111417"/>
                  </a:lnTo>
                  <a:close/>
                </a:path>
                <a:path w="1142365" h="417830">
                  <a:moveTo>
                    <a:pt x="612800" y="139268"/>
                  </a:moveTo>
                  <a:lnTo>
                    <a:pt x="584949" y="139268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12800" y="139268"/>
                  </a:lnTo>
                  <a:close/>
                </a:path>
                <a:path w="1142365" h="417830">
                  <a:moveTo>
                    <a:pt x="640651" y="0"/>
                  </a:moveTo>
                  <a:lnTo>
                    <a:pt x="612800" y="0"/>
                  </a:lnTo>
                  <a:lnTo>
                    <a:pt x="584949" y="0"/>
                  </a:lnTo>
                  <a:lnTo>
                    <a:pt x="584949" y="27851"/>
                  </a:lnTo>
                  <a:lnTo>
                    <a:pt x="557085" y="27851"/>
                  </a:lnTo>
                  <a:lnTo>
                    <a:pt x="529234" y="27851"/>
                  </a:lnTo>
                  <a:lnTo>
                    <a:pt x="501383" y="27851"/>
                  </a:lnTo>
                  <a:lnTo>
                    <a:pt x="501383" y="0"/>
                  </a:lnTo>
                  <a:lnTo>
                    <a:pt x="473519" y="0"/>
                  </a:lnTo>
                  <a:lnTo>
                    <a:pt x="473519" y="27851"/>
                  </a:lnTo>
                  <a:lnTo>
                    <a:pt x="445668" y="27851"/>
                  </a:lnTo>
                  <a:lnTo>
                    <a:pt x="445668" y="83566"/>
                  </a:lnTo>
                  <a:lnTo>
                    <a:pt x="473519" y="83566"/>
                  </a:lnTo>
                  <a:lnTo>
                    <a:pt x="473519" y="55702"/>
                  </a:lnTo>
                  <a:lnTo>
                    <a:pt x="501383" y="55702"/>
                  </a:lnTo>
                  <a:lnTo>
                    <a:pt x="501383" y="83566"/>
                  </a:lnTo>
                  <a:lnTo>
                    <a:pt x="529234" y="83566"/>
                  </a:lnTo>
                  <a:lnTo>
                    <a:pt x="529234" y="111417"/>
                  </a:lnTo>
                  <a:lnTo>
                    <a:pt x="557085" y="111417"/>
                  </a:lnTo>
                  <a:lnTo>
                    <a:pt x="557085" y="55702"/>
                  </a:lnTo>
                  <a:lnTo>
                    <a:pt x="584949" y="55702"/>
                  </a:lnTo>
                  <a:lnTo>
                    <a:pt x="584949" y="83566"/>
                  </a:lnTo>
                  <a:lnTo>
                    <a:pt x="612800" y="83566"/>
                  </a:lnTo>
                  <a:lnTo>
                    <a:pt x="640651" y="83566"/>
                  </a:lnTo>
                  <a:lnTo>
                    <a:pt x="640651" y="55702"/>
                  </a:lnTo>
                  <a:lnTo>
                    <a:pt x="612800" y="55702"/>
                  </a:lnTo>
                  <a:lnTo>
                    <a:pt x="612800" y="27851"/>
                  </a:lnTo>
                  <a:lnTo>
                    <a:pt x="640651" y="27851"/>
                  </a:lnTo>
                  <a:lnTo>
                    <a:pt x="640651" y="0"/>
                  </a:lnTo>
                  <a:close/>
                </a:path>
                <a:path w="1142365" h="417830">
                  <a:moveTo>
                    <a:pt x="668502" y="27851"/>
                  </a:moveTo>
                  <a:lnTo>
                    <a:pt x="640651" y="27851"/>
                  </a:lnTo>
                  <a:lnTo>
                    <a:pt x="640651" y="55702"/>
                  </a:lnTo>
                  <a:lnTo>
                    <a:pt x="668502" y="55702"/>
                  </a:lnTo>
                  <a:lnTo>
                    <a:pt x="668502" y="27851"/>
                  </a:lnTo>
                  <a:close/>
                </a:path>
                <a:path w="1142365" h="417830">
                  <a:moveTo>
                    <a:pt x="752068" y="167119"/>
                  </a:moveTo>
                  <a:lnTo>
                    <a:pt x="724217" y="167119"/>
                  </a:lnTo>
                  <a:lnTo>
                    <a:pt x="724217" y="194983"/>
                  </a:lnTo>
                  <a:lnTo>
                    <a:pt x="752068" y="194983"/>
                  </a:lnTo>
                  <a:lnTo>
                    <a:pt x="752068" y="167119"/>
                  </a:lnTo>
                  <a:close/>
                </a:path>
                <a:path w="1142365" h="417830">
                  <a:moveTo>
                    <a:pt x="752068" y="55702"/>
                  </a:moveTo>
                  <a:lnTo>
                    <a:pt x="724217" y="55702"/>
                  </a:lnTo>
                  <a:lnTo>
                    <a:pt x="724217" y="83566"/>
                  </a:lnTo>
                  <a:lnTo>
                    <a:pt x="752068" y="83566"/>
                  </a:lnTo>
                  <a:lnTo>
                    <a:pt x="752068" y="55702"/>
                  </a:lnTo>
                  <a:close/>
                </a:path>
                <a:path w="1142365" h="417830">
                  <a:moveTo>
                    <a:pt x="779919" y="0"/>
                  </a:moveTo>
                  <a:lnTo>
                    <a:pt x="752068" y="0"/>
                  </a:lnTo>
                  <a:lnTo>
                    <a:pt x="724217" y="0"/>
                  </a:lnTo>
                  <a:lnTo>
                    <a:pt x="724217" y="27851"/>
                  </a:lnTo>
                  <a:lnTo>
                    <a:pt x="752068" y="27851"/>
                  </a:lnTo>
                  <a:lnTo>
                    <a:pt x="752068" y="55702"/>
                  </a:lnTo>
                  <a:lnTo>
                    <a:pt x="779919" y="55702"/>
                  </a:lnTo>
                  <a:lnTo>
                    <a:pt x="779919" y="0"/>
                  </a:lnTo>
                  <a:close/>
                </a:path>
                <a:path w="1142365" h="417830">
                  <a:moveTo>
                    <a:pt x="807770" y="222834"/>
                  </a:moveTo>
                  <a:lnTo>
                    <a:pt x="779919" y="222834"/>
                  </a:lnTo>
                  <a:lnTo>
                    <a:pt x="752068" y="222834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278536"/>
                  </a:lnTo>
                  <a:lnTo>
                    <a:pt x="807770" y="278536"/>
                  </a:lnTo>
                  <a:lnTo>
                    <a:pt x="807770" y="222834"/>
                  </a:lnTo>
                  <a:close/>
                </a:path>
                <a:path w="1142365" h="417830">
                  <a:moveTo>
                    <a:pt x="807770" y="111417"/>
                  </a:move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67119"/>
                  </a:lnTo>
                  <a:lnTo>
                    <a:pt x="779919" y="167119"/>
                  </a:lnTo>
                  <a:lnTo>
                    <a:pt x="779919" y="194983"/>
                  </a:lnTo>
                  <a:lnTo>
                    <a:pt x="807770" y="194983"/>
                  </a:lnTo>
                  <a:lnTo>
                    <a:pt x="807770" y="111417"/>
                  </a:lnTo>
                  <a:close/>
                </a:path>
                <a:path w="1142365" h="417830">
                  <a:moveTo>
                    <a:pt x="807770" y="55702"/>
                  </a:moveTo>
                  <a:lnTo>
                    <a:pt x="779919" y="55702"/>
                  </a:lnTo>
                  <a:lnTo>
                    <a:pt x="779919" y="83566"/>
                  </a:lnTo>
                  <a:lnTo>
                    <a:pt x="807770" y="83566"/>
                  </a:lnTo>
                  <a:lnTo>
                    <a:pt x="807770" y="55702"/>
                  </a:lnTo>
                  <a:close/>
                </a:path>
                <a:path w="1142365" h="417830">
                  <a:moveTo>
                    <a:pt x="835634" y="278536"/>
                  </a:moveTo>
                  <a:lnTo>
                    <a:pt x="807770" y="278536"/>
                  </a:lnTo>
                  <a:lnTo>
                    <a:pt x="807770" y="306400"/>
                  </a:lnTo>
                  <a:lnTo>
                    <a:pt x="835634" y="306400"/>
                  </a:lnTo>
                  <a:lnTo>
                    <a:pt x="835634" y="278536"/>
                  </a:lnTo>
                  <a:close/>
                </a:path>
                <a:path w="1142365" h="417830">
                  <a:moveTo>
                    <a:pt x="835634" y="194983"/>
                  </a:moveTo>
                  <a:lnTo>
                    <a:pt x="807770" y="194983"/>
                  </a:lnTo>
                  <a:lnTo>
                    <a:pt x="807770" y="222834"/>
                  </a:lnTo>
                  <a:lnTo>
                    <a:pt x="835634" y="222834"/>
                  </a:lnTo>
                  <a:lnTo>
                    <a:pt x="835634" y="194983"/>
                  </a:lnTo>
                  <a:close/>
                </a:path>
                <a:path w="1142365" h="417830">
                  <a:moveTo>
                    <a:pt x="891336" y="278536"/>
                  </a:moveTo>
                  <a:lnTo>
                    <a:pt x="863485" y="278536"/>
                  </a:lnTo>
                  <a:lnTo>
                    <a:pt x="863485" y="306400"/>
                  </a:lnTo>
                  <a:lnTo>
                    <a:pt x="891336" y="306400"/>
                  </a:lnTo>
                  <a:lnTo>
                    <a:pt x="891336" y="278536"/>
                  </a:lnTo>
                  <a:close/>
                </a:path>
                <a:path w="1142365" h="417830">
                  <a:moveTo>
                    <a:pt x="919187" y="167119"/>
                  </a:moveTo>
                  <a:lnTo>
                    <a:pt x="891336" y="167119"/>
                  </a:lnTo>
                  <a:lnTo>
                    <a:pt x="891336" y="278536"/>
                  </a:lnTo>
                  <a:lnTo>
                    <a:pt x="919187" y="278536"/>
                  </a:lnTo>
                  <a:lnTo>
                    <a:pt x="919187" y="167119"/>
                  </a:lnTo>
                  <a:close/>
                </a:path>
                <a:path w="1142365" h="417830">
                  <a:moveTo>
                    <a:pt x="919187" y="0"/>
                  </a:moveTo>
                  <a:lnTo>
                    <a:pt x="891336" y="0"/>
                  </a:lnTo>
                  <a:lnTo>
                    <a:pt x="863485" y="0"/>
                  </a:lnTo>
                  <a:lnTo>
                    <a:pt x="835634" y="0"/>
                  </a:lnTo>
                  <a:lnTo>
                    <a:pt x="807770" y="0"/>
                  </a:lnTo>
                  <a:lnTo>
                    <a:pt x="807770" y="27851"/>
                  </a:lnTo>
                  <a:lnTo>
                    <a:pt x="835634" y="27851"/>
                  </a:lnTo>
                  <a:lnTo>
                    <a:pt x="835634" y="83566"/>
                  </a:lnTo>
                  <a:lnTo>
                    <a:pt x="807770" y="83566"/>
                  </a:lnTo>
                  <a:lnTo>
                    <a:pt x="807770" y="111417"/>
                  </a:lnTo>
                  <a:lnTo>
                    <a:pt x="835634" y="111417"/>
                  </a:lnTo>
                  <a:lnTo>
                    <a:pt x="835634" y="194983"/>
                  </a:lnTo>
                  <a:lnTo>
                    <a:pt x="863485" y="194983"/>
                  </a:lnTo>
                  <a:lnTo>
                    <a:pt x="863485" y="167119"/>
                  </a:ln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63485" y="111417"/>
                  </a:lnTo>
                  <a:lnTo>
                    <a:pt x="891336" y="111417"/>
                  </a:lnTo>
                  <a:lnTo>
                    <a:pt x="891336" y="55702"/>
                  </a:lnTo>
                  <a:lnTo>
                    <a:pt x="863485" y="55702"/>
                  </a:lnTo>
                  <a:lnTo>
                    <a:pt x="863485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0"/>
                  </a:lnTo>
                  <a:close/>
                </a:path>
                <a:path w="1142365" h="417830">
                  <a:moveTo>
                    <a:pt x="974902" y="250685"/>
                  </a:moveTo>
                  <a:lnTo>
                    <a:pt x="947051" y="250685"/>
                  </a:lnTo>
                  <a:lnTo>
                    <a:pt x="947051" y="278536"/>
                  </a:lnTo>
                  <a:lnTo>
                    <a:pt x="919187" y="278536"/>
                  </a:lnTo>
                  <a:lnTo>
                    <a:pt x="919187" y="306400"/>
                  </a:lnTo>
                  <a:lnTo>
                    <a:pt x="947051" y="306400"/>
                  </a:lnTo>
                  <a:lnTo>
                    <a:pt x="974902" y="306400"/>
                  </a:lnTo>
                  <a:lnTo>
                    <a:pt x="974902" y="250685"/>
                  </a:lnTo>
                  <a:close/>
                </a:path>
                <a:path w="1142365" h="417830">
                  <a:moveTo>
                    <a:pt x="1142034" y="222834"/>
                  </a:moveTo>
                  <a:lnTo>
                    <a:pt x="1114171" y="222834"/>
                  </a:lnTo>
                  <a:lnTo>
                    <a:pt x="1086319" y="222834"/>
                  </a:lnTo>
                  <a:lnTo>
                    <a:pt x="1086319" y="250685"/>
                  </a:lnTo>
                  <a:lnTo>
                    <a:pt x="1058468" y="250685"/>
                  </a:lnTo>
                  <a:lnTo>
                    <a:pt x="1058468" y="222834"/>
                  </a:lnTo>
                  <a:lnTo>
                    <a:pt x="1030617" y="222834"/>
                  </a:lnTo>
                  <a:lnTo>
                    <a:pt x="1002753" y="222834"/>
                  </a:lnTo>
                  <a:lnTo>
                    <a:pt x="974902" y="222834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30617" y="250685"/>
                  </a:ln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086319" y="278536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228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933508"/>
              <a:ext cx="1142365" cy="557530"/>
            </a:xfrm>
            <a:custGeom>
              <a:avLst/>
              <a:gdLst/>
              <a:ahLst/>
              <a:cxnLst/>
              <a:rect l="l" t="t" r="r" b="b"/>
              <a:pathLst>
                <a:path w="1142365" h="557530">
                  <a:moveTo>
                    <a:pt x="194983" y="250621"/>
                  </a:moveTo>
                  <a:lnTo>
                    <a:pt x="167132" y="250621"/>
                  </a:lnTo>
                  <a:lnTo>
                    <a:pt x="167132" y="278472"/>
                  </a:lnTo>
                  <a:lnTo>
                    <a:pt x="194983" y="278472"/>
                  </a:lnTo>
                  <a:lnTo>
                    <a:pt x="194983" y="250621"/>
                  </a:lnTo>
                  <a:close/>
                </a:path>
                <a:path w="1142365" h="557530">
                  <a:moveTo>
                    <a:pt x="334251" y="417741"/>
                  </a:moveTo>
                  <a:lnTo>
                    <a:pt x="306400" y="417741"/>
                  </a:lnTo>
                  <a:lnTo>
                    <a:pt x="278549" y="417741"/>
                  </a:lnTo>
                  <a:lnTo>
                    <a:pt x="278549" y="445604"/>
                  </a:lnTo>
                  <a:lnTo>
                    <a:pt x="306400" y="445604"/>
                  </a:lnTo>
                  <a:lnTo>
                    <a:pt x="334251" y="445604"/>
                  </a:lnTo>
                  <a:lnTo>
                    <a:pt x="334251" y="417741"/>
                  </a:lnTo>
                  <a:close/>
                </a:path>
                <a:path w="1142365" h="557530">
                  <a:moveTo>
                    <a:pt x="362102" y="222770"/>
                  </a:moveTo>
                  <a:lnTo>
                    <a:pt x="334251" y="222770"/>
                  </a:lnTo>
                  <a:lnTo>
                    <a:pt x="334251" y="250621"/>
                  </a:lnTo>
                  <a:lnTo>
                    <a:pt x="362102" y="250621"/>
                  </a:lnTo>
                  <a:lnTo>
                    <a:pt x="362102" y="222770"/>
                  </a:lnTo>
                  <a:close/>
                </a:path>
                <a:path w="1142365" h="557530">
                  <a:moveTo>
                    <a:pt x="417817" y="278472"/>
                  </a:moveTo>
                  <a:lnTo>
                    <a:pt x="389966" y="278472"/>
                  </a:lnTo>
                  <a:lnTo>
                    <a:pt x="362102" y="278472"/>
                  </a:lnTo>
                  <a:lnTo>
                    <a:pt x="362102" y="306336"/>
                  </a:lnTo>
                  <a:lnTo>
                    <a:pt x="362102" y="334187"/>
                  </a:lnTo>
                  <a:lnTo>
                    <a:pt x="362102" y="362038"/>
                  </a:lnTo>
                  <a:lnTo>
                    <a:pt x="334251" y="362038"/>
                  </a:lnTo>
                  <a:lnTo>
                    <a:pt x="334251" y="334187"/>
                  </a:lnTo>
                  <a:lnTo>
                    <a:pt x="362102" y="334187"/>
                  </a:lnTo>
                  <a:lnTo>
                    <a:pt x="362102" y="306336"/>
                  </a:lnTo>
                  <a:lnTo>
                    <a:pt x="334251" y="306336"/>
                  </a:lnTo>
                  <a:lnTo>
                    <a:pt x="306400" y="306336"/>
                  </a:lnTo>
                  <a:lnTo>
                    <a:pt x="306400" y="334187"/>
                  </a:lnTo>
                  <a:lnTo>
                    <a:pt x="278549" y="334187"/>
                  </a:lnTo>
                  <a:lnTo>
                    <a:pt x="278549" y="362038"/>
                  </a:lnTo>
                  <a:lnTo>
                    <a:pt x="250685" y="362038"/>
                  </a:lnTo>
                  <a:lnTo>
                    <a:pt x="250685" y="389890"/>
                  </a:lnTo>
                  <a:lnTo>
                    <a:pt x="278549" y="389890"/>
                  </a:lnTo>
                  <a:lnTo>
                    <a:pt x="306400" y="389890"/>
                  </a:lnTo>
                  <a:lnTo>
                    <a:pt x="334251" y="389890"/>
                  </a:lnTo>
                  <a:lnTo>
                    <a:pt x="334251" y="417741"/>
                  </a:lnTo>
                  <a:lnTo>
                    <a:pt x="362102" y="417741"/>
                  </a:lnTo>
                  <a:lnTo>
                    <a:pt x="389966" y="417741"/>
                  </a:lnTo>
                  <a:lnTo>
                    <a:pt x="389966" y="389890"/>
                  </a:lnTo>
                  <a:lnTo>
                    <a:pt x="417817" y="389890"/>
                  </a:lnTo>
                  <a:lnTo>
                    <a:pt x="417817" y="334187"/>
                  </a:lnTo>
                  <a:lnTo>
                    <a:pt x="389966" y="334187"/>
                  </a:lnTo>
                  <a:lnTo>
                    <a:pt x="389966" y="306336"/>
                  </a:lnTo>
                  <a:lnTo>
                    <a:pt x="417817" y="306336"/>
                  </a:lnTo>
                  <a:lnTo>
                    <a:pt x="417817" y="278472"/>
                  </a:lnTo>
                  <a:close/>
                </a:path>
                <a:path w="1142365" h="557530">
                  <a:moveTo>
                    <a:pt x="417817" y="139204"/>
                  </a:moveTo>
                  <a:lnTo>
                    <a:pt x="389966" y="139204"/>
                  </a:lnTo>
                  <a:lnTo>
                    <a:pt x="389966" y="111353"/>
                  </a:lnTo>
                  <a:lnTo>
                    <a:pt x="362102" y="111353"/>
                  </a:lnTo>
                  <a:lnTo>
                    <a:pt x="362102" y="83489"/>
                  </a:lnTo>
                  <a:lnTo>
                    <a:pt x="334251" y="83489"/>
                  </a:lnTo>
                  <a:lnTo>
                    <a:pt x="334251" y="139204"/>
                  </a:lnTo>
                  <a:lnTo>
                    <a:pt x="306400" y="139204"/>
                  </a:lnTo>
                  <a:lnTo>
                    <a:pt x="306400" y="167055"/>
                  </a:lnTo>
                  <a:lnTo>
                    <a:pt x="278549" y="167055"/>
                  </a:lnTo>
                  <a:lnTo>
                    <a:pt x="278549" y="139204"/>
                  </a:lnTo>
                  <a:lnTo>
                    <a:pt x="250685" y="139204"/>
                  </a:lnTo>
                  <a:lnTo>
                    <a:pt x="250685" y="194906"/>
                  </a:lnTo>
                  <a:lnTo>
                    <a:pt x="222834" y="194906"/>
                  </a:lnTo>
                  <a:lnTo>
                    <a:pt x="222834" y="278472"/>
                  </a:lnTo>
                  <a:lnTo>
                    <a:pt x="250685" y="278472"/>
                  </a:lnTo>
                  <a:lnTo>
                    <a:pt x="250685" y="306336"/>
                  </a:lnTo>
                  <a:lnTo>
                    <a:pt x="222834" y="306336"/>
                  </a:lnTo>
                  <a:lnTo>
                    <a:pt x="222834" y="278472"/>
                  </a:lnTo>
                  <a:lnTo>
                    <a:pt x="194983" y="278472"/>
                  </a:lnTo>
                  <a:lnTo>
                    <a:pt x="194983" y="306336"/>
                  </a:lnTo>
                  <a:lnTo>
                    <a:pt x="167132" y="306336"/>
                  </a:lnTo>
                  <a:lnTo>
                    <a:pt x="167132" y="278472"/>
                  </a:lnTo>
                  <a:lnTo>
                    <a:pt x="139268" y="278472"/>
                  </a:lnTo>
                  <a:lnTo>
                    <a:pt x="111417" y="278472"/>
                  </a:lnTo>
                  <a:lnTo>
                    <a:pt x="83566" y="278472"/>
                  </a:lnTo>
                  <a:lnTo>
                    <a:pt x="55714" y="278472"/>
                  </a:lnTo>
                  <a:lnTo>
                    <a:pt x="55714" y="250621"/>
                  </a:lnTo>
                  <a:lnTo>
                    <a:pt x="83566" y="250621"/>
                  </a:lnTo>
                  <a:lnTo>
                    <a:pt x="111417" y="250621"/>
                  </a:lnTo>
                  <a:lnTo>
                    <a:pt x="111417" y="222770"/>
                  </a:lnTo>
                  <a:lnTo>
                    <a:pt x="83566" y="222770"/>
                  </a:lnTo>
                  <a:lnTo>
                    <a:pt x="55714" y="222770"/>
                  </a:lnTo>
                  <a:lnTo>
                    <a:pt x="55714" y="194906"/>
                  </a:lnTo>
                  <a:lnTo>
                    <a:pt x="27863" y="194906"/>
                  </a:lnTo>
                  <a:lnTo>
                    <a:pt x="27863" y="222770"/>
                  </a:lnTo>
                  <a:lnTo>
                    <a:pt x="0" y="222770"/>
                  </a:lnTo>
                  <a:lnTo>
                    <a:pt x="0" y="250621"/>
                  </a:lnTo>
                  <a:lnTo>
                    <a:pt x="27863" y="250621"/>
                  </a:lnTo>
                  <a:lnTo>
                    <a:pt x="27863" y="278472"/>
                  </a:lnTo>
                  <a:lnTo>
                    <a:pt x="0" y="278472"/>
                  </a:lnTo>
                  <a:lnTo>
                    <a:pt x="0" y="334187"/>
                  </a:lnTo>
                  <a:lnTo>
                    <a:pt x="27863" y="334187"/>
                  </a:lnTo>
                  <a:lnTo>
                    <a:pt x="27863" y="306336"/>
                  </a:lnTo>
                  <a:lnTo>
                    <a:pt x="55714" y="306336"/>
                  </a:lnTo>
                  <a:lnTo>
                    <a:pt x="83566" y="306336"/>
                  </a:lnTo>
                  <a:lnTo>
                    <a:pt x="83566" y="334187"/>
                  </a:lnTo>
                  <a:lnTo>
                    <a:pt x="111417" y="334187"/>
                  </a:lnTo>
                  <a:lnTo>
                    <a:pt x="111417" y="306336"/>
                  </a:lnTo>
                  <a:lnTo>
                    <a:pt x="139268" y="306336"/>
                  </a:lnTo>
                  <a:lnTo>
                    <a:pt x="139268" y="334187"/>
                  </a:lnTo>
                  <a:lnTo>
                    <a:pt x="167132" y="334187"/>
                  </a:lnTo>
                  <a:lnTo>
                    <a:pt x="194983" y="334187"/>
                  </a:lnTo>
                  <a:lnTo>
                    <a:pt x="222834" y="334187"/>
                  </a:lnTo>
                  <a:lnTo>
                    <a:pt x="222834" y="362038"/>
                  </a:lnTo>
                  <a:lnTo>
                    <a:pt x="250685" y="362038"/>
                  </a:lnTo>
                  <a:lnTo>
                    <a:pt x="250685" y="334187"/>
                  </a:lnTo>
                  <a:lnTo>
                    <a:pt x="278549" y="334187"/>
                  </a:lnTo>
                  <a:lnTo>
                    <a:pt x="278549" y="250621"/>
                  </a:lnTo>
                  <a:lnTo>
                    <a:pt x="306400" y="250621"/>
                  </a:lnTo>
                  <a:lnTo>
                    <a:pt x="306400" y="194906"/>
                  </a:lnTo>
                  <a:lnTo>
                    <a:pt x="334251" y="194906"/>
                  </a:lnTo>
                  <a:lnTo>
                    <a:pt x="362102" y="194906"/>
                  </a:lnTo>
                  <a:lnTo>
                    <a:pt x="389966" y="194906"/>
                  </a:lnTo>
                  <a:lnTo>
                    <a:pt x="389966" y="167055"/>
                  </a:lnTo>
                  <a:lnTo>
                    <a:pt x="417817" y="167055"/>
                  </a:lnTo>
                  <a:lnTo>
                    <a:pt x="417817" y="139204"/>
                  </a:lnTo>
                  <a:close/>
                </a:path>
                <a:path w="1142365" h="557530">
                  <a:moveTo>
                    <a:pt x="584949" y="334187"/>
                  </a:moveTo>
                  <a:lnTo>
                    <a:pt x="557085" y="334187"/>
                  </a:lnTo>
                  <a:lnTo>
                    <a:pt x="557085" y="362038"/>
                  </a:lnTo>
                  <a:lnTo>
                    <a:pt x="584949" y="362038"/>
                  </a:lnTo>
                  <a:lnTo>
                    <a:pt x="584949" y="334187"/>
                  </a:lnTo>
                  <a:close/>
                </a:path>
                <a:path w="1142365" h="557530">
                  <a:moveTo>
                    <a:pt x="668502" y="417741"/>
                  </a:moveTo>
                  <a:lnTo>
                    <a:pt x="640651" y="417741"/>
                  </a:lnTo>
                  <a:lnTo>
                    <a:pt x="640651" y="501307"/>
                  </a:lnTo>
                  <a:lnTo>
                    <a:pt x="668502" y="501307"/>
                  </a:lnTo>
                  <a:lnTo>
                    <a:pt x="668502" y="417741"/>
                  </a:lnTo>
                  <a:close/>
                </a:path>
                <a:path w="1142365" h="557530">
                  <a:moveTo>
                    <a:pt x="696353" y="389890"/>
                  </a:moveTo>
                  <a:lnTo>
                    <a:pt x="668502" y="389890"/>
                  </a:lnTo>
                  <a:lnTo>
                    <a:pt x="668502" y="417741"/>
                  </a:lnTo>
                  <a:lnTo>
                    <a:pt x="696353" y="417741"/>
                  </a:lnTo>
                  <a:lnTo>
                    <a:pt x="696353" y="389890"/>
                  </a:lnTo>
                  <a:close/>
                </a:path>
                <a:path w="1142365" h="557530">
                  <a:moveTo>
                    <a:pt x="752068" y="389890"/>
                  </a:moveTo>
                  <a:lnTo>
                    <a:pt x="724217" y="389890"/>
                  </a:lnTo>
                  <a:lnTo>
                    <a:pt x="724217" y="501307"/>
                  </a:lnTo>
                  <a:lnTo>
                    <a:pt x="752068" y="501307"/>
                  </a:lnTo>
                  <a:lnTo>
                    <a:pt x="752068" y="389890"/>
                  </a:lnTo>
                  <a:close/>
                </a:path>
                <a:path w="1142365" h="557530">
                  <a:moveTo>
                    <a:pt x="863485" y="417741"/>
                  </a:moveTo>
                  <a:lnTo>
                    <a:pt x="835634" y="417741"/>
                  </a:lnTo>
                  <a:lnTo>
                    <a:pt x="835634" y="445604"/>
                  </a:lnTo>
                  <a:lnTo>
                    <a:pt x="807770" y="445604"/>
                  </a:lnTo>
                  <a:lnTo>
                    <a:pt x="807770" y="389890"/>
                  </a:lnTo>
                  <a:lnTo>
                    <a:pt x="779919" y="389890"/>
                  </a:lnTo>
                  <a:lnTo>
                    <a:pt x="779919" y="557022"/>
                  </a:lnTo>
                  <a:lnTo>
                    <a:pt x="807770" y="557022"/>
                  </a:lnTo>
                  <a:lnTo>
                    <a:pt x="807770" y="529158"/>
                  </a:lnTo>
                  <a:lnTo>
                    <a:pt x="835634" y="529158"/>
                  </a:lnTo>
                  <a:lnTo>
                    <a:pt x="863485" y="529158"/>
                  </a:lnTo>
                  <a:lnTo>
                    <a:pt x="863485" y="417741"/>
                  </a:lnTo>
                  <a:close/>
                </a:path>
                <a:path w="1142365" h="557530">
                  <a:moveTo>
                    <a:pt x="891336" y="335280"/>
                  </a:moveTo>
                  <a:lnTo>
                    <a:pt x="863485" y="335280"/>
                  </a:lnTo>
                  <a:lnTo>
                    <a:pt x="835634" y="335280"/>
                  </a:lnTo>
                  <a:lnTo>
                    <a:pt x="807770" y="335280"/>
                  </a:lnTo>
                  <a:lnTo>
                    <a:pt x="807770" y="307340"/>
                  </a:lnTo>
                  <a:lnTo>
                    <a:pt x="779919" y="307340"/>
                  </a:lnTo>
                  <a:lnTo>
                    <a:pt x="779919" y="279400"/>
                  </a:lnTo>
                  <a:lnTo>
                    <a:pt x="807770" y="279400"/>
                  </a:lnTo>
                  <a:lnTo>
                    <a:pt x="835634" y="279400"/>
                  </a:lnTo>
                  <a:lnTo>
                    <a:pt x="835634" y="306336"/>
                  </a:lnTo>
                  <a:lnTo>
                    <a:pt x="863485" y="306336"/>
                  </a:lnTo>
                  <a:lnTo>
                    <a:pt x="863485" y="278472"/>
                  </a:lnTo>
                  <a:lnTo>
                    <a:pt x="835634" y="278472"/>
                  </a:lnTo>
                  <a:lnTo>
                    <a:pt x="835634" y="251460"/>
                  </a:lnTo>
                  <a:lnTo>
                    <a:pt x="807770" y="251460"/>
                  </a:lnTo>
                  <a:lnTo>
                    <a:pt x="807770" y="223520"/>
                  </a:lnTo>
                  <a:lnTo>
                    <a:pt x="779919" y="223520"/>
                  </a:lnTo>
                  <a:lnTo>
                    <a:pt x="779919" y="251460"/>
                  </a:lnTo>
                  <a:lnTo>
                    <a:pt x="752068" y="251460"/>
                  </a:lnTo>
                  <a:lnTo>
                    <a:pt x="752068" y="307340"/>
                  </a:lnTo>
                  <a:lnTo>
                    <a:pt x="752068" y="334187"/>
                  </a:lnTo>
                  <a:lnTo>
                    <a:pt x="724217" y="334187"/>
                  </a:lnTo>
                  <a:lnTo>
                    <a:pt x="724217" y="307340"/>
                  </a:lnTo>
                  <a:lnTo>
                    <a:pt x="752068" y="307340"/>
                  </a:lnTo>
                  <a:lnTo>
                    <a:pt x="752068" y="251460"/>
                  </a:lnTo>
                  <a:lnTo>
                    <a:pt x="752068" y="223520"/>
                  </a:lnTo>
                  <a:lnTo>
                    <a:pt x="724217" y="223520"/>
                  </a:lnTo>
                  <a:lnTo>
                    <a:pt x="696353" y="223520"/>
                  </a:lnTo>
                  <a:lnTo>
                    <a:pt x="696353" y="195580"/>
                  </a:lnTo>
                  <a:lnTo>
                    <a:pt x="668502" y="195580"/>
                  </a:lnTo>
                  <a:lnTo>
                    <a:pt x="668502" y="167640"/>
                  </a:lnTo>
                  <a:lnTo>
                    <a:pt x="696353" y="167640"/>
                  </a:lnTo>
                  <a:lnTo>
                    <a:pt x="696353" y="195580"/>
                  </a:lnTo>
                  <a:lnTo>
                    <a:pt x="724217" y="195580"/>
                  </a:lnTo>
                  <a:lnTo>
                    <a:pt x="752068" y="195580"/>
                  </a:lnTo>
                  <a:lnTo>
                    <a:pt x="752068" y="167640"/>
                  </a:lnTo>
                  <a:lnTo>
                    <a:pt x="724217" y="167640"/>
                  </a:lnTo>
                  <a:lnTo>
                    <a:pt x="724217" y="139700"/>
                  </a:lnTo>
                  <a:lnTo>
                    <a:pt x="696353" y="139700"/>
                  </a:lnTo>
                  <a:lnTo>
                    <a:pt x="696353" y="83820"/>
                  </a:lnTo>
                  <a:lnTo>
                    <a:pt x="724217" y="83820"/>
                  </a:lnTo>
                  <a:lnTo>
                    <a:pt x="724217" y="55880"/>
                  </a:lnTo>
                  <a:lnTo>
                    <a:pt x="696353" y="55880"/>
                  </a:lnTo>
                  <a:lnTo>
                    <a:pt x="696353" y="27940"/>
                  </a:lnTo>
                  <a:lnTo>
                    <a:pt x="724217" y="27940"/>
                  </a:lnTo>
                  <a:lnTo>
                    <a:pt x="724217" y="0"/>
                  </a:lnTo>
                  <a:lnTo>
                    <a:pt x="696353" y="0"/>
                  </a:lnTo>
                  <a:lnTo>
                    <a:pt x="668502" y="0"/>
                  </a:lnTo>
                  <a:lnTo>
                    <a:pt x="668502" y="111760"/>
                  </a:lnTo>
                  <a:lnTo>
                    <a:pt x="640651" y="111760"/>
                  </a:lnTo>
                  <a:lnTo>
                    <a:pt x="640651" y="83820"/>
                  </a:lnTo>
                  <a:lnTo>
                    <a:pt x="612800" y="83820"/>
                  </a:lnTo>
                  <a:lnTo>
                    <a:pt x="612800" y="111760"/>
                  </a:lnTo>
                  <a:lnTo>
                    <a:pt x="584949" y="111760"/>
                  </a:lnTo>
                  <a:lnTo>
                    <a:pt x="584949" y="83820"/>
                  </a:lnTo>
                  <a:lnTo>
                    <a:pt x="557085" y="83820"/>
                  </a:lnTo>
                  <a:lnTo>
                    <a:pt x="557085" y="167640"/>
                  </a:lnTo>
                  <a:lnTo>
                    <a:pt x="584949" y="167640"/>
                  </a:lnTo>
                  <a:lnTo>
                    <a:pt x="584949" y="139700"/>
                  </a:lnTo>
                  <a:lnTo>
                    <a:pt x="612800" y="139700"/>
                  </a:lnTo>
                  <a:lnTo>
                    <a:pt x="612800" y="167640"/>
                  </a:lnTo>
                  <a:lnTo>
                    <a:pt x="584949" y="167640"/>
                  </a:lnTo>
                  <a:lnTo>
                    <a:pt x="584949" y="195580"/>
                  </a:lnTo>
                  <a:lnTo>
                    <a:pt x="557085" y="195580"/>
                  </a:lnTo>
                  <a:lnTo>
                    <a:pt x="529234" y="195580"/>
                  </a:lnTo>
                  <a:lnTo>
                    <a:pt x="529234" y="223520"/>
                  </a:lnTo>
                  <a:lnTo>
                    <a:pt x="557085" y="223520"/>
                  </a:lnTo>
                  <a:lnTo>
                    <a:pt x="557085" y="251460"/>
                  </a:lnTo>
                  <a:lnTo>
                    <a:pt x="584949" y="251460"/>
                  </a:lnTo>
                  <a:lnTo>
                    <a:pt x="584949" y="223520"/>
                  </a:lnTo>
                  <a:lnTo>
                    <a:pt x="612800" y="223520"/>
                  </a:lnTo>
                  <a:lnTo>
                    <a:pt x="640651" y="223520"/>
                  </a:lnTo>
                  <a:lnTo>
                    <a:pt x="640651" y="251460"/>
                  </a:lnTo>
                  <a:lnTo>
                    <a:pt x="612800" y="251460"/>
                  </a:lnTo>
                  <a:lnTo>
                    <a:pt x="612800" y="279400"/>
                  </a:lnTo>
                  <a:lnTo>
                    <a:pt x="640651" y="279400"/>
                  </a:lnTo>
                  <a:lnTo>
                    <a:pt x="640651" y="306336"/>
                  </a:lnTo>
                  <a:lnTo>
                    <a:pt x="612800" y="306336"/>
                  </a:lnTo>
                  <a:lnTo>
                    <a:pt x="584949" y="306336"/>
                  </a:lnTo>
                  <a:lnTo>
                    <a:pt x="584949" y="334187"/>
                  </a:lnTo>
                  <a:lnTo>
                    <a:pt x="612800" y="334187"/>
                  </a:lnTo>
                  <a:lnTo>
                    <a:pt x="612800" y="362038"/>
                  </a:lnTo>
                  <a:lnTo>
                    <a:pt x="640651" y="362038"/>
                  </a:lnTo>
                  <a:lnTo>
                    <a:pt x="640651" y="307340"/>
                  </a:lnTo>
                  <a:lnTo>
                    <a:pt x="668502" y="307340"/>
                  </a:lnTo>
                  <a:lnTo>
                    <a:pt x="668502" y="251460"/>
                  </a:lnTo>
                  <a:lnTo>
                    <a:pt x="696353" y="251460"/>
                  </a:lnTo>
                  <a:lnTo>
                    <a:pt x="696353" y="279400"/>
                  </a:lnTo>
                  <a:lnTo>
                    <a:pt x="724217" y="279400"/>
                  </a:lnTo>
                  <a:lnTo>
                    <a:pt x="724217" y="306336"/>
                  </a:lnTo>
                  <a:lnTo>
                    <a:pt x="696353" y="306336"/>
                  </a:lnTo>
                  <a:lnTo>
                    <a:pt x="696353" y="389890"/>
                  </a:lnTo>
                  <a:lnTo>
                    <a:pt x="724217" y="389890"/>
                  </a:lnTo>
                  <a:lnTo>
                    <a:pt x="724217" y="362038"/>
                  </a:lnTo>
                  <a:lnTo>
                    <a:pt x="752068" y="362038"/>
                  </a:lnTo>
                  <a:lnTo>
                    <a:pt x="752068" y="335280"/>
                  </a:lnTo>
                  <a:lnTo>
                    <a:pt x="779919" y="335280"/>
                  </a:lnTo>
                  <a:lnTo>
                    <a:pt x="779919" y="362038"/>
                  </a:lnTo>
                  <a:lnTo>
                    <a:pt x="752068" y="362038"/>
                  </a:lnTo>
                  <a:lnTo>
                    <a:pt x="752068" y="389890"/>
                  </a:lnTo>
                  <a:lnTo>
                    <a:pt x="779919" y="389890"/>
                  </a:lnTo>
                  <a:lnTo>
                    <a:pt x="779919" y="363220"/>
                  </a:lnTo>
                  <a:lnTo>
                    <a:pt x="807770" y="363220"/>
                  </a:lnTo>
                  <a:lnTo>
                    <a:pt x="807770" y="389890"/>
                  </a:lnTo>
                  <a:lnTo>
                    <a:pt x="835634" y="389890"/>
                  </a:lnTo>
                  <a:lnTo>
                    <a:pt x="835634" y="363220"/>
                  </a:lnTo>
                  <a:lnTo>
                    <a:pt x="863485" y="363220"/>
                  </a:lnTo>
                  <a:lnTo>
                    <a:pt x="863485" y="389890"/>
                  </a:lnTo>
                  <a:lnTo>
                    <a:pt x="891336" y="389890"/>
                  </a:lnTo>
                  <a:lnTo>
                    <a:pt x="891336" y="335280"/>
                  </a:lnTo>
                  <a:close/>
                </a:path>
                <a:path w="1142365" h="557530">
                  <a:moveTo>
                    <a:pt x="891336" y="250621"/>
                  </a:moveTo>
                  <a:lnTo>
                    <a:pt x="863485" y="250621"/>
                  </a:lnTo>
                  <a:lnTo>
                    <a:pt x="863485" y="278472"/>
                  </a:lnTo>
                  <a:lnTo>
                    <a:pt x="891336" y="278472"/>
                  </a:lnTo>
                  <a:lnTo>
                    <a:pt x="891336" y="250621"/>
                  </a:lnTo>
                  <a:close/>
                </a:path>
                <a:path w="1142365" h="557530">
                  <a:moveTo>
                    <a:pt x="919187" y="389890"/>
                  </a:moveTo>
                  <a:lnTo>
                    <a:pt x="891336" y="389890"/>
                  </a:lnTo>
                  <a:lnTo>
                    <a:pt x="891336" y="417741"/>
                  </a:lnTo>
                  <a:lnTo>
                    <a:pt x="919187" y="417741"/>
                  </a:lnTo>
                  <a:lnTo>
                    <a:pt x="919187" y="389890"/>
                  </a:lnTo>
                  <a:close/>
                </a:path>
                <a:path w="1142365" h="557530">
                  <a:moveTo>
                    <a:pt x="919187" y="306336"/>
                  </a:moveTo>
                  <a:lnTo>
                    <a:pt x="891336" y="306336"/>
                  </a:lnTo>
                  <a:lnTo>
                    <a:pt x="891336" y="334187"/>
                  </a:lnTo>
                  <a:lnTo>
                    <a:pt x="919187" y="334187"/>
                  </a:lnTo>
                  <a:lnTo>
                    <a:pt x="919187" y="306336"/>
                  </a:lnTo>
                  <a:close/>
                </a:path>
                <a:path w="1142365" h="557530">
                  <a:moveTo>
                    <a:pt x="974902" y="389890"/>
                  </a:moveTo>
                  <a:lnTo>
                    <a:pt x="947051" y="389890"/>
                  </a:lnTo>
                  <a:lnTo>
                    <a:pt x="947051" y="529158"/>
                  </a:lnTo>
                  <a:lnTo>
                    <a:pt x="974902" y="529158"/>
                  </a:lnTo>
                  <a:lnTo>
                    <a:pt x="974902" y="389890"/>
                  </a:lnTo>
                  <a:close/>
                </a:path>
                <a:path w="1142365" h="557530">
                  <a:moveTo>
                    <a:pt x="1002753" y="250621"/>
                  </a:moveTo>
                  <a:lnTo>
                    <a:pt x="974902" y="250621"/>
                  </a:lnTo>
                  <a:lnTo>
                    <a:pt x="947051" y="250621"/>
                  </a:lnTo>
                  <a:lnTo>
                    <a:pt x="919187" y="250621"/>
                  </a:lnTo>
                  <a:lnTo>
                    <a:pt x="919187" y="306336"/>
                  </a:lnTo>
                  <a:lnTo>
                    <a:pt x="947051" y="306336"/>
                  </a:lnTo>
                  <a:lnTo>
                    <a:pt x="947051" y="278472"/>
                  </a:lnTo>
                  <a:lnTo>
                    <a:pt x="974902" y="278472"/>
                  </a:lnTo>
                  <a:lnTo>
                    <a:pt x="1002753" y="278472"/>
                  </a:lnTo>
                  <a:lnTo>
                    <a:pt x="1002753" y="250621"/>
                  </a:lnTo>
                  <a:close/>
                </a:path>
                <a:path w="1142365" h="557530">
                  <a:moveTo>
                    <a:pt x="1058468" y="362038"/>
                  </a:moveTo>
                  <a:lnTo>
                    <a:pt x="1030617" y="362038"/>
                  </a:lnTo>
                  <a:lnTo>
                    <a:pt x="1030617" y="389890"/>
                  </a:lnTo>
                  <a:lnTo>
                    <a:pt x="1058468" y="389890"/>
                  </a:lnTo>
                  <a:lnTo>
                    <a:pt x="1058468" y="362038"/>
                  </a:lnTo>
                  <a:close/>
                </a:path>
                <a:path w="1142365" h="557530">
                  <a:moveTo>
                    <a:pt x="1142034" y="222770"/>
                  </a:moveTo>
                  <a:lnTo>
                    <a:pt x="1114171" y="222770"/>
                  </a:lnTo>
                  <a:lnTo>
                    <a:pt x="1114171" y="278472"/>
                  </a:lnTo>
                  <a:lnTo>
                    <a:pt x="1142034" y="278472"/>
                  </a:lnTo>
                  <a:lnTo>
                    <a:pt x="1142034" y="2227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184129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194983" y="334251"/>
                  </a:moveTo>
                  <a:lnTo>
                    <a:pt x="167132" y="334251"/>
                  </a:lnTo>
                  <a:lnTo>
                    <a:pt x="167132" y="362102"/>
                  </a:lnTo>
                  <a:lnTo>
                    <a:pt x="194983" y="362102"/>
                  </a:lnTo>
                  <a:lnTo>
                    <a:pt x="194983" y="334251"/>
                  </a:lnTo>
                  <a:close/>
                </a:path>
                <a:path w="1142365" h="362585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39268" y="194983"/>
                  </a:lnTo>
                  <a:lnTo>
                    <a:pt x="111417" y="194983"/>
                  </a:lnTo>
                  <a:lnTo>
                    <a:pt x="83566" y="194983"/>
                  </a:lnTo>
                  <a:lnTo>
                    <a:pt x="55714" y="194983"/>
                  </a:lnTo>
                  <a:lnTo>
                    <a:pt x="55714" y="167119"/>
                  </a:lnTo>
                  <a:lnTo>
                    <a:pt x="83566" y="167119"/>
                  </a:lnTo>
                  <a:lnTo>
                    <a:pt x="83566" y="139268"/>
                  </a:lnTo>
                  <a:lnTo>
                    <a:pt x="55714" y="139268"/>
                  </a:lnTo>
                  <a:lnTo>
                    <a:pt x="27863" y="139268"/>
                  </a:lnTo>
                  <a:lnTo>
                    <a:pt x="27863" y="111417"/>
                  </a:lnTo>
                  <a:lnTo>
                    <a:pt x="0" y="111417"/>
                  </a:lnTo>
                  <a:lnTo>
                    <a:pt x="0" y="167119"/>
                  </a:lnTo>
                  <a:lnTo>
                    <a:pt x="27863" y="167119"/>
                  </a:lnTo>
                  <a:lnTo>
                    <a:pt x="27863" y="306400"/>
                  </a:lnTo>
                  <a:lnTo>
                    <a:pt x="0" y="306400"/>
                  </a:lnTo>
                  <a:lnTo>
                    <a:pt x="0" y="334251"/>
                  </a:lnTo>
                  <a:lnTo>
                    <a:pt x="27863" y="334251"/>
                  </a:lnTo>
                  <a:lnTo>
                    <a:pt x="27863" y="362102"/>
                  </a:lnTo>
                  <a:lnTo>
                    <a:pt x="55714" y="362102"/>
                  </a:lnTo>
                  <a:lnTo>
                    <a:pt x="55714" y="306400"/>
                  </a:lnTo>
                  <a:lnTo>
                    <a:pt x="83566" y="306400"/>
                  </a:lnTo>
                  <a:lnTo>
                    <a:pt x="83566" y="222834"/>
                  </a:lnTo>
                  <a:lnTo>
                    <a:pt x="111417" y="222834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362585">
                  <a:moveTo>
                    <a:pt x="278549" y="194983"/>
                  </a:moveTo>
                  <a:lnTo>
                    <a:pt x="250685" y="194983"/>
                  </a:lnTo>
                  <a:lnTo>
                    <a:pt x="222834" y="194983"/>
                  </a:lnTo>
                  <a:lnTo>
                    <a:pt x="222834" y="111417"/>
                  </a:lnTo>
                  <a:lnTo>
                    <a:pt x="83566" y="111417"/>
                  </a:lnTo>
                  <a:lnTo>
                    <a:pt x="83566" y="139268"/>
                  </a:lnTo>
                  <a:lnTo>
                    <a:pt x="111417" y="139268"/>
                  </a:lnTo>
                  <a:lnTo>
                    <a:pt x="111417" y="167119"/>
                  </a:lnTo>
                  <a:lnTo>
                    <a:pt x="139268" y="167119"/>
                  </a:lnTo>
                  <a:lnTo>
                    <a:pt x="139268" y="139268"/>
                  </a:lnTo>
                  <a:lnTo>
                    <a:pt x="167132" y="139268"/>
                  </a:lnTo>
                  <a:lnTo>
                    <a:pt x="194983" y="139268"/>
                  </a:lnTo>
                  <a:lnTo>
                    <a:pt x="194983" y="167119"/>
                  </a:lnTo>
                  <a:lnTo>
                    <a:pt x="167132" y="167119"/>
                  </a:lnTo>
                  <a:lnTo>
                    <a:pt x="139268" y="167119"/>
                  </a:lnTo>
                  <a:lnTo>
                    <a:pt x="139268" y="194983"/>
                  </a:lnTo>
                  <a:lnTo>
                    <a:pt x="167132" y="194983"/>
                  </a:lnTo>
                  <a:lnTo>
                    <a:pt x="194983" y="194983"/>
                  </a:lnTo>
                  <a:lnTo>
                    <a:pt x="194983" y="222834"/>
                  </a:ln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194983" y="306400"/>
                  </a:lnTo>
                  <a:lnTo>
                    <a:pt x="194983" y="334251"/>
                  </a:lnTo>
                  <a:lnTo>
                    <a:pt x="222834" y="334251"/>
                  </a:lnTo>
                  <a:lnTo>
                    <a:pt x="250685" y="334251"/>
                  </a:lnTo>
                  <a:lnTo>
                    <a:pt x="250685" y="222834"/>
                  </a:lnTo>
                  <a:lnTo>
                    <a:pt x="278549" y="222834"/>
                  </a:lnTo>
                  <a:lnTo>
                    <a:pt x="278549" y="194983"/>
                  </a:lnTo>
                  <a:close/>
                </a:path>
                <a:path w="1142365" h="362585">
                  <a:moveTo>
                    <a:pt x="306400" y="278536"/>
                  </a:moveTo>
                  <a:lnTo>
                    <a:pt x="278549" y="278536"/>
                  </a:lnTo>
                  <a:lnTo>
                    <a:pt x="278549" y="306400"/>
                  </a:lnTo>
                  <a:lnTo>
                    <a:pt x="306400" y="306400"/>
                  </a:lnTo>
                  <a:lnTo>
                    <a:pt x="306400" y="278536"/>
                  </a:lnTo>
                  <a:close/>
                </a:path>
                <a:path w="1142365" h="362585">
                  <a:moveTo>
                    <a:pt x="334251" y="222834"/>
                  </a:moveTo>
                  <a:lnTo>
                    <a:pt x="306400" y="222834"/>
                  </a:lnTo>
                  <a:lnTo>
                    <a:pt x="306400" y="250685"/>
                  </a:lnTo>
                  <a:lnTo>
                    <a:pt x="334251" y="250685"/>
                  </a:lnTo>
                  <a:lnTo>
                    <a:pt x="334251" y="222834"/>
                  </a:lnTo>
                  <a:close/>
                </a:path>
                <a:path w="1142365" h="362585">
                  <a:moveTo>
                    <a:pt x="362102" y="194983"/>
                  </a:moveTo>
                  <a:lnTo>
                    <a:pt x="334251" y="194983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83"/>
                  </a:lnTo>
                  <a:close/>
                </a:path>
                <a:path w="1142365" h="362585">
                  <a:moveTo>
                    <a:pt x="445668" y="306400"/>
                  </a:moveTo>
                  <a:lnTo>
                    <a:pt x="417817" y="306400"/>
                  </a:lnTo>
                  <a:lnTo>
                    <a:pt x="417817" y="334251"/>
                  </a:lnTo>
                  <a:lnTo>
                    <a:pt x="445668" y="334251"/>
                  </a:lnTo>
                  <a:lnTo>
                    <a:pt x="445668" y="306400"/>
                  </a:lnTo>
                  <a:close/>
                </a:path>
                <a:path w="1142365" h="362585">
                  <a:moveTo>
                    <a:pt x="557085" y="334251"/>
                  </a:moveTo>
                  <a:lnTo>
                    <a:pt x="529234" y="334251"/>
                  </a:lnTo>
                  <a:lnTo>
                    <a:pt x="529234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334251"/>
                  </a:lnTo>
                  <a:lnTo>
                    <a:pt x="445668" y="334251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4251"/>
                  </a:lnTo>
                  <a:close/>
                </a:path>
                <a:path w="1142365" h="362585">
                  <a:moveTo>
                    <a:pt x="640651" y="250685"/>
                  </a:moveTo>
                  <a:lnTo>
                    <a:pt x="612800" y="250685"/>
                  </a:lnTo>
                  <a:lnTo>
                    <a:pt x="612800" y="278536"/>
                  </a:lnTo>
                  <a:lnTo>
                    <a:pt x="640651" y="278536"/>
                  </a:lnTo>
                  <a:lnTo>
                    <a:pt x="640651" y="250685"/>
                  </a:lnTo>
                  <a:close/>
                </a:path>
                <a:path w="1142365" h="362585">
                  <a:moveTo>
                    <a:pt x="640651" y="139268"/>
                  </a:moveTo>
                  <a:lnTo>
                    <a:pt x="612800" y="139268"/>
                  </a:lnTo>
                  <a:lnTo>
                    <a:pt x="584949" y="139268"/>
                  </a:lnTo>
                  <a:lnTo>
                    <a:pt x="557085" y="139268"/>
                  </a:lnTo>
                  <a:lnTo>
                    <a:pt x="557085" y="167119"/>
                  </a:lnTo>
                  <a:lnTo>
                    <a:pt x="529234" y="167119"/>
                  </a:lnTo>
                  <a:lnTo>
                    <a:pt x="529234" y="83566"/>
                  </a:lnTo>
                  <a:lnTo>
                    <a:pt x="501383" y="83566"/>
                  </a:lnTo>
                  <a:lnTo>
                    <a:pt x="501383" y="167119"/>
                  </a:lnTo>
                  <a:lnTo>
                    <a:pt x="473519" y="167119"/>
                  </a:lnTo>
                  <a:lnTo>
                    <a:pt x="473519" y="111417"/>
                  </a:lnTo>
                  <a:lnTo>
                    <a:pt x="445668" y="111417"/>
                  </a:lnTo>
                  <a:lnTo>
                    <a:pt x="445668" y="139268"/>
                  </a:lnTo>
                  <a:lnTo>
                    <a:pt x="417817" y="139268"/>
                  </a:lnTo>
                  <a:lnTo>
                    <a:pt x="417817" y="167119"/>
                  </a:ln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222834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50685"/>
                  </a:lnTo>
                  <a:lnTo>
                    <a:pt x="334251" y="250685"/>
                  </a:lnTo>
                  <a:lnTo>
                    <a:pt x="334251" y="278536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250685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78536"/>
                  </a:lnTo>
                  <a:lnTo>
                    <a:pt x="473519" y="278536"/>
                  </a:lnTo>
                  <a:lnTo>
                    <a:pt x="473519" y="222834"/>
                  </a:lnTo>
                  <a:lnTo>
                    <a:pt x="501383" y="222834"/>
                  </a:lnTo>
                  <a:lnTo>
                    <a:pt x="501383" y="278536"/>
                  </a:lnTo>
                  <a:lnTo>
                    <a:pt x="529234" y="278536"/>
                  </a:lnTo>
                  <a:lnTo>
                    <a:pt x="529234" y="306400"/>
                  </a:lnTo>
                  <a:lnTo>
                    <a:pt x="557085" y="306400"/>
                  </a:lnTo>
                  <a:lnTo>
                    <a:pt x="557085" y="250685"/>
                  </a:lnTo>
                  <a:lnTo>
                    <a:pt x="529234" y="250685"/>
                  </a:lnTo>
                  <a:lnTo>
                    <a:pt x="529234" y="194983"/>
                  </a:lnTo>
                  <a:lnTo>
                    <a:pt x="557085" y="194983"/>
                  </a:lnTo>
                  <a:lnTo>
                    <a:pt x="557085" y="222834"/>
                  </a:lnTo>
                  <a:lnTo>
                    <a:pt x="584949" y="222834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40651" y="167119"/>
                  </a:lnTo>
                  <a:lnTo>
                    <a:pt x="640651" y="139268"/>
                  </a:lnTo>
                  <a:close/>
                </a:path>
                <a:path w="1142365" h="362585">
                  <a:moveTo>
                    <a:pt x="668502" y="278536"/>
                  </a:moveTo>
                  <a:lnTo>
                    <a:pt x="640651" y="278536"/>
                  </a:lnTo>
                  <a:lnTo>
                    <a:pt x="640651" y="306400"/>
                  </a:lnTo>
                  <a:lnTo>
                    <a:pt x="612800" y="306400"/>
                  </a:lnTo>
                  <a:lnTo>
                    <a:pt x="612800" y="278536"/>
                  </a:lnTo>
                  <a:lnTo>
                    <a:pt x="584949" y="278536"/>
                  </a:lnTo>
                  <a:lnTo>
                    <a:pt x="584949" y="306400"/>
                  </a:lnTo>
                  <a:lnTo>
                    <a:pt x="557085" y="306400"/>
                  </a:lnTo>
                  <a:lnTo>
                    <a:pt x="557085" y="334251"/>
                  </a:lnTo>
                  <a:lnTo>
                    <a:pt x="584949" y="334251"/>
                  </a:lnTo>
                  <a:lnTo>
                    <a:pt x="612800" y="334251"/>
                  </a:lnTo>
                  <a:lnTo>
                    <a:pt x="640651" y="334251"/>
                  </a:lnTo>
                  <a:lnTo>
                    <a:pt x="668502" y="334251"/>
                  </a:lnTo>
                  <a:lnTo>
                    <a:pt x="668502" y="278536"/>
                  </a:lnTo>
                  <a:close/>
                </a:path>
                <a:path w="1142365" h="362585">
                  <a:moveTo>
                    <a:pt x="724217" y="250685"/>
                  </a:moveTo>
                  <a:lnTo>
                    <a:pt x="696353" y="250685"/>
                  </a:lnTo>
                  <a:lnTo>
                    <a:pt x="668502" y="250685"/>
                  </a:lnTo>
                  <a:lnTo>
                    <a:pt x="668502" y="278536"/>
                  </a:lnTo>
                  <a:lnTo>
                    <a:pt x="696353" y="278536"/>
                  </a:lnTo>
                  <a:lnTo>
                    <a:pt x="724217" y="278536"/>
                  </a:lnTo>
                  <a:lnTo>
                    <a:pt x="724217" y="250685"/>
                  </a:lnTo>
                  <a:close/>
                </a:path>
                <a:path w="1142365" h="362585">
                  <a:moveTo>
                    <a:pt x="779919" y="194983"/>
                  </a:moveTo>
                  <a:lnTo>
                    <a:pt x="752068" y="194983"/>
                  </a:lnTo>
                  <a:lnTo>
                    <a:pt x="752068" y="139268"/>
                  </a:lnTo>
                  <a:lnTo>
                    <a:pt x="724217" y="139268"/>
                  </a:lnTo>
                  <a:lnTo>
                    <a:pt x="724217" y="167119"/>
                  </a:lnTo>
                  <a:lnTo>
                    <a:pt x="696353" y="167119"/>
                  </a:lnTo>
                  <a:lnTo>
                    <a:pt x="696353" y="222834"/>
                  </a:lnTo>
                  <a:lnTo>
                    <a:pt x="724217" y="222834"/>
                  </a:lnTo>
                  <a:lnTo>
                    <a:pt x="724217" y="250685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194983"/>
                  </a:lnTo>
                  <a:close/>
                </a:path>
                <a:path w="1142365" h="362585">
                  <a:moveTo>
                    <a:pt x="919187" y="250685"/>
                  </a:moveTo>
                  <a:lnTo>
                    <a:pt x="891336" y="250685"/>
                  </a:lnTo>
                  <a:lnTo>
                    <a:pt x="891336" y="278536"/>
                  </a:lnTo>
                  <a:lnTo>
                    <a:pt x="863485" y="278536"/>
                  </a:lnTo>
                  <a:lnTo>
                    <a:pt x="863485" y="306400"/>
                  </a:lnTo>
                  <a:lnTo>
                    <a:pt x="835634" y="306400"/>
                  </a:lnTo>
                  <a:lnTo>
                    <a:pt x="835634" y="334251"/>
                  </a:lnTo>
                  <a:lnTo>
                    <a:pt x="863485" y="334251"/>
                  </a:lnTo>
                  <a:lnTo>
                    <a:pt x="891336" y="334251"/>
                  </a:lnTo>
                  <a:lnTo>
                    <a:pt x="891336" y="306400"/>
                  </a:lnTo>
                  <a:lnTo>
                    <a:pt x="919187" y="306400"/>
                  </a:lnTo>
                  <a:lnTo>
                    <a:pt x="919187" y="250685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83"/>
                  </a:lnTo>
                  <a:lnTo>
                    <a:pt x="891336" y="194983"/>
                  </a:lnTo>
                  <a:lnTo>
                    <a:pt x="863485" y="194983"/>
                  </a:lnTo>
                  <a:lnTo>
                    <a:pt x="863485" y="250685"/>
                  </a:lnTo>
                  <a:lnTo>
                    <a:pt x="891336" y="250685"/>
                  </a:lnTo>
                  <a:lnTo>
                    <a:pt x="891336" y="222834"/>
                  </a:lnTo>
                  <a:lnTo>
                    <a:pt x="919187" y="222834"/>
                  </a:lnTo>
                  <a:lnTo>
                    <a:pt x="919187" y="250685"/>
                  </a:lnTo>
                  <a:lnTo>
                    <a:pt x="947051" y="250685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194983"/>
                  </a:moveTo>
                  <a:lnTo>
                    <a:pt x="974902" y="194983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02753" y="194983"/>
                  </a:lnTo>
                  <a:close/>
                </a:path>
                <a:path w="1142365" h="362585">
                  <a:moveTo>
                    <a:pt x="1002753" y="83566"/>
                  </a:moveTo>
                  <a:lnTo>
                    <a:pt x="974902" y="83566"/>
                  </a:lnTo>
                  <a:lnTo>
                    <a:pt x="974902" y="55714"/>
                  </a:lnTo>
                  <a:lnTo>
                    <a:pt x="947051" y="55714"/>
                  </a:lnTo>
                  <a:lnTo>
                    <a:pt x="947051" y="111417"/>
                  </a:lnTo>
                  <a:lnTo>
                    <a:pt x="974902" y="111417"/>
                  </a:lnTo>
                  <a:lnTo>
                    <a:pt x="974902" y="167119"/>
                  </a:lnTo>
                  <a:lnTo>
                    <a:pt x="1002753" y="167119"/>
                  </a:lnTo>
                  <a:lnTo>
                    <a:pt x="1002753" y="83566"/>
                  </a:lnTo>
                  <a:close/>
                </a:path>
                <a:path w="1142365" h="362585">
                  <a:moveTo>
                    <a:pt x="1030617" y="167119"/>
                  </a:moveTo>
                  <a:lnTo>
                    <a:pt x="1002753" y="167119"/>
                  </a:lnTo>
                  <a:lnTo>
                    <a:pt x="1002753" y="194983"/>
                  </a:lnTo>
                  <a:lnTo>
                    <a:pt x="1030617" y="194983"/>
                  </a:lnTo>
                  <a:lnTo>
                    <a:pt x="1030617" y="167119"/>
                  </a:lnTo>
                  <a:close/>
                </a:path>
                <a:path w="1142365" h="362585">
                  <a:moveTo>
                    <a:pt x="1058468" y="278536"/>
                  </a:move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278536"/>
                  </a:lnTo>
                  <a:close/>
                </a:path>
                <a:path w="1142365" h="362585">
                  <a:moveTo>
                    <a:pt x="1058468" y="194983"/>
                  </a:moveTo>
                  <a:lnTo>
                    <a:pt x="1030617" y="194983"/>
                  </a:lnTo>
                  <a:lnTo>
                    <a:pt x="1030617" y="222834"/>
                  </a:lnTo>
                  <a:lnTo>
                    <a:pt x="1058468" y="222834"/>
                  </a:lnTo>
                  <a:lnTo>
                    <a:pt x="1058468" y="194983"/>
                  </a:lnTo>
                  <a:close/>
                </a:path>
                <a:path w="1142365" h="362585">
                  <a:moveTo>
                    <a:pt x="1142034" y="55714"/>
                  </a:moveTo>
                  <a:lnTo>
                    <a:pt x="1114171" y="55714"/>
                  </a:lnTo>
                  <a:lnTo>
                    <a:pt x="1114171" y="27851"/>
                  </a:lnTo>
                  <a:lnTo>
                    <a:pt x="1086319" y="27851"/>
                  </a:lnTo>
                  <a:lnTo>
                    <a:pt x="1058468" y="27851"/>
                  </a:lnTo>
                  <a:lnTo>
                    <a:pt x="1058468" y="0"/>
                  </a:lnTo>
                  <a:lnTo>
                    <a:pt x="1030617" y="0"/>
                  </a:lnTo>
                  <a:lnTo>
                    <a:pt x="1030617" y="83566"/>
                  </a:lnTo>
                  <a:lnTo>
                    <a:pt x="1058468" y="83566"/>
                  </a:lnTo>
                  <a:lnTo>
                    <a:pt x="1086319" y="83566"/>
                  </a:lnTo>
                  <a:lnTo>
                    <a:pt x="1114171" y="83566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39268"/>
                  </a:lnTo>
                  <a:lnTo>
                    <a:pt x="1058468" y="139268"/>
                  </a:lnTo>
                  <a:lnTo>
                    <a:pt x="1058468" y="194983"/>
                  </a:lnTo>
                  <a:lnTo>
                    <a:pt x="1086319" y="194983"/>
                  </a:lnTo>
                  <a:lnTo>
                    <a:pt x="1086319" y="222834"/>
                  </a:lnTo>
                  <a:lnTo>
                    <a:pt x="1058468" y="222834"/>
                  </a:lnTo>
                  <a:lnTo>
                    <a:pt x="1058468" y="278536"/>
                  </a:lnTo>
                  <a:lnTo>
                    <a:pt x="1086319" y="278536"/>
                  </a:lnTo>
                  <a:lnTo>
                    <a:pt x="1086319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114171" y="334251"/>
                  </a:lnTo>
                  <a:lnTo>
                    <a:pt x="1114171" y="362102"/>
                  </a:lnTo>
                  <a:lnTo>
                    <a:pt x="1142034" y="362102"/>
                  </a:lnTo>
                  <a:lnTo>
                    <a:pt x="1142034" y="306400"/>
                  </a:lnTo>
                  <a:lnTo>
                    <a:pt x="1114171" y="306400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50685"/>
                  </a:lnTo>
                  <a:lnTo>
                    <a:pt x="1114171" y="250685"/>
                  </a:lnTo>
                  <a:lnTo>
                    <a:pt x="1114171" y="222834"/>
                  </a:lnTo>
                  <a:lnTo>
                    <a:pt x="1142034" y="222834"/>
                  </a:lnTo>
                  <a:lnTo>
                    <a:pt x="1142034" y="557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490530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362585">
                  <a:moveTo>
                    <a:pt x="27863" y="194970"/>
                  </a:moveTo>
                  <a:lnTo>
                    <a:pt x="0" y="194970"/>
                  </a:lnTo>
                  <a:lnTo>
                    <a:pt x="0" y="222834"/>
                  </a:lnTo>
                  <a:lnTo>
                    <a:pt x="27863" y="222834"/>
                  </a:lnTo>
                  <a:lnTo>
                    <a:pt x="27863" y="194970"/>
                  </a:lnTo>
                  <a:close/>
                </a:path>
                <a:path w="1142365" h="362585">
                  <a:moveTo>
                    <a:pt x="27863" y="111417"/>
                  </a:moveTo>
                  <a:lnTo>
                    <a:pt x="0" y="111417"/>
                  </a:lnTo>
                  <a:lnTo>
                    <a:pt x="0" y="139268"/>
                  </a:lnTo>
                  <a:lnTo>
                    <a:pt x="27863" y="139268"/>
                  </a:lnTo>
                  <a:lnTo>
                    <a:pt x="27863" y="111417"/>
                  </a:lnTo>
                  <a:close/>
                </a:path>
                <a:path w="1142365" h="362585">
                  <a:moveTo>
                    <a:pt x="83566" y="194970"/>
                  </a:moveTo>
                  <a:lnTo>
                    <a:pt x="55714" y="194970"/>
                  </a:lnTo>
                  <a:lnTo>
                    <a:pt x="55714" y="222834"/>
                  </a:lnTo>
                  <a:lnTo>
                    <a:pt x="83566" y="222834"/>
                  </a:lnTo>
                  <a:lnTo>
                    <a:pt x="83566" y="194970"/>
                  </a:lnTo>
                  <a:close/>
                </a:path>
                <a:path w="1142365" h="362585">
                  <a:moveTo>
                    <a:pt x="278549" y="111417"/>
                  </a:moveTo>
                  <a:lnTo>
                    <a:pt x="250685" y="111417"/>
                  </a:lnTo>
                  <a:lnTo>
                    <a:pt x="222834" y="111417"/>
                  </a:lnTo>
                  <a:lnTo>
                    <a:pt x="194983" y="111417"/>
                  </a:lnTo>
                  <a:lnTo>
                    <a:pt x="194983" y="139268"/>
                  </a:lnTo>
                  <a:lnTo>
                    <a:pt x="167132" y="139268"/>
                  </a:lnTo>
                  <a:lnTo>
                    <a:pt x="167132" y="111417"/>
                  </a:lnTo>
                  <a:lnTo>
                    <a:pt x="194983" y="111417"/>
                  </a:lnTo>
                  <a:lnTo>
                    <a:pt x="194983" y="83553"/>
                  </a:lnTo>
                  <a:lnTo>
                    <a:pt x="167132" y="83553"/>
                  </a:lnTo>
                  <a:lnTo>
                    <a:pt x="139268" y="83553"/>
                  </a:lnTo>
                  <a:lnTo>
                    <a:pt x="111417" y="83553"/>
                  </a:lnTo>
                  <a:lnTo>
                    <a:pt x="111417" y="27851"/>
                  </a:lnTo>
                  <a:lnTo>
                    <a:pt x="83566" y="27851"/>
                  </a:lnTo>
                  <a:lnTo>
                    <a:pt x="83566" y="83553"/>
                  </a:lnTo>
                  <a:lnTo>
                    <a:pt x="55714" y="83553"/>
                  </a:lnTo>
                  <a:lnTo>
                    <a:pt x="27863" y="83553"/>
                  </a:lnTo>
                  <a:lnTo>
                    <a:pt x="27863" y="111417"/>
                  </a:lnTo>
                  <a:lnTo>
                    <a:pt x="55714" y="111417"/>
                  </a:lnTo>
                  <a:lnTo>
                    <a:pt x="55714" y="139268"/>
                  </a:lnTo>
                  <a:lnTo>
                    <a:pt x="83566" y="139268"/>
                  </a:lnTo>
                  <a:lnTo>
                    <a:pt x="83566" y="194970"/>
                  </a:lnTo>
                  <a:lnTo>
                    <a:pt x="111417" y="194970"/>
                  </a:lnTo>
                  <a:lnTo>
                    <a:pt x="111417" y="139268"/>
                  </a:lnTo>
                  <a:lnTo>
                    <a:pt x="139268" y="139268"/>
                  </a:lnTo>
                  <a:lnTo>
                    <a:pt x="139268" y="194970"/>
                  </a:lnTo>
                  <a:lnTo>
                    <a:pt x="167132" y="194970"/>
                  </a:lnTo>
                  <a:lnTo>
                    <a:pt x="167132" y="167119"/>
                  </a:lnTo>
                  <a:lnTo>
                    <a:pt x="194983" y="167119"/>
                  </a:lnTo>
                  <a:lnTo>
                    <a:pt x="222834" y="167119"/>
                  </a:lnTo>
                  <a:lnTo>
                    <a:pt x="222834" y="139268"/>
                  </a:lnTo>
                  <a:lnTo>
                    <a:pt x="250685" y="139268"/>
                  </a:lnTo>
                  <a:lnTo>
                    <a:pt x="278549" y="139268"/>
                  </a:lnTo>
                  <a:lnTo>
                    <a:pt x="278549" y="111417"/>
                  </a:lnTo>
                  <a:close/>
                </a:path>
                <a:path w="1142365" h="362585">
                  <a:moveTo>
                    <a:pt x="278549" y="55702"/>
                  </a:moveTo>
                  <a:lnTo>
                    <a:pt x="250685" y="55702"/>
                  </a:lnTo>
                  <a:lnTo>
                    <a:pt x="222834" y="55702"/>
                  </a:lnTo>
                  <a:lnTo>
                    <a:pt x="222834" y="83553"/>
                  </a:lnTo>
                  <a:lnTo>
                    <a:pt x="250685" y="83553"/>
                  </a:lnTo>
                  <a:lnTo>
                    <a:pt x="278549" y="83553"/>
                  </a:lnTo>
                  <a:lnTo>
                    <a:pt x="278549" y="55702"/>
                  </a:lnTo>
                  <a:close/>
                </a:path>
                <a:path w="1142365" h="362585">
                  <a:moveTo>
                    <a:pt x="306400" y="194970"/>
                  </a:moveTo>
                  <a:lnTo>
                    <a:pt x="278549" y="194970"/>
                  </a:lnTo>
                  <a:lnTo>
                    <a:pt x="278549" y="167119"/>
                  </a:lnTo>
                  <a:lnTo>
                    <a:pt x="250685" y="167119"/>
                  </a:lnTo>
                  <a:lnTo>
                    <a:pt x="222834" y="167119"/>
                  </a:lnTo>
                  <a:lnTo>
                    <a:pt x="222834" y="194970"/>
                  </a:lnTo>
                  <a:lnTo>
                    <a:pt x="194983" y="194970"/>
                  </a:lnTo>
                  <a:lnTo>
                    <a:pt x="167132" y="194970"/>
                  </a:lnTo>
                  <a:lnTo>
                    <a:pt x="167132" y="222834"/>
                  </a:lnTo>
                  <a:lnTo>
                    <a:pt x="194983" y="222834"/>
                  </a:lnTo>
                  <a:lnTo>
                    <a:pt x="194983" y="250685"/>
                  </a:lnTo>
                  <a:lnTo>
                    <a:pt x="167132" y="250685"/>
                  </a:lnTo>
                  <a:lnTo>
                    <a:pt x="167132" y="222834"/>
                  </a:lnTo>
                  <a:lnTo>
                    <a:pt x="139268" y="222834"/>
                  </a:lnTo>
                  <a:lnTo>
                    <a:pt x="111417" y="222834"/>
                  </a:lnTo>
                  <a:lnTo>
                    <a:pt x="111417" y="250685"/>
                  </a:lnTo>
                  <a:lnTo>
                    <a:pt x="83566" y="250685"/>
                  </a:lnTo>
                  <a:lnTo>
                    <a:pt x="83566" y="278536"/>
                  </a:lnTo>
                  <a:lnTo>
                    <a:pt x="111417" y="278536"/>
                  </a:lnTo>
                  <a:lnTo>
                    <a:pt x="139268" y="278536"/>
                  </a:lnTo>
                  <a:lnTo>
                    <a:pt x="167132" y="278536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250685" y="306400"/>
                  </a:lnTo>
                  <a:lnTo>
                    <a:pt x="250685" y="362102"/>
                  </a:lnTo>
                  <a:lnTo>
                    <a:pt x="278549" y="362102"/>
                  </a:lnTo>
                  <a:lnTo>
                    <a:pt x="278549" y="334251"/>
                  </a:lnTo>
                  <a:lnTo>
                    <a:pt x="306400" y="334251"/>
                  </a:lnTo>
                  <a:lnTo>
                    <a:pt x="306400" y="306400"/>
                  </a:lnTo>
                  <a:lnTo>
                    <a:pt x="278549" y="306400"/>
                  </a:lnTo>
                  <a:lnTo>
                    <a:pt x="278549" y="278536"/>
                  </a:lnTo>
                  <a:lnTo>
                    <a:pt x="250685" y="278536"/>
                  </a:lnTo>
                  <a:lnTo>
                    <a:pt x="250685" y="250685"/>
                  </a:lnTo>
                  <a:lnTo>
                    <a:pt x="278549" y="250685"/>
                  </a:lnTo>
                  <a:lnTo>
                    <a:pt x="278549" y="222834"/>
                  </a:lnTo>
                  <a:lnTo>
                    <a:pt x="306400" y="222834"/>
                  </a:lnTo>
                  <a:lnTo>
                    <a:pt x="306400" y="194970"/>
                  </a:lnTo>
                  <a:close/>
                </a:path>
                <a:path w="1142365" h="362585">
                  <a:moveTo>
                    <a:pt x="417817" y="55702"/>
                  </a:moveTo>
                  <a:lnTo>
                    <a:pt x="389966" y="55702"/>
                  </a:lnTo>
                  <a:lnTo>
                    <a:pt x="389966" y="27851"/>
                  </a:lnTo>
                  <a:lnTo>
                    <a:pt x="362102" y="27851"/>
                  </a:lnTo>
                  <a:lnTo>
                    <a:pt x="362102" y="55702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39268"/>
                  </a:lnTo>
                  <a:lnTo>
                    <a:pt x="334251" y="139268"/>
                  </a:lnTo>
                  <a:lnTo>
                    <a:pt x="334251" y="83553"/>
                  </a:lnTo>
                  <a:lnTo>
                    <a:pt x="362102" y="83553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83553"/>
                  </a:lnTo>
                  <a:lnTo>
                    <a:pt x="417817" y="83553"/>
                  </a:lnTo>
                  <a:lnTo>
                    <a:pt x="417817" y="55702"/>
                  </a:lnTo>
                  <a:close/>
                </a:path>
                <a:path w="1142365" h="362585">
                  <a:moveTo>
                    <a:pt x="445668" y="139268"/>
                  </a:moveTo>
                  <a:lnTo>
                    <a:pt x="417817" y="139268"/>
                  </a:lnTo>
                  <a:lnTo>
                    <a:pt x="417817" y="111417"/>
                  </a:lnTo>
                  <a:lnTo>
                    <a:pt x="389966" y="111417"/>
                  </a:lnTo>
                  <a:lnTo>
                    <a:pt x="389966" y="139268"/>
                  </a:lnTo>
                  <a:lnTo>
                    <a:pt x="362102" y="139268"/>
                  </a:lnTo>
                  <a:lnTo>
                    <a:pt x="362102" y="167119"/>
                  </a:lnTo>
                  <a:lnTo>
                    <a:pt x="334251" y="167119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70"/>
                  </a:lnTo>
                  <a:lnTo>
                    <a:pt x="389966" y="194970"/>
                  </a:lnTo>
                  <a:lnTo>
                    <a:pt x="389966" y="167119"/>
                  </a:lnTo>
                  <a:lnTo>
                    <a:pt x="417817" y="167119"/>
                  </a:lnTo>
                  <a:lnTo>
                    <a:pt x="445668" y="167119"/>
                  </a:lnTo>
                  <a:lnTo>
                    <a:pt x="445668" y="139268"/>
                  </a:lnTo>
                  <a:close/>
                </a:path>
                <a:path w="1142365" h="362585">
                  <a:moveTo>
                    <a:pt x="473519" y="250685"/>
                  </a:moveTo>
                  <a:lnTo>
                    <a:pt x="445668" y="250685"/>
                  </a:lnTo>
                  <a:lnTo>
                    <a:pt x="445668" y="278536"/>
                  </a:lnTo>
                  <a:lnTo>
                    <a:pt x="417817" y="278536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22834"/>
                  </a:lnTo>
                  <a:lnTo>
                    <a:pt x="417817" y="222834"/>
                  </a:lnTo>
                  <a:lnTo>
                    <a:pt x="417817" y="194970"/>
                  </a:lnTo>
                  <a:lnTo>
                    <a:pt x="389966" y="194970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306400"/>
                  </a:lnTo>
                  <a:lnTo>
                    <a:pt x="362102" y="306400"/>
                  </a:lnTo>
                  <a:lnTo>
                    <a:pt x="362102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89966" y="334251"/>
                  </a:lnTo>
                  <a:lnTo>
                    <a:pt x="389966" y="362102"/>
                  </a:lnTo>
                  <a:lnTo>
                    <a:pt x="417817" y="362102"/>
                  </a:lnTo>
                  <a:lnTo>
                    <a:pt x="417817" y="306400"/>
                  </a:lnTo>
                  <a:lnTo>
                    <a:pt x="445668" y="306400"/>
                  </a:lnTo>
                  <a:lnTo>
                    <a:pt x="445668" y="334251"/>
                  </a:lnTo>
                  <a:lnTo>
                    <a:pt x="473519" y="334251"/>
                  </a:lnTo>
                  <a:lnTo>
                    <a:pt x="473519" y="250685"/>
                  </a:lnTo>
                  <a:close/>
                </a:path>
                <a:path w="1142365" h="362585">
                  <a:moveTo>
                    <a:pt x="473519" y="194970"/>
                  </a:moveTo>
                  <a:lnTo>
                    <a:pt x="445668" y="194970"/>
                  </a:lnTo>
                  <a:lnTo>
                    <a:pt x="445668" y="222834"/>
                  </a:lnTo>
                  <a:lnTo>
                    <a:pt x="473519" y="222834"/>
                  </a:lnTo>
                  <a:lnTo>
                    <a:pt x="473519" y="194970"/>
                  </a:lnTo>
                  <a:close/>
                </a:path>
                <a:path w="1142365" h="362585">
                  <a:moveTo>
                    <a:pt x="557085" y="27851"/>
                  </a:moveTo>
                  <a:lnTo>
                    <a:pt x="529234" y="27851"/>
                  </a:lnTo>
                  <a:lnTo>
                    <a:pt x="529234" y="55702"/>
                  </a:lnTo>
                  <a:lnTo>
                    <a:pt x="557085" y="55702"/>
                  </a:lnTo>
                  <a:lnTo>
                    <a:pt x="557085" y="27851"/>
                  </a:lnTo>
                  <a:close/>
                </a:path>
                <a:path w="1142365" h="362585">
                  <a:moveTo>
                    <a:pt x="584949" y="279552"/>
                  </a:moveTo>
                  <a:lnTo>
                    <a:pt x="557085" y="27955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29234" y="278536"/>
                  </a:lnTo>
                  <a:lnTo>
                    <a:pt x="501383" y="27853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5432"/>
                  </a:lnTo>
                  <a:lnTo>
                    <a:pt x="584949" y="335432"/>
                  </a:lnTo>
                  <a:lnTo>
                    <a:pt x="584949" y="279552"/>
                  </a:lnTo>
                  <a:close/>
                </a:path>
                <a:path w="1142365" h="362585">
                  <a:moveTo>
                    <a:pt x="584949" y="55702"/>
                  </a:moveTo>
                  <a:lnTo>
                    <a:pt x="557085" y="55702"/>
                  </a:lnTo>
                  <a:lnTo>
                    <a:pt x="557085" y="83553"/>
                  </a:lnTo>
                  <a:lnTo>
                    <a:pt x="584949" y="83553"/>
                  </a:lnTo>
                  <a:lnTo>
                    <a:pt x="584949" y="55702"/>
                  </a:lnTo>
                  <a:close/>
                </a:path>
                <a:path w="1142365" h="362585">
                  <a:moveTo>
                    <a:pt x="612800" y="83553"/>
                  </a:moveTo>
                  <a:lnTo>
                    <a:pt x="584949" y="83553"/>
                  </a:lnTo>
                  <a:lnTo>
                    <a:pt x="584949" y="111417"/>
                  </a:lnTo>
                  <a:lnTo>
                    <a:pt x="612800" y="111417"/>
                  </a:lnTo>
                  <a:lnTo>
                    <a:pt x="612800" y="83553"/>
                  </a:lnTo>
                  <a:close/>
                </a:path>
                <a:path w="1142365" h="362585">
                  <a:moveTo>
                    <a:pt x="668502" y="55702"/>
                  </a:moveTo>
                  <a:lnTo>
                    <a:pt x="640651" y="55702"/>
                  </a:lnTo>
                  <a:lnTo>
                    <a:pt x="640651" y="83553"/>
                  </a:lnTo>
                  <a:lnTo>
                    <a:pt x="668502" y="83553"/>
                  </a:lnTo>
                  <a:lnTo>
                    <a:pt x="668502" y="55702"/>
                  </a:lnTo>
                  <a:close/>
                </a:path>
                <a:path w="1142365" h="362585">
                  <a:moveTo>
                    <a:pt x="696353" y="167119"/>
                  </a:moveTo>
                  <a:lnTo>
                    <a:pt x="668502" y="167119"/>
                  </a:lnTo>
                  <a:lnTo>
                    <a:pt x="668502" y="194970"/>
                  </a:lnTo>
                  <a:lnTo>
                    <a:pt x="696353" y="194970"/>
                  </a:lnTo>
                  <a:lnTo>
                    <a:pt x="696353" y="167119"/>
                  </a:lnTo>
                  <a:close/>
                </a:path>
                <a:path w="1142365" h="362585">
                  <a:moveTo>
                    <a:pt x="724217" y="335432"/>
                  </a:moveTo>
                  <a:lnTo>
                    <a:pt x="696353" y="335432"/>
                  </a:lnTo>
                  <a:lnTo>
                    <a:pt x="696353" y="307492"/>
                  </a:lnTo>
                  <a:lnTo>
                    <a:pt x="668502" y="307492"/>
                  </a:lnTo>
                  <a:lnTo>
                    <a:pt x="668502" y="362102"/>
                  </a:lnTo>
                  <a:lnTo>
                    <a:pt x="696353" y="362102"/>
                  </a:lnTo>
                  <a:lnTo>
                    <a:pt x="724217" y="362102"/>
                  </a:lnTo>
                  <a:lnTo>
                    <a:pt x="724217" y="335432"/>
                  </a:lnTo>
                  <a:close/>
                </a:path>
                <a:path w="1142365" h="362585">
                  <a:moveTo>
                    <a:pt x="752068" y="83553"/>
                  </a:moveTo>
                  <a:lnTo>
                    <a:pt x="724217" y="83553"/>
                  </a:lnTo>
                  <a:lnTo>
                    <a:pt x="724217" y="111417"/>
                  </a:lnTo>
                  <a:lnTo>
                    <a:pt x="752068" y="111417"/>
                  </a:lnTo>
                  <a:lnTo>
                    <a:pt x="752068" y="83553"/>
                  </a:lnTo>
                  <a:close/>
                </a:path>
                <a:path w="1142365" h="362585">
                  <a:moveTo>
                    <a:pt x="752068" y="27851"/>
                  </a:moveTo>
                  <a:lnTo>
                    <a:pt x="724217" y="27851"/>
                  </a:lnTo>
                  <a:lnTo>
                    <a:pt x="724217" y="55702"/>
                  </a:lnTo>
                  <a:lnTo>
                    <a:pt x="752068" y="55702"/>
                  </a:lnTo>
                  <a:lnTo>
                    <a:pt x="752068" y="27851"/>
                  </a:lnTo>
                  <a:close/>
                </a:path>
                <a:path w="1142365" h="362585">
                  <a:moveTo>
                    <a:pt x="863485" y="139268"/>
                  </a:moveTo>
                  <a:lnTo>
                    <a:pt x="835634" y="139268"/>
                  </a:lnTo>
                  <a:lnTo>
                    <a:pt x="835634" y="27851"/>
                  </a:lnTo>
                  <a:lnTo>
                    <a:pt x="807770" y="27851"/>
                  </a:lnTo>
                  <a:lnTo>
                    <a:pt x="779919" y="27851"/>
                  </a:lnTo>
                  <a:lnTo>
                    <a:pt x="779919" y="55702"/>
                  </a:lnTo>
                  <a:lnTo>
                    <a:pt x="807770" y="55702"/>
                  </a:lnTo>
                  <a:lnTo>
                    <a:pt x="807770" y="83553"/>
                  </a:lnTo>
                  <a:lnTo>
                    <a:pt x="779919" y="83553"/>
                  </a:lnTo>
                  <a:lnTo>
                    <a:pt x="779919" y="111417"/>
                  </a:lnTo>
                  <a:lnTo>
                    <a:pt x="807770" y="111417"/>
                  </a:lnTo>
                  <a:lnTo>
                    <a:pt x="807770" y="139268"/>
                  </a:lnTo>
                  <a:lnTo>
                    <a:pt x="779919" y="139268"/>
                  </a:ln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94970"/>
                  </a:lnTo>
                  <a:lnTo>
                    <a:pt x="779919" y="194970"/>
                  </a:lnTo>
                  <a:lnTo>
                    <a:pt x="779919" y="167119"/>
                  </a:lnTo>
                  <a:lnTo>
                    <a:pt x="807770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39268"/>
                  </a:lnTo>
                  <a:close/>
                </a:path>
                <a:path w="1142365" h="362585">
                  <a:moveTo>
                    <a:pt x="891336" y="55702"/>
                  </a:moveTo>
                  <a:lnTo>
                    <a:pt x="863485" y="55702"/>
                  </a:lnTo>
                  <a:lnTo>
                    <a:pt x="863485" y="83553"/>
                  </a:lnTo>
                  <a:lnTo>
                    <a:pt x="891336" y="83553"/>
                  </a:lnTo>
                  <a:lnTo>
                    <a:pt x="891336" y="55702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70"/>
                  </a:lnTo>
                  <a:lnTo>
                    <a:pt x="947051" y="194970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0"/>
                  </a:moveTo>
                  <a:lnTo>
                    <a:pt x="974902" y="0"/>
                  </a:lnTo>
                  <a:lnTo>
                    <a:pt x="947051" y="0"/>
                  </a:lnTo>
                  <a:lnTo>
                    <a:pt x="919187" y="0"/>
                  </a:lnTo>
                  <a:lnTo>
                    <a:pt x="919187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83553"/>
                  </a:lnTo>
                  <a:lnTo>
                    <a:pt x="891336" y="83553"/>
                  </a:lnTo>
                  <a:lnTo>
                    <a:pt x="891336" y="167119"/>
                  </a:lnTo>
                  <a:lnTo>
                    <a:pt x="919187" y="167119"/>
                  </a:lnTo>
                  <a:lnTo>
                    <a:pt x="919187" y="139268"/>
                  </a:lnTo>
                  <a:lnTo>
                    <a:pt x="947051" y="139268"/>
                  </a:lnTo>
                  <a:lnTo>
                    <a:pt x="947051" y="55702"/>
                  </a:lnTo>
                  <a:lnTo>
                    <a:pt x="974902" y="55702"/>
                  </a:lnTo>
                  <a:lnTo>
                    <a:pt x="1002753" y="55702"/>
                  </a:lnTo>
                  <a:lnTo>
                    <a:pt x="1002753" y="0"/>
                  </a:lnTo>
                  <a:close/>
                </a:path>
                <a:path w="1142365" h="362585">
                  <a:moveTo>
                    <a:pt x="1058468" y="55702"/>
                  </a:moveTo>
                  <a:lnTo>
                    <a:pt x="1030617" y="55702"/>
                  </a:lnTo>
                  <a:lnTo>
                    <a:pt x="1030617" y="83553"/>
                  </a:lnTo>
                  <a:lnTo>
                    <a:pt x="1058468" y="83553"/>
                  </a:lnTo>
                  <a:lnTo>
                    <a:pt x="1058468" y="55702"/>
                  </a:lnTo>
                  <a:close/>
                </a:path>
                <a:path w="1142365" h="362585">
                  <a:moveTo>
                    <a:pt x="1142034" y="139268"/>
                  </a:moveTo>
                  <a:lnTo>
                    <a:pt x="1114171" y="139268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67119"/>
                  </a:lnTo>
                  <a:lnTo>
                    <a:pt x="1058468" y="167119"/>
                  </a:lnTo>
                  <a:lnTo>
                    <a:pt x="1058468" y="194970"/>
                  </a:lnTo>
                  <a:lnTo>
                    <a:pt x="1086319" y="194970"/>
                  </a:lnTo>
                  <a:lnTo>
                    <a:pt x="1114171" y="194970"/>
                  </a:lnTo>
                  <a:lnTo>
                    <a:pt x="1114171" y="250685"/>
                  </a:lnTo>
                  <a:lnTo>
                    <a:pt x="1142034" y="250685"/>
                  </a:lnTo>
                  <a:lnTo>
                    <a:pt x="1142034" y="139268"/>
                  </a:lnTo>
                  <a:close/>
                </a:path>
                <a:path w="1142365" h="362585">
                  <a:moveTo>
                    <a:pt x="1142034" y="83553"/>
                  </a:moveTo>
                  <a:lnTo>
                    <a:pt x="1114171" y="83553"/>
                  </a:lnTo>
                  <a:lnTo>
                    <a:pt x="1114171" y="111417"/>
                  </a:lnTo>
                  <a:lnTo>
                    <a:pt x="1142034" y="111417"/>
                  </a:lnTo>
                  <a:lnTo>
                    <a:pt x="1142034" y="835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1548" y="2601947"/>
              <a:ext cx="919480" cy="390525"/>
            </a:xfrm>
            <a:custGeom>
              <a:avLst/>
              <a:gdLst/>
              <a:ahLst/>
              <a:cxnLst/>
              <a:rect l="l" t="t" r="r" b="b"/>
              <a:pathLst>
                <a:path w="919479" h="390525">
                  <a:moveTo>
                    <a:pt x="83566" y="306387"/>
                  </a:moveTo>
                  <a:lnTo>
                    <a:pt x="55714" y="306387"/>
                  </a:lnTo>
                  <a:lnTo>
                    <a:pt x="55714" y="278536"/>
                  </a:lnTo>
                  <a:lnTo>
                    <a:pt x="27851" y="278536"/>
                  </a:lnTo>
                  <a:lnTo>
                    <a:pt x="0" y="278536"/>
                  </a:lnTo>
                  <a:lnTo>
                    <a:pt x="0" y="306387"/>
                  </a:lnTo>
                  <a:lnTo>
                    <a:pt x="27851" y="306387"/>
                  </a:lnTo>
                  <a:lnTo>
                    <a:pt x="27851" y="334251"/>
                  </a:lnTo>
                  <a:lnTo>
                    <a:pt x="55714" y="334251"/>
                  </a:lnTo>
                  <a:lnTo>
                    <a:pt x="55714" y="389953"/>
                  </a:lnTo>
                  <a:lnTo>
                    <a:pt x="83566" y="389953"/>
                  </a:lnTo>
                  <a:lnTo>
                    <a:pt x="83566" y="306387"/>
                  </a:lnTo>
                  <a:close/>
                </a:path>
                <a:path w="919479" h="390525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919479" h="390525">
                  <a:moveTo>
                    <a:pt x="111417" y="278536"/>
                  </a:moveTo>
                  <a:lnTo>
                    <a:pt x="83566" y="278536"/>
                  </a:lnTo>
                  <a:lnTo>
                    <a:pt x="83566" y="306387"/>
                  </a:lnTo>
                  <a:lnTo>
                    <a:pt x="111417" y="306387"/>
                  </a:lnTo>
                  <a:lnTo>
                    <a:pt x="111417" y="278536"/>
                  </a:lnTo>
                  <a:close/>
                </a:path>
                <a:path w="919479" h="390525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919479" h="390525">
                  <a:moveTo>
                    <a:pt x="278549" y="334251"/>
                  </a:moveTo>
                  <a:lnTo>
                    <a:pt x="250685" y="334251"/>
                  </a:lnTo>
                  <a:lnTo>
                    <a:pt x="250685" y="362102"/>
                  </a:lnTo>
                  <a:lnTo>
                    <a:pt x="222834" y="362102"/>
                  </a:lnTo>
                  <a:lnTo>
                    <a:pt x="222834" y="334251"/>
                  </a:lnTo>
                  <a:lnTo>
                    <a:pt x="194983" y="334251"/>
                  </a:lnTo>
                  <a:lnTo>
                    <a:pt x="194983" y="389953"/>
                  </a:lnTo>
                  <a:lnTo>
                    <a:pt x="222834" y="389953"/>
                  </a:lnTo>
                  <a:lnTo>
                    <a:pt x="250685" y="389953"/>
                  </a:lnTo>
                  <a:lnTo>
                    <a:pt x="278549" y="389953"/>
                  </a:lnTo>
                  <a:lnTo>
                    <a:pt x="278549" y="334251"/>
                  </a:lnTo>
                  <a:close/>
                </a:path>
                <a:path w="919479" h="390525">
                  <a:moveTo>
                    <a:pt x="529234" y="362102"/>
                  </a:moveTo>
                  <a:lnTo>
                    <a:pt x="501383" y="362102"/>
                  </a:lnTo>
                  <a:lnTo>
                    <a:pt x="473519" y="362102"/>
                  </a:lnTo>
                  <a:lnTo>
                    <a:pt x="473519" y="306387"/>
                  </a:lnTo>
                  <a:lnTo>
                    <a:pt x="445668" y="306387"/>
                  </a:lnTo>
                  <a:lnTo>
                    <a:pt x="445668" y="334251"/>
                  </a:lnTo>
                  <a:lnTo>
                    <a:pt x="417817" y="334251"/>
                  </a:lnTo>
                  <a:lnTo>
                    <a:pt x="417817" y="362102"/>
                  </a:lnTo>
                  <a:lnTo>
                    <a:pt x="389966" y="362102"/>
                  </a:lnTo>
                  <a:lnTo>
                    <a:pt x="389966" y="278536"/>
                  </a:lnTo>
                  <a:lnTo>
                    <a:pt x="362115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06400" y="334251"/>
                  </a:lnTo>
                  <a:lnTo>
                    <a:pt x="306400" y="389953"/>
                  </a:lnTo>
                  <a:lnTo>
                    <a:pt x="334251" y="389953"/>
                  </a:lnTo>
                  <a:lnTo>
                    <a:pt x="362115" y="389953"/>
                  </a:lnTo>
                  <a:lnTo>
                    <a:pt x="529234" y="389953"/>
                  </a:lnTo>
                  <a:lnTo>
                    <a:pt x="529234" y="362102"/>
                  </a:lnTo>
                  <a:close/>
                </a:path>
                <a:path w="919479" h="390525">
                  <a:moveTo>
                    <a:pt x="612800" y="278536"/>
                  </a:moveTo>
                  <a:lnTo>
                    <a:pt x="584936" y="278536"/>
                  </a:lnTo>
                  <a:lnTo>
                    <a:pt x="584936" y="306387"/>
                  </a:lnTo>
                  <a:lnTo>
                    <a:pt x="612800" y="306387"/>
                  </a:lnTo>
                  <a:lnTo>
                    <a:pt x="612800" y="278536"/>
                  </a:lnTo>
                  <a:close/>
                </a:path>
                <a:path w="919479" h="390525">
                  <a:moveTo>
                    <a:pt x="612800" y="194983"/>
                  </a:moveTo>
                  <a:lnTo>
                    <a:pt x="584936" y="194983"/>
                  </a:lnTo>
                  <a:lnTo>
                    <a:pt x="584936" y="167119"/>
                  </a:lnTo>
                  <a:lnTo>
                    <a:pt x="557085" y="167119"/>
                  </a:lnTo>
                  <a:lnTo>
                    <a:pt x="557085" y="222834"/>
                  </a:lnTo>
                  <a:lnTo>
                    <a:pt x="529234" y="222834"/>
                  </a:lnTo>
                  <a:lnTo>
                    <a:pt x="529234" y="250685"/>
                  </a:lnTo>
                  <a:lnTo>
                    <a:pt x="557085" y="250685"/>
                  </a:lnTo>
                  <a:lnTo>
                    <a:pt x="557085" y="278536"/>
                  </a:lnTo>
                  <a:lnTo>
                    <a:pt x="584936" y="278536"/>
                  </a:lnTo>
                  <a:lnTo>
                    <a:pt x="584936" y="250685"/>
                  </a:lnTo>
                  <a:lnTo>
                    <a:pt x="612800" y="250685"/>
                  </a:lnTo>
                  <a:lnTo>
                    <a:pt x="612800" y="194983"/>
                  </a:lnTo>
                  <a:close/>
                </a:path>
                <a:path w="919479" h="390525">
                  <a:moveTo>
                    <a:pt x="668502" y="194983"/>
                  </a:moveTo>
                  <a:lnTo>
                    <a:pt x="640651" y="194983"/>
                  </a:lnTo>
                  <a:lnTo>
                    <a:pt x="640651" y="222834"/>
                  </a:lnTo>
                  <a:lnTo>
                    <a:pt x="668502" y="222834"/>
                  </a:lnTo>
                  <a:lnTo>
                    <a:pt x="668502" y="194983"/>
                  </a:lnTo>
                  <a:close/>
                </a:path>
                <a:path w="919479" h="390525">
                  <a:moveTo>
                    <a:pt x="724217" y="112255"/>
                  </a:moveTo>
                  <a:lnTo>
                    <a:pt x="696353" y="112255"/>
                  </a:lnTo>
                  <a:lnTo>
                    <a:pt x="696353" y="84315"/>
                  </a:lnTo>
                  <a:lnTo>
                    <a:pt x="668502" y="84315"/>
                  </a:lnTo>
                  <a:lnTo>
                    <a:pt x="668502" y="56375"/>
                  </a:lnTo>
                  <a:lnTo>
                    <a:pt x="640651" y="56375"/>
                  </a:lnTo>
                  <a:lnTo>
                    <a:pt x="640651" y="84315"/>
                  </a:lnTo>
                  <a:lnTo>
                    <a:pt x="612800" y="84315"/>
                  </a:lnTo>
                  <a:lnTo>
                    <a:pt x="612800" y="112255"/>
                  </a:lnTo>
                  <a:lnTo>
                    <a:pt x="584936" y="112255"/>
                  </a:lnTo>
                  <a:lnTo>
                    <a:pt x="557085" y="112255"/>
                  </a:lnTo>
                  <a:lnTo>
                    <a:pt x="529234" y="112255"/>
                  </a:lnTo>
                  <a:lnTo>
                    <a:pt x="529234" y="84315"/>
                  </a:lnTo>
                  <a:lnTo>
                    <a:pt x="501383" y="84315"/>
                  </a:lnTo>
                  <a:lnTo>
                    <a:pt x="473519" y="84315"/>
                  </a:lnTo>
                  <a:lnTo>
                    <a:pt x="473519" y="112255"/>
                  </a:lnTo>
                  <a:lnTo>
                    <a:pt x="501383" y="112255"/>
                  </a:lnTo>
                  <a:lnTo>
                    <a:pt x="501383" y="140195"/>
                  </a:lnTo>
                  <a:lnTo>
                    <a:pt x="473519" y="140195"/>
                  </a:lnTo>
                  <a:lnTo>
                    <a:pt x="473519" y="112255"/>
                  </a:lnTo>
                  <a:lnTo>
                    <a:pt x="445668" y="112255"/>
                  </a:lnTo>
                  <a:lnTo>
                    <a:pt x="417817" y="112255"/>
                  </a:lnTo>
                  <a:lnTo>
                    <a:pt x="389966" y="112255"/>
                  </a:lnTo>
                  <a:lnTo>
                    <a:pt x="389966" y="56375"/>
                  </a:lnTo>
                  <a:lnTo>
                    <a:pt x="417817" y="56375"/>
                  </a:lnTo>
                  <a:lnTo>
                    <a:pt x="445668" y="56375"/>
                  </a:lnTo>
                  <a:lnTo>
                    <a:pt x="445668" y="28435"/>
                  </a:lnTo>
                  <a:lnTo>
                    <a:pt x="473519" y="28435"/>
                  </a:lnTo>
                  <a:lnTo>
                    <a:pt x="473519" y="495"/>
                  </a:lnTo>
                  <a:lnTo>
                    <a:pt x="445668" y="495"/>
                  </a:lnTo>
                  <a:lnTo>
                    <a:pt x="417817" y="495"/>
                  </a:lnTo>
                  <a:lnTo>
                    <a:pt x="417817" y="28435"/>
                  </a:lnTo>
                  <a:lnTo>
                    <a:pt x="389966" y="28435"/>
                  </a:lnTo>
                  <a:lnTo>
                    <a:pt x="362115" y="28435"/>
                  </a:lnTo>
                  <a:lnTo>
                    <a:pt x="362115" y="495"/>
                  </a:lnTo>
                  <a:lnTo>
                    <a:pt x="334251" y="495"/>
                  </a:lnTo>
                  <a:lnTo>
                    <a:pt x="306400" y="495"/>
                  </a:lnTo>
                  <a:lnTo>
                    <a:pt x="278549" y="495"/>
                  </a:lnTo>
                  <a:lnTo>
                    <a:pt x="278549" y="28435"/>
                  </a:lnTo>
                  <a:lnTo>
                    <a:pt x="250685" y="28435"/>
                  </a:lnTo>
                  <a:lnTo>
                    <a:pt x="250685" y="56375"/>
                  </a:lnTo>
                  <a:lnTo>
                    <a:pt x="278549" y="56375"/>
                  </a:lnTo>
                  <a:lnTo>
                    <a:pt x="278549" y="140195"/>
                  </a:lnTo>
                  <a:lnTo>
                    <a:pt x="306400" y="140195"/>
                  </a:lnTo>
                  <a:lnTo>
                    <a:pt x="334251" y="140195"/>
                  </a:lnTo>
                  <a:lnTo>
                    <a:pt x="334251" y="112255"/>
                  </a:lnTo>
                  <a:lnTo>
                    <a:pt x="306400" y="112255"/>
                  </a:lnTo>
                  <a:lnTo>
                    <a:pt x="306400" y="84315"/>
                  </a:lnTo>
                  <a:lnTo>
                    <a:pt x="334251" y="84315"/>
                  </a:lnTo>
                  <a:lnTo>
                    <a:pt x="334251" y="56375"/>
                  </a:lnTo>
                  <a:lnTo>
                    <a:pt x="306400" y="56375"/>
                  </a:lnTo>
                  <a:lnTo>
                    <a:pt x="306400" y="28435"/>
                  </a:lnTo>
                  <a:lnTo>
                    <a:pt x="334251" y="28435"/>
                  </a:lnTo>
                  <a:lnTo>
                    <a:pt x="334251" y="56375"/>
                  </a:lnTo>
                  <a:lnTo>
                    <a:pt x="362115" y="56375"/>
                  </a:lnTo>
                  <a:lnTo>
                    <a:pt x="362115" y="84315"/>
                  </a:lnTo>
                  <a:lnTo>
                    <a:pt x="334251" y="84315"/>
                  </a:lnTo>
                  <a:lnTo>
                    <a:pt x="334251" y="112255"/>
                  </a:lnTo>
                  <a:lnTo>
                    <a:pt x="362115" y="112255"/>
                  </a:lnTo>
                  <a:lnTo>
                    <a:pt x="362115" y="168135"/>
                  </a:lnTo>
                  <a:lnTo>
                    <a:pt x="334251" y="168135"/>
                  </a:lnTo>
                  <a:lnTo>
                    <a:pt x="334251" y="224015"/>
                  </a:lnTo>
                  <a:lnTo>
                    <a:pt x="362115" y="224015"/>
                  </a:lnTo>
                  <a:lnTo>
                    <a:pt x="389966" y="224015"/>
                  </a:lnTo>
                  <a:lnTo>
                    <a:pt x="417817" y="224015"/>
                  </a:lnTo>
                  <a:lnTo>
                    <a:pt x="445668" y="224015"/>
                  </a:lnTo>
                  <a:lnTo>
                    <a:pt x="445668" y="168135"/>
                  </a:lnTo>
                  <a:lnTo>
                    <a:pt x="417817" y="168135"/>
                  </a:lnTo>
                  <a:lnTo>
                    <a:pt x="417817" y="196075"/>
                  </a:lnTo>
                  <a:lnTo>
                    <a:pt x="389966" y="196075"/>
                  </a:lnTo>
                  <a:lnTo>
                    <a:pt x="389966" y="140195"/>
                  </a:lnTo>
                  <a:lnTo>
                    <a:pt x="417817" y="140195"/>
                  </a:lnTo>
                  <a:lnTo>
                    <a:pt x="445668" y="140195"/>
                  </a:lnTo>
                  <a:lnTo>
                    <a:pt x="445668" y="168135"/>
                  </a:lnTo>
                  <a:lnTo>
                    <a:pt x="473519" y="168135"/>
                  </a:lnTo>
                  <a:lnTo>
                    <a:pt x="501383" y="168135"/>
                  </a:lnTo>
                  <a:lnTo>
                    <a:pt x="501383" y="196075"/>
                  </a:lnTo>
                  <a:lnTo>
                    <a:pt x="529234" y="196075"/>
                  </a:lnTo>
                  <a:lnTo>
                    <a:pt x="529234" y="140195"/>
                  </a:lnTo>
                  <a:lnTo>
                    <a:pt x="557085" y="140195"/>
                  </a:lnTo>
                  <a:lnTo>
                    <a:pt x="584936" y="140195"/>
                  </a:lnTo>
                  <a:lnTo>
                    <a:pt x="612800" y="140195"/>
                  </a:lnTo>
                  <a:lnTo>
                    <a:pt x="640651" y="140195"/>
                  </a:lnTo>
                  <a:lnTo>
                    <a:pt x="640651" y="167119"/>
                  </a:lnTo>
                  <a:lnTo>
                    <a:pt x="612800" y="167119"/>
                  </a:lnTo>
                  <a:lnTo>
                    <a:pt x="612800" y="194983"/>
                  </a:lnTo>
                  <a:lnTo>
                    <a:pt x="640651" y="194983"/>
                  </a:lnTo>
                  <a:lnTo>
                    <a:pt x="640651" y="168135"/>
                  </a:lnTo>
                  <a:lnTo>
                    <a:pt x="668502" y="168135"/>
                  </a:lnTo>
                  <a:lnTo>
                    <a:pt x="668502" y="140195"/>
                  </a:lnTo>
                  <a:lnTo>
                    <a:pt x="696353" y="140195"/>
                  </a:lnTo>
                  <a:lnTo>
                    <a:pt x="724217" y="140195"/>
                  </a:lnTo>
                  <a:lnTo>
                    <a:pt x="724217" y="112255"/>
                  </a:lnTo>
                  <a:close/>
                </a:path>
                <a:path w="919479" h="390525">
                  <a:moveTo>
                    <a:pt x="752068" y="278536"/>
                  </a:moveTo>
                  <a:lnTo>
                    <a:pt x="724217" y="278536"/>
                  </a:lnTo>
                  <a:lnTo>
                    <a:pt x="696353" y="278536"/>
                  </a:lnTo>
                  <a:lnTo>
                    <a:pt x="668502" y="278536"/>
                  </a:lnTo>
                  <a:lnTo>
                    <a:pt x="640651" y="278536"/>
                  </a:lnTo>
                  <a:lnTo>
                    <a:pt x="640651" y="306387"/>
                  </a:lnTo>
                  <a:lnTo>
                    <a:pt x="612800" y="306387"/>
                  </a:lnTo>
                  <a:lnTo>
                    <a:pt x="612800" y="334251"/>
                  </a:lnTo>
                  <a:lnTo>
                    <a:pt x="584936" y="334251"/>
                  </a:lnTo>
                  <a:lnTo>
                    <a:pt x="584936" y="306387"/>
                  </a:lnTo>
                  <a:lnTo>
                    <a:pt x="557085" y="306387"/>
                  </a:lnTo>
                  <a:lnTo>
                    <a:pt x="557085" y="362102"/>
                  </a:lnTo>
                  <a:lnTo>
                    <a:pt x="584936" y="362102"/>
                  </a:lnTo>
                  <a:lnTo>
                    <a:pt x="584936" y="389953"/>
                  </a:lnTo>
                  <a:lnTo>
                    <a:pt x="612800" y="389953"/>
                  </a:lnTo>
                  <a:lnTo>
                    <a:pt x="612800" y="362102"/>
                  </a:lnTo>
                  <a:lnTo>
                    <a:pt x="640651" y="362102"/>
                  </a:lnTo>
                  <a:lnTo>
                    <a:pt x="668502" y="362102"/>
                  </a:lnTo>
                  <a:lnTo>
                    <a:pt x="668502" y="389953"/>
                  </a:lnTo>
                  <a:lnTo>
                    <a:pt x="696353" y="389953"/>
                  </a:lnTo>
                  <a:lnTo>
                    <a:pt x="724217" y="389953"/>
                  </a:lnTo>
                  <a:lnTo>
                    <a:pt x="724217" y="362102"/>
                  </a:lnTo>
                  <a:lnTo>
                    <a:pt x="696353" y="362102"/>
                  </a:lnTo>
                  <a:lnTo>
                    <a:pt x="696353" y="306387"/>
                  </a:lnTo>
                  <a:lnTo>
                    <a:pt x="724217" y="306387"/>
                  </a:lnTo>
                  <a:lnTo>
                    <a:pt x="752068" y="306387"/>
                  </a:lnTo>
                  <a:lnTo>
                    <a:pt x="752068" y="278536"/>
                  </a:lnTo>
                  <a:close/>
                </a:path>
                <a:path w="919479" h="390525">
                  <a:moveTo>
                    <a:pt x="807783" y="278536"/>
                  </a:moveTo>
                  <a:lnTo>
                    <a:pt x="779919" y="278536"/>
                  </a:lnTo>
                  <a:lnTo>
                    <a:pt x="779919" y="334251"/>
                  </a:lnTo>
                  <a:lnTo>
                    <a:pt x="807783" y="334251"/>
                  </a:lnTo>
                  <a:lnTo>
                    <a:pt x="807783" y="278536"/>
                  </a:lnTo>
                  <a:close/>
                </a:path>
                <a:path w="919479" h="390525">
                  <a:moveTo>
                    <a:pt x="835634" y="250685"/>
                  </a:moveTo>
                  <a:lnTo>
                    <a:pt x="807783" y="250685"/>
                  </a:lnTo>
                  <a:lnTo>
                    <a:pt x="807783" y="278536"/>
                  </a:lnTo>
                  <a:lnTo>
                    <a:pt x="835634" y="278536"/>
                  </a:lnTo>
                  <a:lnTo>
                    <a:pt x="835634" y="250685"/>
                  </a:lnTo>
                  <a:close/>
                </a:path>
                <a:path w="919479" h="390525">
                  <a:moveTo>
                    <a:pt x="863485" y="278536"/>
                  </a:moveTo>
                  <a:lnTo>
                    <a:pt x="835634" y="278536"/>
                  </a:lnTo>
                  <a:lnTo>
                    <a:pt x="835634" y="306387"/>
                  </a:lnTo>
                  <a:lnTo>
                    <a:pt x="863485" y="306387"/>
                  </a:lnTo>
                  <a:lnTo>
                    <a:pt x="863485" y="278536"/>
                  </a:lnTo>
                  <a:close/>
                </a:path>
                <a:path w="919479" h="390525">
                  <a:moveTo>
                    <a:pt x="891336" y="250685"/>
                  </a:moveTo>
                  <a:lnTo>
                    <a:pt x="863485" y="250685"/>
                  </a:lnTo>
                  <a:lnTo>
                    <a:pt x="863485" y="278536"/>
                  </a:lnTo>
                  <a:lnTo>
                    <a:pt x="891336" y="278536"/>
                  </a:lnTo>
                  <a:lnTo>
                    <a:pt x="891336" y="250685"/>
                  </a:lnTo>
                  <a:close/>
                </a:path>
                <a:path w="919479" h="390525">
                  <a:moveTo>
                    <a:pt x="919200" y="306387"/>
                  </a:moveTo>
                  <a:lnTo>
                    <a:pt x="891336" y="306387"/>
                  </a:lnTo>
                  <a:lnTo>
                    <a:pt x="891336" y="334251"/>
                  </a:lnTo>
                  <a:lnTo>
                    <a:pt x="919200" y="334251"/>
                  </a:lnTo>
                  <a:lnTo>
                    <a:pt x="919200" y="306387"/>
                  </a:lnTo>
                  <a:close/>
                </a:path>
                <a:path w="919479" h="390525">
                  <a:moveTo>
                    <a:pt x="919200" y="222834"/>
                  </a:moveTo>
                  <a:lnTo>
                    <a:pt x="891336" y="222834"/>
                  </a:lnTo>
                  <a:lnTo>
                    <a:pt x="891336" y="250685"/>
                  </a:lnTo>
                  <a:lnTo>
                    <a:pt x="919200" y="250685"/>
                  </a:lnTo>
                  <a:lnTo>
                    <a:pt x="919200" y="222834"/>
                  </a:lnTo>
                  <a:close/>
                </a:path>
                <a:path w="919479" h="390525">
                  <a:moveTo>
                    <a:pt x="919200" y="167119"/>
                  </a:move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35634" y="139268"/>
                  </a:lnTo>
                  <a:lnTo>
                    <a:pt x="835634" y="83553"/>
                  </a:lnTo>
                  <a:lnTo>
                    <a:pt x="807783" y="83553"/>
                  </a:lnTo>
                  <a:lnTo>
                    <a:pt x="779919" y="83553"/>
                  </a:lnTo>
                  <a:lnTo>
                    <a:pt x="779919" y="0"/>
                  </a:lnTo>
                  <a:lnTo>
                    <a:pt x="752068" y="0"/>
                  </a:lnTo>
                  <a:lnTo>
                    <a:pt x="752068" y="139268"/>
                  </a:lnTo>
                  <a:lnTo>
                    <a:pt x="779919" y="139268"/>
                  </a:lnTo>
                  <a:lnTo>
                    <a:pt x="807783" y="139268"/>
                  </a:lnTo>
                  <a:lnTo>
                    <a:pt x="807783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94983"/>
                  </a:lnTo>
                  <a:lnTo>
                    <a:pt x="835634" y="194983"/>
                  </a:lnTo>
                  <a:lnTo>
                    <a:pt x="835634" y="250685"/>
                  </a:lnTo>
                  <a:lnTo>
                    <a:pt x="863485" y="250685"/>
                  </a:lnTo>
                  <a:lnTo>
                    <a:pt x="863485" y="222834"/>
                  </a:lnTo>
                  <a:lnTo>
                    <a:pt x="891336" y="222834"/>
                  </a:lnTo>
                  <a:lnTo>
                    <a:pt x="891336" y="194983"/>
                  </a:lnTo>
                  <a:lnTo>
                    <a:pt x="919200" y="194983"/>
                  </a:lnTo>
                  <a:lnTo>
                    <a:pt x="919200" y="1671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50259"/>
              <a:ext cx="1142365" cy="1141730"/>
            </a:xfrm>
            <a:custGeom>
              <a:avLst/>
              <a:gdLst/>
              <a:ahLst/>
              <a:cxnLst/>
              <a:rect l="l" t="t" r="r" b="b"/>
              <a:pathLst>
                <a:path w="1142365" h="1141730">
                  <a:moveTo>
                    <a:pt x="139268" y="1002372"/>
                  </a:moveTo>
                  <a:lnTo>
                    <a:pt x="55714" y="1002372"/>
                  </a:lnTo>
                  <a:lnTo>
                    <a:pt x="55714" y="1085938"/>
                  </a:lnTo>
                  <a:lnTo>
                    <a:pt x="139268" y="1085938"/>
                  </a:lnTo>
                  <a:lnTo>
                    <a:pt x="139268" y="1002372"/>
                  </a:lnTo>
                  <a:close/>
                </a:path>
                <a:path w="1142365" h="1141730">
                  <a:moveTo>
                    <a:pt x="139268" y="55321"/>
                  </a:moveTo>
                  <a:lnTo>
                    <a:pt x="55714" y="55321"/>
                  </a:lnTo>
                  <a:lnTo>
                    <a:pt x="55714" y="138887"/>
                  </a:lnTo>
                  <a:lnTo>
                    <a:pt x="139268" y="138887"/>
                  </a:lnTo>
                  <a:lnTo>
                    <a:pt x="139268" y="55321"/>
                  </a:lnTo>
                  <a:close/>
                </a:path>
                <a:path w="1142365" h="1141730">
                  <a:moveTo>
                    <a:pt x="194983" y="946150"/>
                  </a:moveTo>
                  <a:lnTo>
                    <a:pt x="0" y="946150"/>
                  </a:lnTo>
                  <a:lnTo>
                    <a:pt x="0" y="974090"/>
                  </a:lnTo>
                  <a:lnTo>
                    <a:pt x="0" y="1113790"/>
                  </a:lnTo>
                  <a:lnTo>
                    <a:pt x="0" y="1141730"/>
                  </a:lnTo>
                  <a:lnTo>
                    <a:pt x="194983" y="1141730"/>
                  </a:lnTo>
                  <a:lnTo>
                    <a:pt x="194983" y="1113790"/>
                  </a:lnTo>
                  <a:lnTo>
                    <a:pt x="194983" y="974521"/>
                  </a:lnTo>
                  <a:lnTo>
                    <a:pt x="167132" y="974521"/>
                  </a:lnTo>
                  <a:lnTo>
                    <a:pt x="167132" y="1113790"/>
                  </a:lnTo>
                  <a:lnTo>
                    <a:pt x="27863" y="1113790"/>
                  </a:lnTo>
                  <a:lnTo>
                    <a:pt x="27863" y="974090"/>
                  </a:lnTo>
                  <a:lnTo>
                    <a:pt x="194983" y="974090"/>
                  </a:lnTo>
                  <a:lnTo>
                    <a:pt x="194983" y="946150"/>
                  </a:lnTo>
                  <a:close/>
                </a:path>
                <a:path w="1142365" h="1141730">
                  <a:moveTo>
                    <a:pt x="194983" y="0"/>
                  </a:moveTo>
                  <a:lnTo>
                    <a:pt x="167132" y="0"/>
                  </a:lnTo>
                  <a:lnTo>
                    <a:pt x="167132" y="27940"/>
                  </a:lnTo>
                  <a:lnTo>
                    <a:pt x="167132" y="166370"/>
                  </a:lnTo>
                  <a:lnTo>
                    <a:pt x="27863" y="166370"/>
                  </a:lnTo>
                  <a:lnTo>
                    <a:pt x="27863" y="27940"/>
                  </a:lnTo>
                  <a:lnTo>
                    <a:pt x="167132" y="27940"/>
                  </a:lnTo>
                  <a:lnTo>
                    <a:pt x="167132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4983" y="194310"/>
                  </a:lnTo>
                  <a:lnTo>
                    <a:pt x="194983" y="166738"/>
                  </a:lnTo>
                  <a:lnTo>
                    <a:pt x="194983" y="166370"/>
                  </a:lnTo>
                  <a:lnTo>
                    <a:pt x="194983" y="27940"/>
                  </a:lnTo>
                  <a:lnTo>
                    <a:pt x="194983" y="27470"/>
                  </a:lnTo>
                  <a:lnTo>
                    <a:pt x="194983" y="0"/>
                  </a:lnTo>
                  <a:close/>
                </a:path>
                <a:path w="1142365" h="1141730">
                  <a:moveTo>
                    <a:pt x="389966" y="1113790"/>
                  </a:moveTo>
                  <a:lnTo>
                    <a:pt x="362102" y="1113790"/>
                  </a:lnTo>
                  <a:lnTo>
                    <a:pt x="362102" y="1141641"/>
                  </a:lnTo>
                  <a:lnTo>
                    <a:pt x="389966" y="1141641"/>
                  </a:lnTo>
                  <a:lnTo>
                    <a:pt x="389966" y="1113790"/>
                  </a:lnTo>
                  <a:close/>
                </a:path>
                <a:path w="1142365" h="1141730">
                  <a:moveTo>
                    <a:pt x="529234" y="1030224"/>
                  </a:moveTo>
                  <a:lnTo>
                    <a:pt x="529234" y="1030224"/>
                  </a:lnTo>
                  <a:lnTo>
                    <a:pt x="389966" y="1030224"/>
                  </a:lnTo>
                  <a:lnTo>
                    <a:pt x="389966" y="1113790"/>
                  </a:lnTo>
                  <a:lnTo>
                    <a:pt x="417817" y="1113790"/>
                  </a:lnTo>
                  <a:lnTo>
                    <a:pt x="417817" y="1058075"/>
                  </a:lnTo>
                  <a:lnTo>
                    <a:pt x="445668" y="1058075"/>
                  </a:lnTo>
                  <a:lnTo>
                    <a:pt x="473519" y="1058075"/>
                  </a:lnTo>
                  <a:lnTo>
                    <a:pt x="501383" y="1058075"/>
                  </a:lnTo>
                  <a:lnTo>
                    <a:pt x="501383" y="1113790"/>
                  </a:lnTo>
                  <a:lnTo>
                    <a:pt x="529234" y="1113790"/>
                  </a:lnTo>
                  <a:lnTo>
                    <a:pt x="529234" y="1030224"/>
                  </a:lnTo>
                  <a:close/>
                </a:path>
                <a:path w="1142365" h="1141730">
                  <a:moveTo>
                    <a:pt x="668502" y="1002372"/>
                  </a:moveTo>
                  <a:lnTo>
                    <a:pt x="640651" y="1002372"/>
                  </a:lnTo>
                  <a:lnTo>
                    <a:pt x="640651" y="1030224"/>
                  </a:lnTo>
                  <a:lnTo>
                    <a:pt x="612800" y="1030224"/>
                  </a:lnTo>
                  <a:lnTo>
                    <a:pt x="612800" y="1058075"/>
                  </a:lnTo>
                  <a:lnTo>
                    <a:pt x="640651" y="1058075"/>
                  </a:lnTo>
                  <a:lnTo>
                    <a:pt x="668502" y="1058075"/>
                  </a:lnTo>
                  <a:lnTo>
                    <a:pt x="668502" y="1002372"/>
                  </a:lnTo>
                  <a:close/>
                </a:path>
                <a:path w="1142365" h="1141730">
                  <a:moveTo>
                    <a:pt x="752068" y="1030224"/>
                  </a:moveTo>
                  <a:lnTo>
                    <a:pt x="724217" y="1030224"/>
                  </a:lnTo>
                  <a:lnTo>
                    <a:pt x="724217" y="1058075"/>
                  </a:lnTo>
                  <a:lnTo>
                    <a:pt x="696353" y="1058075"/>
                  </a:lnTo>
                  <a:lnTo>
                    <a:pt x="696353" y="1085938"/>
                  </a:lnTo>
                  <a:lnTo>
                    <a:pt x="724217" y="1085938"/>
                  </a:lnTo>
                  <a:lnTo>
                    <a:pt x="752068" y="1085938"/>
                  </a:lnTo>
                  <a:lnTo>
                    <a:pt x="752068" y="1030224"/>
                  </a:lnTo>
                  <a:close/>
                </a:path>
                <a:path w="1142365" h="1141730">
                  <a:moveTo>
                    <a:pt x="779919" y="1113790"/>
                  </a:moveTo>
                  <a:lnTo>
                    <a:pt x="752068" y="1113790"/>
                  </a:lnTo>
                  <a:lnTo>
                    <a:pt x="724217" y="1113790"/>
                  </a:lnTo>
                  <a:lnTo>
                    <a:pt x="724217" y="1141641"/>
                  </a:lnTo>
                  <a:lnTo>
                    <a:pt x="752068" y="1141641"/>
                  </a:lnTo>
                  <a:lnTo>
                    <a:pt x="779919" y="1141641"/>
                  </a:lnTo>
                  <a:lnTo>
                    <a:pt x="779919" y="1113790"/>
                  </a:lnTo>
                  <a:close/>
                </a:path>
                <a:path w="1142365" h="1141730">
                  <a:moveTo>
                    <a:pt x="974902" y="946670"/>
                  </a:moveTo>
                  <a:lnTo>
                    <a:pt x="947051" y="946670"/>
                  </a:lnTo>
                  <a:lnTo>
                    <a:pt x="947051" y="974521"/>
                  </a:lnTo>
                  <a:lnTo>
                    <a:pt x="974902" y="974521"/>
                  </a:lnTo>
                  <a:lnTo>
                    <a:pt x="974902" y="946670"/>
                  </a:lnTo>
                  <a:close/>
                </a:path>
                <a:path w="1142365" h="1141730">
                  <a:moveTo>
                    <a:pt x="1030617" y="1113790"/>
                  </a:moveTo>
                  <a:lnTo>
                    <a:pt x="1002753" y="1113790"/>
                  </a:lnTo>
                  <a:lnTo>
                    <a:pt x="1002753" y="1085938"/>
                  </a:lnTo>
                  <a:lnTo>
                    <a:pt x="974902" y="1085938"/>
                  </a:lnTo>
                  <a:lnTo>
                    <a:pt x="974902" y="1141641"/>
                  </a:lnTo>
                  <a:lnTo>
                    <a:pt x="1002753" y="1141641"/>
                  </a:lnTo>
                  <a:lnTo>
                    <a:pt x="1030617" y="1141641"/>
                  </a:lnTo>
                  <a:lnTo>
                    <a:pt x="1030617" y="1113790"/>
                  </a:lnTo>
                  <a:close/>
                </a:path>
                <a:path w="1142365" h="1141730">
                  <a:moveTo>
                    <a:pt x="1030617" y="891540"/>
                  </a:moveTo>
                  <a:lnTo>
                    <a:pt x="891336" y="891540"/>
                  </a:lnTo>
                  <a:lnTo>
                    <a:pt x="891336" y="918210"/>
                  </a:lnTo>
                  <a:lnTo>
                    <a:pt x="891336" y="1002030"/>
                  </a:lnTo>
                  <a:lnTo>
                    <a:pt x="891336" y="1029970"/>
                  </a:lnTo>
                  <a:lnTo>
                    <a:pt x="1030617" y="1029970"/>
                  </a:lnTo>
                  <a:lnTo>
                    <a:pt x="1030617" y="1002372"/>
                  </a:lnTo>
                  <a:lnTo>
                    <a:pt x="1030617" y="1002030"/>
                  </a:lnTo>
                  <a:lnTo>
                    <a:pt x="1030617" y="918806"/>
                  </a:lnTo>
                  <a:lnTo>
                    <a:pt x="1002753" y="918806"/>
                  </a:lnTo>
                  <a:lnTo>
                    <a:pt x="1002753" y="1002030"/>
                  </a:lnTo>
                  <a:lnTo>
                    <a:pt x="919187" y="1002030"/>
                  </a:lnTo>
                  <a:lnTo>
                    <a:pt x="919187" y="918210"/>
                  </a:lnTo>
                  <a:lnTo>
                    <a:pt x="1030617" y="918210"/>
                  </a:lnTo>
                  <a:lnTo>
                    <a:pt x="1030617" y="891540"/>
                  </a:lnTo>
                  <a:close/>
                </a:path>
                <a:path w="1142365" h="1141730">
                  <a:moveTo>
                    <a:pt x="1086319" y="55321"/>
                  </a:moveTo>
                  <a:lnTo>
                    <a:pt x="1002753" y="55321"/>
                  </a:lnTo>
                  <a:lnTo>
                    <a:pt x="1002753" y="138887"/>
                  </a:lnTo>
                  <a:lnTo>
                    <a:pt x="1086319" y="138887"/>
                  </a:lnTo>
                  <a:lnTo>
                    <a:pt x="1086319" y="55321"/>
                  </a:lnTo>
                  <a:close/>
                </a:path>
                <a:path w="1142365" h="1141730">
                  <a:moveTo>
                    <a:pt x="1114171" y="1085938"/>
                  </a:moveTo>
                  <a:lnTo>
                    <a:pt x="1086319" y="1085938"/>
                  </a:lnTo>
                  <a:lnTo>
                    <a:pt x="1086319" y="1141641"/>
                  </a:lnTo>
                  <a:lnTo>
                    <a:pt x="1114171" y="1141641"/>
                  </a:lnTo>
                  <a:lnTo>
                    <a:pt x="1114171" y="1085938"/>
                  </a:lnTo>
                  <a:close/>
                </a:path>
                <a:path w="1142365" h="1141730">
                  <a:moveTo>
                    <a:pt x="1142034" y="0"/>
                  </a:moveTo>
                  <a:lnTo>
                    <a:pt x="1114171" y="0"/>
                  </a:lnTo>
                  <a:lnTo>
                    <a:pt x="1114171" y="27940"/>
                  </a:lnTo>
                  <a:lnTo>
                    <a:pt x="1114171" y="166370"/>
                  </a:lnTo>
                  <a:lnTo>
                    <a:pt x="974902" y="166370"/>
                  </a:lnTo>
                  <a:lnTo>
                    <a:pt x="974902" y="27940"/>
                  </a:lnTo>
                  <a:lnTo>
                    <a:pt x="1114171" y="27940"/>
                  </a:lnTo>
                  <a:lnTo>
                    <a:pt x="1114171" y="0"/>
                  </a:lnTo>
                  <a:lnTo>
                    <a:pt x="947051" y="0"/>
                  </a:lnTo>
                  <a:lnTo>
                    <a:pt x="947051" y="27940"/>
                  </a:lnTo>
                  <a:lnTo>
                    <a:pt x="947051" y="166370"/>
                  </a:lnTo>
                  <a:lnTo>
                    <a:pt x="947051" y="194310"/>
                  </a:lnTo>
                  <a:lnTo>
                    <a:pt x="1142034" y="194310"/>
                  </a:lnTo>
                  <a:lnTo>
                    <a:pt x="1142034" y="166738"/>
                  </a:lnTo>
                  <a:lnTo>
                    <a:pt x="1142034" y="166370"/>
                  </a:lnTo>
                  <a:lnTo>
                    <a:pt x="1142034" y="27940"/>
                  </a:lnTo>
                  <a:lnTo>
                    <a:pt x="1142034" y="27470"/>
                  </a:lnTo>
                  <a:lnTo>
                    <a:pt x="114203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802408" y="842195"/>
            <a:ext cx="3782695" cy="5003800"/>
            <a:chOff x="10802408" y="842195"/>
            <a:chExt cx="3782695" cy="500380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6008" y="3792559"/>
              <a:ext cx="3775075" cy="2049780"/>
            </a:xfrm>
            <a:custGeom>
              <a:avLst/>
              <a:gdLst/>
              <a:ahLst/>
              <a:cxnLst/>
              <a:rect l="l" t="t" r="r" b="b"/>
              <a:pathLst>
                <a:path w="3775075" h="2049779">
                  <a:moveTo>
                    <a:pt x="0" y="0"/>
                  </a:moveTo>
                  <a:lnTo>
                    <a:pt x="3586179" y="2049733"/>
                  </a:lnTo>
                </a:path>
                <a:path w="3775075" h="2049779">
                  <a:moveTo>
                    <a:pt x="3775039" y="1129579"/>
                  </a:moveTo>
                  <a:lnTo>
                    <a:pt x="2260500" y="20039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5098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3797" y="0"/>
                  </a:moveTo>
                  <a:lnTo>
                    <a:pt x="3782" y="51897"/>
                  </a:lnTo>
                  <a:lnTo>
                    <a:pt x="0" y="1235660"/>
                  </a:lnTo>
                  <a:lnTo>
                    <a:pt x="347" y="2986714"/>
                  </a:lnTo>
                  <a:lnTo>
                    <a:pt x="2243580" y="4265240"/>
                  </a:lnTo>
                  <a:lnTo>
                    <a:pt x="2246939" y="3664245"/>
                  </a:lnTo>
                  <a:lnTo>
                    <a:pt x="2207580" y="3641637"/>
                  </a:lnTo>
                  <a:lnTo>
                    <a:pt x="2168581" y="3617560"/>
                  </a:lnTo>
                  <a:lnTo>
                    <a:pt x="2129961" y="3592053"/>
                  </a:lnTo>
                  <a:lnTo>
                    <a:pt x="2091739" y="3565153"/>
                  </a:lnTo>
                  <a:lnTo>
                    <a:pt x="2053934" y="3536898"/>
                  </a:lnTo>
                  <a:lnTo>
                    <a:pt x="2016565" y="3507327"/>
                  </a:lnTo>
                  <a:lnTo>
                    <a:pt x="1979650" y="3476477"/>
                  </a:lnTo>
                  <a:lnTo>
                    <a:pt x="1943209" y="3444386"/>
                  </a:lnTo>
                  <a:lnTo>
                    <a:pt x="1907261" y="3411093"/>
                  </a:lnTo>
                  <a:lnTo>
                    <a:pt x="1871823" y="3376635"/>
                  </a:lnTo>
                  <a:lnTo>
                    <a:pt x="1836915" y="3341049"/>
                  </a:lnTo>
                  <a:lnTo>
                    <a:pt x="1802557" y="3304375"/>
                  </a:lnTo>
                  <a:lnTo>
                    <a:pt x="1768766" y="3266650"/>
                  </a:lnTo>
                  <a:lnTo>
                    <a:pt x="1735562" y="3227912"/>
                  </a:lnTo>
                  <a:lnTo>
                    <a:pt x="1702963" y="3188200"/>
                  </a:lnTo>
                  <a:lnTo>
                    <a:pt x="1670988" y="3147550"/>
                  </a:lnTo>
                  <a:lnTo>
                    <a:pt x="1639657" y="3106000"/>
                  </a:lnTo>
                  <a:lnTo>
                    <a:pt x="1608987" y="3063590"/>
                  </a:lnTo>
                  <a:lnTo>
                    <a:pt x="1578999" y="3020357"/>
                  </a:lnTo>
                  <a:lnTo>
                    <a:pt x="1549710" y="2976338"/>
                  </a:lnTo>
                  <a:lnTo>
                    <a:pt x="1521140" y="2931572"/>
                  </a:lnTo>
                  <a:lnTo>
                    <a:pt x="1493307" y="2886097"/>
                  </a:lnTo>
                  <a:lnTo>
                    <a:pt x="1466230" y="2839951"/>
                  </a:lnTo>
                  <a:lnTo>
                    <a:pt x="1439929" y="2793171"/>
                  </a:lnTo>
                  <a:lnTo>
                    <a:pt x="1414421" y="2745795"/>
                  </a:lnTo>
                  <a:lnTo>
                    <a:pt x="1390923" y="2700237"/>
                  </a:lnTo>
                  <a:lnTo>
                    <a:pt x="1368151" y="2654158"/>
                  </a:lnTo>
                  <a:lnTo>
                    <a:pt x="1346121" y="2607590"/>
                  </a:lnTo>
                  <a:lnTo>
                    <a:pt x="1324849" y="2560562"/>
                  </a:lnTo>
                  <a:lnTo>
                    <a:pt x="1304353" y="2513104"/>
                  </a:lnTo>
                  <a:lnTo>
                    <a:pt x="1284647" y="2465247"/>
                  </a:lnTo>
                  <a:lnTo>
                    <a:pt x="1265749" y="2417021"/>
                  </a:lnTo>
                  <a:lnTo>
                    <a:pt x="1247674" y="2368456"/>
                  </a:lnTo>
                  <a:lnTo>
                    <a:pt x="1230440" y="2319581"/>
                  </a:lnTo>
                  <a:lnTo>
                    <a:pt x="1214061" y="2270427"/>
                  </a:lnTo>
                  <a:lnTo>
                    <a:pt x="1198555" y="2221024"/>
                  </a:lnTo>
                  <a:lnTo>
                    <a:pt x="1183938" y="2171403"/>
                  </a:lnTo>
                  <a:lnTo>
                    <a:pt x="1170226" y="2121593"/>
                  </a:lnTo>
                  <a:lnTo>
                    <a:pt x="1157436" y="2071624"/>
                  </a:lnTo>
                  <a:lnTo>
                    <a:pt x="1145583" y="2021527"/>
                  </a:lnTo>
                  <a:lnTo>
                    <a:pt x="1134685" y="1971332"/>
                  </a:lnTo>
                  <a:lnTo>
                    <a:pt x="1124756" y="1921069"/>
                  </a:lnTo>
                  <a:lnTo>
                    <a:pt x="1115814" y="1870767"/>
                  </a:lnTo>
                  <a:lnTo>
                    <a:pt x="1107875" y="1820457"/>
                  </a:lnTo>
                  <a:lnTo>
                    <a:pt x="1100956" y="1770170"/>
                  </a:lnTo>
                  <a:lnTo>
                    <a:pt x="1095071" y="1719935"/>
                  </a:lnTo>
                  <a:lnTo>
                    <a:pt x="1090239" y="1669782"/>
                  </a:lnTo>
                  <a:lnTo>
                    <a:pt x="1086474" y="1619741"/>
                  </a:lnTo>
                  <a:lnTo>
                    <a:pt x="1083794" y="1569843"/>
                  </a:lnTo>
                  <a:lnTo>
                    <a:pt x="1082215" y="1520118"/>
                  </a:lnTo>
                  <a:lnTo>
                    <a:pt x="1081752" y="1470596"/>
                  </a:lnTo>
                  <a:lnTo>
                    <a:pt x="1080941" y="1420299"/>
                  </a:lnTo>
                  <a:lnTo>
                    <a:pt x="1078335" y="1369772"/>
                  </a:lnTo>
                  <a:lnTo>
                    <a:pt x="1073980" y="1319102"/>
                  </a:lnTo>
                  <a:lnTo>
                    <a:pt x="1067920" y="1268377"/>
                  </a:lnTo>
                  <a:lnTo>
                    <a:pt x="1060202" y="1217684"/>
                  </a:lnTo>
                  <a:lnTo>
                    <a:pt x="1050872" y="1167108"/>
                  </a:lnTo>
                  <a:lnTo>
                    <a:pt x="1039974" y="1116737"/>
                  </a:lnTo>
                  <a:lnTo>
                    <a:pt x="1027556" y="1066657"/>
                  </a:lnTo>
                  <a:lnTo>
                    <a:pt x="1013661" y="1016956"/>
                  </a:lnTo>
                  <a:lnTo>
                    <a:pt x="998336" y="967720"/>
                  </a:lnTo>
                  <a:lnTo>
                    <a:pt x="981627" y="919036"/>
                  </a:lnTo>
                  <a:lnTo>
                    <a:pt x="963580" y="870992"/>
                  </a:lnTo>
                  <a:lnTo>
                    <a:pt x="944239" y="823672"/>
                  </a:lnTo>
                  <a:lnTo>
                    <a:pt x="923650" y="777166"/>
                  </a:lnTo>
                  <a:lnTo>
                    <a:pt x="901860" y="731559"/>
                  </a:lnTo>
                  <a:lnTo>
                    <a:pt x="878913" y="686937"/>
                  </a:lnTo>
                  <a:lnTo>
                    <a:pt x="851531" y="637597"/>
                  </a:lnTo>
                  <a:lnTo>
                    <a:pt x="822799" y="589769"/>
                  </a:lnTo>
                  <a:lnTo>
                    <a:pt x="792785" y="543574"/>
                  </a:lnTo>
                  <a:lnTo>
                    <a:pt x="761555" y="499130"/>
                  </a:lnTo>
                  <a:lnTo>
                    <a:pt x="729175" y="456560"/>
                  </a:lnTo>
                  <a:lnTo>
                    <a:pt x="695714" y="415983"/>
                  </a:lnTo>
                  <a:lnTo>
                    <a:pt x="661237" y="377520"/>
                  </a:lnTo>
                  <a:lnTo>
                    <a:pt x="625812" y="341290"/>
                  </a:lnTo>
                  <a:lnTo>
                    <a:pt x="589505" y="307415"/>
                  </a:lnTo>
                  <a:lnTo>
                    <a:pt x="552382" y="276014"/>
                  </a:lnTo>
                  <a:lnTo>
                    <a:pt x="514512" y="247209"/>
                  </a:lnTo>
                  <a:lnTo>
                    <a:pt x="475960" y="221119"/>
                  </a:lnTo>
                  <a:lnTo>
                    <a:pt x="436793" y="197864"/>
                  </a:lnTo>
                  <a:lnTo>
                    <a:pt x="397079" y="177566"/>
                  </a:lnTo>
                  <a:lnTo>
                    <a:pt x="347107" y="154504"/>
                  </a:lnTo>
                  <a:lnTo>
                    <a:pt x="297555" y="132126"/>
                  </a:lnTo>
                  <a:lnTo>
                    <a:pt x="101666" y="45093"/>
                  </a:lnTo>
                  <a:lnTo>
                    <a:pt x="52803" y="22860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4773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673" y="2986714"/>
                  </a:moveTo>
                  <a:lnTo>
                    <a:pt x="648" y="2935321"/>
                  </a:lnTo>
                  <a:lnTo>
                    <a:pt x="623" y="2883919"/>
                  </a:lnTo>
                  <a:lnTo>
                    <a:pt x="596" y="2832508"/>
                  </a:lnTo>
                  <a:lnTo>
                    <a:pt x="568" y="2781089"/>
                  </a:lnTo>
                  <a:lnTo>
                    <a:pt x="539" y="2729661"/>
                  </a:lnTo>
                  <a:lnTo>
                    <a:pt x="510" y="2678225"/>
                  </a:lnTo>
                  <a:lnTo>
                    <a:pt x="480" y="2626781"/>
                  </a:lnTo>
                  <a:lnTo>
                    <a:pt x="449" y="2575330"/>
                  </a:lnTo>
                  <a:lnTo>
                    <a:pt x="418" y="2523871"/>
                  </a:lnTo>
                  <a:lnTo>
                    <a:pt x="387" y="2472405"/>
                  </a:lnTo>
                  <a:lnTo>
                    <a:pt x="356" y="2420932"/>
                  </a:lnTo>
                  <a:lnTo>
                    <a:pt x="326" y="2369452"/>
                  </a:lnTo>
                  <a:lnTo>
                    <a:pt x="296" y="2317966"/>
                  </a:lnTo>
                  <a:lnTo>
                    <a:pt x="266" y="2266473"/>
                  </a:lnTo>
                  <a:lnTo>
                    <a:pt x="237" y="2214974"/>
                  </a:lnTo>
                  <a:lnTo>
                    <a:pt x="209" y="2163470"/>
                  </a:lnTo>
                  <a:lnTo>
                    <a:pt x="182" y="2111960"/>
                  </a:lnTo>
                  <a:lnTo>
                    <a:pt x="156" y="2060444"/>
                  </a:lnTo>
                  <a:lnTo>
                    <a:pt x="132" y="2008924"/>
                  </a:lnTo>
                  <a:lnTo>
                    <a:pt x="109" y="1957398"/>
                  </a:lnTo>
                  <a:lnTo>
                    <a:pt x="88" y="1905868"/>
                  </a:lnTo>
                  <a:lnTo>
                    <a:pt x="68" y="1854333"/>
                  </a:lnTo>
                  <a:lnTo>
                    <a:pt x="51" y="1802794"/>
                  </a:lnTo>
                  <a:lnTo>
                    <a:pt x="36" y="1751251"/>
                  </a:lnTo>
                  <a:lnTo>
                    <a:pt x="23" y="1699705"/>
                  </a:lnTo>
                  <a:lnTo>
                    <a:pt x="13" y="1648154"/>
                  </a:lnTo>
                  <a:lnTo>
                    <a:pt x="6" y="1596601"/>
                  </a:lnTo>
                  <a:lnTo>
                    <a:pt x="1" y="1545044"/>
                  </a:lnTo>
                  <a:lnTo>
                    <a:pt x="0" y="1493484"/>
                  </a:lnTo>
                  <a:lnTo>
                    <a:pt x="14" y="1441826"/>
                  </a:lnTo>
                  <a:lnTo>
                    <a:pt x="56" y="1390219"/>
                  </a:lnTo>
                  <a:lnTo>
                    <a:pt x="123" y="1338659"/>
                  </a:lnTo>
                  <a:lnTo>
                    <a:pt x="213" y="1287141"/>
                  </a:lnTo>
                  <a:lnTo>
                    <a:pt x="325" y="1235660"/>
                  </a:lnTo>
                  <a:lnTo>
                    <a:pt x="456" y="1184213"/>
                  </a:lnTo>
                  <a:lnTo>
                    <a:pt x="604" y="1132795"/>
                  </a:lnTo>
                  <a:lnTo>
                    <a:pt x="768" y="1081402"/>
                  </a:lnTo>
                  <a:lnTo>
                    <a:pt x="944" y="1030029"/>
                  </a:lnTo>
                  <a:lnTo>
                    <a:pt x="1132" y="978672"/>
                  </a:lnTo>
                  <a:lnTo>
                    <a:pt x="1329" y="927325"/>
                  </a:lnTo>
                  <a:lnTo>
                    <a:pt x="1533" y="875986"/>
                  </a:lnTo>
                  <a:lnTo>
                    <a:pt x="1742" y="824649"/>
                  </a:lnTo>
                  <a:lnTo>
                    <a:pt x="1954" y="773311"/>
                  </a:lnTo>
                  <a:lnTo>
                    <a:pt x="2167" y="721966"/>
                  </a:lnTo>
                  <a:lnTo>
                    <a:pt x="2379" y="670610"/>
                  </a:lnTo>
                  <a:lnTo>
                    <a:pt x="2588" y="619239"/>
                  </a:lnTo>
                  <a:lnTo>
                    <a:pt x="2793" y="567849"/>
                  </a:lnTo>
                  <a:lnTo>
                    <a:pt x="2989" y="516434"/>
                  </a:lnTo>
                  <a:lnTo>
                    <a:pt x="3177" y="464992"/>
                  </a:lnTo>
                  <a:lnTo>
                    <a:pt x="3354" y="413516"/>
                  </a:lnTo>
                  <a:lnTo>
                    <a:pt x="3517" y="362003"/>
                  </a:lnTo>
                  <a:lnTo>
                    <a:pt x="3666" y="310449"/>
                  </a:lnTo>
                  <a:lnTo>
                    <a:pt x="3797" y="258848"/>
                  </a:lnTo>
                  <a:lnTo>
                    <a:pt x="3908" y="207197"/>
                  </a:lnTo>
                  <a:lnTo>
                    <a:pt x="3999" y="155491"/>
                  </a:lnTo>
                  <a:lnTo>
                    <a:pt x="4066" y="103726"/>
                  </a:lnTo>
                  <a:lnTo>
                    <a:pt x="4108" y="51897"/>
                  </a:lnTo>
                  <a:lnTo>
                    <a:pt x="4122" y="0"/>
                  </a:lnTo>
                  <a:lnTo>
                    <a:pt x="53129" y="22860"/>
                  </a:lnTo>
                  <a:lnTo>
                    <a:pt x="101991" y="45093"/>
                  </a:lnTo>
                  <a:lnTo>
                    <a:pt x="150804" y="66917"/>
                  </a:lnTo>
                  <a:lnTo>
                    <a:pt x="199660" y="88552"/>
                  </a:lnTo>
                  <a:lnTo>
                    <a:pt x="248654" y="110215"/>
                  </a:lnTo>
                  <a:lnTo>
                    <a:pt x="297880" y="132126"/>
                  </a:lnTo>
                  <a:lnTo>
                    <a:pt x="347432" y="154504"/>
                  </a:lnTo>
                  <a:lnTo>
                    <a:pt x="397404" y="177566"/>
                  </a:lnTo>
                  <a:lnTo>
                    <a:pt x="437119" y="197864"/>
                  </a:lnTo>
                  <a:lnTo>
                    <a:pt x="476285" y="221119"/>
                  </a:lnTo>
                  <a:lnTo>
                    <a:pt x="514837" y="247209"/>
                  </a:lnTo>
                  <a:lnTo>
                    <a:pt x="552708" y="276014"/>
                  </a:lnTo>
                  <a:lnTo>
                    <a:pt x="589830" y="307415"/>
                  </a:lnTo>
                  <a:lnTo>
                    <a:pt x="626137" y="341290"/>
                  </a:lnTo>
                  <a:lnTo>
                    <a:pt x="661563" y="377520"/>
                  </a:lnTo>
                  <a:lnTo>
                    <a:pt x="696039" y="415983"/>
                  </a:lnTo>
                  <a:lnTo>
                    <a:pt x="729501" y="456560"/>
                  </a:lnTo>
                  <a:lnTo>
                    <a:pt x="761880" y="499130"/>
                  </a:lnTo>
                  <a:lnTo>
                    <a:pt x="793110" y="543574"/>
                  </a:lnTo>
                  <a:lnTo>
                    <a:pt x="823124" y="589769"/>
                  </a:lnTo>
                  <a:lnTo>
                    <a:pt x="851856" y="637597"/>
                  </a:lnTo>
                  <a:lnTo>
                    <a:pt x="879238" y="686937"/>
                  </a:lnTo>
                  <a:lnTo>
                    <a:pt x="902185" y="731559"/>
                  </a:lnTo>
                  <a:lnTo>
                    <a:pt x="923975" y="777166"/>
                  </a:lnTo>
                  <a:lnTo>
                    <a:pt x="944564" y="823672"/>
                  </a:lnTo>
                  <a:lnTo>
                    <a:pt x="963905" y="870992"/>
                  </a:lnTo>
                  <a:lnTo>
                    <a:pt x="981953" y="919036"/>
                  </a:lnTo>
                  <a:lnTo>
                    <a:pt x="998662" y="967720"/>
                  </a:lnTo>
                  <a:lnTo>
                    <a:pt x="1013986" y="1016956"/>
                  </a:lnTo>
                  <a:lnTo>
                    <a:pt x="1027881" y="1066657"/>
                  </a:lnTo>
                  <a:lnTo>
                    <a:pt x="1040300" y="1116737"/>
                  </a:lnTo>
                  <a:lnTo>
                    <a:pt x="1051197" y="1167108"/>
                  </a:lnTo>
                  <a:lnTo>
                    <a:pt x="1060528" y="1217684"/>
                  </a:lnTo>
                  <a:lnTo>
                    <a:pt x="1068245" y="1268377"/>
                  </a:lnTo>
                  <a:lnTo>
                    <a:pt x="1074305" y="1319102"/>
                  </a:lnTo>
                  <a:lnTo>
                    <a:pt x="1078661" y="1369772"/>
                  </a:lnTo>
                  <a:lnTo>
                    <a:pt x="1081267" y="1420299"/>
                  </a:lnTo>
                  <a:lnTo>
                    <a:pt x="1082078" y="1470596"/>
                  </a:lnTo>
                  <a:lnTo>
                    <a:pt x="1082540" y="1520118"/>
                  </a:lnTo>
                  <a:lnTo>
                    <a:pt x="1084120" y="1569843"/>
                  </a:lnTo>
                  <a:lnTo>
                    <a:pt x="1086800" y="1619741"/>
                  </a:lnTo>
                  <a:lnTo>
                    <a:pt x="1090564" y="1669782"/>
                  </a:lnTo>
                  <a:lnTo>
                    <a:pt x="1095397" y="1719935"/>
                  </a:lnTo>
                  <a:lnTo>
                    <a:pt x="1101281" y="1770170"/>
                  </a:lnTo>
                  <a:lnTo>
                    <a:pt x="1108201" y="1820457"/>
                  </a:lnTo>
                  <a:lnTo>
                    <a:pt x="1116140" y="1870767"/>
                  </a:lnTo>
                  <a:lnTo>
                    <a:pt x="1125081" y="1921069"/>
                  </a:lnTo>
                  <a:lnTo>
                    <a:pt x="1135010" y="1971332"/>
                  </a:lnTo>
                  <a:lnTo>
                    <a:pt x="1145909" y="2021527"/>
                  </a:lnTo>
                  <a:lnTo>
                    <a:pt x="1157761" y="2071624"/>
                  </a:lnTo>
                  <a:lnTo>
                    <a:pt x="1170552" y="2121593"/>
                  </a:lnTo>
                  <a:lnTo>
                    <a:pt x="1184264" y="2171403"/>
                  </a:lnTo>
                  <a:lnTo>
                    <a:pt x="1198881" y="2221024"/>
                  </a:lnTo>
                  <a:lnTo>
                    <a:pt x="1214387" y="2270427"/>
                  </a:lnTo>
                  <a:lnTo>
                    <a:pt x="1230765" y="2319581"/>
                  </a:lnTo>
                  <a:lnTo>
                    <a:pt x="1248000" y="2368456"/>
                  </a:lnTo>
                  <a:lnTo>
                    <a:pt x="1266074" y="2417021"/>
                  </a:lnTo>
                  <a:lnTo>
                    <a:pt x="1284972" y="2465247"/>
                  </a:lnTo>
                  <a:lnTo>
                    <a:pt x="1304678" y="2513104"/>
                  </a:lnTo>
                  <a:lnTo>
                    <a:pt x="1325175" y="2560562"/>
                  </a:lnTo>
                  <a:lnTo>
                    <a:pt x="1346446" y="2607590"/>
                  </a:lnTo>
                  <a:lnTo>
                    <a:pt x="1368476" y="2654158"/>
                  </a:lnTo>
                  <a:lnTo>
                    <a:pt x="1391248" y="2700237"/>
                  </a:lnTo>
                  <a:lnTo>
                    <a:pt x="1414746" y="2745795"/>
                  </a:lnTo>
                  <a:lnTo>
                    <a:pt x="1440254" y="2793171"/>
                  </a:lnTo>
                  <a:lnTo>
                    <a:pt x="1466555" y="2839951"/>
                  </a:lnTo>
                  <a:lnTo>
                    <a:pt x="1493632" y="2886097"/>
                  </a:lnTo>
                  <a:lnTo>
                    <a:pt x="1521465" y="2931572"/>
                  </a:lnTo>
                  <a:lnTo>
                    <a:pt x="1550035" y="2976338"/>
                  </a:lnTo>
                  <a:lnTo>
                    <a:pt x="1579324" y="3020357"/>
                  </a:lnTo>
                  <a:lnTo>
                    <a:pt x="1609313" y="3063590"/>
                  </a:lnTo>
                  <a:lnTo>
                    <a:pt x="1639982" y="3106000"/>
                  </a:lnTo>
                  <a:lnTo>
                    <a:pt x="1671314" y="3147550"/>
                  </a:lnTo>
                  <a:lnTo>
                    <a:pt x="1703288" y="3188200"/>
                  </a:lnTo>
                  <a:lnTo>
                    <a:pt x="1735887" y="3227912"/>
                  </a:lnTo>
                  <a:lnTo>
                    <a:pt x="1769091" y="3266650"/>
                  </a:lnTo>
                  <a:lnTo>
                    <a:pt x="1802882" y="3304375"/>
                  </a:lnTo>
                  <a:lnTo>
                    <a:pt x="1837241" y="3341049"/>
                  </a:lnTo>
                  <a:lnTo>
                    <a:pt x="1872148" y="3376635"/>
                  </a:lnTo>
                  <a:lnTo>
                    <a:pt x="1907586" y="3411093"/>
                  </a:lnTo>
                  <a:lnTo>
                    <a:pt x="1943535" y="3444386"/>
                  </a:lnTo>
                  <a:lnTo>
                    <a:pt x="1979976" y="3476477"/>
                  </a:lnTo>
                  <a:lnTo>
                    <a:pt x="2016890" y="3507327"/>
                  </a:lnTo>
                  <a:lnTo>
                    <a:pt x="2054259" y="3536898"/>
                  </a:lnTo>
                  <a:lnTo>
                    <a:pt x="2092064" y="3565153"/>
                  </a:lnTo>
                  <a:lnTo>
                    <a:pt x="2130286" y="3592053"/>
                  </a:lnTo>
                  <a:lnTo>
                    <a:pt x="2168906" y="3617560"/>
                  </a:lnTo>
                  <a:lnTo>
                    <a:pt x="2207905" y="3641637"/>
                  </a:lnTo>
                  <a:lnTo>
                    <a:pt x="2247265" y="3664245"/>
                  </a:lnTo>
                  <a:lnTo>
                    <a:pt x="2246952" y="3714429"/>
                  </a:lnTo>
                  <a:lnTo>
                    <a:pt x="2246648" y="3764597"/>
                  </a:lnTo>
                  <a:lnTo>
                    <a:pt x="2246351" y="3814751"/>
                  </a:lnTo>
                  <a:lnTo>
                    <a:pt x="2246061" y="3864887"/>
                  </a:lnTo>
                  <a:lnTo>
                    <a:pt x="2245778" y="3915006"/>
                  </a:lnTo>
                  <a:lnTo>
                    <a:pt x="2245500" y="3965106"/>
                  </a:lnTo>
                  <a:lnTo>
                    <a:pt x="2245226" y="4015185"/>
                  </a:lnTo>
                  <a:lnTo>
                    <a:pt x="2244957" y="4065243"/>
                  </a:lnTo>
                  <a:lnTo>
                    <a:pt x="2244691" y="4115279"/>
                  </a:lnTo>
                  <a:lnTo>
                    <a:pt x="2244427" y="4165291"/>
                  </a:lnTo>
                  <a:lnTo>
                    <a:pt x="2244166" y="4215278"/>
                  </a:lnTo>
                  <a:lnTo>
                    <a:pt x="2243905" y="4265240"/>
                  </a:lnTo>
                  <a:lnTo>
                    <a:pt x="2198076" y="4239124"/>
                  </a:lnTo>
                  <a:lnTo>
                    <a:pt x="2152332" y="4213058"/>
                  </a:lnTo>
                  <a:lnTo>
                    <a:pt x="2106673" y="4187044"/>
                  </a:lnTo>
                  <a:lnTo>
                    <a:pt x="2061100" y="4161079"/>
                  </a:lnTo>
                  <a:lnTo>
                    <a:pt x="2015613" y="4135165"/>
                  </a:lnTo>
                  <a:lnTo>
                    <a:pt x="1970212" y="4109301"/>
                  </a:lnTo>
                  <a:lnTo>
                    <a:pt x="1924896" y="4083488"/>
                  </a:lnTo>
                  <a:lnTo>
                    <a:pt x="1879667" y="4057724"/>
                  </a:lnTo>
                  <a:lnTo>
                    <a:pt x="1834525" y="4032010"/>
                  </a:lnTo>
                  <a:lnTo>
                    <a:pt x="1789468" y="4006346"/>
                  </a:lnTo>
                  <a:lnTo>
                    <a:pt x="1744498" y="3980732"/>
                  </a:lnTo>
                  <a:lnTo>
                    <a:pt x="1699615" y="3955168"/>
                  </a:lnTo>
                  <a:lnTo>
                    <a:pt x="1654819" y="3929652"/>
                  </a:lnTo>
                  <a:lnTo>
                    <a:pt x="1610109" y="3904187"/>
                  </a:lnTo>
                  <a:lnTo>
                    <a:pt x="1565487" y="3878770"/>
                  </a:lnTo>
                  <a:lnTo>
                    <a:pt x="1520951" y="3853403"/>
                  </a:lnTo>
                  <a:lnTo>
                    <a:pt x="1476503" y="3828084"/>
                  </a:lnTo>
                  <a:lnTo>
                    <a:pt x="1432143" y="3802815"/>
                  </a:lnTo>
                  <a:lnTo>
                    <a:pt x="1387869" y="3777594"/>
                  </a:lnTo>
                  <a:lnTo>
                    <a:pt x="1343684" y="3752422"/>
                  </a:lnTo>
                  <a:lnTo>
                    <a:pt x="1299586" y="3727299"/>
                  </a:lnTo>
                  <a:lnTo>
                    <a:pt x="1255576" y="3702224"/>
                  </a:lnTo>
                  <a:lnTo>
                    <a:pt x="1211654" y="3677198"/>
                  </a:lnTo>
                  <a:lnTo>
                    <a:pt x="1167820" y="3652220"/>
                  </a:lnTo>
                  <a:lnTo>
                    <a:pt x="1124075" y="3627290"/>
                  </a:lnTo>
                  <a:lnTo>
                    <a:pt x="1080418" y="3602408"/>
                  </a:lnTo>
                  <a:lnTo>
                    <a:pt x="1034410" y="3576184"/>
                  </a:lnTo>
                  <a:lnTo>
                    <a:pt x="988489" y="3550010"/>
                  </a:lnTo>
                  <a:lnTo>
                    <a:pt x="942657" y="3523885"/>
                  </a:lnTo>
                  <a:lnTo>
                    <a:pt x="896912" y="3497810"/>
                  </a:lnTo>
                  <a:lnTo>
                    <a:pt x="851255" y="3471784"/>
                  </a:lnTo>
                  <a:lnTo>
                    <a:pt x="805686" y="3445808"/>
                  </a:lnTo>
                  <a:lnTo>
                    <a:pt x="760206" y="3419881"/>
                  </a:lnTo>
                  <a:lnTo>
                    <a:pt x="714814" y="3394004"/>
                  </a:lnTo>
                  <a:lnTo>
                    <a:pt x="669510" y="3368177"/>
                  </a:lnTo>
                  <a:lnTo>
                    <a:pt x="624295" y="3342399"/>
                  </a:lnTo>
                  <a:lnTo>
                    <a:pt x="579169" y="3316670"/>
                  </a:lnTo>
                  <a:lnTo>
                    <a:pt x="534131" y="3290992"/>
                  </a:lnTo>
                  <a:lnTo>
                    <a:pt x="489183" y="3265362"/>
                  </a:lnTo>
                  <a:lnTo>
                    <a:pt x="444324" y="3239783"/>
                  </a:lnTo>
                  <a:lnTo>
                    <a:pt x="399555" y="3214253"/>
                  </a:lnTo>
                  <a:lnTo>
                    <a:pt x="354875" y="3188772"/>
                  </a:lnTo>
                  <a:lnTo>
                    <a:pt x="310284" y="3163341"/>
                  </a:lnTo>
                  <a:lnTo>
                    <a:pt x="265784" y="3137960"/>
                  </a:lnTo>
                  <a:lnTo>
                    <a:pt x="221373" y="3112628"/>
                  </a:lnTo>
                  <a:lnTo>
                    <a:pt x="177052" y="3087346"/>
                  </a:lnTo>
                  <a:lnTo>
                    <a:pt x="132822" y="3062114"/>
                  </a:lnTo>
                  <a:lnTo>
                    <a:pt x="88681" y="3036931"/>
                  </a:lnTo>
                  <a:lnTo>
                    <a:pt x="44632" y="3011798"/>
                  </a:lnTo>
                  <a:lnTo>
                    <a:pt x="673" y="29867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0703" y="843962"/>
              <a:ext cx="2820376" cy="4591781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0" y="0"/>
                  </a:moveTo>
                  <a:lnTo>
                    <a:pt x="673" y="2995782"/>
                  </a:lnTo>
                  <a:lnTo>
                    <a:pt x="2243908" y="4274308"/>
                  </a:lnTo>
                  <a:lnTo>
                    <a:pt x="2247267" y="3673313"/>
                  </a:lnTo>
                  <a:lnTo>
                    <a:pt x="2207907" y="3650705"/>
                  </a:lnTo>
                  <a:lnTo>
                    <a:pt x="2168908" y="3626629"/>
                  </a:lnTo>
                  <a:lnTo>
                    <a:pt x="2130288" y="3601122"/>
                  </a:lnTo>
                  <a:lnTo>
                    <a:pt x="2092066" y="3574223"/>
                  </a:lnTo>
                  <a:lnTo>
                    <a:pt x="2054261" y="3545968"/>
                  </a:lnTo>
                  <a:lnTo>
                    <a:pt x="2016891" y="3516397"/>
                  </a:lnTo>
                  <a:lnTo>
                    <a:pt x="1979977" y="3485548"/>
                  </a:lnTo>
                  <a:lnTo>
                    <a:pt x="1943535" y="3453457"/>
                  </a:lnTo>
                  <a:lnTo>
                    <a:pt x="1907587" y="3420164"/>
                  </a:lnTo>
                  <a:lnTo>
                    <a:pt x="1872149" y="3385706"/>
                  </a:lnTo>
                  <a:lnTo>
                    <a:pt x="1837241" y="3350121"/>
                  </a:lnTo>
                  <a:lnTo>
                    <a:pt x="1802882" y="3313447"/>
                  </a:lnTo>
                  <a:lnTo>
                    <a:pt x="1769091" y="3275722"/>
                  </a:lnTo>
                  <a:lnTo>
                    <a:pt x="1735887" y="3236984"/>
                  </a:lnTo>
                  <a:lnTo>
                    <a:pt x="1703288" y="3197271"/>
                  </a:lnTo>
                  <a:lnTo>
                    <a:pt x="1671313" y="3156621"/>
                  </a:lnTo>
                  <a:lnTo>
                    <a:pt x="1639982" y="3115072"/>
                  </a:lnTo>
                  <a:lnTo>
                    <a:pt x="1609312" y="3072662"/>
                  </a:lnTo>
                  <a:lnTo>
                    <a:pt x="1579324" y="3029428"/>
                  </a:lnTo>
                  <a:lnTo>
                    <a:pt x="1550035" y="2985410"/>
                  </a:lnTo>
                  <a:lnTo>
                    <a:pt x="1521464" y="2940644"/>
                  </a:lnTo>
                  <a:lnTo>
                    <a:pt x="1493631" y="2895169"/>
                  </a:lnTo>
                  <a:lnTo>
                    <a:pt x="1466554" y="2849022"/>
                  </a:lnTo>
                  <a:lnTo>
                    <a:pt x="1440253" y="2802242"/>
                  </a:lnTo>
                  <a:lnTo>
                    <a:pt x="1414745" y="2754867"/>
                  </a:lnTo>
                  <a:lnTo>
                    <a:pt x="1391248" y="2709308"/>
                  </a:lnTo>
                  <a:lnTo>
                    <a:pt x="1368476" y="2663230"/>
                  </a:lnTo>
                  <a:lnTo>
                    <a:pt x="1346446" y="2616662"/>
                  </a:lnTo>
                  <a:lnTo>
                    <a:pt x="1325175" y="2569634"/>
                  </a:lnTo>
                  <a:lnTo>
                    <a:pt x="1304679" y="2522176"/>
                  </a:lnTo>
                  <a:lnTo>
                    <a:pt x="1284973" y="2474319"/>
                  </a:lnTo>
                  <a:lnTo>
                    <a:pt x="1266075" y="2426093"/>
                  </a:lnTo>
                  <a:lnTo>
                    <a:pt x="1248001" y="2377527"/>
                  </a:lnTo>
                  <a:lnTo>
                    <a:pt x="1230766" y="2328652"/>
                  </a:lnTo>
                  <a:lnTo>
                    <a:pt x="1214388" y="2279499"/>
                  </a:lnTo>
                  <a:lnTo>
                    <a:pt x="1198882" y="2230096"/>
                  </a:lnTo>
                  <a:lnTo>
                    <a:pt x="1184265" y="2180475"/>
                  </a:lnTo>
                  <a:lnTo>
                    <a:pt x="1170553" y="2130665"/>
                  </a:lnTo>
                  <a:lnTo>
                    <a:pt x="1157763" y="2080696"/>
                  </a:lnTo>
                  <a:lnTo>
                    <a:pt x="1145910" y="2030599"/>
                  </a:lnTo>
                  <a:lnTo>
                    <a:pt x="1135011" y="1980404"/>
                  </a:lnTo>
                  <a:lnTo>
                    <a:pt x="1125083" y="1930140"/>
                  </a:lnTo>
                  <a:lnTo>
                    <a:pt x="1116141" y="1879839"/>
                  </a:lnTo>
                  <a:lnTo>
                    <a:pt x="1108202" y="1829529"/>
                  </a:lnTo>
                  <a:lnTo>
                    <a:pt x="1101282" y="1779241"/>
                  </a:lnTo>
                  <a:lnTo>
                    <a:pt x="1095397" y="1729006"/>
                  </a:lnTo>
                  <a:lnTo>
                    <a:pt x="1090564" y="1678853"/>
                  </a:lnTo>
                  <a:lnTo>
                    <a:pt x="1086800" y="1628813"/>
                  </a:lnTo>
                  <a:lnTo>
                    <a:pt x="1084119" y="1578915"/>
                  </a:lnTo>
                  <a:lnTo>
                    <a:pt x="1082539" y="1529190"/>
                  </a:lnTo>
                  <a:lnTo>
                    <a:pt x="1082076" y="1479668"/>
                  </a:lnTo>
                  <a:lnTo>
                    <a:pt x="1081266" y="1429369"/>
                  </a:lnTo>
                  <a:lnTo>
                    <a:pt x="1078661" y="1378842"/>
                  </a:lnTo>
                  <a:lnTo>
                    <a:pt x="1074306" y="1328173"/>
                  </a:lnTo>
                  <a:lnTo>
                    <a:pt x="1068247" y="1277447"/>
                  </a:lnTo>
                  <a:lnTo>
                    <a:pt x="1060529" y="1226753"/>
                  </a:lnTo>
                  <a:lnTo>
                    <a:pt x="1051199" y="1176178"/>
                  </a:lnTo>
                  <a:lnTo>
                    <a:pt x="1040302" y="1125807"/>
                  </a:lnTo>
                  <a:lnTo>
                    <a:pt x="1027884" y="1075727"/>
                  </a:lnTo>
                  <a:lnTo>
                    <a:pt x="1013989" y="1026026"/>
                  </a:lnTo>
                  <a:lnTo>
                    <a:pt x="998665" y="976791"/>
                  </a:lnTo>
                  <a:lnTo>
                    <a:pt x="981956" y="928107"/>
                  </a:lnTo>
                  <a:lnTo>
                    <a:pt x="963909" y="880063"/>
                  </a:lnTo>
                  <a:lnTo>
                    <a:pt x="944568" y="832744"/>
                  </a:lnTo>
                  <a:lnTo>
                    <a:pt x="923979" y="786237"/>
                  </a:lnTo>
                  <a:lnTo>
                    <a:pt x="902189" y="740630"/>
                  </a:lnTo>
                  <a:lnTo>
                    <a:pt x="879242" y="696009"/>
                  </a:lnTo>
                  <a:lnTo>
                    <a:pt x="851859" y="646669"/>
                  </a:lnTo>
                  <a:lnTo>
                    <a:pt x="823127" y="598841"/>
                  </a:lnTo>
                  <a:lnTo>
                    <a:pt x="793112" y="552645"/>
                  </a:lnTo>
                  <a:lnTo>
                    <a:pt x="761881" y="508202"/>
                  </a:lnTo>
                  <a:lnTo>
                    <a:pt x="729502" y="465631"/>
                  </a:lnTo>
                  <a:lnTo>
                    <a:pt x="696040" y="425054"/>
                  </a:lnTo>
                  <a:lnTo>
                    <a:pt x="661563" y="386590"/>
                  </a:lnTo>
                  <a:lnTo>
                    <a:pt x="626138" y="350361"/>
                  </a:lnTo>
                  <a:lnTo>
                    <a:pt x="589831" y="316485"/>
                  </a:lnTo>
                  <a:lnTo>
                    <a:pt x="552709" y="285085"/>
                  </a:lnTo>
                  <a:lnTo>
                    <a:pt x="514838" y="256279"/>
                  </a:lnTo>
                  <a:lnTo>
                    <a:pt x="476287" y="230190"/>
                  </a:lnTo>
                  <a:lnTo>
                    <a:pt x="437121" y="206935"/>
                  </a:lnTo>
                  <a:lnTo>
                    <a:pt x="397407" y="186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673" y="2995782"/>
                  </a:moveTo>
                  <a:lnTo>
                    <a:pt x="649" y="2944389"/>
                  </a:lnTo>
                  <a:lnTo>
                    <a:pt x="623" y="2892988"/>
                  </a:lnTo>
                  <a:lnTo>
                    <a:pt x="597" y="2841577"/>
                  </a:lnTo>
                  <a:lnTo>
                    <a:pt x="569" y="2790158"/>
                  </a:lnTo>
                  <a:lnTo>
                    <a:pt x="540" y="2738730"/>
                  </a:lnTo>
                  <a:lnTo>
                    <a:pt x="511" y="2687294"/>
                  </a:lnTo>
                  <a:lnTo>
                    <a:pt x="481" y="2635851"/>
                  </a:lnTo>
                  <a:lnTo>
                    <a:pt x="450" y="2584400"/>
                  </a:lnTo>
                  <a:lnTo>
                    <a:pt x="419" y="2532941"/>
                  </a:lnTo>
                  <a:lnTo>
                    <a:pt x="388" y="2481475"/>
                  </a:lnTo>
                  <a:lnTo>
                    <a:pt x="358" y="2430002"/>
                  </a:lnTo>
                  <a:lnTo>
                    <a:pt x="327" y="2378523"/>
                  </a:lnTo>
                  <a:lnTo>
                    <a:pt x="297" y="2327037"/>
                  </a:lnTo>
                  <a:lnTo>
                    <a:pt x="267" y="2275544"/>
                  </a:lnTo>
                  <a:lnTo>
                    <a:pt x="238" y="2224046"/>
                  </a:lnTo>
                  <a:lnTo>
                    <a:pt x="210" y="2172541"/>
                  </a:lnTo>
                  <a:lnTo>
                    <a:pt x="183" y="2121032"/>
                  </a:lnTo>
                  <a:lnTo>
                    <a:pt x="157" y="2069516"/>
                  </a:lnTo>
                  <a:lnTo>
                    <a:pt x="132" y="2017996"/>
                  </a:lnTo>
                  <a:lnTo>
                    <a:pt x="109" y="1966470"/>
                  </a:lnTo>
                  <a:lnTo>
                    <a:pt x="88" y="1914940"/>
                  </a:lnTo>
                  <a:lnTo>
                    <a:pt x="69" y="1863406"/>
                  </a:lnTo>
                  <a:lnTo>
                    <a:pt x="51" y="1811867"/>
                  </a:lnTo>
                  <a:lnTo>
                    <a:pt x="36" y="1760324"/>
                  </a:lnTo>
                  <a:lnTo>
                    <a:pt x="23" y="1708777"/>
                  </a:lnTo>
                  <a:lnTo>
                    <a:pt x="13" y="1657227"/>
                  </a:lnTo>
                  <a:lnTo>
                    <a:pt x="6" y="1605673"/>
                  </a:lnTo>
                  <a:lnTo>
                    <a:pt x="1" y="1554116"/>
                  </a:lnTo>
                  <a:lnTo>
                    <a:pt x="0" y="1502557"/>
                  </a:lnTo>
                  <a:lnTo>
                    <a:pt x="0" y="1452590"/>
                  </a:lnTo>
                  <a:lnTo>
                    <a:pt x="0" y="1402615"/>
                  </a:lnTo>
                  <a:lnTo>
                    <a:pt x="0" y="0"/>
                  </a:lnTo>
                  <a:lnTo>
                    <a:pt x="43713" y="20665"/>
                  </a:lnTo>
                  <a:lnTo>
                    <a:pt x="87541" y="41338"/>
                  </a:lnTo>
                  <a:lnTo>
                    <a:pt x="131482" y="62024"/>
                  </a:lnTo>
                  <a:lnTo>
                    <a:pt x="175534" y="82726"/>
                  </a:lnTo>
                  <a:lnTo>
                    <a:pt x="219697" y="103449"/>
                  </a:lnTo>
                  <a:lnTo>
                    <a:pt x="263967" y="124198"/>
                  </a:lnTo>
                  <a:lnTo>
                    <a:pt x="308343" y="144976"/>
                  </a:lnTo>
                  <a:lnTo>
                    <a:pt x="352824" y="165788"/>
                  </a:lnTo>
                  <a:lnTo>
                    <a:pt x="397407" y="186637"/>
                  </a:lnTo>
                  <a:lnTo>
                    <a:pt x="437121" y="206935"/>
                  </a:lnTo>
                  <a:lnTo>
                    <a:pt x="476287" y="230190"/>
                  </a:lnTo>
                  <a:lnTo>
                    <a:pt x="514838" y="256279"/>
                  </a:lnTo>
                  <a:lnTo>
                    <a:pt x="552709" y="285085"/>
                  </a:lnTo>
                  <a:lnTo>
                    <a:pt x="589831" y="316485"/>
                  </a:lnTo>
                  <a:lnTo>
                    <a:pt x="626138" y="350361"/>
                  </a:lnTo>
                  <a:lnTo>
                    <a:pt x="661563" y="386590"/>
                  </a:lnTo>
                  <a:lnTo>
                    <a:pt x="696040" y="425054"/>
                  </a:lnTo>
                  <a:lnTo>
                    <a:pt x="729502" y="465631"/>
                  </a:lnTo>
                  <a:lnTo>
                    <a:pt x="761881" y="508202"/>
                  </a:lnTo>
                  <a:lnTo>
                    <a:pt x="793112" y="552645"/>
                  </a:lnTo>
                  <a:lnTo>
                    <a:pt x="823127" y="598841"/>
                  </a:lnTo>
                  <a:lnTo>
                    <a:pt x="851859" y="646669"/>
                  </a:lnTo>
                  <a:lnTo>
                    <a:pt x="879242" y="696009"/>
                  </a:lnTo>
                  <a:lnTo>
                    <a:pt x="902189" y="740630"/>
                  </a:lnTo>
                  <a:lnTo>
                    <a:pt x="923979" y="786237"/>
                  </a:lnTo>
                  <a:lnTo>
                    <a:pt x="944568" y="832744"/>
                  </a:lnTo>
                  <a:lnTo>
                    <a:pt x="963909" y="880063"/>
                  </a:lnTo>
                  <a:lnTo>
                    <a:pt x="981956" y="928107"/>
                  </a:lnTo>
                  <a:lnTo>
                    <a:pt x="998665" y="976791"/>
                  </a:lnTo>
                  <a:lnTo>
                    <a:pt x="1013989" y="1026026"/>
                  </a:lnTo>
                  <a:lnTo>
                    <a:pt x="1027884" y="1075727"/>
                  </a:lnTo>
                  <a:lnTo>
                    <a:pt x="1040302" y="1125807"/>
                  </a:lnTo>
                  <a:lnTo>
                    <a:pt x="1051199" y="1176178"/>
                  </a:lnTo>
                  <a:lnTo>
                    <a:pt x="1060529" y="1226753"/>
                  </a:lnTo>
                  <a:lnTo>
                    <a:pt x="1068247" y="1277447"/>
                  </a:lnTo>
                  <a:lnTo>
                    <a:pt x="1074306" y="1328173"/>
                  </a:lnTo>
                  <a:lnTo>
                    <a:pt x="1078661" y="1378842"/>
                  </a:lnTo>
                  <a:lnTo>
                    <a:pt x="1081266" y="1429369"/>
                  </a:lnTo>
                  <a:lnTo>
                    <a:pt x="1082076" y="1479668"/>
                  </a:lnTo>
                  <a:lnTo>
                    <a:pt x="1082539" y="1529190"/>
                  </a:lnTo>
                  <a:lnTo>
                    <a:pt x="1084119" y="1578915"/>
                  </a:lnTo>
                  <a:lnTo>
                    <a:pt x="1086800" y="1628813"/>
                  </a:lnTo>
                  <a:lnTo>
                    <a:pt x="1090564" y="1678853"/>
                  </a:lnTo>
                  <a:lnTo>
                    <a:pt x="1095397" y="1729006"/>
                  </a:lnTo>
                  <a:lnTo>
                    <a:pt x="1101282" y="1779241"/>
                  </a:lnTo>
                  <a:lnTo>
                    <a:pt x="1108202" y="1829529"/>
                  </a:lnTo>
                  <a:lnTo>
                    <a:pt x="1116141" y="1879839"/>
                  </a:lnTo>
                  <a:lnTo>
                    <a:pt x="1125083" y="1930140"/>
                  </a:lnTo>
                  <a:lnTo>
                    <a:pt x="1135011" y="1980404"/>
                  </a:lnTo>
                  <a:lnTo>
                    <a:pt x="1145910" y="2030599"/>
                  </a:lnTo>
                  <a:lnTo>
                    <a:pt x="1157763" y="2080696"/>
                  </a:lnTo>
                  <a:lnTo>
                    <a:pt x="1170553" y="2130665"/>
                  </a:lnTo>
                  <a:lnTo>
                    <a:pt x="1184265" y="2180475"/>
                  </a:lnTo>
                  <a:lnTo>
                    <a:pt x="1198882" y="2230096"/>
                  </a:lnTo>
                  <a:lnTo>
                    <a:pt x="1214388" y="2279499"/>
                  </a:lnTo>
                  <a:lnTo>
                    <a:pt x="1230766" y="2328652"/>
                  </a:lnTo>
                  <a:lnTo>
                    <a:pt x="1248001" y="2377527"/>
                  </a:lnTo>
                  <a:lnTo>
                    <a:pt x="1266075" y="2426093"/>
                  </a:lnTo>
                  <a:lnTo>
                    <a:pt x="1284973" y="2474319"/>
                  </a:lnTo>
                  <a:lnTo>
                    <a:pt x="1304679" y="2522176"/>
                  </a:lnTo>
                  <a:lnTo>
                    <a:pt x="1325175" y="2569634"/>
                  </a:lnTo>
                  <a:lnTo>
                    <a:pt x="1346446" y="2616662"/>
                  </a:lnTo>
                  <a:lnTo>
                    <a:pt x="1368476" y="2663230"/>
                  </a:lnTo>
                  <a:lnTo>
                    <a:pt x="1391248" y="2709308"/>
                  </a:lnTo>
                  <a:lnTo>
                    <a:pt x="1414745" y="2754867"/>
                  </a:lnTo>
                  <a:lnTo>
                    <a:pt x="1440253" y="2802242"/>
                  </a:lnTo>
                  <a:lnTo>
                    <a:pt x="1466554" y="2849022"/>
                  </a:lnTo>
                  <a:lnTo>
                    <a:pt x="1493631" y="2895169"/>
                  </a:lnTo>
                  <a:lnTo>
                    <a:pt x="1521464" y="2940644"/>
                  </a:lnTo>
                  <a:lnTo>
                    <a:pt x="1550035" y="2985410"/>
                  </a:lnTo>
                  <a:lnTo>
                    <a:pt x="1579324" y="3029428"/>
                  </a:lnTo>
                  <a:lnTo>
                    <a:pt x="1609312" y="3072662"/>
                  </a:lnTo>
                  <a:lnTo>
                    <a:pt x="1639982" y="3115072"/>
                  </a:lnTo>
                  <a:lnTo>
                    <a:pt x="1671313" y="3156621"/>
                  </a:lnTo>
                  <a:lnTo>
                    <a:pt x="1703288" y="3197271"/>
                  </a:lnTo>
                  <a:lnTo>
                    <a:pt x="1735887" y="3236984"/>
                  </a:lnTo>
                  <a:lnTo>
                    <a:pt x="1769091" y="3275722"/>
                  </a:lnTo>
                  <a:lnTo>
                    <a:pt x="1802882" y="3313447"/>
                  </a:lnTo>
                  <a:lnTo>
                    <a:pt x="1837241" y="3350121"/>
                  </a:lnTo>
                  <a:lnTo>
                    <a:pt x="1872149" y="3385706"/>
                  </a:lnTo>
                  <a:lnTo>
                    <a:pt x="1907587" y="3420164"/>
                  </a:lnTo>
                  <a:lnTo>
                    <a:pt x="1943535" y="3453457"/>
                  </a:lnTo>
                  <a:lnTo>
                    <a:pt x="1979977" y="3485548"/>
                  </a:lnTo>
                  <a:lnTo>
                    <a:pt x="2016891" y="3516397"/>
                  </a:lnTo>
                  <a:lnTo>
                    <a:pt x="2054261" y="3545968"/>
                  </a:lnTo>
                  <a:lnTo>
                    <a:pt x="2092066" y="3574223"/>
                  </a:lnTo>
                  <a:lnTo>
                    <a:pt x="2130288" y="3601122"/>
                  </a:lnTo>
                  <a:lnTo>
                    <a:pt x="2168908" y="3626629"/>
                  </a:lnTo>
                  <a:lnTo>
                    <a:pt x="2207907" y="3650705"/>
                  </a:lnTo>
                  <a:lnTo>
                    <a:pt x="2247267" y="3673313"/>
                  </a:lnTo>
                  <a:lnTo>
                    <a:pt x="2246955" y="3723497"/>
                  </a:lnTo>
                  <a:lnTo>
                    <a:pt x="2246650" y="3773667"/>
                  </a:lnTo>
                  <a:lnTo>
                    <a:pt x="2246354" y="3823820"/>
                  </a:lnTo>
                  <a:lnTo>
                    <a:pt x="2246064" y="3873957"/>
                  </a:lnTo>
                  <a:lnTo>
                    <a:pt x="2245781" y="3924075"/>
                  </a:lnTo>
                  <a:lnTo>
                    <a:pt x="2245503" y="3974175"/>
                  </a:lnTo>
                  <a:lnTo>
                    <a:pt x="2245229" y="4024254"/>
                  </a:lnTo>
                  <a:lnTo>
                    <a:pt x="2244960" y="4074312"/>
                  </a:lnTo>
                  <a:lnTo>
                    <a:pt x="2244694" y="4124347"/>
                  </a:lnTo>
                  <a:lnTo>
                    <a:pt x="2244430" y="4174359"/>
                  </a:lnTo>
                  <a:lnTo>
                    <a:pt x="2244169" y="4224346"/>
                  </a:lnTo>
                  <a:lnTo>
                    <a:pt x="2243908" y="4274308"/>
                  </a:lnTo>
                  <a:lnTo>
                    <a:pt x="2198078" y="4248192"/>
                  </a:lnTo>
                  <a:lnTo>
                    <a:pt x="2152334" y="4222126"/>
                  </a:lnTo>
                  <a:lnTo>
                    <a:pt x="2106676" y="4196111"/>
                  </a:lnTo>
                  <a:lnTo>
                    <a:pt x="2061103" y="4170147"/>
                  </a:lnTo>
                  <a:lnTo>
                    <a:pt x="2015616" y="4144233"/>
                  </a:lnTo>
                  <a:lnTo>
                    <a:pt x="1970215" y="4118369"/>
                  </a:lnTo>
                  <a:lnTo>
                    <a:pt x="1924899" y="4092556"/>
                  </a:lnTo>
                  <a:lnTo>
                    <a:pt x="1879670" y="4066792"/>
                  </a:lnTo>
                  <a:lnTo>
                    <a:pt x="1834528" y="4041078"/>
                  </a:lnTo>
                  <a:lnTo>
                    <a:pt x="1789471" y="4015414"/>
                  </a:lnTo>
                  <a:lnTo>
                    <a:pt x="1744501" y="3989800"/>
                  </a:lnTo>
                  <a:lnTo>
                    <a:pt x="1699618" y="3964235"/>
                  </a:lnTo>
                  <a:lnTo>
                    <a:pt x="1654822" y="3938720"/>
                  </a:lnTo>
                  <a:lnTo>
                    <a:pt x="1610112" y="3913254"/>
                  </a:lnTo>
                  <a:lnTo>
                    <a:pt x="1565490" y="3887838"/>
                  </a:lnTo>
                  <a:lnTo>
                    <a:pt x="1520954" y="3862470"/>
                  </a:lnTo>
                  <a:lnTo>
                    <a:pt x="1476506" y="3837152"/>
                  </a:lnTo>
                  <a:lnTo>
                    <a:pt x="1432145" y="3811883"/>
                  </a:lnTo>
                  <a:lnTo>
                    <a:pt x="1387872" y="3786662"/>
                  </a:lnTo>
                  <a:lnTo>
                    <a:pt x="1343686" y="3761490"/>
                  </a:lnTo>
                  <a:lnTo>
                    <a:pt x="1299589" y="3736367"/>
                  </a:lnTo>
                  <a:lnTo>
                    <a:pt x="1255579" y="3711292"/>
                  </a:lnTo>
                  <a:lnTo>
                    <a:pt x="1211657" y="3686266"/>
                  </a:lnTo>
                  <a:lnTo>
                    <a:pt x="1167823" y="3661287"/>
                  </a:lnTo>
                  <a:lnTo>
                    <a:pt x="1124077" y="3636358"/>
                  </a:lnTo>
                  <a:lnTo>
                    <a:pt x="1080420" y="3611476"/>
                  </a:lnTo>
                  <a:lnTo>
                    <a:pt x="1034412" y="3585252"/>
                  </a:lnTo>
                  <a:lnTo>
                    <a:pt x="988492" y="3559078"/>
                  </a:lnTo>
                  <a:lnTo>
                    <a:pt x="942659" y="3532954"/>
                  </a:lnTo>
                  <a:lnTo>
                    <a:pt x="896915" y="3506879"/>
                  </a:lnTo>
                  <a:lnTo>
                    <a:pt x="851258" y="3480853"/>
                  </a:lnTo>
                  <a:lnTo>
                    <a:pt x="805689" y="3454877"/>
                  </a:lnTo>
                  <a:lnTo>
                    <a:pt x="760208" y="3428951"/>
                  </a:lnTo>
                  <a:lnTo>
                    <a:pt x="714816" y="3403074"/>
                  </a:lnTo>
                  <a:lnTo>
                    <a:pt x="669513" y="3377246"/>
                  </a:lnTo>
                  <a:lnTo>
                    <a:pt x="624298" y="3351468"/>
                  </a:lnTo>
                  <a:lnTo>
                    <a:pt x="579171" y="3325740"/>
                  </a:lnTo>
                  <a:lnTo>
                    <a:pt x="534134" y="3300061"/>
                  </a:lnTo>
                  <a:lnTo>
                    <a:pt x="489186" y="3274431"/>
                  </a:lnTo>
                  <a:lnTo>
                    <a:pt x="444327" y="3248852"/>
                  </a:lnTo>
                  <a:lnTo>
                    <a:pt x="399557" y="3223321"/>
                  </a:lnTo>
                  <a:lnTo>
                    <a:pt x="354877" y="3197841"/>
                  </a:lnTo>
                  <a:lnTo>
                    <a:pt x="310286" y="3172410"/>
                  </a:lnTo>
                  <a:lnTo>
                    <a:pt x="265786" y="3147028"/>
                  </a:lnTo>
                  <a:lnTo>
                    <a:pt x="221375" y="3121696"/>
                  </a:lnTo>
                  <a:lnTo>
                    <a:pt x="177054" y="3096414"/>
                  </a:lnTo>
                  <a:lnTo>
                    <a:pt x="132823" y="3071182"/>
                  </a:lnTo>
                  <a:lnTo>
                    <a:pt x="88682" y="3045999"/>
                  </a:lnTo>
                  <a:lnTo>
                    <a:pt x="44632" y="3020866"/>
                  </a:lnTo>
                  <a:lnTo>
                    <a:pt x="673" y="2995782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6592" y="4502634"/>
              <a:ext cx="573405" cy="932180"/>
            </a:xfrm>
            <a:custGeom>
              <a:avLst/>
              <a:gdLst/>
              <a:ahLst/>
              <a:cxnLst/>
              <a:rect l="l" t="t" r="r" b="b"/>
              <a:pathLst>
                <a:path w="573405" h="932179">
                  <a:moveTo>
                    <a:pt x="573218" y="0"/>
                  </a:moveTo>
                  <a:lnTo>
                    <a:pt x="1653" y="338115"/>
                  </a:lnTo>
                  <a:lnTo>
                    <a:pt x="0" y="932083"/>
                  </a:lnTo>
                  <a:lnTo>
                    <a:pt x="87901" y="882246"/>
                  </a:lnTo>
                  <a:lnTo>
                    <a:pt x="482607" y="655203"/>
                  </a:lnTo>
                  <a:lnTo>
                    <a:pt x="570722" y="605311"/>
                  </a:lnTo>
                  <a:lnTo>
                    <a:pt x="5732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0902663" y="7539151"/>
            <a:ext cx="3502660" cy="2945765"/>
            <a:chOff x="10902663" y="7539151"/>
            <a:chExt cx="3502660" cy="294576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3095" y="7601469"/>
              <a:ext cx="2889250" cy="2883535"/>
            </a:xfrm>
            <a:custGeom>
              <a:avLst/>
              <a:gdLst/>
              <a:ahLst/>
              <a:cxnLst/>
              <a:rect l="l" t="t" r="r" b="b"/>
              <a:pathLst>
                <a:path w="2889250" h="2883534">
                  <a:moveTo>
                    <a:pt x="0" y="0"/>
                  </a:moveTo>
                  <a:lnTo>
                    <a:pt x="1163" y="2882995"/>
                  </a:lnTo>
                  <a:lnTo>
                    <a:pt x="2888646" y="2881248"/>
                  </a:lnTo>
                  <a:lnTo>
                    <a:pt x="2885036" y="2339844"/>
                  </a:lnTo>
                  <a:lnTo>
                    <a:pt x="2836320" y="2338958"/>
                  </a:lnTo>
                  <a:lnTo>
                    <a:pt x="2788015" y="2336490"/>
                  </a:lnTo>
                  <a:lnTo>
                    <a:pt x="2740145" y="2332465"/>
                  </a:lnTo>
                  <a:lnTo>
                    <a:pt x="2692735" y="2326908"/>
                  </a:lnTo>
                  <a:lnTo>
                    <a:pt x="2645811" y="2319844"/>
                  </a:lnTo>
                  <a:lnTo>
                    <a:pt x="2599397" y="2311298"/>
                  </a:lnTo>
                  <a:lnTo>
                    <a:pt x="2553519" y="2301296"/>
                  </a:lnTo>
                  <a:lnTo>
                    <a:pt x="2508201" y="2289862"/>
                  </a:lnTo>
                  <a:lnTo>
                    <a:pt x="2463468" y="2277022"/>
                  </a:lnTo>
                  <a:lnTo>
                    <a:pt x="2419346" y="2262801"/>
                  </a:lnTo>
                  <a:lnTo>
                    <a:pt x="2375860" y="2247225"/>
                  </a:lnTo>
                  <a:lnTo>
                    <a:pt x="2333034" y="2230317"/>
                  </a:lnTo>
                  <a:lnTo>
                    <a:pt x="2290894" y="2212105"/>
                  </a:lnTo>
                  <a:lnTo>
                    <a:pt x="2249464" y="2192612"/>
                  </a:lnTo>
                  <a:lnTo>
                    <a:pt x="2208769" y="2171863"/>
                  </a:lnTo>
                  <a:lnTo>
                    <a:pt x="2168836" y="2149885"/>
                  </a:lnTo>
                  <a:lnTo>
                    <a:pt x="2129688" y="2126703"/>
                  </a:lnTo>
                  <a:lnTo>
                    <a:pt x="2091350" y="2102340"/>
                  </a:lnTo>
                  <a:lnTo>
                    <a:pt x="2053848" y="2076823"/>
                  </a:lnTo>
                  <a:lnTo>
                    <a:pt x="2017207" y="2050177"/>
                  </a:lnTo>
                  <a:lnTo>
                    <a:pt x="1981451" y="2022427"/>
                  </a:lnTo>
                  <a:lnTo>
                    <a:pt x="1946606" y="1993598"/>
                  </a:lnTo>
                  <a:lnTo>
                    <a:pt x="1912697" y="1963716"/>
                  </a:lnTo>
                  <a:lnTo>
                    <a:pt x="1879749" y="1932805"/>
                  </a:lnTo>
                  <a:lnTo>
                    <a:pt x="1847786" y="1900890"/>
                  </a:lnTo>
                  <a:lnTo>
                    <a:pt x="1816834" y="1867998"/>
                  </a:lnTo>
                  <a:lnTo>
                    <a:pt x="1786917" y="1834152"/>
                  </a:lnTo>
                  <a:lnTo>
                    <a:pt x="1758062" y="1799379"/>
                  </a:lnTo>
                  <a:lnTo>
                    <a:pt x="1730292" y="1763703"/>
                  </a:lnTo>
                  <a:lnTo>
                    <a:pt x="1703633" y="1727149"/>
                  </a:lnTo>
                  <a:lnTo>
                    <a:pt x="1678110" y="1689744"/>
                  </a:lnTo>
                  <a:lnTo>
                    <a:pt x="1653748" y="1651511"/>
                  </a:lnTo>
                  <a:lnTo>
                    <a:pt x="1630571" y="1612476"/>
                  </a:lnTo>
                  <a:lnTo>
                    <a:pt x="1608605" y="1572664"/>
                  </a:lnTo>
                  <a:lnTo>
                    <a:pt x="1587876" y="1532101"/>
                  </a:lnTo>
                  <a:lnTo>
                    <a:pt x="1568407" y="1490812"/>
                  </a:lnTo>
                  <a:lnTo>
                    <a:pt x="1550224" y="1448821"/>
                  </a:lnTo>
                  <a:lnTo>
                    <a:pt x="1533352" y="1406155"/>
                  </a:lnTo>
                  <a:lnTo>
                    <a:pt x="1517816" y="1362837"/>
                  </a:lnTo>
                  <a:lnTo>
                    <a:pt x="1503641" y="1318894"/>
                  </a:lnTo>
                  <a:lnTo>
                    <a:pt x="1490852" y="1274350"/>
                  </a:lnTo>
                  <a:lnTo>
                    <a:pt x="1479473" y="1229232"/>
                  </a:lnTo>
                  <a:lnTo>
                    <a:pt x="1469531" y="1183562"/>
                  </a:lnTo>
                  <a:lnTo>
                    <a:pt x="1461050" y="1137368"/>
                  </a:lnTo>
                  <a:lnTo>
                    <a:pt x="1454055" y="1090674"/>
                  </a:lnTo>
                  <a:lnTo>
                    <a:pt x="1448571" y="1043506"/>
                  </a:lnTo>
                  <a:lnTo>
                    <a:pt x="1444623" y="995888"/>
                  </a:lnTo>
                  <a:lnTo>
                    <a:pt x="1442236" y="947846"/>
                  </a:lnTo>
                  <a:lnTo>
                    <a:pt x="1441436" y="899405"/>
                  </a:lnTo>
                  <a:lnTo>
                    <a:pt x="1440189" y="851697"/>
                  </a:lnTo>
                  <a:lnTo>
                    <a:pt x="1436489" y="804633"/>
                  </a:lnTo>
                  <a:lnTo>
                    <a:pt x="1430398" y="758276"/>
                  </a:lnTo>
                  <a:lnTo>
                    <a:pt x="1421976" y="712687"/>
                  </a:lnTo>
                  <a:lnTo>
                    <a:pt x="1411287" y="667930"/>
                  </a:lnTo>
                  <a:lnTo>
                    <a:pt x="1398393" y="624065"/>
                  </a:lnTo>
                  <a:lnTo>
                    <a:pt x="1383355" y="581157"/>
                  </a:lnTo>
                  <a:lnTo>
                    <a:pt x="1366235" y="539266"/>
                  </a:lnTo>
                  <a:lnTo>
                    <a:pt x="1347096" y="498456"/>
                  </a:lnTo>
                  <a:lnTo>
                    <a:pt x="1326000" y="458789"/>
                  </a:lnTo>
                  <a:lnTo>
                    <a:pt x="1303008" y="420326"/>
                  </a:lnTo>
                  <a:lnTo>
                    <a:pt x="1278183" y="383132"/>
                  </a:lnTo>
                  <a:lnTo>
                    <a:pt x="1251587" y="347267"/>
                  </a:lnTo>
                  <a:lnTo>
                    <a:pt x="1223282" y="312794"/>
                  </a:lnTo>
                  <a:lnTo>
                    <a:pt x="1193330" y="279776"/>
                  </a:lnTo>
                  <a:lnTo>
                    <a:pt x="1161792" y="248275"/>
                  </a:lnTo>
                  <a:lnTo>
                    <a:pt x="1128732" y="218353"/>
                  </a:lnTo>
                  <a:lnTo>
                    <a:pt x="1094211" y="190072"/>
                  </a:lnTo>
                  <a:lnTo>
                    <a:pt x="1058290" y="163496"/>
                  </a:lnTo>
                  <a:lnTo>
                    <a:pt x="1021034" y="138686"/>
                  </a:lnTo>
                  <a:lnTo>
                    <a:pt x="982502" y="115704"/>
                  </a:lnTo>
                  <a:lnTo>
                    <a:pt x="942758" y="94614"/>
                  </a:lnTo>
                  <a:lnTo>
                    <a:pt x="901863" y="75477"/>
                  </a:lnTo>
                  <a:lnTo>
                    <a:pt x="859879" y="58356"/>
                  </a:lnTo>
                  <a:lnTo>
                    <a:pt x="816869" y="43313"/>
                  </a:lnTo>
                  <a:lnTo>
                    <a:pt x="772894" y="30410"/>
                  </a:lnTo>
                  <a:lnTo>
                    <a:pt x="728017" y="19710"/>
                  </a:lnTo>
                  <a:lnTo>
                    <a:pt x="682300" y="11275"/>
                  </a:lnTo>
                  <a:lnTo>
                    <a:pt x="635804" y="5168"/>
                  </a:lnTo>
                  <a:lnTo>
                    <a:pt x="588592" y="1451"/>
                  </a:lnTo>
                  <a:lnTo>
                    <a:pt x="540726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0848" y="7608193"/>
              <a:ext cx="2339975" cy="2338070"/>
            </a:xfrm>
            <a:custGeom>
              <a:avLst/>
              <a:gdLst/>
              <a:ahLst/>
              <a:cxnLst/>
              <a:rect l="l" t="t" r="r" b="b"/>
              <a:pathLst>
                <a:path w="2339975" h="2338070">
                  <a:moveTo>
                    <a:pt x="0" y="0"/>
                  </a:moveTo>
                  <a:lnTo>
                    <a:pt x="47798" y="1247"/>
                  </a:lnTo>
                  <a:lnTo>
                    <a:pt x="94946" y="4948"/>
                  </a:lnTo>
                  <a:lnTo>
                    <a:pt x="141383" y="11041"/>
                  </a:lnTo>
                  <a:lnTo>
                    <a:pt x="187045" y="19462"/>
                  </a:lnTo>
                  <a:lnTo>
                    <a:pt x="231871" y="30151"/>
                  </a:lnTo>
                  <a:lnTo>
                    <a:pt x="275798" y="43044"/>
                  </a:lnTo>
                  <a:lnTo>
                    <a:pt x="318764" y="58080"/>
                  </a:lnTo>
                  <a:lnTo>
                    <a:pt x="360708" y="75196"/>
                  </a:lnTo>
                  <a:lnTo>
                    <a:pt x="401566" y="94331"/>
                  </a:lnTo>
                  <a:lnTo>
                    <a:pt x="441277" y="115421"/>
                  </a:lnTo>
                  <a:lnTo>
                    <a:pt x="479778" y="138405"/>
                  </a:lnTo>
                  <a:lnTo>
                    <a:pt x="517007" y="163221"/>
                  </a:lnTo>
                  <a:lnTo>
                    <a:pt x="552902" y="189806"/>
                  </a:lnTo>
                  <a:lnTo>
                    <a:pt x="587402" y="218099"/>
                  </a:lnTo>
                  <a:lnTo>
                    <a:pt x="620442" y="248036"/>
                  </a:lnTo>
                  <a:lnTo>
                    <a:pt x="651962" y="279556"/>
                  </a:lnTo>
                  <a:lnTo>
                    <a:pt x="681900" y="312597"/>
                  </a:lnTo>
                  <a:lnTo>
                    <a:pt x="710192" y="347096"/>
                  </a:lnTo>
                  <a:lnTo>
                    <a:pt x="736777" y="382991"/>
                  </a:lnTo>
                  <a:lnTo>
                    <a:pt x="761593" y="420221"/>
                  </a:lnTo>
                  <a:lnTo>
                    <a:pt x="784577" y="458722"/>
                  </a:lnTo>
                  <a:lnTo>
                    <a:pt x="805668" y="498433"/>
                  </a:lnTo>
                  <a:lnTo>
                    <a:pt x="824802" y="539291"/>
                  </a:lnTo>
                  <a:lnTo>
                    <a:pt x="841919" y="581234"/>
                  </a:lnTo>
                  <a:lnTo>
                    <a:pt x="856954" y="624201"/>
                  </a:lnTo>
                  <a:lnTo>
                    <a:pt x="869848" y="668128"/>
                  </a:lnTo>
                  <a:lnTo>
                    <a:pt x="880536" y="712954"/>
                  </a:lnTo>
                  <a:lnTo>
                    <a:pt x="888958" y="758616"/>
                  </a:lnTo>
                  <a:lnTo>
                    <a:pt x="895050" y="805052"/>
                  </a:lnTo>
                  <a:lnTo>
                    <a:pt x="898751" y="852201"/>
                  </a:lnTo>
                  <a:lnTo>
                    <a:pt x="899999" y="899999"/>
                  </a:lnTo>
                </a:path>
                <a:path w="2339975" h="2338070">
                  <a:moveTo>
                    <a:pt x="2339975" y="2338066"/>
                  </a:moveTo>
                  <a:lnTo>
                    <a:pt x="2291475" y="2337264"/>
                  </a:lnTo>
                  <a:lnTo>
                    <a:pt x="2243378" y="2334877"/>
                  </a:lnTo>
                  <a:lnTo>
                    <a:pt x="2195707" y="2330929"/>
                  </a:lnTo>
                  <a:lnTo>
                    <a:pt x="2148488" y="2325446"/>
                  </a:lnTo>
                  <a:lnTo>
                    <a:pt x="2101746" y="2318452"/>
                  </a:lnTo>
                  <a:lnTo>
                    <a:pt x="2055506" y="2309973"/>
                  </a:lnTo>
                  <a:lnTo>
                    <a:pt x="2009794" y="2300035"/>
                  </a:lnTo>
                  <a:lnTo>
                    <a:pt x="1964635" y="2288661"/>
                  </a:lnTo>
                  <a:lnTo>
                    <a:pt x="1920054" y="2275878"/>
                  </a:lnTo>
                  <a:lnTo>
                    <a:pt x="1876075" y="2261711"/>
                  </a:lnTo>
                  <a:lnTo>
                    <a:pt x="1832725" y="2246185"/>
                  </a:lnTo>
                  <a:lnTo>
                    <a:pt x="1790029" y="2229325"/>
                  </a:lnTo>
                  <a:lnTo>
                    <a:pt x="1748011" y="2211156"/>
                  </a:lnTo>
                  <a:lnTo>
                    <a:pt x="1706697" y="2191703"/>
                  </a:lnTo>
                  <a:lnTo>
                    <a:pt x="1666112" y="2170993"/>
                  </a:lnTo>
                  <a:lnTo>
                    <a:pt x="1626282" y="2149049"/>
                  </a:lnTo>
                  <a:lnTo>
                    <a:pt x="1587231" y="2125897"/>
                  </a:lnTo>
                  <a:lnTo>
                    <a:pt x="1548985" y="2101563"/>
                  </a:lnTo>
                  <a:lnTo>
                    <a:pt x="1511568" y="2076071"/>
                  </a:lnTo>
                  <a:lnTo>
                    <a:pt x="1475007" y="2049447"/>
                  </a:lnTo>
                  <a:lnTo>
                    <a:pt x="1439326" y="2021715"/>
                  </a:lnTo>
                  <a:lnTo>
                    <a:pt x="1404551" y="1992902"/>
                  </a:lnTo>
                  <a:lnTo>
                    <a:pt x="1370706" y="1963032"/>
                  </a:lnTo>
                  <a:lnTo>
                    <a:pt x="1337817" y="1932131"/>
                  </a:lnTo>
                  <a:lnTo>
                    <a:pt x="1305910" y="1900223"/>
                  </a:lnTo>
                  <a:lnTo>
                    <a:pt x="1275008" y="1867334"/>
                  </a:lnTo>
                  <a:lnTo>
                    <a:pt x="1245138" y="1833490"/>
                  </a:lnTo>
                  <a:lnTo>
                    <a:pt x="1216325" y="1798714"/>
                  </a:lnTo>
                  <a:lnTo>
                    <a:pt x="1188594" y="1763033"/>
                  </a:lnTo>
                  <a:lnTo>
                    <a:pt x="1161970" y="1726472"/>
                  </a:lnTo>
                  <a:lnTo>
                    <a:pt x="1136478" y="1689056"/>
                  </a:lnTo>
                  <a:lnTo>
                    <a:pt x="1112143" y="1650810"/>
                  </a:lnTo>
                  <a:lnTo>
                    <a:pt x="1088992" y="1611759"/>
                  </a:lnTo>
                  <a:lnTo>
                    <a:pt x="1067048" y="1571928"/>
                  </a:lnTo>
                  <a:lnTo>
                    <a:pt x="1046337" y="1531343"/>
                  </a:lnTo>
                  <a:lnTo>
                    <a:pt x="1026885" y="1490029"/>
                  </a:lnTo>
                  <a:lnTo>
                    <a:pt x="1008716" y="1448012"/>
                  </a:lnTo>
                  <a:lnTo>
                    <a:pt x="991856" y="1405315"/>
                  </a:lnTo>
                  <a:lnTo>
                    <a:pt x="976330" y="1361965"/>
                  </a:lnTo>
                  <a:lnTo>
                    <a:pt x="962162" y="1317987"/>
                  </a:lnTo>
                  <a:lnTo>
                    <a:pt x="949379" y="1273405"/>
                  </a:lnTo>
                  <a:lnTo>
                    <a:pt x="938006" y="1228246"/>
                  </a:lnTo>
                  <a:lnTo>
                    <a:pt x="928067" y="1182534"/>
                  </a:lnTo>
                  <a:lnTo>
                    <a:pt x="919589" y="1136295"/>
                  </a:lnTo>
                  <a:lnTo>
                    <a:pt x="912595" y="1089553"/>
                  </a:lnTo>
                  <a:lnTo>
                    <a:pt x="907111" y="1042334"/>
                  </a:lnTo>
                  <a:lnTo>
                    <a:pt x="903163" y="994663"/>
                  </a:lnTo>
                  <a:lnTo>
                    <a:pt x="900776" y="946565"/>
                  </a:lnTo>
                  <a:lnTo>
                    <a:pt x="899975" y="89806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6473" y="7542961"/>
              <a:ext cx="3495040" cy="1930400"/>
            </a:xfrm>
            <a:custGeom>
              <a:avLst/>
              <a:gdLst/>
              <a:ahLst/>
              <a:cxnLst/>
              <a:rect l="l" t="t" r="r" b="b"/>
              <a:pathLst>
                <a:path w="3495040" h="1930400">
                  <a:moveTo>
                    <a:pt x="0" y="964915"/>
                  </a:moveTo>
                  <a:lnTo>
                    <a:pt x="3494970" y="964915"/>
                  </a:lnTo>
                </a:path>
                <a:path w="3495040" h="1930400">
                  <a:moveTo>
                    <a:pt x="964911" y="1929827"/>
                  </a:moveTo>
                  <a:lnTo>
                    <a:pt x="964911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1877645" y="8080136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13350669" y="8820859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R48mm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1329503" y="6230651"/>
            <a:ext cx="2893060" cy="732790"/>
            <a:chOff x="11329503" y="6230651"/>
            <a:chExt cx="2893060" cy="73279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5852" y="6237000"/>
              <a:ext cx="2880000" cy="719992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5852" y="6237000"/>
              <a:ext cx="2880360" cy="720090"/>
            </a:xfrm>
            <a:custGeom>
              <a:avLst/>
              <a:gdLst/>
              <a:ahLst/>
              <a:cxnLst/>
              <a:rect l="l" t="t" r="r" b="b"/>
              <a:pathLst>
                <a:path w="2880359" h="720090">
                  <a:moveTo>
                    <a:pt x="0" y="0"/>
                  </a:moveTo>
                  <a:lnTo>
                    <a:pt x="2880000" y="0"/>
                  </a:lnTo>
                  <a:lnTo>
                    <a:pt x="2880000" y="719992"/>
                  </a:lnTo>
                  <a:lnTo>
                    <a:pt x="0" y="71999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98" y="7607819"/>
            <a:ext cx="2889250" cy="2884805"/>
          </a:xfrm>
          <a:custGeom>
            <a:avLst/>
            <a:gdLst/>
            <a:ahLst/>
            <a:cxnLst/>
            <a:rect l="l" t="t" r="r" b="b"/>
            <a:pathLst>
              <a:path w="2889250" h="2884804">
                <a:moveTo>
                  <a:pt x="0" y="2884741"/>
                </a:moveTo>
                <a:lnTo>
                  <a:pt x="0" y="0"/>
                </a:lnTo>
                <a:lnTo>
                  <a:pt x="540000" y="0"/>
                </a:lnTo>
              </a:path>
              <a:path w="2889250" h="2884804">
                <a:moveTo>
                  <a:pt x="2325" y="2881248"/>
                </a:moveTo>
                <a:lnTo>
                  <a:pt x="2888646" y="2881248"/>
                </a:lnTo>
                <a:lnTo>
                  <a:pt x="2888646" y="2341248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4202" y="6392853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24mm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65116" y="1002307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1865271" y="7539151"/>
            <a:ext cx="2712085" cy="2952750"/>
            <a:chOff x="11865271" y="7539151"/>
            <a:chExt cx="2712085" cy="295275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9084" y="7542961"/>
              <a:ext cx="0" cy="2402840"/>
            </a:xfrm>
            <a:custGeom>
              <a:avLst/>
              <a:gdLst/>
              <a:ahLst/>
              <a:cxnLst/>
              <a:rect l="l" t="t" r="r" b="b"/>
              <a:pathLst>
                <a:path h="2402840">
                  <a:moveTo>
                    <a:pt x="0" y="24022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5267" y="7883001"/>
              <a:ext cx="2345055" cy="1552575"/>
            </a:xfrm>
            <a:custGeom>
              <a:avLst/>
              <a:gdLst/>
              <a:ahLst/>
              <a:cxnLst/>
              <a:rect l="l" t="t" r="r" b="b"/>
              <a:pathLst>
                <a:path w="2345055" h="1552575">
                  <a:moveTo>
                    <a:pt x="647026" y="0"/>
                  </a:moveTo>
                  <a:lnTo>
                    <a:pt x="555980" y="34848"/>
                  </a:lnTo>
                  <a:lnTo>
                    <a:pt x="558482" y="35763"/>
                  </a:lnTo>
                  <a:lnTo>
                    <a:pt x="560933" y="36728"/>
                  </a:lnTo>
                  <a:lnTo>
                    <a:pt x="587044" y="53213"/>
                  </a:lnTo>
                  <a:lnTo>
                    <a:pt x="0" y="622896"/>
                  </a:lnTo>
                  <a:lnTo>
                    <a:pt x="5016" y="628065"/>
                  </a:lnTo>
                  <a:lnTo>
                    <a:pt x="592048" y="58369"/>
                  </a:lnTo>
                  <a:lnTo>
                    <a:pt x="592848" y="59270"/>
                  </a:lnTo>
                  <a:lnTo>
                    <a:pt x="594385" y="61125"/>
                  </a:lnTo>
                  <a:lnTo>
                    <a:pt x="609473" y="89966"/>
                  </a:lnTo>
                  <a:lnTo>
                    <a:pt x="635012" y="28778"/>
                  </a:lnTo>
                  <a:lnTo>
                    <a:pt x="647026" y="0"/>
                  </a:lnTo>
                  <a:close/>
                </a:path>
                <a:path w="2345055" h="1552575">
                  <a:moveTo>
                    <a:pt x="2344813" y="628230"/>
                  </a:moveTo>
                  <a:lnTo>
                    <a:pt x="2340178" y="622731"/>
                  </a:lnTo>
                  <a:lnTo>
                    <a:pt x="1302842" y="1498168"/>
                  </a:lnTo>
                  <a:lnTo>
                    <a:pt x="1302105" y="1497215"/>
                  </a:lnTo>
                  <a:lnTo>
                    <a:pt x="1287665" y="1465440"/>
                  </a:lnTo>
                  <a:lnTo>
                    <a:pt x="1243952" y="1552575"/>
                  </a:lnTo>
                  <a:lnTo>
                    <a:pt x="1330147" y="1526286"/>
                  </a:lnTo>
                  <a:lnTo>
                    <a:pt x="1337195" y="1524139"/>
                  </a:lnTo>
                  <a:lnTo>
                    <a:pt x="1334770" y="1523047"/>
                  </a:lnTo>
                  <a:lnTo>
                    <a:pt x="1307490" y="1503667"/>
                  </a:lnTo>
                  <a:lnTo>
                    <a:pt x="2344813" y="628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52191" y="9946734"/>
              <a:ext cx="321310" cy="541655"/>
            </a:xfrm>
            <a:custGeom>
              <a:avLst/>
              <a:gdLst/>
              <a:ahLst/>
              <a:cxnLst/>
              <a:rect l="l" t="t" r="r" b="b"/>
              <a:pathLst>
                <a:path w="321309" h="541654">
                  <a:moveTo>
                    <a:pt x="0" y="541336"/>
                  </a:moveTo>
                  <a:lnTo>
                    <a:pt x="320766" y="541336"/>
                  </a:lnTo>
                </a:path>
                <a:path w="321309" h="541654">
                  <a:moveTo>
                    <a:pt x="0" y="0"/>
                  </a:moveTo>
                  <a:lnTo>
                    <a:pt x="3207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31186" y="9948322"/>
              <a:ext cx="76835" cy="538480"/>
            </a:xfrm>
            <a:custGeom>
              <a:avLst/>
              <a:gdLst/>
              <a:ahLst/>
              <a:cxnLst/>
              <a:rect l="l" t="t" r="r" b="b"/>
              <a:pathLst>
                <a:path w="76834" h="538479">
                  <a:moveTo>
                    <a:pt x="0" y="448550"/>
                  </a:moveTo>
                  <a:lnTo>
                    <a:pt x="38404" y="538161"/>
                  </a:lnTo>
                  <a:lnTo>
                    <a:pt x="57706" y="493124"/>
                  </a:lnTo>
                  <a:lnTo>
                    <a:pt x="34805" y="493124"/>
                  </a:lnTo>
                  <a:lnTo>
                    <a:pt x="34803" y="458057"/>
                  </a:lnTo>
                  <a:lnTo>
                    <a:pt x="2401" y="449712"/>
                  </a:lnTo>
                  <a:lnTo>
                    <a:pt x="0" y="448550"/>
                  </a:lnTo>
                  <a:close/>
                </a:path>
                <a:path w="76834" h="538479">
                  <a:moveTo>
                    <a:pt x="34805" y="458057"/>
                  </a:moveTo>
                  <a:lnTo>
                    <a:pt x="34805" y="493124"/>
                  </a:lnTo>
                  <a:lnTo>
                    <a:pt x="42005" y="493124"/>
                  </a:lnTo>
                  <a:lnTo>
                    <a:pt x="42005" y="458151"/>
                  </a:lnTo>
                  <a:lnTo>
                    <a:pt x="38404" y="458151"/>
                  </a:lnTo>
                  <a:lnTo>
                    <a:pt x="36004" y="458114"/>
                  </a:lnTo>
                  <a:lnTo>
                    <a:pt x="34805" y="458057"/>
                  </a:lnTo>
                  <a:close/>
                </a:path>
                <a:path w="76834" h="538479">
                  <a:moveTo>
                    <a:pt x="76809" y="448550"/>
                  </a:moveTo>
                  <a:lnTo>
                    <a:pt x="42005" y="458057"/>
                  </a:lnTo>
                  <a:lnTo>
                    <a:pt x="42005" y="493124"/>
                  </a:lnTo>
                  <a:lnTo>
                    <a:pt x="57706" y="493124"/>
                  </a:lnTo>
                  <a:lnTo>
                    <a:pt x="76809" y="448550"/>
                  </a:lnTo>
                  <a:close/>
                </a:path>
                <a:path w="76834" h="538479">
                  <a:moveTo>
                    <a:pt x="38404" y="80009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458057"/>
                  </a:lnTo>
                  <a:lnTo>
                    <a:pt x="36004" y="458114"/>
                  </a:lnTo>
                  <a:lnTo>
                    <a:pt x="38404" y="458151"/>
                  </a:lnTo>
                  <a:lnTo>
                    <a:pt x="40806" y="458114"/>
                  </a:lnTo>
                  <a:lnTo>
                    <a:pt x="42003" y="45805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538479">
                  <a:moveTo>
                    <a:pt x="42005" y="458057"/>
                  </a:moveTo>
                  <a:lnTo>
                    <a:pt x="40806" y="458114"/>
                  </a:lnTo>
                  <a:lnTo>
                    <a:pt x="38404" y="458151"/>
                  </a:lnTo>
                  <a:lnTo>
                    <a:pt x="42005" y="458151"/>
                  </a:lnTo>
                  <a:close/>
                </a:path>
                <a:path w="76834" h="53847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53847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53847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53847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509" y="718185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7760" y="7281321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12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0969004" y="7281321"/>
            <a:ext cx="897255" cy="3209290"/>
            <a:chOff x="10969004" y="7281321"/>
            <a:chExt cx="897255" cy="320929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423" y="7281321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h="297179">
                  <a:moveTo>
                    <a:pt x="0" y="0"/>
                  </a:moveTo>
                  <a:lnTo>
                    <a:pt x="0" y="2968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8011" y="7320619"/>
              <a:ext cx="538480" cy="76835"/>
            </a:xfrm>
            <a:custGeom>
              <a:avLst/>
              <a:gdLst/>
              <a:ahLst/>
              <a:cxnLst/>
              <a:rect l="l" t="t" r="r" b="b"/>
              <a:pathLst>
                <a:path w="5384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4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38479" h="76834">
                  <a:moveTo>
                    <a:pt x="448550" y="0"/>
                  </a:moveTo>
                  <a:lnTo>
                    <a:pt x="458114" y="40805"/>
                  </a:lnTo>
                  <a:lnTo>
                    <a:pt x="458000" y="43206"/>
                  </a:lnTo>
                  <a:lnTo>
                    <a:pt x="448550" y="76809"/>
                  </a:lnTo>
                  <a:lnTo>
                    <a:pt x="529763" y="42003"/>
                  </a:lnTo>
                  <a:lnTo>
                    <a:pt x="493124" y="42003"/>
                  </a:lnTo>
                  <a:lnTo>
                    <a:pt x="493124" y="34804"/>
                  </a:lnTo>
                  <a:lnTo>
                    <a:pt x="529760" y="34804"/>
                  </a:lnTo>
                  <a:lnTo>
                    <a:pt x="448550" y="0"/>
                  </a:lnTo>
                  <a:close/>
                </a:path>
                <a:path w="538479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4" y="42003"/>
                  </a:lnTo>
                  <a:lnTo>
                    <a:pt x="80104" y="34804"/>
                  </a:lnTo>
                  <a:close/>
                </a:path>
                <a:path w="538479" h="76834">
                  <a:moveTo>
                    <a:pt x="458057" y="34804"/>
                  </a:moveTo>
                  <a:lnTo>
                    <a:pt x="80104" y="34804"/>
                  </a:lnTo>
                  <a:lnTo>
                    <a:pt x="80104" y="42003"/>
                  </a:lnTo>
                  <a:lnTo>
                    <a:pt x="458057" y="42003"/>
                  </a:lnTo>
                  <a:lnTo>
                    <a:pt x="458057" y="34804"/>
                  </a:lnTo>
                  <a:close/>
                </a:path>
                <a:path w="538479" h="76834">
                  <a:moveTo>
                    <a:pt x="529760" y="34804"/>
                  </a:moveTo>
                  <a:lnTo>
                    <a:pt x="493124" y="34804"/>
                  </a:lnTo>
                  <a:lnTo>
                    <a:pt x="493124" y="42003"/>
                  </a:lnTo>
                  <a:lnTo>
                    <a:pt x="529763" y="42003"/>
                  </a:lnTo>
                  <a:lnTo>
                    <a:pt x="538161" y="38404"/>
                  </a:lnTo>
                  <a:lnTo>
                    <a:pt x="52976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69004" y="7603618"/>
              <a:ext cx="311150" cy="2882900"/>
            </a:xfrm>
            <a:custGeom>
              <a:avLst/>
              <a:gdLst/>
              <a:ahLst/>
              <a:cxnLst/>
              <a:rect l="l" t="t" r="r" b="b"/>
              <a:pathLst>
                <a:path w="311150" h="2882900">
                  <a:moveTo>
                    <a:pt x="0" y="2882826"/>
                  </a:moveTo>
                  <a:lnTo>
                    <a:pt x="296863" y="2882826"/>
                  </a:lnTo>
                </a:path>
                <a:path w="311150" h="2882900">
                  <a:moveTo>
                    <a:pt x="0" y="0"/>
                  </a:moveTo>
                  <a:lnTo>
                    <a:pt x="31113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5903" y="7602988"/>
              <a:ext cx="76835" cy="2884170"/>
            </a:xfrm>
            <a:custGeom>
              <a:avLst/>
              <a:gdLst/>
              <a:ahLst/>
              <a:cxnLst/>
              <a:rect l="l" t="t" r="r" b="b"/>
              <a:pathLst>
                <a:path w="76834" h="2884170">
                  <a:moveTo>
                    <a:pt x="0" y="2794074"/>
                  </a:moveTo>
                  <a:lnTo>
                    <a:pt x="38404" y="2883686"/>
                  </a:lnTo>
                  <a:lnTo>
                    <a:pt x="57705" y="2838650"/>
                  </a:lnTo>
                  <a:lnTo>
                    <a:pt x="34804" y="2838650"/>
                  </a:lnTo>
                  <a:lnTo>
                    <a:pt x="34802" y="2803582"/>
                  </a:lnTo>
                  <a:lnTo>
                    <a:pt x="2400" y="2795238"/>
                  </a:lnTo>
                  <a:lnTo>
                    <a:pt x="0" y="2794074"/>
                  </a:lnTo>
                  <a:close/>
                </a:path>
                <a:path w="76834" h="2884170">
                  <a:moveTo>
                    <a:pt x="34804" y="2803582"/>
                  </a:moveTo>
                  <a:lnTo>
                    <a:pt x="34804" y="2838650"/>
                  </a:lnTo>
                  <a:lnTo>
                    <a:pt x="42003" y="2838650"/>
                  </a:lnTo>
                  <a:lnTo>
                    <a:pt x="42003" y="2803676"/>
                  </a:lnTo>
                  <a:lnTo>
                    <a:pt x="38404" y="2803676"/>
                  </a:lnTo>
                  <a:lnTo>
                    <a:pt x="36003" y="2803640"/>
                  </a:lnTo>
                  <a:lnTo>
                    <a:pt x="34804" y="2803582"/>
                  </a:lnTo>
                  <a:close/>
                </a:path>
                <a:path w="76834" h="2884170">
                  <a:moveTo>
                    <a:pt x="76809" y="2794074"/>
                  </a:moveTo>
                  <a:lnTo>
                    <a:pt x="42003" y="2803582"/>
                  </a:lnTo>
                  <a:lnTo>
                    <a:pt x="42003" y="2838650"/>
                  </a:lnTo>
                  <a:lnTo>
                    <a:pt x="57705" y="2838650"/>
                  </a:lnTo>
                  <a:lnTo>
                    <a:pt x="76809" y="2794074"/>
                  </a:lnTo>
                  <a:close/>
                </a:path>
                <a:path w="76834" h="288417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03582"/>
                  </a:lnTo>
                  <a:lnTo>
                    <a:pt x="36003" y="2803640"/>
                  </a:lnTo>
                  <a:lnTo>
                    <a:pt x="38404" y="2803676"/>
                  </a:lnTo>
                  <a:lnTo>
                    <a:pt x="40805" y="2803640"/>
                  </a:lnTo>
                  <a:lnTo>
                    <a:pt x="42002" y="280358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884170">
                  <a:moveTo>
                    <a:pt x="42003" y="2803582"/>
                  </a:moveTo>
                  <a:lnTo>
                    <a:pt x="40805" y="2803640"/>
                  </a:lnTo>
                  <a:lnTo>
                    <a:pt x="38404" y="2803676"/>
                  </a:lnTo>
                  <a:lnTo>
                    <a:pt x="42003" y="2803676"/>
                  </a:lnTo>
                  <a:close/>
                </a:path>
                <a:path w="76834" h="288417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88417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88417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88417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4215" y="8867378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0957186" y="6231337"/>
            <a:ext cx="321310" cy="726440"/>
            <a:chOff x="10957186" y="6231337"/>
            <a:chExt cx="321310" cy="726440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7186" y="6234937"/>
              <a:ext cx="321310" cy="718820"/>
            </a:xfrm>
            <a:custGeom>
              <a:avLst/>
              <a:gdLst/>
              <a:ahLst/>
              <a:cxnLst/>
              <a:rect l="l" t="t" r="r" b="b"/>
              <a:pathLst>
                <a:path w="321309" h="718820">
                  <a:moveTo>
                    <a:pt x="0" y="718724"/>
                  </a:moveTo>
                  <a:lnTo>
                    <a:pt x="320767" y="718724"/>
                  </a:lnTo>
                </a:path>
                <a:path w="321309" h="718820">
                  <a:moveTo>
                    <a:pt x="0" y="0"/>
                  </a:moveTo>
                  <a:lnTo>
                    <a:pt x="32076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2682" y="6237043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09">
                  <a:moveTo>
                    <a:pt x="0" y="624902"/>
                  </a:moveTo>
                  <a:lnTo>
                    <a:pt x="38404" y="714513"/>
                  </a:lnTo>
                  <a:lnTo>
                    <a:pt x="57705" y="669477"/>
                  </a:lnTo>
                  <a:lnTo>
                    <a:pt x="34805" y="669477"/>
                  </a:lnTo>
                  <a:lnTo>
                    <a:pt x="34803" y="634410"/>
                  </a:lnTo>
                  <a:lnTo>
                    <a:pt x="2401" y="626065"/>
                  </a:lnTo>
                  <a:lnTo>
                    <a:pt x="0" y="624902"/>
                  </a:lnTo>
                  <a:close/>
                </a:path>
                <a:path w="76834" h="715009">
                  <a:moveTo>
                    <a:pt x="34805" y="634410"/>
                  </a:moveTo>
                  <a:lnTo>
                    <a:pt x="34805" y="669477"/>
                  </a:lnTo>
                  <a:lnTo>
                    <a:pt x="42005" y="669477"/>
                  </a:lnTo>
                  <a:lnTo>
                    <a:pt x="42005" y="634503"/>
                  </a:lnTo>
                  <a:lnTo>
                    <a:pt x="38404" y="634503"/>
                  </a:lnTo>
                  <a:lnTo>
                    <a:pt x="36004" y="634467"/>
                  </a:lnTo>
                  <a:lnTo>
                    <a:pt x="34805" y="634410"/>
                  </a:lnTo>
                  <a:close/>
                </a:path>
                <a:path w="76834" h="715009">
                  <a:moveTo>
                    <a:pt x="76809" y="624902"/>
                  </a:moveTo>
                  <a:lnTo>
                    <a:pt x="42005" y="634410"/>
                  </a:lnTo>
                  <a:lnTo>
                    <a:pt x="42005" y="669477"/>
                  </a:lnTo>
                  <a:lnTo>
                    <a:pt x="57705" y="669477"/>
                  </a:lnTo>
                  <a:lnTo>
                    <a:pt x="76809" y="624902"/>
                  </a:lnTo>
                  <a:close/>
                </a:path>
                <a:path w="76834" h="71500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4410"/>
                  </a:lnTo>
                  <a:lnTo>
                    <a:pt x="36004" y="634467"/>
                  </a:lnTo>
                  <a:lnTo>
                    <a:pt x="38404" y="634503"/>
                  </a:lnTo>
                  <a:lnTo>
                    <a:pt x="40806" y="634467"/>
                  </a:lnTo>
                  <a:lnTo>
                    <a:pt x="42003" y="63441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5009">
                  <a:moveTo>
                    <a:pt x="42005" y="634410"/>
                  </a:moveTo>
                  <a:lnTo>
                    <a:pt x="40806" y="634467"/>
                  </a:lnTo>
                  <a:lnTo>
                    <a:pt x="38404" y="634503"/>
                  </a:lnTo>
                  <a:lnTo>
                    <a:pt x="42005" y="634503"/>
                  </a:lnTo>
                  <a:close/>
                </a:path>
                <a:path w="76834" h="71500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500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500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500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1329171" y="5869148"/>
            <a:ext cx="2890520" cy="311150"/>
            <a:chOff x="11329171" y="5869148"/>
            <a:chExt cx="2890520" cy="311150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771" y="5869148"/>
              <a:ext cx="2882900" cy="311150"/>
            </a:xfrm>
            <a:custGeom>
              <a:avLst/>
              <a:gdLst/>
              <a:ahLst/>
              <a:cxnLst/>
              <a:rect l="l" t="t" r="r" b="b"/>
              <a:pathLst>
                <a:path w="2882900" h="311150">
                  <a:moveTo>
                    <a:pt x="0" y="0"/>
                  </a:moveTo>
                  <a:lnTo>
                    <a:pt x="0" y="296863"/>
                  </a:lnTo>
                </a:path>
                <a:path w="2882900" h="311150">
                  <a:moveTo>
                    <a:pt x="2882828" y="0"/>
                  </a:moveTo>
                  <a:lnTo>
                    <a:pt x="2882828" y="3111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543" y="5966045"/>
              <a:ext cx="2884170" cy="76835"/>
            </a:xfrm>
            <a:custGeom>
              <a:avLst/>
              <a:gdLst/>
              <a:ahLst/>
              <a:cxnLst/>
              <a:rect l="l" t="t" r="r" b="b"/>
              <a:pathLst>
                <a:path w="288416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884169" h="76835">
                  <a:moveTo>
                    <a:pt x="2794076" y="0"/>
                  </a:moveTo>
                  <a:lnTo>
                    <a:pt x="2803640" y="40806"/>
                  </a:lnTo>
                  <a:lnTo>
                    <a:pt x="2803525" y="43207"/>
                  </a:lnTo>
                  <a:lnTo>
                    <a:pt x="2794076" y="76809"/>
                  </a:lnTo>
                  <a:lnTo>
                    <a:pt x="2875286" y="42005"/>
                  </a:lnTo>
                  <a:lnTo>
                    <a:pt x="2838650" y="42005"/>
                  </a:lnTo>
                  <a:lnTo>
                    <a:pt x="2838650" y="34805"/>
                  </a:lnTo>
                  <a:lnTo>
                    <a:pt x="2875289" y="34805"/>
                  </a:lnTo>
                  <a:lnTo>
                    <a:pt x="2794076" y="0"/>
                  </a:lnTo>
                  <a:close/>
                </a:path>
                <a:path w="2884169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884169" h="76835">
                  <a:moveTo>
                    <a:pt x="280358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803582" y="42005"/>
                  </a:lnTo>
                  <a:lnTo>
                    <a:pt x="2803582" y="34805"/>
                  </a:lnTo>
                  <a:close/>
                </a:path>
                <a:path w="2884169" h="76835">
                  <a:moveTo>
                    <a:pt x="2875289" y="34805"/>
                  </a:moveTo>
                  <a:lnTo>
                    <a:pt x="2838650" y="34805"/>
                  </a:lnTo>
                  <a:lnTo>
                    <a:pt x="2838650" y="42005"/>
                  </a:lnTo>
                  <a:lnTo>
                    <a:pt x="2875286" y="42005"/>
                  </a:lnTo>
                  <a:lnTo>
                    <a:pt x="2883687" y="38404"/>
                  </a:lnTo>
                  <a:lnTo>
                    <a:pt x="287528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78958" y="249643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12010" y="5258683"/>
            <a:ext cx="183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41275">
              <a:lnSpc>
                <a:spcPts val="1095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9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6708" y="9076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606" y="133085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45085" rIns="0" bIns="0" rtlCol="0">
            <a:spAutoFit/>
          </a:bodyPr>
          <a:lstStyle/>
          <a:p>
            <a:pPr marL="54610" marR="51435" indent="-635" algn="ctr">
              <a:lnSpc>
                <a:spcPts val="1789"/>
              </a:lnSpc>
              <a:spcBef>
                <a:spcPts val="35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58966" y="158421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0988" y="869807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7879086" y="1780236"/>
            <a:ext cx="1281430" cy="1281430"/>
            <a:chOff x="7879086" y="1780236"/>
            <a:chExt cx="1281430" cy="1281430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9086" y="1780236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30">
                  <a:moveTo>
                    <a:pt x="1281296" y="0"/>
                  </a:moveTo>
                  <a:lnTo>
                    <a:pt x="0" y="0"/>
                  </a:lnTo>
                  <a:lnTo>
                    <a:pt x="0" y="1281297"/>
                  </a:lnTo>
                  <a:lnTo>
                    <a:pt x="1281296" y="1281297"/>
                  </a:lnTo>
                  <a:lnTo>
                    <a:pt x="12812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49878"/>
              <a:ext cx="1142365" cy="417830"/>
            </a:xfrm>
            <a:custGeom>
              <a:avLst/>
              <a:gdLst/>
              <a:ahLst/>
              <a:cxnLst/>
              <a:rect l="l" t="t" r="r" b="b"/>
              <a:pathLst>
                <a:path w="1142365" h="417830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417830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1142365" h="417830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1142365" h="417830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11417" y="250685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39268" y="334251"/>
                  </a:lnTo>
                  <a:lnTo>
                    <a:pt x="167132" y="334251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417830">
                  <a:moveTo>
                    <a:pt x="194983" y="222834"/>
                  </a:move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22834"/>
                  </a:lnTo>
                  <a:close/>
                </a:path>
                <a:path w="1142365" h="417830">
                  <a:moveTo>
                    <a:pt x="222834" y="250685"/>
                  </a:move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250685"/>
                  </a:lnTo>
                  <a:close/>
                </a:path>
                <a:path w="1142365" h="417830">
                  <a:moveTo>
                    <a:pt x="278549" y="139268"/>
                  </a:moveTo>
                  <a:lnTo>
                    <a:pt x="250685" y="139268"/>
                  </a:lnTo>
                  <a:lnTo>
                    <a:pt x="250685" y="83566"/>
                  </a:lnTo>
                  <a:lnTo>
                    <a:pt x="222834" y="83566"/>
                  </a:lnTo>
                  <a:lnTo>
                    <a:pt x="222834" y="194983"/>
                  </a:lnTo>
                  <a:lnTo>
                    <a:pt x="250685" y="194983"/>
                  </a:lnTo>
                  <a:lnTo>
                    <a:pt x="250685" y="167119"/>
                  </a:lnTo>
                  <a:lnTo>
                    <a:pt x="278549" y="167119"/>
                  </a:lnTo>
                  <a:lnTo>
                    <a:pt x="278549" y="139268"/>
                  </a:lnTo>
                  <a:close/>
                </a:path>
                <a:path w="1142365" h="417830">
                  <a:moveTo>
                    <a:pt x="278549" y="55702"/>
                  </a:moveTo>
                  <a:lnTo>
                    <a:pt x="250685" y="55702"/>
                  </a:lnTo>
                  <a:lnTo>
                    <a:pt x="250685" y="83566"/>
                  </a:lnTo>
                  <a:lnTo>
                    <a:pt x="278549" y="83566"/>
                  </a:lnTo>
                  <a:lnTo>
                    <a:pt x="278549" y="55702"/>
                  </a:lnTo>
                  <a:close/>
                </a:path>
                <a:path w="1142365" h="417830">
                  <a:moveTo>
                    <a:pt x="306400" y="167119"/>
                  </a:moveTo>
                  <a:lnTo>
                    <a:pt x="278549" y="167119"/>
                  </a:lnTo>
                  <a:lnTo>
                    <a:pt x="278549" y="194983"/>
                  </a:lnTo>
                  <a:lnTo>
                    <a:pt x="306400" y="194983"/>
                  </a:lnTo>
                  <a:lnTo>
                    <a:pt x="306400" y="167119"/>
                  </a:lnTo>
                  <a:close/>
                </a:path>
                <a:path w="1142365" h="417830">
                  <a:moveTo>
                    <a:pt x="306400" y="111417"/>
                  </a:moveTo>
                  <a:lnTo>
                    <a:pt x="278549" y="111417"/>
                  </a:lnTo>
                  <a:lnTo>
                    <a:pt x="278549" y="139268"/>
                  </a:lnTo>
                  <a:lnTo>
                    <a:pt x="306400" y="139268"/>
                  </a:lnTo>
                  <a:lnTo>
                    <a:pt x="306400" y="111417"/>
                  </a:lnTo>
                  <a:close/>
                </a:path>
                <a:path w="1142365" h="417830">
                  <a:moveTo>
                    <a:pt x="306400" y="0"/>
                  </a:moveTo>
                  <a:lnTo>
                    <a:pt x="278549" y="0"/>
                  </a:lnTo>
                  <a:lnTo>
                    <a:pt x="250685" y="0"/>
                  </a:lnTo>
                  <a:lnTo>
                    <a:pt x="222834" y="0"/>
                  </a:lnTo>
                  <a:lnTo>
                    <a:pt x="222834" y="55702"/>
                  </a:lnTo>
                  <a:lnTo>
                    <a:pt x="250685" y="55702"/>
                  </a:lnTo>
                  <a:lnTo>
                    <a:pt x="250685" y="27851"/>
                  </a:lnTo>
                  <a:lnTo>
                    <a:pt x="278549" y="27851"/>
                  </a:lnTo>
                  <a:lnTo>
                    <a:pt x="306400" y="27851"/>
                  </a:lnTo>
                  <a:lnTo>
                    <a:pt x="306400" y="0"/>
                  </a:lnTo>
                  <a:close/>
                </a:path>
                <a:path w="1142365" h="417830">
                  <a:moveTo>
                    <a:pt x="334251" y="139268"/>
                  </a:moveTo>
                  <a:lnTo>
                    <a:pt x="306400" y="139268"/>
                  </a:lnTo>
                  <a:lnTo>
                    <a:pt x="306400" y="167119"/>
                  </a:lnTo>
                  <a:lnTo>
                    <a:pt x="334251" y="167119"/>
                  </a:lnTo>
                  <a:lnTo>
                    <a:pt x="334251" y="139268"/>
                  </a:lnTo>
                  <a:close/>
                </a:path>
                <a:path w="1142365" h="417830">
                  <a:moveTo>
                    <a:pt x="362102" y="306400"/>
                  </a:moveTo>
                  <a:lnTo>
                    <a:pt x="334251" y="306400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62102" y="306400"/>
                  </a:lnTo>
                  <a:close/>
                </a:path>
                <a:path w="1142365" h="417830">
                  <a:moveTo>
                    <a:pt x="389966" y="139268"/>
                  </a:moveTo>
                  <a:lnTo>
                    <a:pt x="362102" y="139268"/>
                  </a:lnTo>
                  <a:lnTo>
                    <a:pt x="362102" y="167119"/>
                  </a:lnTo>
                  <a:lnTo>
                    <a:pt x="389966" y="167119"/>
                  </a:lnTo>
                  <a:lnTo>
                    <a:pt x="389966" y="139268"/>
                  </a:lnTo>
                  <a:close/>
                </a:path>
                <a:path w="1142365" h="417830">
                  <a:moveTo>
                    <a:pt x="417817" y="278536"/>
                  </a:moveTo>
                  <a:lnTo>
                    <a:pt x="389966" y="278536"/>
                  </a:lnTo>
                  <a:lnTo>
                    <a:pt x="389966" y="334251"/>
                  </a:lnTo>
                  <a:lnTo>
                    <a:pt x="417817" y="334251"/>
                  </a:lnTo>
                  <a:lnTo>
                    <a:pt x="417817" y="278536"/>
                  </a:lnTo>
                  <a:close/>
                </a:path>
                <a:path w="1142365" h="417830">
                  <a:moveTo>
                    <a:pt x="417817" y="167119"/>
                  </a:move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167119"/>
                  </a:lnTo>
                  <a:close/>
                </a:path>
                <a:path w="1142365" h="417830">
                  <a:moveTo>
                    <a:pt x="417817" y="111417"/>
                  </a:moveTo>
                  <a:lnTo>
                    <a:pt x="389966" y="111417"/>
                  </a:lnTo>
                  <a:lnTo>
                    <a:pt x="389966" y="139268"/>
                  </a:lnTo>
                  <a:lnTo>
                    <a:pt x="417817" y="139268"/>
                  </a:lnTo>
                  <a:lnTo>
                    <a:pt x="417817" y="111417"/>
                  </a:lnTo>
                  <a:close/>
                </a:path>
                <a:path w="1142365" h="417830">
                  <a:moveTo>
                    <a:pt x="445668" y="194983"/>
                  </a:moveTo>
                  <a:lnTo>
                    <a:pt x="417817" y="194983"/>
                  </a:lnTo>
                  <a:lnTo>
                    <a:pt x="417817" y="222834"/>
                  </a:lnTo>
                  <a:lnTo>
                    <a:pt x="445668" y="222834"/>
                  </a:lnTo>
                  <a:lnTo>
                    <a:pt x="445668" y="194983"/>
                  </a:lnTo>
                  <a:close/>
                </a:path>
                <a:path w="1142365" h="417830">
                  <a:moveTo>
                    <a:pt x="445668" y="83566"/>
                  </a:moveTo>
                  <a:lnTo>
                    <a:pt x="417817" y="83566"/>
                  </a:lnTo>
                  <a:lnTo>
                    <a:pt x="417817" y="111417"/>
                  </a:lnTo>
                  <a:lnTo>
                    <a:pt x="445668" y="111417"/>
                  </a:lnTo>
                  <a:lnTo>
                    <a:pt x="445668" y="83566"/>
                  </a:lnTo>
                  <a:close/>
                </a:path>
                <a:path w="1142365" h="417830">
                  <a:moveTo>
                    <a:pt x="445668" y="0"/>
                  </a:moveTo>
                  <a:lnTo>
                    <a:pt x="417817" y="0"/>
                  </a:lnTo>
                  <a:lnTo>
                    <a:pt x="389966" y="0"/>
                  </a:lnTo>
                  <a:lnTo>
                    <a:pt x="362102" y="0"/>
                  </a:lnTo>
                  <a:lnTo>
                    <a:pt x="362102" y="27851"/>
                  </a:lnTo>
                  <a:lnTo>
                    <a:pt x="334251" y="27851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11417"/>
                  </a:lnTo>
                  <a:lnTo>
                    <a:pt x="334251" y="111417"/>
                  </a:lnTo>
                  <a:lnTo>
                    <a:pt x="334251" y="139268"/>
                  </a:lnTo>
                  <a:lnTo>
                    <a:pt x="362102" y="139268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27851"/>
                  </a:lnTo>
                  <a:lnTo>
                    <a:pt x="417817" y="27851"/>
                  </a:lnTo>
                  <a:lnTo>
                    <a:pt x="445668" y="27851"/>
                  </a:lnTo>
                  <a:lnTo>
                    <a:pt x="445668" y="0"/>
                  </a:lnTo>
                  <a:close/>
                </a:path>
                <a:path w="1142365" h="417830">
                  <a:moveTo>
                    <a:pt x="473519" y="167119"/>
                  </a:moveTo>
                  <a:lnTo>
                    <a:pt x="445668" y="167119"/>
                  </a:lnTo>
                  <a:lnTo>
                    <a:pt x="445668" y="194983"/>
                  </a:lnTo>
                  <a:lnTo>
                    <a:pt x="473519" y="194983"/>
                  </a:lnTo>
                  <a:lnTo>
                    <a:pt x="473519" y="167119"/>
                  </a:lnTo>
                  <a:close/>
                </a:path>
                <a:path w="1142365" h="417830">
                  <a:moveTo>
                    <a:pt x="529234" y="111417"/>
                  </a:moveTo>
                  <a:lnTo>
                    <a:pt x="501383" y="111417"/>
                  </a:lnTo>
                  <a:lnTo>
                    <a:pt x="501383" y="83566"/>
                  </a:lnTo>
                  <a:lnTo>
                    <a:pt x="473519" y="83566"/>
                  </a:lnTo>
                  <a:lnTo>
                    <a:pt x="473519" y="167119"/>
                  </a:lnTo>
                  <a:lnTo>
                    <a:pt x="501383" y="167119"/>
                  </a:lnTo>
                  <a:lnTo>
                    <a:pt x="501383" y="222834"/>
                  </a:lnTo>
                  <a:lnTo>
                    <a:pt x="529234" y="222834"/>
                  </a:lnTo>
                  <a:lnTo>
                    <a:pt x="529234" y="111417"/>
                  </a:lnTo>
                  <a:close/>
                </a:path>
                <a:path w="1142365" h="417830">
                  <a:moveTo>
                    <a:pt x="584949" y="362102"/>
                  </a:moveTo>
                  <a:lnTo>
                    <a:pt x="557085" y="36210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01383" y="334251"/>
                  </a:lnTo>
                  <a:lnTo>
                    <a:pt x="473519" y="334251"/>
                  </a:lnTo>
                  <a:lnTo>
                    <a:pt x="473519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250685"/>
                  </a:lnTo>
                  <a:lnTo>
                    <a:pt x="445668" y="250685"/>
                  </a:lnTo>
                  <a:lnTo>
                    <a:pt x="417817" y="250685"/>
                  </a:lnTo>
                  <a:lnTo>
                    <a:pt x="417817" y="278536"/>
                  </a:lnTo>
                  <a:lnTo>
                    <a:pt x="445668" y="278536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473519" y="389966"/>
                  </a:lnTo>
                  <a:lnTo>
                    <a:pt x="501383" y="38996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29234" y="417817"/>
                  </a:lnTo>
                  <a:lnTo>
                    <a:pt x="557085" y="417817"/>
                  </a:lnTo>
                  <a:lnTo>
                    <a:pt x="557085" y="389966"/>
                  </a:lnTo>
                  <a:lnTo>
                    <a:pt x="584949" y="389966"/>
                  </a:lnTo>
                  <a:lnTo>
                    <a:pt x="584949" y="362102"/>
                  </a:lnTo>
                  <a:close/>
                </a:path>
                <a:path w="1142365" h="417830">
                  <a:moveTo>
                    <a:pt x="584949" y="111417"/>
                  </a:moveTo>
                  <a:lnTo>
                    <a:pt x="557085" y="111417"/>
                  </a:lnTo>
                  <a:lnTo>
                    <a:pt x="557085" y="139268"/>
                  </a:lnTo>
                  <a:lnTo>
                    <a:pt x="584949" y="139268"/>
                  </a:lnTo>
                  <a:lnTo>
                    <a:pt x="584949" y="111417"/>
                  </a:lnTo>
                  <a:close/>
                </a:path>
                <a:path w="1142365" h="417830">
                  <a:moveTo>
                    <a:pt x="612800" y="139268"/>
                  </a:moveTo>
                  <a:lnTo>
                    <a:pt x="584949" y="139268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12800" y="139268"/>
                  </a:lnTo>
                  <a:close/>
                </a:path>
                <a:path w="1142365" h="417830">
                  <a:moveTo>
                    <a:pt x="640651" y="0"/>
                  </a:moveTo>
                  <a:lnTo>
                    <a:pt x="612800" y="0"/>
                  </a:lnTo>
                  <a:lnTo>
                    <a:pt x="584949" y="0"/>
                  </a:lnTo>
                  <a:lnTo>
                    <a:pt x="584949" y="27851"/>
                  </a:lnTo>
                  <a:lnTo>
                    <a:pt x="557085" y="27851"/>
                  </a:lnTo>
                  <a:lnTo>
                    <a:pt x="529234" y="27851"/>
                  </a:lnTo>
                  <a:lnTo>
                    <a:pt x="501383" y="27851"/>
                  </a:lnTo>
                  <a:lnTo>
                    <a:pt x="501383" y="0"/>
                  </a:lnTo>
                  <a:lnTo>
                    <a:pt x="473519" y="0"/>
                  </a:lnTo>
                  <a:lnTo>
                    <a:pt x="473519" y="27851"/>
                  </a:lnTo>
                  <a:lnTo>
                    <a:pt x="445668" y="27851"/>
                  </a:lnTo>
                  <a:lnTo>
                    <a:pt x="445668" y="83566"/>
                  </a:lnTo>
                  <a:lnTo>
                    <a:pt x="473519" y="83566"/>
                  </a:lnTo>
                  <a:lnTo>
                    <a:pt x="473519" y="55702"/>
                  </a:lnTo>
                  <a:lnTo>
                    <a:pt x="501383" y="55702"/>
                  </a:lnTo>
                  <a:lnTo>
                    <a:pt x="501383" y="83566"/>
                  </a:lnTo>
                  <a:lnTo>
                    <a:pt x="529234" y="83566"/>
                  </a:lnTo>
                  <a:lnTo>
                    <a:pt x="529234" y="111417"/>
                  </a:lnTo>
                  <a:lnTo>
                    <a:pt x="557085" y="111417"/>
                  </a:lnTo>
                  <a:lnTo>
                    <a:pt x="557085" y="55702"/>
                  </a:lnTo>
                  <a:lnTo>
                    <a:pt x="584949" y="55702"/>
                  </a:lnTo>
                  <a:lnTo>
                    <a:pt x="584949" y="83566"/>
                  </a:lnTo>
                  <a:lnTo>
                    <a:pt x="612800" y="83566"/>
                  </a:lnTo>
                  <a:lnTo>
                    <a:pt x="640651" y="83566"/>
                  </a:lnTo>
                  <a:lnTo>
                    <a:pt x="640651" y="55702"/>
                  </a:lnTo>
                  <a:lnTo>
                    <a:pt x="612800" y="55702"/>
                  </a:lnTo>
                  <a:lnTo>
                    <a:pt x="612800" y="27851"/>
                  </a:lnTo>
                  <a:lnTo>
                    <a:pt x="640651" y="27851"/>
                  </a:lnTo>
                  <a:lnTo>
                    <a:pt x="640651" y="0"/>
                  </a:lnTo>
                  <a:close/>
                </a:path>
                <a:path w="1142365" h="417830">
                  <a:moveTo>
                    <a:pt x="668502" y="27851"/>
                  </a:moveTo>
                  <a:lnTo>
                    <a:pt x="640651" y="27851"/>
                  </a:lnTo>
                  <a:lnTo>
                    <a:pt x="640651" y="55702"/>
                  </a:lnTo>
                  <a:lnTo>
                    <a:pt x="668502" y="55702"/>
                  </a:lnTo>
                  <a:lnTo>
                    <a:pt x="668502" y="27851"/>
                  </a:lnTo>
                  <a:close/>
                </a:path>
                <a:path w="1142365" h="417830">
                  <a:moveTo>
                    <a:pt x="752068" y="167119"/>
                  </a:moveTo>
                  <a:lnTo>
                    <a:pt x="724217" y="167119"/>
                  </a:lnTo>
                  <a:lnTo>
                    <a:pt x="724217" y="194983"/>
                  </a:lnTo>
                  <a:lnTo>
                    <a:pt x="752068" y="194983"/>
                  </a:lnTo>
                  <a:lnTo>
                    <a:pt x="752068" y="167119"/>
                  </a:lnTo>
                  <a:close/>
                </a:path>
                <a:path w="1142365" h="417830">
                  <a:moveTo>
                    <a:pt x="752068" y="55702"/>
                  </a:moveTo>
                  <a:lnTo>
                    <a:pt x="724217" y="55702"/>
                  </a:lnTo>
                  <a:lnTo>
                    <a:pt x="724217" y="83566"/>
                  </a:lnTo>
                  <a:lnTo>
                    <a:pt x="752068" y="83566"/>
                  </a:lnTo>
                  <a:lnTo>
                    <a:pt x="752068" y="55702"/>
                  </a:lnTo>
                  <a:close/>
                </a:path>
                <a:path w="1142365" h="417830">
                  <a:moveTo>
                    <a:pt x="779919" y="0"/>
                  </a:moveTo>
                  <a:lnTo>
                    <a:pt x="752068" y="0"/>
                  </a:lnTo>
                  <a:lnTo>
                    <a:pt x="724217" y="0"/>
                  </a:lnTo>
                  <a:lnTo>
                    <a:pt x="724217" y="27851"/>
                  </a:lnTo>
                  <a:lnTo>
                    <a:pt x="752068" y="27851"/>
                  </a:lnTo>
                  <a:lnTo>
                    <a:pt x="752068" y="55702"/>
                  </a:lnTo>
                  <a:lnTo>
                    <a:pt x="779919" y="55702"/>
                  </a:lnTo>
                  <a:lnTo>
                    <a:pt x="779919" y="0"/>
                  </a:lnTo>
                  <a:close/>
                </a:path>
                <a:path w="1142365" h="417830">
                  <a:moveTo>
                    <a:pt x="807770" y="222834"/>
                  </a:moveTo>
                  <a:lnTo>
                    <a:pt x="779919" y="222834"/>
                  </a:lnTo>
                  <a:lnTo>
                    <a:pt x="752068" y="222834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278536"/>
                  </a:lnTo>
                  <a:lnTo>
                    <a:pt x="807770" y="278536"/>
                  </a:lnTo>
                  <a:lnTo>
                    <a:pt x="807770" y="222834"/>
                  </a:lnTo>
                  <a:close/>
                </a:path>
                <a:path w="1142365" h="417830">
                  <a:moveTo>
                    <a:pt x="807770" y="111417"/>
                  </a:move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67119"/>
                  </a:lnTo>
                  <a:lnTo>
                    <a:pt x="779919" y="167119"/>
                  </a:lnTo>
                  <a:lnTo>
                    <a:pt x="779919" y="194983"/>
                  </a:lnTo>
                  <a:lnTo>
                    <a:pt x="807770" y="194983"/>
                  </a:lnTo>
                  <a:lnTo>
                    <a:pt x="807770" y="111417"/>
                  </a:lnTo>
                  <a:close/>
                </a:path>
                <a:path w="1142365" h="417830">
                  <a:moveTo>
                    <a:pt x="807770" y="55702"/>
                  </a:moveTo>
                  <a:lnTo>
                    <a:pt x="779919" y="55702"/>
                  </a:lnTo>
                  <a:lnTo>
                    <a:pt x="779919" y="83566"/>
                  </a:lnTo>
                  <a:lnTo>
                    <a:pt x="807770" y="83566"/>
                  </a:lnTo>
                  <a:lnTo>
                    <a:pt x="807770" y="55702"/>
                  </a:lnTo>
                  <a:close/>
                </a:path>
                <a:path w="1142365" h="417830">
                  <a:moveTo>
                    <a:pt x="835634" y="278536"/>
                  </a:moveTo>
                  <a:lnTo>
                    <a:pt x="807770" y="278536"/>
                  </a:lnTo>
                  <a:lnTo>
                    <a:pt x="807770" y="306400"/>
                  </a:lnTo>
                  <a:lnTo>
                    <a:pt x="835634" y="306400"/>
                  </a:lnTo>
                  <a:lnTo>
                    <a:pt x="835634" y="278536"/>
                  </a:lnTo>
                  <a:close/>
                </a:path>
                <a:path w="1142365" h="417830">
                  <a:moveTo>
                    <a:pt x="835634" y="194983"/>
                  </a:moveTo>
                  <a:lnTo>
                    <a:pt x="807770" y="194983"/>
                  </a:lnTo>
                  <a:lnTo>
                    <a:pt x="807770" y="222834"/>
                  </a:lnTo>
                  <a:lnTo>
                    <a:pt x="835634" y="222834"/>
                  </a:lnTo>
                  <a:lnTo>
                    <a:pt x="835634" y="194983"/>
                  </a:lnTo>
                  <a:close/>
                </a:path>
                <a:path w="1142365" h="417830">
                  <a:moveTo>
                    <a:pt x="891336" y="278536"/>
                  </a:moveTo>
                  <a:lnTo>
                    <a:pt x="863485" y="278536"/>
                  </a:lnTo>
                  <a:lnTo>
                    <a:pt x="863485" y="306400"/>
                  </a:lnTo>
                  <a:lnTo>
                    <a:pt x="891336" y="306400"/>
                  </a:lnTo>
                  <a:lnTo>
                    <a:pt x="891336" y="278536"/>
                  </a:lnTo>
                  <a:close/>
                </a:path>
                <a:path w="1142365" h="417830">
                  <a:moveTo>
                    <a:pt x="919187" y="167119"/>
                  </a:moveTo>
                  <a:lnTo>
                    <a:pt x="891336" y="167119"/>
                  </a:lnTo>
                  <a:lnTo>
                    <a:pt x="891336" y="278536"/>
                  </a:lnTo>
                  <a:lnTo>
                    <a:pt x="919187" y="278536"/>
                  </a:lnTo>
                  <a:lnTo>
                    <a:pt x="919187" y="167119"/>
                  </a:lnTo>
                  <a:close/>
                </a:path>
                <a:path w="1142365" h="417830">
                  <a:moveTo>
                    <a:pt x="919187" y="0"/>
                  </a:moveTo>
                  <a:lnTo>
                    <a:pt x="891336" y="0"/>
                  </a:lnTo>
                  <a:lnTo>
                    <a:pt x="863485" y="0"/>
                  </a:lnTo>
                  <a:lnTo>
                    <a:pt x="835634" y="0"/>
                  </a:lnTo>
                  <a:lnTo>
                    <a:pt x="807770" y="0"/>
                  </a:lnTo>
                  <a:lnTo>
                    <a:pt x="807770" y="27851"/>
                  </a:lnTo>
                  <a:lnTo>
                    <a:pt x="835634" y="27851"/>
                  </a:lnTo>
                  <a:lnTo>
                    <a:pt x="835634" y="83566"/>
                  </a:lnTo>
                  <a:lnTo>
                    <a:pt x="807770" y="83566"/>
                  </a:lnTo>
                  <a:lnTo>
                    <a:pt x="807770" y="111417"/>
                  </a:lnTo>
                  <a:lnTo>
                    <a:pt x="835634" y="111417"/>
                  </a:lnTo>
                  <a:lnTo>
                    <a:pt x="835634" y="194983"/>
                  </a:lnTo>
                  <a:lnTo>
                    <a:pt x="863485" y="194983"/>
                  </a:lnTo>
                  <a:lnTo>
                    <a:pt x="863485" y="167119"/>
                  </a:ln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63485" y="111417"/>
                  </a:lnTo>
                  <a:lnTo>
                    <a:pt x="891336" y="111417"/>
                  </a:lnTo>
                  <a:lnTo>
                    <a:pt x="891336" y="55702"/>
                  </a:lnTo>
                  <a:lnTo>
                    <a:pt x="863485" y="55702"/>
                  </a:lnTo>
                  <a:lnTo>
                    <a:pt x="863485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0"/>
                  </a:lnTo>
                  <a:close/>
                </a:path>
                <a:path w="1142365" h="417830">
                  <a:moveTo>
                    <a:pt x="974902" y="250685"/>
                  </a:moveTo>
                  <a:lnTo>
                    <a:pt x="947051" y="250685"/>
                  </a:lnTo>
                  <a:lnTo>
                    <a:pt x="947051" y="278536"/>
                  </a:lnTo>
                  <a:lnTo>
                    <a:pt x="919187" y="278536"/>
                  </a:lnTo>
                  <a:lnTo>
                    <a:pt x="919187" y="306400"/>
                  </a:lnTo>
                  <a:lnTo>
                    <a:pt x="947051" y="306400"/>
                  </a:lnTo>
                  <a:lnTo>
                    <a:pt x="974902" y="306400"/>
                  </a:lnTo>
                  <a:lnTo>
                    <a:pt x="974902" y="250685"/>
                  </a:lnTo>
                  <a:close/>
                </a:path>
                <a:path w="1142365" h="417830">
                  <a:moveTo>
                    <a:pt x="1142034" y="222834"/>
                  </a:moveTo>
                  <a:lnTo>
                    <a:pt x="1114171" y="222834"/>
                  </a:lnTo>
                  <a:lnTo>
                    <a:pt x="1086319" y="222834"/>
                  </a:lnTo>
                  <a:lnTo>
                    <a:pt x="1086319" y="250685"/>
                  </a:lnTo>
                  <a:lnTo>
                    <a:pt x="1058468" y="250685"/>
                  </a:lnTo>
                  <a:lnTo>
                    <a:pt x="1058468" y="222834"/>
                  </a:lnTo>
                  <a:lnTo>
                    <a:pt x="1030617" y="222834"/>
                  </a:lnTo>
                  <a:lnTo>
                    <a:pt x="1002753" y="222834"/>
                  </a:lnTo>
                  <a:lnTo>
                    <a:pt x="974902" y="222834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30617" y="250685"/>
                  </a:ln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086319" y="278536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228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933508"/>
              <a:ext cx="1142365" cy="557530"/>
            </a:xfrm>
            <a:custGeom>
              <a:avLst/>
              <a:gdLst/>
              <a:ahLst/>
              <a:cxnLst/>
              <a:rect l="l" t="t" r="r" b="b"/>
              <a:pathLst>
                <a:path w="1142365" h="557530">
                  <a:moveTo>
                    <a:pt x="194983" y="250621"/>
                  </a:moveTo>
                  <a:lnTo>
                    <a:pt x="167132" y="250621"/>
                  </a:lnTo>
                  <a:lnTo>
                    <a:pt x="167132" y="278472"/>
                  </a:lnTo>
                  <a:lnTo>
                    <a:pt x="194983" y="278472"/>
                  </a:lnTo>
                  <a:lnTo>
                    <a:pt x="194983" y="250621"/>
                  </a:lnTo>
                  <a:close/>
                </a:path>
                <a:path w="1142365" h="557530">
                  <a:moveTo>
                    <a:pt x="334251" y="417741"/>
                  </a:moveTo>
                  <a:lnTo>
                    <a:pt x="306400" y="417741"/>
                  </a:lnTo>
                  <a:lnTo>
                    <a:pt x="278549" y="417741"/>
                  </a:lnTo>
                  <a:lnTo>
                    <a:pt x="278549" y="445604"/>
                  </a:lnTo>
                  <a:lnTo>
                    <a:pt x="306400" y="445604"/>
                  </a:lnTo>
                  <a:lnTo>
                    <a:pt x="334251" y="445604"/>
                  </a:lnTo>
                  <a:lnTo>
                    <a:pt x="334251" y="417741"/>
                  </a:lnTo>
                  <a:close/>
                </a:path>
                <a:path w="1142365" h="557530">
                  <a:moveTo>
                    <a:pt x="362102" y="222770"/>
                  </a:moveTo>
                  <a:lnTo>
                    <a:pt x="334251" y="222770"/>
                  </a:lnTo>
                  <a:lnTo>
                    <a:pt x="334251" y="250621"/>
                  </a:lnTo>
                  <a:lnTo>
                    <a:pt x="362102" y="250621"/>
                  </a:lnTo>
                  <a:lnTo>
                    <a:pt x="362102" y="222770"/>
                  </a:lnTo>
                  <a:close/>
                </a:path>
                <a:path w="1142365" h="557530">
                  <a:moveTo>
                    <a:pt x="417817" y="278472"/>
                  </a:moveTo>
                  <a:lnTo>
                    <a:pt x="389966" y="278472"/>
                  </a:lnTo>
                  <a:lnTo>
                    <a:pt x="362102" y="278472"/>
                  </a:lnTo>
                  <a:lnTo>
                    <a:pt x="362102" y="306336"/>
                  </a:lnTo>
                  <a:lnTo>
                    <a:pt x="362102" y="334187"/>
                  </a:lnTo>
                  <a:lnTo>
                    <a:pt x="362102" y="362038"/>
                  </a:lnTo>
                  <a:lnTo>
                    <a:pt x="334251" y="362038"/>
                  </a:lnTo>
                  <a:lnTo>
                    <a:pt x="334251" y="334187"/>
                  </a:lnTo>
                  <a:lnTo>
                    <a:pt x="362102" y="334187"/>
                  </a:lnTo>
                  <a:lnTo>
                    <a:pt x="362102" y="306336"/>
                  </a:lnTo>
                  <a:lnTo>
                    <a:pt x="334251" y="306336"/>
                  </a:lnTo>
                  <a:lnTo>
                    <a:pt x="306400" y="306336"/>
                  </a:lnTo>
                  <a:lnTo>
                    <a:pt x="306400" y="334187"/>
                  </a:lnTo>
                  <a:lnTo>
                    <a:pt x="278549" y="334187"/>
                  </a:lnTo>
                  <a:lnTo>
                    <a:pt x="278549" y="362038"/>
                  </a:lnTo>
                  <a:lnTo>
                    <a:pt x="250685" y="362038"/>
                  </a:lnTo>
                  <a:lnTo>
                    <a:pt x="250685" y="389890"/>
                  </a:lnTo>
                  <a:lnTo>
                    <a:pt x="278549" y="389890"/>
                  </a:lnTo>
                  <a:lnTo>
                    <a:pt x="306400" y="389890"/>
                  </a:lnTo>
                  <a:lnTo>
                    <a:pt x="334251" y="389890"/>
                  </a:lnTo>
                  <a:lnTo>
                    <a:pt x="334251" y="417741"/>
                  </a:lnTo>
                  <a:lnTo>
                    <a:pt x="362102" y="417741"/>
                  </a:lnTo>
                  <a:lnTo>
                    <a:pt x="389966" y="417741"/>
                  </a:lnTo>
                  <a:lnTo>
                    <a:pt x="389966" y="389890"/>
                  </a:lnTo>
                  <a:lnTo>
                    <a:pt x="417817" y="389890"/>
                  </a:lnTo>
                  <a:lnTo>
                    <a:pt x="417817" y="334187"/>
                  </a:lnTo>
                  <a:lnTo>
                    <a:pt x="389966" y="334187"/>
                  </a:lnTo>
                  <a:lnTo>
                    <a:pt x="389966" y="306336"/>
                  </a:lnTo>
                  <a:lnTo>
                    <a:pt x="417817" y="306336"/>
                  </a:lnTo>
                  <a:lnTo>
                    <a:pt x="417817" y="278472"/>
                  </a:lnTo>
                  <a:close/>
                </a:path>
                <a:path w="1142365" h="557530">
                  <a:moveTo>
                    <a:pt x="417817" y="139204"/>
                  </a:moveTo>
                  <a:lnTo>
                    <a:pt x="389966" y="139204"/>
                  </a:lnTo>
                  <a:lnTo>
                    <a:pt x="389966" y="111353"/>
                  </a:lnTo>
                  <a:lnTo>
                    <a:pt x="362102" y="111353"/>
                  </a:lnTo>
                  <a:lnTo>
                    <a:pt x="362102" y="83489"/>
                  </a:lnTo>
                  <a:lnTo>
                    <a:pt x="334251" y="83489"/>
                  </a:lnTo>
                  <a:lnTo>
                    <a:pt x="334251" y="139204"/>
                  </a:lnTo>
                  <a:lnTo>
                    <a:pt x="306400" y="139204"/>
                  </a:lnTo>
                  <a:lnTo>
                    <a:pt x="306400" y="167055"/>
                  </a:lnTo>
                  <a:lnTo>
                    <a:pt x="278549" y="167055"/>
                  </a:lnTo>
                  <a:lnTo>
                    <a:pt x="278549" y="139204"/>
                  </a:lnTo>
                  <a:lnTo>
                    <a:pt x="250685" y="139204"/>
                  </a:lnTo>
                  <a:lnTo>
                    <a:pt x="250685" y="194906"/>
                  </a:lnTo>
                  <a:lnTo>
                    <a:pt x="222834" y="194906"/>
                  </a:lnTo>
                  <a:lnTo>
                    <a:pt x="222834" y="278472"/>
                  </a:lnTo>
                  <a:lnTo>
                    <a:pt x="250685" y="278472"/>
                  </a:lnTo>
                  <a:lnTo>
                    <a:pt x="250685" y="306336"/>
                  </a:lnTo>
                  <a:lnTo>
                    <a:pt x="222834" y="306336"/>
                  </a:lnTo>
                  <a:lnTo>
                    <a:pt x="222834" y="278472"/>
                  </a:lnTo>
                  <a:lnTo>
                    <a:pt x="194983" y="278472"/>
                  </a:lnTo>
                  <a:lnTo>
                    <a:pt x="194983" y="306336"/>
                  </a:lnTo>
                  <a:lnTo>
                    <a:pt x="167132" y="306336"/>
                  </a:lnTo>
                  <a:lnTo>
                    <a:pt x="167132" y="278472"/>
                  </a:lnTo>
                  <a:lnTo>
                    <a:pt x="139268" y="278472"/>
                  </a:lnTo>
                  <a:lnTo>
                    <a:pt x="111417" y="278472"/>
                  </a:lnTo>
                  <a:lnTo>
                    <a:pt x="83566" y="278472"/>
                  </a:lnTo>
                  <a:lnTo>
                    <a:pt x="55714" y="278472"/>
                  </a:lnTo>
                  <a:lnTo>
                    <a:pt x="55714" y="250621"/>
                  </a:lnTo>
                  <a:lnTo>
                    <a:pt x="83566" y="250621"/>
                  </a:lnTo>
                  <a:lnTo>
                    <a:pt x="111417" y="250621"/>
                  </a:lnTo>
                  <a:lnTo>
                    <a:pt x="111417" y="222770"/>
                  </a:lnTo>
                  <a:lnTo>
                    <a:pt x="83566" y="222770"/>
                  </a:lnTo>
                  <a:lnTo>
                    <a:pt x="55714" y="222770"/>
                  </a:lnTo>
                  <a:lnTo>
                    <a:pt x="55714" y="194906"/>
                  </a:lnTo>
                  <a:lnTo>
                    <a:pt x="27863" y="194906"/>
                  </a:lnTo>
                  <a:lnTo>
                    <a:pt x="27863" y="222770"/>
                  </a:lnTo>
                  <a:lnTo>
                    <a:pt x="0" y="222770"/>
                  </a:lnTo>
                  <a:lnTo>
                    <a:pt x="0" y="250621"/>
                  </a:lnTo>
                  <a:lnTo>
                    <a:pt x="27863" y="250621"/>
                  </a:lnTo>
                  <a:lnTo>
                    <a:pt x="27863" y="278472"/>
                  </a:lnTo>
                  <a:lnTo>
                    <a:pt x="0" y="278472"/>
                  </a:lnTo>
                  <a:lnTo>
                    <a:pt x="0" y="334187"/>
                  </a:lnTo>
                  <a:lnTo>
                    <a:pt x="27863" y="334187"/>
                  </a:lnTo>
                  <a:lnTo>
                    <a:pt x="27863" y="306336"/>
                  </a:lnTo>
                  <a:lnTo>
                    <a:pt x="55714" y="306336"/>
                  </a:lnTo>
                  <a:lnTo>
                    <a:pt x="83566" y="306336"/>
                  </a:lnTo>
                  <a:lnTo>
                    <a:pt x="83566" y="334187"/>
                  </a:lnTo>
                  <a:lnTo>
                    <a:pt x="111417" y="334187"/>
                  </a:lnTo>
                  <a:lnTo>
                    <a:pt x="111417" y="306336"/>
                  </a:lnTo>
                  <a:lnTo>
                    <a:pt x="139268" y="306336"/>
                  </a:lnTo>
                  <a:lnTo>
                    <a:pt x="139268" y="334187"/>
                  </a:lnTo>
                  <a:lnTo>
                    <a:pt x="167132" y="334187"/>
                  </a:lnTo>
                  <a:lnTo>
                    <a:pt x="194983" y="334187"/>
                  </a:lnTo>
                  <a:lnTo>
                    <a:pt x="222834" y="334187"/>
                  </a:lnTo>
                  <a:lnTo>
                    <a:pt x="222834" y="362038"/>
                  </a:lnTo>
                  <a:lnTo>
                    <a:pt x="250685" y="362038"/>
                  </a:lnTo>
                  <a:lnTo>
                    <a:pt x="250685" y="334187"/>
                  </a:lnTo>
                  <a:lnTo>
                    <a:pt x="278549" y="334187"/>
                  </a:lnTo>
                  <a:lnTo>
                    <a:pt x="278549" y="250621"/>
                  </a:lnTo>
                  <a:lnTo>
                    <a:pt x="306400" y="250621"/>
                  </a:lnTo>
                  <a:lnTo>
                    <a:pt x="306400" y="194906"/>
                  </a:lnTo>
                  <a:lnTo>
                    <a:pt x="334251" y="194906"/>
                  </a:lnTo>
                  <a:lnTo>
                    <a:pt x="362102" y="194906"/>
                  </a:lnTo>
                  <a:lnTo>
                    <a:pt x="389966" y="194906"/>
                  </a:lnTo>
                  <a:lnTo>
                    <a:pt x="389966" y="167055"/>
                  </a:lnTo>
                  <a:lnTo>
                    <a:pt x="417817" y="167055"/>
                  </a:lnTo>
                  <a:lnTo>
                    <a:pt x="417817" y="139204"/>
                  </a:lnTo>
                  <a:close/>
                </a:path>
                <a:path w="1142365" h="557530">
                  <a:moveTo>
                    <a:pt x="584949" y="334187"/>
                  </a:moveTo>
                  <a:lnTo>
                    <a:pt x="557085" y="334187"/>
                  </a:lnTo>
                  <a:lnTo>
                    <a:pt x="557085" y="362038"/>
                  </a:lnTo>
                  <a:lnTo>
                    <a:pt x="584949" y="362038"/>
                  </a:lnTo>
                  <a:lnTo>
                    <a:pt x="584949" y="334187"/>
                  </a:lnTo>
                  <a:close/>
                </a:path>
                <a:path w="1142365" h="557530">
                  <a:moveTo>
                    <a:pt x="668502" y="417741"/>
                  </a:moveTo>
                  <a:lnTo>
                    <a:pt x="640651" y="417741"/>
                  </a:lnTo>
                  <a:lnTo>
                    <a:pt x="640651" y="501307"/>
                  </a:lnTo>
                  <a:lnTo>
                    <a:pt x="668502" y="501307"/>
                  </a:lnTo>
                  <a:lnTo>
                    <a:pt x="668502" y="417741"/>
                  </a:lnTo>
                  <a:close/>
                </a:path>
                <a:path w="1142365" h="557530">
                  <a:moveTo>
                    <a:pt x="696353" y="389890"/>
                  </a:moveTo>
                  <a:lnTo>
                    <a:pt x="668502" y="389890"/>
                  </a:lnTo>
                  <a:lnTo>
                    <a:pt x="668502" y="417741"/>
                  </a:lnTo>
                  <a:lnTo>
                    <a:pt x="696353" y="417741"/>
                  </a:lnTo>
                  <a:lnTo>
                    <a:pt x="696353" y="389890"/>
                  </a:lnTo>
                  <a:close/>
                </a:path>
                <a:path w="1142365" h="557530">
                  <a:moveTo>
                    <a:pt x="752068" y="389890"/>
                  </a:moveTo>
                  <a:lnTo>
                    <a:pt x="724217" y="389890"/>
                  </a:lnTo>
                  <a:lnTo>
                    <a:pt x="724217" y="501307"/>
                  </a:lnTo>
                  <a:lnTo>
                    <a:pt x="752068" y="501307"/>
                  </a:lnTo>
                  <a:lnTo>
                    <a:pt x="752068" y="389890"/>
                  </a:lnTo>
                  <a:close/>
                </a:path>
                <a:path w="1142365" h="557530">
                  <a:moveTo>
                    <a:pt x="863485" y="417741"/>
                  </a:moveTo>
                  <a:lnTo>
                    <a:pt x="835634" y="417741"/>
                  </a:lnTo>
                  <a:lnTo>
                    <a:pt x="835634" y="445604"/>
                  </a:lnTo>
                  <a:lnTo>
                    <a:pt x="807770" y="445604"/>
                  </a:lnTo>
                  <a:lnTo>
                    <a:pt x="807770" y="389890"/>
                  </a:lnTo>
                  <a:lnTo>
                    <a:pt x="779919" y="389890"/>
                  </a:lnTo>
                  <a:lnTo>
                    <a:pt x="779919" y="557022"/>
                  </a:lnTo>
                  <a:lnTo>
                    <a:pt x="807770" y="557022"/>
                  </a:lnTo>
                  <a:lnTo>
                    <a:pt x="807770" y="529158"/>
                  </a:lnTo>
                  <a:lnTo>
                    <a:pt x="835634" y="529158"/>
                  </a:lnTo>
                  <a:lnTo>
                    <a:pt x="863485" y="529158"/>
                  </a:lnTo>
                  <a:lnTo>
                    <a:pt x="863485" y="417741"/>
                  </a:lnTo>
                  <a:close/>
                </a:path>
                <a:path w="1142365" h="557530">
                  <a:moveTo>
                    <a:pt x="891336" y="335280"/>
                  </a:moveTo>
                  <a:lnTo>
                    <a:pt x="863485" y="335280"/>
                  </a:lnTo>
                  <a:lnTo>
                    <a:pt x="835634" y="335280"/>
                  </a:lnTo>
                  <a:lnTo>
                    <a:pt x="807770" y="335280"/>
                  </a:lnTo>
                  <a:lnTo>
                    <a:pt x="807770" y="307340"/>
                  </a:lnTo>
                  <a:lnTo>
                    <a:pt x="779919" y="307340"/>
                  </a:lnTo>
                  <a:lnTo>
                    <a:pt x="779919" y="279400"/>
                  </a:lnTo>
                  <a:lnTo>
                    <a:pt x="807770" y="279400"/>
                  </a:lnTo>
                  <a:lnTo>
                    <a:pt x="835634" y="279400"/>
                  </a:lnTo>
                  <a:lnTo>
                    <a:pt x="835634" y="306336"/>
                  </a:lnTo>
                  <a:lnTo>
                    <a:pt x="863485" y="306336"/>
                  </a:lnTo>
                  <a:lnTo>
                    <a:pt x="863485" y="278472"/>
                  </a:lnTo>
                  <a:lnTo>
                    <a:pt x="835634" y="278472"/>
                  </a:lnTo>
                  <a:lnTo>
                    <a:pt x="835634" y="251460"/>
                  </a:lnTo>
                  <a:lnTo>
                    <a:pt x="807770" y="251460"/>
                  </a:lnTo>
                  <a:lnTo>
                    <a:pt x="807770" y="223520"/>
                  </a:lnTo>
                  <a:lnTo>
                    <a:pt x="779919" y="223520"/>
                  </a:lnTo>
                  <a:lnTo>
                    <a:pt x="779919" y="251460"/>
                  </a:lnTo>
                  <a:lnTo>
                    <a:pt x="752068" y="251460"/>
                  </a:lnTo>
                  <a:lnTo>
                    <a:pt x="752068" y="307340"/>
                  </a:lnTo>
                  <a:lnTo>
                    <a:pt x="752068" y="334187"/>
                  </a:lnTo>
                  <a:lnTo>
                    <a:pt x="724217" y="334187"/>
                  </a:lnTo>
                  <a:lnTo>
                    <a:pt x="724217" y="307340"/>
                  </a:lnTo>
                  <a:lnTo>
                    <a:pt x="752068" y="307340"/>
                  </a:lnTo>
                  <a:lnTo>
                    <a:pt x="752068" y="251460"/>
                  </a:lnTo>
                  <a:lnTo>
                    <a:pt x="752068" y="223520"/>
                  </a:lnTo>
                  <a:lnTo>
                    <a:pt x="724217" y="223520"/>
                  </a:lnTo>
                  <a:lnTo>
                    <a:pt x="696353" y="223520"/>
                  </a:lnTo>
                  <a:lnTo>
                    <a:pt x="696353" y="195580"/>
                  </a:lnTo>
                  <a:lnTo>
                    <a:pt x="668502" y="195580"/>
                  </a:lnTo>
                  <a:lnTo>
                    <a:pt x="668502" y="167640"/>
                  </a:lnTo>
                  <a:lnTo>
                    <a:pt x="696353" y="167640"/>
                  </a:lnTo>
                  <a:lnTo>
                    <a:pt x="696353" y="195580"/>
                  </a:lnTo>
                  <a:lnTo>
                    <a:pt x="724217" y="195580"/>
                  </a:lnTo>
                  <a:lnTo>
                    <a:pt x="752068" y="195580"/>
                  </a:lnTo>
                  <a:lnTo>
                    <a:pt x="752068" y="167640"/>
                  </a:lnTo>
                  <a:lnTo>
                    <a:pt x="724217" y="167640"/>
                  </a:lnTo>
                  <a:lnTo>
                    <a:pt x="724217" y="139700"/>
                  </a:lnTo>
                  <a:lnTo>
                    <a:pt x="696353" y="139700"/>
                  </a:lnTo>
                  <a:lnTo>
                    <a:pt x="696353" y="83820"/>
                  </a:lnTo>
                  <a:lnTo>
                    <a:pt x="724217" y="83820"/>
                  </a:lnTo>
                  <a:lnTo>
                    <a:pt x="724217" y="55880"/>
                  </a:lnTo>
                  <a:lnTo>
                    <a:pt x="696353" y="55880"/>
                  </a:lnTo>
                  <a:lnTo>
                    <a:pt x="696353" y="27940"/>
                  </a:lnTo>
                  <a:lnTo>
                    <a:pt x="724217" y="27940"/>
                  </a:lnTo>
                  <a:lnTo>
                    <a:pt x="724217" y="0"/>
                  </a:lnTo>
                  <a:lnTo>
                    <a:pt x="696353" y="0"/>
                  </a:lnTo>
                  <a:lnTo>
                    <a:pt x="668502" y="0"/>
                  </a:lnTo>
                  <a:lnTo>
                    <a:pt x="668502" y="111760"/>
                  </a:lnTo>
                  <a:lnTo>
                    <a:pt x="640651" y="111760"/>
                  </a:lnTo>
                  <a:lnTo>
                    <a:pt x="640651" y="83820"/>
                  </a:lnTo>
                  <a:lnTo>
                    <a:pt x="612800" y="83820"/>
                  </a:lnTo>
                  <a:lnTo>
                    <a:pt x="612800" y="111760"/>
                  </a:lnTo>
                  <a:lnTo>
                    <a:pt x="584949" y="111760"/>
                  </a:lnTo>
                  <a:lnTo>
                    <a:pt x="584949" y="83820"/>
                  </a:lnTo>
                  <a:lnTo>
                    <a:pt x="557085" y="83820"/>
                  </a:lnTo>
                  <a:lnTo>
                    <a:pt x="557085" y="167640"/>
                  </a:lnTo>
                  <a:lnTo>
                    <a:pt x="584949" y="167640"/>
                  </a:lnTo>
                  <a:lnTo>
                    <a:pt x="584949" y="139700"/>
                  </a:lnTo>
                  <a:lnTo>
                    <a:pt x="612800" y="139700"/>
                  </a:lnTo>
                  <a:lnTo>
                    <a:pt x="612800" y="167640"/>
                  </a:lnTo>
                  <a:lnTo>
                    <a:pt x="584949" y="167640"/>
                  </a:lnTo>
                  <a:lnTo>
                    <a:pt x="584949" y="195580"/>
                  </a:lnTo>
                  <a:lnTo>
                    <a:pt x="557085" y="195580"/>
                  </a:lnTo>
                  <a:lnTo>
                    <a:pt x="529234" y="195580"/>
                  </a:lnTo>
                  <a:lnTo>
                    <a:pt x="529234" y="223520"/>
                  </a:lnTo>
                  <a:lnTo>
                    <a:pt x="557085" y="223520"/>
                  </a:lnTo>
                  <a:lnTo>
                    <a:pt x="557085" y="251460"/>
                  </a:lnTo>
                  <a:lnTo>
                    <a:pt x="584949" y="251460"/>
                  </a:lnTo>
                  <a:lnTo>
                    <a:pt x="584949" y="223520"/>
                  </a:lnTo>
                  <a:lnTo>
                    <a:pt x="612800" y="223520"/>
                  </a:lnTo>
                  <a:lnTo>
                    <a:pt x="640651" y="223520"/>
                  </a:lnTo>
                  <a:lnTo>
                    <a:pt x="640651" y="251460"/>
                  </a:lnTo>
                  <a:lnTo>
                    <a:pt x="612800" y="251460"/>
                  </a:lnTo>
                  <a:lnTo>
                    <a:pt x="612800" y="279400"/>
                  </a:lnTo>
                  <a:lnTo>
                    <a:pt x="640651" y="279400"/>
                  </a:lnTo>
                  <a:lnTo>
                    <a:pt x="640651" y="306336"/>
                  </a:lnTo>
                  <a:lnTo>
                    <a:pt x="612800" y="306336"/>
                  </a:lnTo>
                  <a:lnTo>
                    <a:pt x="584949" y="306336"/>
                  </a:lnTo>
                  <a:lnTo>
                    <a:pt x="584949" y="334187"/>
                  </a:lnTo>
                  <a:lnTo>
                    <a:pt x="612800" y="334187"/>
                  </a:lnTo>
                  <a:lnTo>
                    <a:pt x="612800" y="362038"/>
                  </a:lnTo>
                  <a:lnTo>
                    <a:pt x="640651" y="362038"/>
                  </a:lnTo>
                  <a:lnTo>
                    <a:pt x="640651" y="307340"/>
                  </a:lnTo>
                  <a:lnTo>
                    <a:pt x="668502" y="307340"/>
                  </a:lnTo>
                  <a:lnTo>
                    <a:pt x="668502" y="251460"/>
                  </a:lnTo>
                  <a:lnTo>
                    <a:pt x="696353" y="251460"/>
                  </a:lnTo>
                  <a:lnTo>
                    <a:pt x="696353" y="279400"/>
                  </a:lnTo>
                  <a:lnTo>
                    <a:pt x="724217" y="279400"/>
                  </a:lnTo>
                  <a:lnTo>
                    <a:pt x="724217" y="306336"/>
                  </a:lnTo>
                  <a:lnTo>
                    <a:pt x="696353" y="306336"/>
                  </a:lnTo>
                  <a:lnTo>
                    <a:pt x="696353" y="389890"/>
                  </a:lnTo>
                  <a:lnTo>
                    <a:pt x="724217" y="389890"/>
                  </a:lnTo>
                  <a:lnTo>
                    <a:pt x="724217" y="362038"/>
                  </a:lnTo>
                  <a:lnTo>
                    <a:pt x="752068" y="362038"/>
                  </a:lnTo>
                  <a:lnTo>
                    <a:pt x="752068" y="335280"/>
                  </a:lnTo>
                  <a:lnTo>
                    <a:pt x="779919" y="335280"/>
                  </a:lnTo>
                  <a:lnTo>
                    <a:pt x="779919" y="362038"/>
                  </a:lnTo>
                  <a:lnTo>
                    <a:pt x="752068" y="362038"/>
                  </a:lnTo>
                  <a:lnTo>
                    <a:pt x="752068" y="389890"/>
                  </a:lnTo>
                  <a:lnTo>
                    <a:pt x="779919" y="389890"/>
                  </a:lnTo>
                  <a:lnTo>
                    <a:pt x="779919" y="363220"/>
                  </a:lnTo>
                  <a:lnTo>
                    <a:pt x="807770" y="363220"/>
                  </a:lnTo>
                  <a:lnTo>
                    <a:pt x="807770" y="389890"/>
                  </a:lnTo>
                  <a:lnTo>
                    <a:pt x="835634" y="389890"/>
                  </a:lnTo>
                  <a:lnTo>
                    <a:pt x="835634" y="363220"/>
                  </a:lnTo>
                  <a:lnTo>
                    <a:pt x="863485" y="363220"/>
                  </a:lnTo>
                  <a:lnTo>
                    <a:pt x="863485" y="389890"/>
                  </a:lnTo>
                  <a:lnTo>
                    <a:pt x="891336" y="389890"/>
                  </a:lnTo>
                  <a:lnTo>
                    <a:pt x="891336" y="335280"/>
                  </a:lnTo>
                  <a:close/>
                </a:path>
                <a:path w="1142365" h="557530">
                  <a:moveTo>
                    <a:pt x="891336" y="250621"/>
                  </a:moveTo>
                  <a:lnTo>
                    <a:pt x="863485" y="250621"/>
                  </a:lnTo>
                  <a:lnTo>
                    <a:pt x="863485" y="278472"/>
                  </a:lnTo>
                  <a:lnTo>
                    <a:pt x="891336" y="278472"/>
                  </a:lnTo>
                  <a:lnTo>
                    <a:pt x="891336" y="250621"/>
                  </a:lnTo>
                  <a:close/>
                </a:path>
                <a:path w="1142365" h="557530">
                  <a:moveTo>
                    <a:pt x="919187" y="389890"/>
                  </a:moveTo>
                  <a:lnTo>
                    <a:pt x="891336" y="389890"/>
                  </a:lnTo>
                  <a:lnTo>
                    <a:pt x="891336" y="417741"/>
                  </a:lnTo>
                  <a:lnTo>
                    <a:pt x="919187" y="417741"/>
                  </a:lnTo>
                  <a:lnTo>
                    <a:pt x="919187" y="389890"/>
                  </a:lnTo>
                  <a:close/>
                </a:path>
                <a:path w="1142365" h="557530">
                  <a:moveTo>
                    <a:pt x="919187" y="306336"/>
                  </a:moveTo>
                  <a:lnTo>
                    <a:pt x="891336" y="306336"/>
                  </a:lnTo>
                  <a:lnTo>
                    <a:pt x="891336" y="334187"/>
                  </a:lnTo>
                  <a:lnTo>
                    <a:pt x="919187" y="334187"/>
                  </a:lnTo>
                  <a:lnTo>
                    <a:pt x="919187" y="306336"/>
                  </a:lnTo>
                  <a:close/>
                </a:path>
                <a:path w="1142365" h="557530">
                  <a:moveTo>
                    <a:pt x="974902" y="389890"/>
                  </a:moveTo>
                  <a:lnTo>
                    <a:pt x="947051" y="389890"/>
                  </a:lnTo>
                  <a:lnTo>
                    <a:pt x="947051" y="529158"/>
                  </a:lnTo>
                  <a:lnTo>
                    <a:pt x="974902" y="529158"/>
                  </a:lnTo>
                  <a:lnTo>
                    <a:pt x="974902" y="389890"/>
                  </a:lnTo>
                  <a:close/>
                </a:path>
                <a:path w="1142365" h="557530">
                  <a:moveTo>
                    <a:pt x="1002753" y="250621"/>
                  </a:moveTo>
                  <a:lnTo>
                    <a:pt x="974902" y="250621"/>
                  </a:lnTo>
                  <a:lnTo>
                    <a:pt x="947051" y="250621"/>
                  </a:lnTo>
                  <a:lnTo>
                    <a:pt x="919187" y="250621"/>
                  </a:lnTo>
                  <a:lnTo>
                    <a:pt x="919187" y="306336"/>
                  </a:lnTo>
                  <a:lnTo>
                    <a:pt x="947051" y="306336"/>
                  </a:lnTo>
                  <a:lnTo>
                    <a:pt x="947051" y="278472"/>
                  </a:lnTo>
                  <a:lnTo>
                    <a:pt x="974902" y="278472"/>
                  </a:lnTo>
                  <a:lnTo>
                    <a:pt x="1002753" y="278472"/>
                  </a:lnTo>
                  <a:lnTo>
                    <a:pt x="1002753" y="250621"/>
                  </a:lnTo>
                  <a:close/>
                </a:path>
                <a:path w="1142365" h="557530">
                  <a:moveTo>
                    <a:pt x="1058468" y="362038"/>
                  </a:moveTo>
                  <a:lnTo>
                    <a:pt x="1030617" y="362038"/>
                  </a:lnTo>
                  <a:lnTo>
                    <a:pt x="1030617" y="389890"/>
                  </a:lnTo>
                  <a:lnTo>
                    <a:pt x="1058468" y="389890"/>
                  </a:lnTo>
                  <a:lnTo>
                    <a:pt x="1058468" y="362038"/>
                  </a:lnTo>
                  <a:close/>
                </a:path>
                <a:path w="1142365" h="557530">
                  <a:moveTo>
                    <a:pt x="1142034" y="222770"/>
                  </a:moveTo>
                  <a:lnTo>
                    <a:pt x="1114171" y="222770"/>
                  </a:lnTo>
                  <a:lnTo>
                    <a:pt x="1114171" y="278472"/>
                  </a:lnTo>
                  <a:lnTo>
                    <a:pt x="1142034" y="278472"/>
                  </a:lnTo>
                  <a:lnTo>
                    <a:pt x="1142034" y="2227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184129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194983" y="334251"/>
                  </a:moveTo>
                  <a:lnTo>
                    <a:pt x="167132" y="334251"/>
                  </a:lnTo>
                  <a:lnTo>
                    <a:pt x="167132" y="362102"/>
                  </a:lnTo>
                  <a:lnTo>
                    <a:pt x="194983" y="362102"/>
                  </a:lnTo>
                  <a:lnTo>
                    <a:pt x="194983" y="334251"/>
                  </a:lnTo>
                  <a:close/>
                </a:path>
                <a:path w="1142365" h="362585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39268" y="194983"/>
                  </a:lnTo>
                  <a:lnTo>
                    <a:pt x="111417" y="194983"/>
                  </a:lnTo>
                  <a:lnTo>
                    <a:pt x="83566" y="194983"/>
                  </a:lnTo>
                  <a:lnTo>
                    <a:pt x="55714" y="194983"/>
                  </a:lnTo>
                  <a:lnTo>
                    <a:pt x="55714" y="167119"/>
                  </a:lnTo>
                  <a:lnTo>
                    <a:pt x="83566" y="167119"/>
                  </a:lnTo>
                  <a:lnTo>
                    <a:pt x="83566" y="139268"/>
                  </a:lnTo>
                  <a:lnTo>
                    <a:pt x="55714" y="139268"/>
                  </a:lnTo>
                  <a:lnTo>
                    <a:pt x="27863" y="139268"/>
                  </a:lnTo>
                  <a:lnTo>
                    <a:pt x="27863" y="111417"/>
                  </a:lnTo>
                  <a:lnTo>
                    <a:pt x="0" y="111417"/>
                  </a:lnTo>
                  <a:lnTo>
                    <a:pt x="0" y="167119"/>
                  </a:lnTo>
                  <a:lnTo>
                    <a:pt x="27863" y="167119"/>
                  </a:lnTo>
                  <a:lnTo>
                    <a:pt x="27863" y="306400"/>
                  </a:lnTo>
                  <a:lnTo>
                    <a:pt x="0" y="306400"/>
                  </a:lnTo>
                  <a:lnTo>
                    <a:pt x="0" y="334251"/>
                  </a:lnTo>
                  <a:lnTo>
                    <a:pt x="27863" y="334251"/>
                  </a:lnTo>
                  <a:lnTo>
                    <a:pt x="27863" y="362102"/>
                  </a:lnTo>
                  <a:lnTo>
                    <a:pt x="55714" y="362102"/>
                  </a:lnTo>
                  <a:lnTo>
                    <a:pt x="55714" y="306400"/>
                  </a:lnTo>
                  <a:lnTo>
                    <a:pt x="83566" y="306400"/>
                  </a:lnTo>
                  <a:lnTo>
                    <a:pt x="83566" y="222834"/>
                  </a:lnTo>
                  <a:lnTo>
                    <a:pt x="111417" y="222834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362585">
                  <a:moveTo>
                    <a:pt x="278549" y="194983"/>
                  </a:moveTo>
                  <a:lnTo>
                    <a:pt x="250685" y="194983"/>
                  </a:lnTo>
                  <a:lnTo>
                    <a:pt x="222834" y="194983"/>
                  </a:lnTo>
                  <a:lnTo>
                    <a:pt x="222834" y="111417"/>
                  </a:lnTo>
                  <a:lnTo>
                    <a:pt x="83566" y="111417"/>
                  </a:lnTo>
                  <a:lnTo>
                    <a:pt x="83566" y="139268"/>
                  </a:lnTo>
                  <a:lnTo>
                    <a:pt x="111417" y="139268"/>
                  </a:lnTo>
                  <a:lnTo>
                    <a:pt x="111417" y="167119"/>
                  </a:lnTo>
                  <a:lnTo>
                    <a:pt x="139268" y="167119"/>
                  </a:lnTo>
                  <a:lnTo>
                    <a:pt x="139268" y="139268"/>
                  </a:lnTo>
                  <a:lnTo>
                    <a:pt x="167132" y="139268"/>
                  </a:lnTo>
                  <a:lnTo>
                    <a:pt x="194983" y="139268"/>
                  </a:lnTo>
                  <a:lnTo>
                    <a:pt x="194983" y="167119"/>
                  </a:lnTo>
                  <a:lnTo>
                    <a:pt x="167132" y="167119"/>
                  </a:lnTo>
                  <a:lnTo>
                    <a:pt x="139268" y="167119"/>
                  </a:lnTo>
                  <a:lnTo>
                    <a:pt x="139268" y="194983"/>
                  </a:lnTo>
                  <a:lnTo>
                    <a:pt x="167132" y="194983"/>
                  </a:lnTo>
                  <a:lnTo>
                    <a:pt x="194983" y="194983"/>
                  </a:lnTo>
                  <a:lnTo>
                    <a:pt x="194983" y="222834"/>
                  </a:ln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194983" y="306400"/>
                  </a:lnTo>
                  <a:lnTo>
                    <a:pt x="194983" y="334251"/>
                  </a:lnTo>
                  <a:lnTo>
                    <a:pt x="222834" y="334251"/>
                  </a:lnTo>
                  <a:lnTo>
                    <a:pt x="250685" y="334251"/>
                  </a:lnTo>
                  <a:lnTo>
                    <a:pt x="250685" y="222834"/>
                  </a:lnTo>
                  <a:lnTo>
                    <a:pt x="278549" y="222834"/>
                  </a:lnTo>
                  <a:lnTo>
                    <a:pt x="278549" y="194983"/>
                  </a:lnTo>
                  <a:close/>
                </a:path>
                <a:path w="1142365" h="362585">
                  <a:moveTo>
                    <a:pt x="306400" y="278536"/>
                  </a:moveTo>
                  <a:lnTo>
                    <a:pt x="278549" y="278536"/>
                  </a:lnTo>
                  <a:lnTo>
                    <a:pt x="278549" y="306400"/>
                  </a:lnTo>
                  <a:lnTo>
                    <a:pt x="306400" y="306400"/>
                  </a:lnTo>
                  <a:lnTo>
                    <a:pt x="306400" y="278536"/>
                  </a:lnTo>
                  <a:close/>
                </a:path>
                <a:path w="1142365" h="362585">
                  <a:moveTo>
                    <a:pt x="334251" y="222834"/>
                  </a:moveTo>
                  <a:lnTo>
                    <a:pt x="306400" y="222834"/>
                  </a:lnTo>
                  <a:lnTo>
                    <a:pt x="306400" y="250685"/>
                  </a:lnTo>
                  <a:lnTo>
                    <a:pt x="334251" y="250685"/>
                  </a:lnTo>
                  <a:lnTo>
                    <a:pt x="334251" y="222834"/>
                  </a:lnTo>
                  <a:close/>
                </a:path>
                <a:path w="1142365" h="362585">
                  <a:moveTo>
                    <a:pt x="362102" y="194983"/>
                  </a:moveTo>
                  <a:lnTo>
                    <a:pt x="334251" y="194983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83"/>
                  </a:lnTo>
                  <a:close/>
                </a:path>
                <a:path w="1142365" h="362585">
                  <a:moveTo>
                    <a:pt x="445668" y="306400"/>
                  </a:moveTo>
                  <a:lnTo>
                    <a:pt x="417817" y="306400"/>
                  </a:lnTo>
                  <a:lnTo>
                    <a:pt x="417817" y="334251"/>
                  </a:lnTo>
                  <a:lnTo>
                    <a:pt x="445668" y="334251"/>
                  </a:lnTo>
                  <a:lnTo>
                    <a:pt x="445668" y="306400"/>
                  </a:lnTo>
                  <a:close/>
                </a:path>
                <a:path w="1142365" h="362585">
                  <a:moveTo>
                    <a:pt x="557085" y="334251"/>
                  </a:moveTo>
                  <a:lnTo>
                    <a:pt x="529234" y="334251"/>
                  </a:lnTo>
                  <a:lnTo>
                    <a:pt x="529234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334251"/>
                  </a:lnTo>
                  <a:lnTo>
                    <a:pt x="445668" y="334251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4251"/>
                  </a:lnTo>
                  <a:close/>
                </a:path>
                <a:path w="1142365" h="362585">
                  <a:moveTo>
                    <a:pt x="640651" y="250685"/>
                  </a:moveTo>
                  <a:lnTo>
                    <a:pt x="612800" y="250685"/>
                  </a:lnTo>
                  <a:lnTo>
                    <a:pt x="612800" y="278536"/>
                  </a:lnTo>
                  <a:lnTo>
                    <a:pt x="640651" y="278536"/>
                  </a:lnTo>
                  <a:lnTo>
                    <a:pt x="640651" y="250685"/>
                  </a:lnTo>
                  <a:close/>
                </a:path>
                <a:path w="1142365" h="362585">
                  <a:moveTo>
                    <a:pt x="640651" y="139268"/>
                  </a:moveTo>
                  <a:lnTo>
                    <a:pt x="612800" y="139268"/>
                  </a:lnTo>
                  <a:lnTo>
                    <a:pt x="584949" y="139268"/>
                  </a:lnTo>
                  <a:lnTo>
                    <a:pt x="557085" y="139268"/>
                  </a:lnTo>
                  <a:lnTo>
                    <a:pt x="557085" y="167119"/>
                  </a:lnTo>
                  <a:lnTo>
                    <a:pt x="529234" y="167119"/>
                  </a:lnTo>
                  <a:lnTo>
                    <a:pt x="529234" y="83566"/>
                  </a:lnTo>
                  <a:lnTo>
                    <a:pt x="501383" y="83566"/>
                  </a:lnTo>
                  <a:lnTo>
                    <a:pt x="501383" y="167119"/>
                  </a:lnTo>
                  <a:lnTo>
                    <a:pt x="473519" y="167119"/>
                  </a:lnTo>
                  <a:lnTo>
                    <a:pt x="473519" y="111417"/>
                  </a:lnTo>
                  <a:lnTo>
                    <a:pt x="445668" y="111417"/>
                  </a:lnTo>
                  <a:lnTo>
                    <a:pt x="445668" y="139268"/>
                  </a:lnTo>
                  <a:lnTo>
                    <a:pt x="417817" y="139268"/>
                  </a:lnTo>
                  <a:lnTo>
                    <a:pt x="417817" y="167119"/>
                  </a:ln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222834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50685"/>
                  </a:lnTo>
                  <a:lnTo>
                    <a:pt x="334251" y="250685"/>
                  </a:lnTo>
                  <a:lnTo>
                    <a:pt x="334251" y="278536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250685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78536"/>
                  </a:lnTo>
                  <a:lnTo>
                    <a:pt x="473519" y="278536"/>
                  </a:lnTo>
                  <a:lnTo>
                    <a:pt x="473519" y="222834"/>
                  </a:lnTo>
                  <a:lnTo>
                    <a:pt x="501383" y="222834"/>
                  </a:lnTo>
                  <a:lnTo>
                    <a:pt x="501383" y="278536"/>
                  </a:lnTo>
                  <a:lnTo>
                    <a:pt x="529234" y="278536"/>
                  </a:lnTo>
                  <a:lnTo>
                    <a:pt x="529234" y="306400"/>
                  </a:lnTo>
                  <a:lnTo>
                    <a:pt x="557085" y="306400"/>
                  </a:lnTo>
                  <a:lnTo>
                    <a:pt x="557085" y="250685"/>
                  </a:lnTo>
                  <a:lnTo>
                    <a:pt x="529234" y="250685"/>
                  </a:lnTo>
                  <a:lnTo>
                    <a:pt x="529234" y="194983"/>
                  </a:lnTo>
                  <a:lnTo>
                    <a:pt x="557085" y="194983"/>
                  </a:lnTo>
                  <a:lnTo>
                    <a:pt x="557085" y="222834"/>
                  </a:lnTo>
                  <a:lnTo>
                    <a:pt x="584949" y="222834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40651" y="167119"/>
                  </a:lnTo>
                  <a:lnTo>
                    <a:pt x="640651" y="139268"/>
                  </a:lnTo>
                  <a:close/>
                </a:path>
                <a:path w="1142365" h="362585">
                  <a:moveTo>
                    <a:pt x="668502" y="278536"/>
                  </a:moveTo>
                  <a:lnTo>
                    <a:pt x="640651" y="278536"/>
                  </a:lnTo>
                  <a:lnTo>
                    <a:pt x="640651" y="306400"/>
                  </a:lnTo>
                  <a:lnTo>
                    <a:pt x="612800" y="306400"/>
                  </a:lnTo>
                  <a:lnTo>
                    <a:pt x="612800" y="278536"/>
                  </a:lnTo>
                  <a:lnTo>
                    <a:pt x="584949" y="278536"/>
                  </a:lnTo>
                  <a:lnTo>
                    <a:pt x="584949" y="306400"/>
                  </a:lnTo>
                  <a:lnTo>
                    <a:pt x="557085" y="306400"/>
                  </a:lnTo>
                  <a:lnTo>
                    <a:pt x="557085" y="334251"/>
                  </a:lnTo>
                  <a:lnTo>
                    <a:pt x="584949" y="334251"/>
                  </a:lnTo>
                  <a:lnTo>
                    <a:pt x="612800" y="334251"/>
                  </a:lnTo>
                  <a:lnTo>
                    <a:pt x="640651" y="334251"/>
                  </a:lnTo>
                  <a:lnTo>
                    <a:pt x="668502" y="334251"/>
                  </a:lnTo>
                  <a:lnTo>
                    <a:pt x="668502" y="278536"/>
                  </a:lnTo>
                  <a:close/>
                </a:path>
                <a:path w="1142365" h="362585">
                  <a:moveTo>
                    <a:pt x="724217" y="250685"/>
                  </a:moveTo>
                  <a:lnTo>
                    <a:pt x="696353" y="250685"/>
                  </a:lnTo>
                  <a:lnTo>
                    <a:pt x="668502" y="250685"/>
                  </a:lnTo>
                  <a:lnTo>
                    <a:pt x="668502" y="278536"/>
                  </a:lnTo>
                  <a:lnTo>
                    <a:pt x="696353" y="278536"/>
                  </a:lnTo>
                  <a:lnTo>
                    <a:pt x="724217" y="278536"/>
                  </a:lnTo>
                  <a:lnTo>
                    <a:pt x="724217" y="250685"/>
                  </a:lnTo>
                  <a:close/>
                </a:path>
                <a:path w="1142365" h="362585">
                  <a:moveTo>
                    <a:pt x="779919" y="194983"/>
                  </a:moveTo>
                  <a:lnTo>
                    <a:pt x="752068" y="194983"/>
                  </a:lnTo>
                  <a:lnTo>
                    <a:pt x="752068" y="139268"/>
                  </a:lnTo>
                  <a:lnTo>
                    <a:pt x="724217" y="139268"/>
                  </a:lnTo>
                  <a:lnTo>
                    <a:pt x="724217" y="167119"/>
                  </a:lnTo>
                  <a:lnTo>
                    <a:pt x="696353" y="167119"/>
                  </a:lnTo>
                  <a:lnTo>
                    <a:pt x="696353" y="222834"/>
                  </a:lnTo>
                  <a:lnTo>
                    <a:pt x="724217" y="222834"/>
                  </a:lnTo>
                  <a:lnTo>
                    <a:pt x="724217" y="250685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194983"/>
                  </a:lnTo>
                  <a:close/>
                </a:path>
                <a:path w="1142365" h="362585">
                  <a:moveTo>
                    <a:pt x="919187" y="250685"/>
                  </a:moveTo>
                  <a:lnTo>
                    <a:pt x="891336" y="250685"/>
                  </a:lnTo>
                  <a:lnTo>
                    <a:pt x="891336" y="278536"/>
                  </a:lnTo>
                  <a:lnTo>
                    <a:pt x="863485" y="278536"/>
                  </a:lnTo>
                  <a:lnTo>
                    <a:pt x="863485" y="306400"/>
                  </a:lnTo>
                  <a:lnTo>
                    <a:pt x="835634" y="306400"/>
                  </a:lnTo>
                  <a:lnTo>
                    <a:pt x="835634" y="334251"/>
                  </a:lnTo>
                  <a:lnTo>
                    <a:pt x="863485" y="334251"/>
                  </a:lnTo>
                  <a:lnTo>
                    <a:pt x="891336" y="334251"/>
                  </a:lnTo>
                  <a:lnTo>
                    <a:pt x="891336" y="306400"/>
                  </a:lnTo>
                  <a:lnTo>
                    <a:pt x="919187" y="306400"/>
                  </a:lnTo>
                  <a:lnTo>
                    <a:pt x="919187" y="250685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83"/>
                  </a:lnTo>
                  <a:lnTo>
                    <a:pt x="891336" y="194983"/>
                  </a:lnTo>
                  <a:lnTo>
                    <a:pt x="863485" y="194983"/>
                  </a:lnTo>
                  <a:lnTo>
                    <a:pt x="863485" y="250685"/>
                  </a:lnTo>
                  <a:lnTo>
                    <a:pt x="891336" y="250685"/>
                  </a:lnTo>
                  <a:lnTo>
                    <a:pt x="891336" y="222834"/>
                  </a:lnTo>
                  <a:lnTo>
                    <a:pt x="919187" y="222834"/>
                  </a:lnTo>
                  <a:lnTo>
                    <a:pt x="919187" y="250685"/>
                  </a:lnTo>
                  <a:lnTo>
                    <a:pt x="947051" y="250685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194983"/>
                  </a:moveTo>
                  <a:lnTo>
                    <a:pt x="974902" y="194983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02753" y="194983"/>
                  </a:lnTo>
                  <a:close/>
                </a:path>
                <a:path w="1142365" h="362585">
                  <a:moveTo>
                    <a:pt x="1002753" y="83566"/>
                  </a:moveTo>
                  <a:lnTo>
                    <a:pt x="974902" y="83566"/>
                  </a:lnTo>
                  <a:lnTo>
                    <a:pt x="974902" y="55714"/>
                  </a:lnTo>
                  <a:lnTo>
                    <a:pt x="947051" y="55714"/>
                  </a:lnTo>
                  <a:lnTo>
                    <a:pt x="947051" y="111417"/>
                  </a:lnTo>
                  <a:lnTo>
                    <a:pt x="974902" y="111417"/>
                  </a:lnTo>
                  <a:lnTo>
                    <a:pt x="974902" y="167119"/>
                  </a:lnTo>
                  <a:lnTo>
                    <a:pt x="1002753" y="167119"/>
                  </a:lnTo>
                  <a:lnTo>
                    <a:pt x="1002753" y="83566"/>
                  </a:lnTo>
                  <a:close/>
                </a:path>
                <a:path w="1142365" h="362585">
                  <a:moveTo>
                    <a:pt x="1030617" y="167119"/>
                  </a:moveTo>
                  <a:lnTo>
                    <a:pt x="1002753" y="167119"/>
                  </a:lnTo>
                  <a:lnTo>
                    <a:pt x="1002753" y="194983"/>
                  </a:lnTo>
                  <a:lnTo>
                    <a:pt x="1030617" y="194983"/>
                  </a:lnTo>
                  <a:lnTo>
                    <a:pt x="1030617" y="167119"/>
                  </a:lnTo>
                  <a:close/>
                </a:path>
                <a:path w="1142365" h="362585">
                  <a:moveTo>
                    <a:pt x="1058468" y="278536"/>
                  </a:move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278536"/>
                  </a:lnTo>
                  <a:close/>
                </a:path>
                <a:path w="1142365" h="362585">
                  <a:moveTo>
                    <a:pt x="1058468" y="194983"/>
                  </a:moveTo>
                  <a:lnTo>
                    <a:pt x="1030617" y="194983"/>
                  </a:lnTo>
                  <a:lnTo>
                    <a:pt x="1030617" y="222834"/>
                  </a:lnTo>
                  <a:lnTo>
                    <a:pt x="1058468" y="222834"/>
                  </a:lnTo>
                  <a:lnTo>
                    <a:pt x="1058468" y="194983"/>
                  </a:lnTo>
                  <a:close/>
                </a:path>
                <a:path w="1142365" h="362585">
                  <a:moveTo>
                    <a:pt x="1142034" y="55714"/>
                  </a:moveTo>
                  <a:lnTo>
                    <a:pt x="1114171" y="55714"/>
                  </a:lnTo>
                  <a:lnTo>
                    <a:pt x="1114171" y="27851"/>
                  </a:lnTo>
                  <a:lnTo>
                    <a:pt x="1086319" y="27851"/>
                  </a:lnTo>
                  <a:lnTo>
                    <a:pt x="1058468" y="27851"/>
                  </a:lnTo>
                  <a:lnTo>
                    <a:pt x="1058468" y="0"/>
                  </a:lnTo>
                  <a:lnTo>
                    <a:pt x="1030617" y="0"/>
                  </a:lnTo>
                  <a:lnTo>
                    <a:pt x="1030617" y="83566"/>
                  </a:lnTo>
                  <a:lnTo>
                    <a:pt x="1058468" y="83566"/>
                  </a:lnTo>
                  <a:lnTo>
                    <a:pt x="1086319" y="83566"/>
                  </a:lnTo>
                  <a:lnTo>
                    <a:pt x="1114171" y="83566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39268"/>
                  </a:lnTo>
                  <a:lnTo>
                    <a:pt x="1058468" y="139268"/>
                  </a:lnTo>
                  <a:lnTo>
                    <a:pt x="1058468" y="194983"/>
                  </a:lnTo>
                  <a:lnTo>
                    <a:pt x="1086319" y="194983"/>
                  </a:lnTo>
                  <a:lnTo>
                    <a:pt x="1086319" y="222834"/>
                  </a:lnTo>
                  <a:lnTo>
                    <a:pt x="1058468" y="222834"/>
                  </a:lnTo>
                  <a:lnTo>
                    <a:pt x="1058468" y="278536"/>
                  </a:lnTo>
                  <a:lnTo>
                    <a:pt x="1086319" y="278536"/>
                  </a:lnTo>
                  <a:lnTo>
                    <a:pt x="1086319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114171" y="334251"/>
                  </a:lnTo>
                  <a:lnTo>
                    <a:pt x="1114171" y="362102"/>
                  </a:lnTo>
                  <a:lnTo>
                    <a:pt x="1142034" y="362102"/>
                  </a:lnTo>
                  <a:lnTo>
                    <a:pt x="1142034" y="306400"/>
                  </a:lnTo>
                  <a:lnTo>
                    <a:pt x="1114171" y="306400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50685"/>
                  </a:lnTo>
                  <a:lnTo>
                    <a:pt x="1114171" y="250685"/>
                  </a:lnTo>
                  <a:lnTo>
                    <a:pt x="1114171" y="222834"/>
                  </a:lnTo>
                  <a:lnTo>
                    <a:pt x="1142034" y="222834"/>
                  </a:lnTo>
                  <a:lnTo>
                    <a:pt x="1142034" y="557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490530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362585">
                  <a:moveTo>
                    <a:pt x="27863" y="194970"/>
                  </a:moveTo>
                  <a:lnTo>
                    <a:pt x="0" y="194970"/>
                  </a:lnTo>
                  <a:lnTo>
                    <a:pt x="0" y="222834"/>
                  </a:lnTo>
                  <a:lnTo>
                    <a:pt x="27863" y="222834"/>
                  </a:lnTo>
                  <a:lnTo>
                    <a:pt x="27863" y="194970"/>
                  </a:lnTo>
                  <a:close/>
                </a:path>
                <a:path w="1142365" h="362585">
                  <a:moveTo>
                    <a:pt x="27863" y="111417"/>
                  </a:moveTo>
                  <a:lnTo>
                    <a:pt x="0" y="111417"/>
                  </a:lnTo>
                  <a:lnTo>
                    <a:pt x="0" y="139268"/>
                  </a:lnTo>
                  <a:lnTo>
                    <a:pt x="27863" y="139268"/>
                  </a:lnTo>
                  <a:lnTo>
                    <a:pt x="27863" y="111417"/>
                  </a:lnTo>
                  <a:close/>
                </a:path>
                <a:path w="1142365" h="362585">
                  <a:moveTo>
                    <a:pt x="83566" y="194970"/>
                  </a:moveTo>
                  <a:lnTo>
                    <a:pt x="55714" y="194970"/>
                  </a:lnTo>
                  <a:lnTo>
                    <a:pt x="55714" y="222834"/>
                  </a:lnTo>
                  <a:lnTo>
                    <a:pt x="83566" y="222834"/>
                  </a:lnTo>
                  <a:lnTo>
                    <a:pt x="83566" y="194970"/>
                  </a:lnTo>
                  <a:close/>
                </a:path>
                <a:path w="1142365" h="362585">
                  <a:moveTo>
                    <a:pt x="278549" y="111417"/>
                  </a:moveTo>
                  <a:lnTo>
                    <a:pt x="250685" y="111417"/>
                  </a:lnTo>
                  <a:lnTo>
                    <a:pt x="222834" y="111417"/>
                  </a:lnTo>
                  <a:lnTo>
                    <a:pt x="194983" y="111417"/>
                  </a:lnTo>
                  <a:lnTo>
                    <a:pt x="194983" y="139268"/>
                  </a:lnTo>
                  <a:lnTo>
                    <a:pt x="167132" y="139268"/>
                  </a:lnTo>
                  <a:lnTo>
                    <a:pt x="167132" y="111417"/>
                  </a:lnTo>
                  <a:lnTo>
                    <a:pt x="194983" y="111417"/>
                  </a:lnTo>
                  <a:lnTo>
                    <a:pt x="194983" y="83553"/>
                  </a:lnTo>
                  <a:lnTo>
                    <a:pt x="167132" y="83553"/>
                  </a:lnTo>
                  <a:lnTo>
                    <a:pt x="139268" y="83553"/>
                  </a:lnTo>
                  <a:lnTo>
                    <a:pt x="111417" y="83553"/>
                  </a:lnTo>
                  <a:lnTo>
                    <a:pt x="111417" y="27851"/>
                  </a:lnTo>
                  <a:lnTo>
                    <a:pt x="83566" y="27851"/>
                  </a:lnTo>
                  <a:lnTo>
                    <a:pt x="83566" y="83553"/>
                  </a:lnTo>
                  <a:lnTo>
                    <a:pt x="55714" y="83553"/>
                  </a:lnTo>
                  <a:lnTo>
                    <a:pt x="27863" y="83553"/>
                  </a:lnTo>
                  <a:lnTo>
                    <a:pt x="27863" y="111417"/>
                  </a:lnTo>
                  <a:lnTo>
                    <a:pt x="55714" y="111417"/>
                  </a:lnTo>
                  <a:lnTo>
                    <a:pt x="55714" y="139268"/>
                  </a:lnTo>
                  <a:lnTo>
                    <a:pt x="83566" y="139268"/>
                  </a:lnTo>
                  <a:lnTo>
                    <a:pt x="83566" y="194970"/>
                  </a:lnTo>
                  <a:lnTo>
                    <a:pt x="111417" y="194970"/>
                  </a:lnTo>
                  <a:lnTo>
                    <a:pt x="111417" y="139268"/>
                  </a:lnTo>
                  <a:lnTo>
                    <a:pt x="139268" y="139268"/>
                  </a:lnTo>
                  <a:lnTo>
                    <a:pt x="139268" y="194970"/>
                  </a:lnTo>
                  <a:lnTo>
                    <a:pt x="167132" y="194970"/>
                  </a:lnTo>
                  <a:lnTo>
                    <a:pt x="167132" y="167119"/>
                  </a:lnTo>
                  <a:lnTo>
                    <a:pt x="194983" y="167119"/>
                  </a:lnTo>
                  <a:lnTo>
                    <a:pt x="222834" y="167119"/>
                  </a:lnTo>
                  <a:lnTo>
                    <a:pt x="222834" y="139268"/>
                  </a:lnTo>
                  <a:lnTo>
                    <a:pt x="250685" y="139268"/>
                  </a:lnTo>
                  <a:lnTo>
                    <a:pt x="278549" y="139268"/>
                  </a:lnTo>
                  <a:lnTo>
                    <a:pt x="278549" y="111417"/>
                  </a:lnTo>
                  <a:close/>
                </a:path>
                <a:path w="1142365" h="362585">
                  <a:moveTo>
                    <a:pt x="278549" y="55702"/>
                  </a:moveTo>
                  <a:lnTo>
                    <a:pt x="250685" y="55702"/>
                  </a:lnTo>
                  <a:lnTo>
                    <a:pt x="222834" y="55702"/>
                  </a:lnTo>
                  <a:lnTo>
                    <a:pt x="222834" y="83553"/>
                  </a:lnTo>
                  <a:lnTo>
                    <a:pt x="250685" y="83553"/>
                  </a:lnTo>
                  <a:lnTo>
                    <a:pt x="278549" y="83553"/>
                  </a:lnTo>
                  <a:lnTo>
                    <a:pt x="278549" y="55702"/>
                  </a:lnTo>
                  <a:close/>
                </a:path>
                <a:path w="1142365" h="362585">
                  <a:moveTo>
                    <a:pt x="306400" y="194970"/>
                  </a:moveTo>
                  <a:lnTo>
                    <a:pt x="278549" y="194970"/>
                  </a:lnTo>
                  <a:lnTo>
                    <a:pt x="278549" y="167119"/>
                  </a:lnTo>
                  <a:lnTo>
                    <a:pt x="250685" y="167119"/>
                  </a:lnTo>
                  <a:lnTo>
                    <a:pt x="222834" y="167119"/>
                  </a:lnTo>
                  <a:lnTo>
                    <a:pt x="222834" y="194970"/>
                  </a:lnTo>
                  <a:lnTo>
                    <a:pt x="194983" y="194970"/>
                  </a:lnTo>
                  <a:lnTo>
                    <a:pt x="167132" y="194970"/>
                  </a:lnTo>
                  <a:lnTo>
                    <a:pt x="167132" y="222834"/>
                  </a:lnTo>
                  <a:lnTo>
                    <a:pt x="194983" y="222834"/>
                  </a:lnTo>
                  <a:lnTo>
                    <a:pt x="194983" y="250685"/>
                  </a:lnTo>
                  <a:lnTo>
                    <a:pt x="167132" y="250685"/>
                  </a:lnTo>
                  <a:lnTo>
                    <a:pt x="167132" y="222834"/>
                  </a:lnTo>
                  <a:lnTo>
                    <a:pt x="139268" y="222834"/>
                  </a:lnTo>
                  <a:lnTo>
                    <a:pt x="111417" y="222834"/>
                  </a:lnTo>
                  <a:lnTo>
                    <a:pt x="111417" y="250685"/>
                  </a:lnTo>
                  <a:lnTo>
                    <a:pt x="83566" y="250685"/>
                  </a:lnTo>
                  <a:lnTo>
                    <a:pt x="83566" y="278536"/>
                  </a:lnTo>
                  <a:lnTo>
                    <a:pt x="111417" y="278536"/>
                  </a:lnTo>
                  <a:lnTo>
                    <a:pt x="139268" y="278536"/>
                  </a:lnTo>
                  <a:lnTo>
                    <a:pt x="167132" y="278536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250685" y="306400"/>
                  </a:lnTo>
                  <a:lnTo>
                    <a:pt x="250685" y="362102"/>
                  </a:lnTo>
                  <a:lnTo>
                    <a:pt x="278549" y="362102"/>
                  </a:lnTo>
                  <a:lnTo>
                    <a:pt x="278549" y="334251"/>
                  </a:lnTo>
                  <a:lnTo>
                    <a:pt x="306400" y="334251"/>
                  </a:lnTo>
                  <a:lnTo>
                    <a:pt x="306400" y="306400"/>
                  </a:lnTo>
                  <a:lnTo>
                    <a:pt x="278549" y="306400"/>
                  </a:lnTo>
                  <a:lnTo>
                    <a:pt x="278549" y="278536"/>
                  </a:lnTo>
                  <a:lnTo>
                    <a:pt x="250685" y="278536"/>
                  </a:lnTo>
                  <a:lnTo>
                    <a:pt x="250685" y="250685"/>
                  </a:lnTo>
                  <a:lnTo>
                    <a:pt x="278549" y="250685"/>
                  </a:lnTo>
                  <a:lnTo>
                    <a:pt x="278549" y="222834"/>
                  </a:lnTo>
                  <a:lnTo>
                    <a:pt x="306400" y="222834"/>
                  </a:lnTo>
                  <a:lnTo>
                    <a:pt x="306400" y="194970"/>
                  </a:lnTo>
                  <a:close/>
                </a:path>
                <a:path w="1142365" h="362585">
                  <a:moveTo>
                    <a:pt x="417817" y="55702"/>
                  </a:moveTo>
                  <a:lnTo>
                    <a:pt x="389966" y="55702"/>
                  </a:lnTo>
                  <a:lnTo>
                    <a:pt x="389966" y="27851"/>
                  </a:lnTo>
                  <a:lnTo>
                    <a:pt x="362102" y="27851"/>
                  </a:lnTo>
                  <a:lnTo>
                    <a:pt x="362102" y="55702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39268"/>
                  </a:lnTo>
                  <a:lnTo>
                    <a:pt x="334251" y="139268"/>
                  </a:lnTo>
                  <a:lnTo>
                    <a:pt x="334251" y="83553"/>
                  </a:lnTo>
                  <a:lnTo>
                    <a:pt x="362102" y="83553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83553"/>
                  </a:lnTo>
                  <a:lnTo>
                    <a:pt x="417817" y="83553"/>
                  </a:lnTo>
                  <a:lnTo>
                    <a:pt x="417817" y="55702"/>
                  </a:lnTo>
                  <a:close/>
                </a:path>
                <a:path w="1142365" h="362585">
                  <a:moveTo>
                    <a:pt x="445668" y="139268"/>
                  </a:moveTo>
                  <a:lnTo>
                    <a:pt x="417817" y="139268"/>
                  </a:lnTo>
                  <a:lnTo>
                    <a:pt x="417817" y="111417"/>
                  </a:lnTo>
                  <a:lnTo>
                    <a:pt x="389966" y="111417"/>
                  </a:lnTo>
                  <a:lnTo>
                    <a:pt x="389966" y="139268"/>
                  </a:lnTo>
                  <a:lnTo>
                    <a:pt x="362102" y="139268"/>
                  </a:lnTo>
                  <a:lnTo>
                    <a:pt x="362102" y="167119"/>
                  </a:lnTo>
                  <a:lnTo>
                    <a:pt x="334251" y="167119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70"/>
                  </a:lnTo>
                  <a:lnTo>
                    <a:pt x="389966" y="194970"/>
                  </a:lnTo>
                  <a:lnTo>
                    <a:pt x="389966" y="167119"/>
                  </a:lnTo>
                  <a:lnTo>
                    <a:pt x="417817" y="167119"/>
                  </a:lnTo>
                  <a:lnTo>
                    <a:pt x="445668" y="167119"/>
                  </a:lnTo>
                  <a:lnTo>
                    <a:pt x="445668" y="139268"/>
                  </a:lnTo>
                  <a:close/>
                </a:path>
                <a:path w="1142365" h="362585">
                  <a:moveTo>
                    <a:pt x="473519" y="250685"/>
                  </a:moveTo>
                  <a:lnTo>
                    <a:pt x="445668" y="250685"/>
                  </a:lnTo>
                  <a:lnTo>
                    <a:pt x="445668" y="278536"/>
                  </a:lnTo>
                  <a:lnTo>
                    <a:pt x="417817" y="278536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22834"/>
                  </a:lnTo>
                  <a:lnTo>
                    <a:pt x="417817" y="222834"/>
                  </a:lnTo>
                  <a:lnTo>
                    <a:pt x="417817" y="194970"/>
                  </a:lnTo>
                  <a:lnTo>
                    <a:pt x="389966" y="194970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306400"/>
                  </a:lnTo>
                  <a:lnTo>
                    <a:pt x="362102" y="306400"/>
                  </a:lnTo>
                  <a:lnTo>
                    <a:pt x="362102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89966" y="334251"/>
                  </a:lnTo>
                  <a:lnTo>
                    <a:pt x="389966" y="362102"/>
                  </a:lnTo>
                  <a:lnTo>
                    <a:pt x="417817" y="362102"/>
                  </a:lnTo>
                  <a:lnTo>
                    <a:pt x="417817" y="306400"/>
                  </a:lnTo>
                  <a:lnTo>
                    <a:pt x="445668" y="306400"/>
                  </a:lnTo>
                  <a:lnTo>
                    <a:pt x="445668" y="334251"/>
                  </a:lnTo>
                  <a:lnTo>
                    <a:pt x="473519" y="334251"/>
                  </a:lnTo>
                  <a:lnTo>
                    <a:pt x="473519" y="250685"/>
                  </a:lnTo>
                  <a:close/>
                </a:path>
                <a:path w="1142365" h="362585">
                  <a:moveTo>
                    <a:pt x="473519" y="194970"/>
                  </a:moveTo>
                  <a:lnTo>
                    <a:pt x="445668" y="194970"/>
                  </a:lnTo>
                  <a:lnTo>
                    <a:pt x="445668" y="222834"/>
                  </a:lnTo>
                  <a:lnTo>
                    <a:pt x="473519" y="222834"/>
                  </a:lnTo>
                  <a:lnTo>
                    <a:pt x="473519" y="194970"/>
                  </a:lnTo>
                  <a:close/>
                </a:path>
                <a:path w="1142365" h="362585">
                  <a:moveTo>
                    <a:pt x="557085" y="27851"/>
                  </a:moveTo>
                  <a:lnTo>
                    <a:pt x="529234" y="27851"/>
                  </a:lnTo>
                  <a:lnTo>
                    <a:pt x="529234" y="55702"/>
                  </a:lnTo>
                  <a:lnTo>
                    <a:pt x="557085" y="55702"/>
                  </a:lnTo>
                  <a:lnTo>
                    <a:pt x="557085" y="27851"/>
                  </a:lnTo>
                  <a:close/>
                </a:path>
                <a:path w="1142365" h="362585">
                  <a:moveTo>
                    <a:pt x="584949" y="279552"/>
                  </a:moveTo>
                  <a:lnTo>
                    <a:pt x="557085" y="27955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29234" y="278536"/>
                  </a:lnTo>
                  <a:lnTo>
                    <a:pt x="501383" y="27853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5432"/>
                  </a:lnTo>
                  <a:lnTo>
                    <a:pt x="584949" y="335432"/>
                  </a:lnTo>
                  <a:lnTo>
                    <a:pt x="584949" y="279552"/>
                  </a:lnTo>
                  <a:close/>
                </a:path>
                <a:path w="1142365" h="362585">
                  <a:moveTo>
                    <a:pt x="584949" y="55702"/>
                  </a:moveTo>
                  <a:lnTo>
                    <a:pt x="557085" y="55702"/>
                  </a:lnTo>
                  <a:lnTo>
                    <a:pt x="557085" y="83553"/>
                  </a:lnTo>
                  <a:lnTo>
                    <a:pt x="584949" y="83553"/>
                  </a:lnTo>
                  <a:lnTo>
                    <a:pt x="584949" y="55702"/>
                  </a:lnTo>
                  <a:close/>
                </a:path>
                <a:path w="1142365" h="362585">
                  <a:moveTo>
                    <a:pt x="612800" y="83553"/>
                  </a:moveTo>
                  <a:lnTo>
                    <a:pt x="584949" y="83553"/>
                  </a:lnTo>
                  <a:lnTo>
                    <a:pt x="584949" y="111417"/>
                  </a:lnTo>
                  <a:lnTo>
                    <a:pt x="612800" y="111417"/>
                  </a:lnTo>
                  <a:lnTo>
                    <a:pt x="612800" y="83553"/>
                  </a:lnTo>
                  <a:close/>
                </a:path>
                <a:path w="1142365" h="362585">
                  <a:moveTo>
                    <a:pt x="668502" y="55702"/>
                  </a:moveTo>
                  <a:lnTo>
                    <a:pt x="640651" y="55702"/>
                  </a:lnTo>
                  <a:lnTo>
                    <a:pt x="640651" y="83553"/>
                  </a:lnTo>
                  <a:lnTo>
                    <a:pt x="668502" y="83553"/>
                  </a:lnTo>
                  <a:lnTo>
                    <a:pt x="668502" y="55702"/>
                  </a:lnTo>
                  <a:close/>
                </a:path>
                <a:path w="1142365" h="362585">
                  <a:moveTo>
                    <a:pt x="696353" y="167119"/>
                  </a:moveTo>
                  <a:lnTo>
                    <a:pt x="668502" y="167119"/>
                  </a:lnTo>
                  <a:lnTo>
                    <a:pt x="668502" y="194970"/>
                  </a:lnTo>
                  <a:lnTo>
                    <a:pt x="696353" y="194970"/>
                  </a:lnTo>
                  <a:lnTo>
                    <a:pt x="696353" y="167119"/>
                  </a:lnTo>
                  <a:close/>
                </a:path>
                <a:path w="1142365" h="362585">
                  <a:moveTo>
                    <a:pt x="724217" y="335432"/>
                  </a:moveTo>
                  <a:lnTo>
                    <a:pt x="696353" y="335432"/>
                  </a:lnTo>
                  <a:lnTo>
                    <a:pt x="696353" y="307492"/>
                  </a:lnTo>
                  <a:lnTo>
                    <a:pt x="668502" y="307492"/>
                  </a:lnTo>
                  <a:lnTo>
                    <a:pt x="668502" y="362102"/>
                  </a:lnTo>
                  <a:lnTo>
                    <a:pt x="696353" y="362102"/>
                  </a:lnTo>
                  <a:lnTo>
                    <a:pt x="724217" y="362102"/>
                  </a:lnTo>
                  <a:lnTo>
                    <a:pt x="724217" y="335432"/>
                  </a:lnTo>
                  <a:close/>
                </a:path>
                <a:path w="1142365" h="362585">
                  <a:moveTo>
                    <a:pt x="752068" y="83553"/>
                  </a:moveTo>
                  <a:lnTo>
                    <a:pt x="724217" y="83553"/>
                  </a:lnTo>
                  <a:lnTo>
                    <a:pt x="724217" y="111417"/>
                  </a:lnTo>
                  <a:lnTo>
                    <a:pt x="752068" y="111417"/>
                  </a:lnTo>
                  <a:lnTo>
                    <a:pt x="752068" y="83553"/>
                  </a:lnTo>
                  <a:close/>
                </a:path>
                <a:path w="1142365" h="362585">
                  <a:moveTo>
                    <a:pt x="752068" y="27851"/>
                  </a:moveTo>
                  <a:lnTo>
                    <a:pt x="724217" y="27851"/>
                  </a:lnTo>
                  <a:lnTo>
                    <a:pt x="724217" y="55702"/>
                  </a:lnTo>
                  <a:lnTo>
                    <a:pt x="752068" y="55702"/>
                  </a:lnTo>
                  <a:lnTo>
                    <a:pt x="752068" y="27851"/>
                  </a:lnTo>
                  <a:close/>
                </a:path>
                <a:path w="1142365" h="362585">
                  <a:moveTo>
                    <a:pt x="863485" y="139268"/>
                  </a:moveTo>
                  <a:lnTo>
                    <a:pt x="835634" y="139268"/>
                  </a:lnTo>
                  <a:lnTo>
                    <a:pt x="835634" y="27851"/>
                  </a:lnTo>
                  <a:lnTo>
                    <a:pt x="807770" y="27851"/>
                  </a:lnTo>
                  <a:lnTo>
                    <a:pt x="779919" y="27851"/>
                  </a:lnTo>
                  <a:lnTo>
                    <a:pt x="779919" y="55702"/>
                  </a:lnTo>
                  <a:lnTo>
                    <a:pt x="807770" y="55702"/>
                  </a:lnTo>
                  <a:lnTo>
                    <a:pt x="807770" y="83553"/>
                  </a:lnTo>
                  <a:lnTo>
                    <a:pt x="779919" y="83553"/>
                  </a:lnTo>
                  <a:lnTo>
                    <a:pt x="779919" y="111417"/>
                  </a:lnTo>
                  <a:lnTo>
                    <a:pt x="807770" y="111417"/>
                  </a:lnTo>
                  <a:lnTo>
                    <a:pt x="807770" y="139268"/>
                  </a:lnTo>
                  <a:lnTo>
                    <a:pt x="779919" y="139268"/>
                  </a:ln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94970"/>
                  </a:lnTo>
                  <a:lnTo>
                    <a:pt x="779919" y="194970"/>
                  </a:lnTo>
                  <a:lnTo>
                    <a:pt x="779919" y="167119"/>
                  </a:lnTo>
                  <a:lnTo>
                    <a:pt x="807770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39268"/>
                  </a:lnTo>
                  <a:close/>
                </a:path>
                <a:path w="1142365" h="362585">
                  <a:moveTo>
                    <a:pt x="891336" y="55702"/>
                  </a:moveTo>
                  <a:lnTo>
                    <a:pt x="863485" y="55702"/>
                  </a:lnTo>
                  <a:lnTo>
                    <a:pt x="863485" y="83553"/>
                  </a:lnTo>
                  <a:lnTo>
                    <a:pt x="891336" y="83553"/>
                  </a:lnTo>
                  <a:lnTo>
                    <a:pt x="891336" y="55702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70"/>
                  </a:lnTo>
                  <a:lnTo>
                    <a:pt x="947051" y="194970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0"/>
                  </a:moveTo>
                  <a:lnTo>
                    <a:pt x="974902" y="0"/>
                  </a:lnTo>
                  <a:lnTo>
                    <a:pt x="947051" y="0"/>
                  </a:lnTo>
                  <a:lnTo>
                    <a:pt x="919187" y="0"/>
                  </a:lnTo>
                  <a:lnTo>
                    <a:pt x="919187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83553"/>
                  </a:lnTo>
                  <a:lnTo>
                    <a:pt x="891336" y="83553"/>
                  </a:lnTo>
                  <a:lnTo>
                    <a:pt x="891336" y="167119"/>
                  </a:lnTo>
                  <a:lnTo>
                    <a:pt x="919187" y="167119"/>
                  </a:lnTo>
                  <a:lnTo>
                    <a:pt x="919187" y="139268"/>
                  </a:lnTo>
                  <a:lnTo>
                    <a:pt x="947051" y="139268"/>
                  </a:lnTo>
                  <a:lnTo>
                    <a:pt x="947051" y="55702"/>
                  </a:lnTo>
                  <a:lnTo>
                    <a:pt x="974902" y="55702"/>
                  </a:lnTo>
                  <a:lnTo>
                    <a:pt x="1002753" y="55702"/>
                  </a:lnTo>
                  <a:lnTo>
                    <a:pt x="1002753" y="0"/>
                  </a:lnTo>
                  <a:close/>
                </a:path>
                <a:path w="1142365" h="362585">
                  <a:moveTo>
                    <a:pt x="1058468" y="55702"/>
                  </a:moveTo>
                  <a:lnTo>
                    <a:pt x="1030617" y="55702"/>
                  </a:lnTo>
                  <a:lnTo>
                    <a:pt x="1030617" y="83553"/>
                  </a:lnTo>
                  <a:lnTo>
                    <a:pt x="1058468" y="83553"/>
                  </a:lnTo>
                  <a:lnTo>
                    <a:pt x="1058468" y="55702"/>
                  </a:lnTo>
                  <a:close/>
                </a:path>
                <a:path w="1142365" h="362585">
                  <a:moveTo>
                    <a:pt x="1142034" y="139268"/>
                  </a:moveTo>
                  <a:lnTo>
                    <a:pt x="1114171" y="139268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67119"/>
                  </a:lnTo>
                  <a:lnTo>
                    <a:pt x="1058468" y="167119"/>
                  </a:lnTo>
                  <a:lnTo>
                    <a:pt x="1058468" y="194970"/>
                  </a:lnTo>
                  <a:lnTo>
                    <a:pt x="1086319" y="194970"/>
                  </a:lnTo>
                  <a:lnTo>
                    <a:pt x="1114171" y="194970"/>
                  </a:lnTo>
                  <a:lnTo>
                    <a:pt x="1114171" y="250685"/>
                  </a:lnTo>
                  <a:lnTo>
                    <a:pt x="1142034" y="250685"/>
                  </a:lnTo>
                  <a:lnTo>
                    <a:pt x="1142034" y="139268"/>
                  </a:lnTo>
                  <a:close/>
                </a:path>
                <a:path w="1142365" h="362585">
                  <a:moveTo>
                    <a:pt x="1142034" y="83553"/>
                  </a:moveTo>
                  <a:lnTo>
                    <a:pt x="1114171" y="83553"/>
                  </a:lnTo>
                  <a:lnTo>
                    <a:pt x="1114171" y="111417"/>
                  </a:lnTo>
                  <a:lnTo>
                    <a:pt x="1142034" y="111417"/>
                  </a:lnTo>
                  <a:lnTo>
                    <a:pt x="1142034" y="835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1548" y="2601947"/>
              <a:ext cx="919480" cy="390525"/>
            </a:xfrm>
            <a:custGeom>
              <a:avLst/>
              <a:gdLst/>
              <a:ahLst/>
              <a:cxnLst/>
              <a:rect l="l" t="t" r="r" b="b"/>
              <a:pathLst>
                <a:path w="919479" h="390525">
                  <a:moveTo>
                    <a:pt x="83566" y="306387"/>
                  </a:moveTo>
                  <a:lnTo>
                    <a:pt x="55714" y="306387"/>
                  </a:lnTo>
                  <a:lnTo>
                    <a:pt x="55714" y="278536"/>
                  </a:lnTo>
                  <a:lnTo>
                    <a:pt x="27851" y="278536"/>
                  </a:lnTo>
                  <a:lnTo>
                    <a:pt x="0" y="278536"/>
                  </a:lnTo>
                  <a:lnTo>
                    <a:pt x="0" y="306387"/>
                  </a:lnTo>
                  <a:lnTo>
                    <a:pt x="27851" y="306387"/>
                  </a:lnTo>
                  <a:lnTo>
                    <a:pt x="27851" y="334251"/>
                  </a:lnTo>
                  <a:lnTo>
                    <a:pt x="55714" y="334251"/>
                  </a:lnTo>
                  <a:lnTo>
                    <a:pt x="55714" y="389953"/>
                  </a:lnTo>
                  <a:lnTo>
                    <a:pt x="83566" y="389953"/>
                  </a:lnTo>
                  <a:lnTo>
                    <a:pt x="83566" y="306387"/>
                  </a:lnTo>
                  <a:close/>
                </a:path>
                <a:path w="919479" h="390525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919479" h="390525">
                  <a:moveTo>
                    <a:pt x="111417" y="278536"/>
                  </a:moveTo>
                  <a:lnTo>
                    <a:pt x="83566" y="278536"/>
                  </a:lnTo>
                  <a:lnTo>
                    <a:pt x="83566" y="306387"/>
                  </a:lnTo>
                  <a:lnTo>
                    <a:pt x="111417" y="306387"/>
                  </a:lnTo>
                  <a:lnTo>
                    <a:pt x="111417" y="278536"/>
                  </a:lnTo>
                  <a:close/>
                </a:path>
                <a:path w="919479" h="390525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919479" h="390525">
                  <a:moveTo>
                    <a:pt x="278549" y="334251"/>
                  </a:moveTo>
                  <a:lnTo>
                    <a:pt x="250685" y="334251"/>
                  </a:lnTo>
                  <a:lnTo>
                    <a:pt x="250685" y="362102"/>
                  </a:lnTo>
                  <a:lnTo>
                    <a:pt x="222834" y="362102"/>
                  </a:lnTo>
                  <a:lnTo>
                    <a:pt x="222834" y="334251"/>
                  </a:lnTo>
                  <a:lnTo>
                    <a:pt x="194983" y="334251"/>
                  </a:lnTo>
                  <a:lnTo>
                    <a:pt x="194983" y="389953"/>
                  </a:lnTo>
                  <a:lnTo>
                    <a:pt x="222834" y="389953"/>
                  </a:lnTo>
                  <a:lnTo>
                    <a:pt x="250685" y="389953"/>
                  </a:lnTo>
                  <a:lnTo>
                    <a:pt x="278549" y="389953"/>
                  </a:lnTo>
                  <a:lnTo>
                    <a:pt x="278549" y="334251"/>
                  </a:lnTo>
                  <a:close/>
                </a:path>
                <a:path w="919479" h="390525">
                  <a:moveTo>
                    <a:pt x="529234" y="362102"/>
                  </a:moveTo>
                  <a:lnTo>
                    <a:pt x="501383" y="362102"/>
                  </a:lnTo>
                  <a:lnTo>
                    <a:pt x="473519" y="362102"/>
                  </a:lnTo>
                  <a:lnTo>
                    <a:pt x="473519" y="306387"/>
                  </a:lnTo>
                  <a:lnTo>
                    <a:pt x="445668" y="306387"/>
                  </a:lnTo>
                  <a:lnTo>
                    <a:pt x="445668" y="334251"/>
                  </a:lnTo>
                  <a:lnTo>
                    <a:pt x="417817" y="334251"/>
                  </a:lnTo>
                  <a:lnTo>
                    <a:pt x="417817" y="362102"/>
                  </a:lnTo>
                  <a:lnTo>
                    <a:pt x="389966" y="362102"/>
                  </a:lnTo>
                  <a:lnTo>
                    <a:pt x="389966" y="278536"/>
                  </a:lnTo>
                  <a:lnTo>
                    <a:pt x="362115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06400" y="334251"/>
                  </a:lnTo>
                  <a:lnTo>
                    <a:pt x="306400" y="389953"/>
                  </a:lnTo>
                  <a:lnTo>
                    <a:pt x="334251" y="389953"/>
                  </a:lnTo>
                  <a:lnTo>
                    <a:pt x="362115" y="389953"/>
                  </a:lnTo>
                  <a:lnTo>
                    <a:pt x="529234" y="389953"/>
                  </a:lnTo>
                  <a:lnTo>
                    <a:pt x="529234" y="362102"/>
                  </a:lnTo>
                  <a:close/>
                </a:path>
                <a:path w="919479" h="390525">
                  <a:moveTo>
                    <a:pt x="612800" y="278536"/>
                  </a:moveTo>
                  <a:lnTo>
                    <a:pt x="584936" y="278536"/>
                  </a:lnTo>
                  <a:lnTo>
                    <a:pt x="584936" y="306387"/>
                  </a:lnTo>
                  <a:lnTo>
                    <a:pt x="612800" y="306387"/>
                  </a:lnTo>
                  <a:lnTo>
                    <a:pt x="612800" y="278536"/>
                  </a:lnTo>
                  <a:close/>
                </a:path>
                <a:path w="919479" h="390525">
                  <a:moveTo>
                    <a:pt x="612800" y="194983"/>
                  </a:moveTo>
                  <a:lnTo>
                    <a:pt x="584936" y="194983"/>
                  </a:lnTo>
                  <a:lnTo>
                    <a:pt x="584936" y="167119"/>
                  </a:lnTo>
                  <a:lnTo>
                    <a:pt x="557085" y="167119"/>
                  </a:lnTo>
                  <a:lnTo>
                    <a:pt x="557085" y="222834"/>
                  </a:lnTo>
                  <a:lnTo>
                    <a:pt x="529234" y="222834"/>
                  </a:lnTo>
                  <a:lnTo>
                    <a:pt x="529234" y="250685"/>
                  </a:lnTo>
                  <a:lnTo>
                    <a:pt x="557085" y="250685"/>
                  </a:lnTo>
                  <a:lnTo>
                    <a:pt x="557085" y="278536"/>
                  </a:lnTo>
                  <a:lnTo>
                    <a:pt x="584936" y="278536"/>
                  </a:lnTo>
                  <a:lnTo>
                    <a:pt x="584936" y="250685"/>
                  </a:lnTo>
                  <a:lnTo>
                    <a:pt x="612800" y="250685"/>
                  </a:lnTo>
                  <a:lnTo>
                    <a:pt x="612800" y="194983"/>
                  </a:lnTo>
                  <a:close/>
                </a:path>
                <a:path w="919479" h="390525">
                  <a:moveTo>
                    <a:pt x="668502" y="194983"/>
                  </a:moveTo>
                  <a:lnTo>
                    <a:pt x="640651" y="194983"/>
                  </a:lnTo>
                  <a:lnTo>
                    <a:pt x="640651" y="222834"/>
                  </a:lnTo>
                  <a:lnTo>
                    <a:pt x="668502" y="222834"/>
                  </a:lnTo>
                  <a:lnTo>
                    <a:pt x="668502" y="194983"/>
                  </a:lnTo>
                  <a:close/>
                </a:path>
                <a:path w="919479" h="390525">
                  <a:moveTo>
                    <a:pt x="724217" y="112255"/>
                  </a:moveTo>
                  <a:lnTo>
                    <a:pt x="696353" y="112255"/>
                  </a:lnTo>
                  <a:lnTo>
                    <a:pt x="696353" y="84315"/>
                  </a:lnTo>
                  <a:lnTo>
                    <a:pt x="668502" y="84315"/>
                  </a:lnTo>
                  <a:lnTo>
                    <a:pt x="668502" y="56375"/>
                  </a:lnTo>
                  <a:lnTo>
                    <a:pt x="640651" y="56375"/>
                  </a:lnTo>
                  <a:lnTo>
                    <a:pt x="640651" y="84315"/>
                  </a:lnTo>
                  <a:lnTo>
                    <a:pt x="612800" y="84315"/>
                  </a:lnTo>
                  <a:lnTo>
                    <a:pt x="612800" y="112255"/>
                  </a:lnTo>
                  <a:lnTo>
                    <a:pt x="584936" y="112255"/>
                  </a:lnTo>
                  <a:lnTo>
                    <a:pt x="557085" y="112255"/>
                  </a:lnTo>
                  <a:lnTo>
                    <a:pt x="529234" y="112255"/>
                  </a:lnTo>
                  <a:lnTo>
                    <a:pt x="529234" y="84315"/>
                  </a:lnTo>
                  <a:lnTo>
                    <a:pt x="501383" y="84315"/>
                  </a:lnTo>
                  <a:lnTo>
                    <a:pt x="473519" y="84315"/>
                  </a:lnTo>
                  <a:lnTo>
                    <a:pt x="473519" y="112255"/>
                  </a:lnTo>
                  <a:lnTo>
                    <a:pt x="501383" y="112255"/>
                  </a:lnTo>
                  <a:lnTo>
                    <a:pt x="501383" y="140195"/>
                  </a:lnTo>
                  <a:lnTo>
                    <a:pt x="473519" y="140195"/>
                  </a:lnTo>
                  <a:lnTo>
                    <a:pt x="473519" y="112255"/>
                  </a:lnTo>
                  <a:lnTo>
                    <a:pt x="445668" y="112255"/>
                  </a:lnTo>
                  <a:lnTo>
                    <a:pt x="417817" y="112255"/>
                  </a:lnTo>
                  <a:lnTo>
                    <a:pt x="389966" y="112255"/>
                  </a:lnTo>
                  <a:lnTo>
                    <a:pt x="389966" y="56375"/>
                  </a:lnTo>
                  <a:lnTo>
                    <a:pt x="417817" y="56375"/>
                  </a:lnTo>
                  <a:lnTo>
                    <a:pt x="445668" y="56375"/>
                  </a:lnTo>
                  <a:lnTo>
                    <a:pt x="445668" y="28435"/>
                  </a:lnTo>
                  <a:lnTo>
                    <a:pt x="473519" y="28435"/>
                  </a:lnTo>
                  <a:lnTo>
                    <a:pt x="473519" y="495"/>
                  </a:lnTo>
                  <a:lnTo>
                    <a:pt x="445668" y="495"/>
                  </a:lnTo>
                  <a:lnTo>
                    <a:pt x="417817" y="495"/>
                  </a:lnTo>
                  <a:lnTo>
                    <a:pt x="417817" y="28435"/>
                  </a:lnTo>
                  <a:lnTo>
                    <a:pt x="389966" y="28435"/>
                  </a:lnTo>
                  <a:lnTo>
                    <a:pt x="362115" y="28435"/>
                  </a:lnTo>
                  <a:lnTo>
                    <a:pt x="362115" y="495"/>
                  </a:lnTo>
                  <a:lnTo>
                    <a:pt x="334251" y="495"/>
                  </a:lnTo>
                  <a:lnTo>
                    <a:pt x="306400" y="495"/>
                  </a:lnTo>
                  <a:lnTo>
                    <a:pt x="278549" y="495"/>
                  </a:lnTo>
                  <a:lnTo>
                    <a:pt x="278549" y="28435"/>
                  </a:lnTo>
                  <a:lnTo>
                    <a:pt x="250685" y="28435"/>
                  </a:lnTo>
                  <a:lnTo>
                    <a:pt x="250685" y="56375"/>
                  </a:lnTo>
                  <a:lnTo>
                    <a:pt x="278549" y="56375"/>
                  </a:lnTo>
                  <a:lnTo>
                    <a:pt x="278549" y="140195"/>
                  </a:lnTo>
                  <a:lnTo>
                    <a:pt x="306400" y="140195"/>
                  </a:lnTo>
                  <a:lnTo>
                    <a:pt x="334251" y="140195"/>
                  </a:lnTo>
                  <a:lnTo>
                    <a:pt x="334251" y="112255"/>
                  </a:lnTo>
                  <a:lnTo>
                    <a:pt x="306400" y="112255"/>
                  </a:lnTo>
                  <a:lnTo>
                    <a:pt x="306400" y="84315"/>
                  </a:lnTo>
                  <a:lnTo>
                    <a:pt x="334251" y="84315"/>
                  </a:lnTo>
                  <a:lnTo>
                    <a:pt x="334251" y="56375"/>
                  </a:lnTo>
                  <a:lnTo>
                    <a:pt x="306400" y="56375"/>
                  </a:lnTo>
                  <a:lnTo>
                    <a:pt x="306400" y="28435"/>
                  </a:lnTo>
                  <a:lnTo>
                    <a:pt x="334251" y="28435"/>
                  </a:lnTo>
                  <a:lnTo>
                    <a:pt x="334251" y="56375"/>
                  </a:lnTo>
                  <a:lnTo>
                    <a:pt x="362115" y="56375"/>
                  </a:lnTo>
                  <a:lnTo>
                    <a:pt x="362115" y="84315"/>
                  </a:lnTo>
                  <a:lnTo>
                    <a:pt x="334251" y="84315"/>
                  </a:lnTo>
                  <a:lnTo>
                    <a:pt x="334251" y="112255"/>
                  </a:lnTo>
                  <a:lnTo>
                    <a:pt x="362115" y="112255"/>
                  </a:lnTo>
                  <a:lnTo>
                    <a:pt x="362115" y="168135"/>
                  </a:lnTo>
                  <a:lnTo>
                    <a:pt x="334251" y="168135"/>
                  </a:lnTo>
                  <a:lnTo>
                    <a:pt x="334251" y="224015"/>
                  </a:lnTo>
                  <a:lnTo>
                    <a:pt x="362115" y="224015"/>
                  </a:lnTo>
                  <a:lnTo>
                    <a:pt x="389966" y="224015"/>
                  </a:lnTo>
                  <a:lnTo>
                    <a:pt x="417817" y="224015"/>
                  </a:lnTo>
                  <a:lnTo>
                    <a:pt x="445668" y="224015"/>
                  </a:lnTo>
                  <a:lnTo>
                    <a:pt x="445668" y="168135"/>
                  </a:lnTo>
                  <a:lnTo>
                    <a:pt x="417817" y="168135"/>
                  </a:lnTo>
                  <a:lnTo>
                    <a:pt x="417817" y="196075"/>
                  </a:lnTo>
                  <a:lnTo>
                    <a:pt x="389966" y="196075"/>
                  </a:lnTo>
                  <a:lnTo>
                    <a:pt x="389966" y="140195"/>
                  </a:lnTo>
                  <a:lnTo>
                    <a:pt x="417817" y="140195"/>
                  </a:lnTo>
                  <a:lnTo>
                    <a:pt x="445668" y="140195"/>
                  </a:lnTo>
                  <a:lnTo>
                    <a:pt x="445668" y="168135"/>
                  </a:lnTo>
                  <a:lnTo>
                    <a:pt x="473519" y="168135"/>
                  </a:lnTo>
                  <a:lnTo>
                    <a:pt x="501383" y="168135"/>
                  </a:lnTo>
                  <a:lnTo>
                    <a:pt x="501383" y="196075"/>
                  </a:lnTo>
                  <a:lnTo>
                    <a:pt x="529234" y="196075"/>
                  </a:lnTo>
                  <a:lnTo>
                    <a:pt x="529234" y="140195"/>
                  </a:lnTo>
                  <a:lnTo>
                    <a:pt x="557085" y="140195"/>
                  </a:lnTo>
                  <a:lnTo>
                    <a:pt x="584936" y="140195"/>
                  </a:lnTo>
                  <a:lnTo>
                    <a:pt x="612800" y="140195"/>
                  </a:lnTo>
                  <a:lnTo>
                    <a:pt x="640651" y="140195"/>
                  </a:lnTo>
                  <a:lnTo>
                    <a:pt x="640651" y="167119"/>
                  </a:lnTo>
                  <a:lnTo>
                    <a:pt x="612800" y="167119"/>
                  </a:lnTo>
                  <a:lnTo>
                    <a:pt x="612800" y="194983"/>
                  </a:lnTo>
                  <a:lnTo>
                    <a:pt x="640651" y="194983"/>
                  </a:lnTo>
                  <a:lnTo>
                    <a:pt x="640651" y="168135"/>
                  </a:lnTo>
                  <a:lnTo>
                    <a:pt x="668502" y="168135"/>
                  </a:lnTo>
                  <a:lnTo>
                    <a:pt x="668502" y="140195"/>
                  </a:lnTo>
                  <a:lnTo>
                    <a:pt x="696353" y="140195"/>
                  </a:lnTo>
                  <a:lnTo>
                    <a:pt x="724217" y="140195"/>
                  </a:lnTo>
                  <a:lnTo>
                    <a:pt x="724217" y="112255"/>
                  </a:lnTo>
                  <a:close/>
                </a:path>
                <a:path w="919479" h="390525">
                  <a:moveTo>
                    <a:pt x="752068" y="278536"/>
                  </a:moveTo>
                  <a:lnTo>
                    <a:pt x="724217" y="278536"/>
                  </a:lnTo>
                  <a:lnTo>
                    <a:pt x="696353" y="278536"/>
                  </a:lnTo>
                  <a:lnTo>
                    <a:pt x="668502" y="278536"/>
                  </a:lnTo>
                  <a:lnTo>
                    <a:pt x="640651" y="278536"/>
                  </a:lnTo>
                  <a:lnTo>
                    <a:pt x="640651" y="306387"/>
                  </a:lnTo>
                  <a:lnTo>
                    <a:pt x="612800" y="306387"/>
                  </a:lnTo>
                  <a:lnTo>
                    <a:pt x="612800" y="334251"/>
                  </a:lnTo>
                  <a:lnTo>
                    <a:pt x="584936" y="334251"/>
                  </a:lnTo>
                  <a:lnTo>
                    <a:pt x="584936" y="306387"/>
                  </a:lnTo>
                  <a:lnTo>
                    <a:pt x="557085" y="306387"/>
                  </a:lnTo>
                  <a:lnTo>
                    <a:pt x="557085" y="362102"/>
                  </a:lnTo>
                  <a:lnTo>
                    <a:pt x="584936" y="362102"/>
                  </a:lnTo>
                  <a:lnTo>
                    <a:pt x="584936" y="389953"/>
                  </a:lnTo>
                  <a:lnTo>
                    <a:pt x="612800" y="389953"/>
                  </a:lnTo>
                  <a:lnTo>
                    <a:pt x="612800" y="362102"/>
                  </a:lnTo>
                  <a:lnTo>
                    <a:pt x="640651" y="362102"/>
                  </a:lnTo>
                  <a:lnTo>
                    <a:pt x="668502" y="362102"/>
                  </a:lnTo>
                  <a:lnTo>
                    <a:pt x="668502" y="389953"/>
                  </a:lnTo>
                  <a:lnTo>
                    <a:pt x="696353" y="389953"/>
                  </a:lnTo>
                  <a:lnTo>
                    <a:pt x="724217" y="389953"/>
                  </a:lnTo>
                  <a:lnTo>
                    <a:pt x="724217" y="362102"/>
                  </a:lnTo>
                  <a:lnTo>
                    <a:pt x="696353" y="362102"/>
                  </a:lnTo>
                  <a:lnTo>
                    <a:pt x="696353" y="306387"/>
                  </a:lnTo>
                  <a:lnTo>
                    <a:pt x="724217" y="306387"/>
                  </a:lnTo>
                  <a:lnTo>
                    <a:pt x="752068" y="306387"/>
                  </a:lnTo>
                  <a:lnTo>
                    <a:pt x="752068" y="278536"/>
                  </a:lnTo>
                  <a:close/>
                </a:path>
                <a:path w="919479" h="390525">
                  <a:moveTo>
                    <a:pt x="807783" y="278536"/>
                  </a:moveTo>
                  <a:lnTo>
                    <a:pt x="779919" y="278536"/>
                  </a:lnTo>
                  <a:lnTo>
                    <a:pt x="779919" y="334251"/>
                  </a:lnTo>
                  <a:lnTo>
                    <a:pt x="807783" y="334251"/>
                  </a:lnTo>
                  <a:lnTo>
                    <a:pt x="807783" y="278536"/>
                  </a:lnTo>
                  <a:close/>
                </a:path>
                <a:path w="919479" h="390525">
                  <a:moveTo>
                    <a:pt x="835634" y="250685"/>
                  </a:moveTo>
                  <a:lnTo>
                    <a:pt x="807783" y="250685"/>
                  </a:lnTo>
                  <a:lnTo>
                    <a:pt x="807783" y="278536"/>
                  </a:lnTo>
                  <a:lnTo>
                    <a:pt x="835634" y="278536"/>
                  </a:lnTo>
                  <a:lnTo>
                    <a:pt x="835634" y="250685"/>
                  </a:lnTo>
                  <a:close/>
                </a:path>
                <a:path w="919479" h="390525">
                  <a:moveTo>
                    <a:pt x="863485" y="278536"/>
                  </a:moveTo>
                  <a:lnTo>
                    <a:pt x="835634" y="278536"/>
                  </a:lnTo>
                  <a:lnTo>
                    <a:pt x="835634" y="306387"/>
                  </a:lnTo>
                  <a:lnTo>
                    <a:pt x="863485" y="306387"/>
                  </a:lnTo>
                  <a:lnTo>
                    <a:pt x="863485" y="278536"/>
                  </a:lnTo>
                  <a:close/>
                </a:path>
                <a:path w="919479" h="390525">
                  <a:moveTo>
                    <a:pt x="891336" y="250685"/>
                  </a:moveTo>
                  <a:lnTo>
                    <a:pt x="863485" y="250685"/>
                  </a:lnTo>
                  <a:lnTo>
                    <a:pt x="863485" y="278536"/>
                  </a:lnTo>
                  <a:lnTo>
                    <a:pt x="891336" y="278536"/>
                  </a:lnTo>
                  <a:lnTo>
                    <a:pt x="891336" y="250685"/>
                  </a:lnTo>
                  <a:close/>
                </a:path>
                <a:path w="919479" h="390525">
                  <a:moveTo>
                    <a:pt x="919200" y="306387"/>
                  </a:moveTo>
                  <a:lnTo>
                    <a:pt x="891336" y="306387"/>
                  </a:lnTo>
                  <a:lnTo>
                    <a:pt x="891336" y="334251"/>
                  </a:lnTo>
                  <a:lnTo>
                    <a:pt x="919200" y="334251"/>
                  </a:lnTo>
                  <a:lnTo>
                    <a:pt x="919200" y="306387"/>
                  </a:lnTo>
                  <a:close/>
                </a:path>
                <a:path w="919479" h="390525">
                  <a:moveTo>
                    <a:pt x="919200" y="222834"/>
                  </a:moveTo>
                  <a:lnTo>
                    <a:pt x="891336" y="222834"/>
                  </a:lnTo>
                  <a:lnTo>
                    <a:pt x="891336" y="250685"/>
                  </a:lnTo>
                  <a:lnTo>
                    <a:pt x="919200" y="250685"/>
                  </a:lnTo>
                  <a:lnTo>
                    <a:pt x="919200" y="222834"/>
                  </a:lnTo>
                  <a:close/>
                </a:path>
                <a:path w="919479" h="390525">
                  <a:moveTo>
                    <a:pt x="919200" y="167119"/>
                  </a:move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35634" y="139268"/>
                  </a:lnTo>
                  <a:lnTo>
                    <a:pt x="835634" y="83553"/>
                  </a:lnTo>
                  <a:lnTo>
                    <a:pt x="807783" y="83553"/>
                  </a:lnTo>
                  <a:lnTo>
                    <a:pt x="779919" y="83553"/>
                  </a:lnTo>
                  <a:lnTo>
                    <a:pt x="779919" y="0"/>
                  </a:lnTo>
                  <a:lnTo>
                    <a:pt x="752068" y="0"/>
                  </a:lnTo>
                  <a:lnTo>
                    <a:pt x="752068" y="139268"/>
                  </a:lnTo>
                  <a:lnTo>
                    <a:pt x="779919" y="139268"/>
                  </a:lnTo>
                  <a:lnTo>
                    <a:pt x="807783" y="139268"/>
                  </a:lnTo>
                  <a:lnTo>
                    <a:pt x="807783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94983"/>
                  </a:lnTo>
                  <a:lnTo>
                    <a:pt x="835634" y="194983"/>
                  </a:lnTo>
                  <a:lnTo>
                    <a:pt x="835634" y="250685"/>
                  </a:lnTo>
                  <a:lnTo>
                    <a:pt x="863485" y="250685"/>
                  </a:lnTo>
                  <a:lnTo>
                    <a:pt x="863485" y="222834"/>
                  </a:lnTo>
                  <a:lnTo>
                    <a:pt x="891336" y="222834"/>
                  </a:lnTo>
                  <a:lnTo>
                    <a:pt x="891336" y="194983"/>
                  </a:lnTo>
                  <a:lnTo>
                    <a:pt x="919200" y="194983"/>
                  </a:lnTo>
                  <a:lnTo>
                    <a:pt x="919200" y="1671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50259"/>
              <a:ext cx="1142365" cy="1141730"/>
            </a:xfrm>
            <a:custGeom>
              <a:avLst/>
              <a:gdLst/>
              <a:ahLst/>
              <a:cxnLst/>
              <a:rect l="l" t="t" r="r" b="b"/>
              <a:pathLst>
                <a:path w="1142365" h="1141730">
                  <a:moveTo>
                    <a:pt x="139268" y="1002372"/>
                  </a:moveTo>
                  <a:lnTo>
                    <a:pt x="55714" y="1002372"/>
                  </a:lnTo>
                  <a:lnTo>
                    <a:pt x="55714" y="1085938"/>
                  </a:lnTo>
                  <a:lnTo>
                    <a:pt x="139268" y="1085938"/>
                  </a:lnTo>
                  <a:lnTo>
                    <a:pt x="139268" y="1002372"/>
                  </a:lnTo>
                  <a:close/>
                </a:path>
                <a:path w="1142365" h="1141730">
                  <a:moveTo>
                    <a:pt x="139268" y="55321"/>
                  </a:moveTo>
                  <a:lnTo>
                    <a:pt x="55714" y="55321"/>
                  </a:lnTo>
                  <a:lnTo>
                    <a:pt x="55714" y="138887"/>
                  </a:lnTo>
                  <a:lnTo>
                    <a:pt x="139268" y="138887"/>
                  </a:lnTo>
                  <a:lnTo>
                    <a:pt x="139268" y="55321"/>
                  </a:lnTo>
                  <a:close/>
                </a:path>
                <a:path w="1142365" h="1141730">
                  <a:moveTo>
                    <a:pt x="194983" y="946150"/>
                  </a:moveTo>
                  <a:lnTo>
                    <a:pt x="0" y="946150"/>
                  </a:lnTo>
                  <a:lnTo>
                    <a:pt x="0" y="974090"/>
                  </a:lnTo>
                  <a:lnTo>
                    <a:pt x="0" y="1113790"/>
                  </a:lnTo>
                  <a:lnTo>
                    <a:pt x="0" y="1141730"/>
                  </a:lnTo>
                  <a:lnTo>
                    <a:pt x="194983" y="1141730"/>
                  </a:lnTo>
                  <a:lnTo>
                    <a:pt x="194983" y="1113790"/>
                  </a:lnTo>
                  <a:lnTo>
                    <a:pt x="194983" y="974521"/>
                  </a:lnTo>
                  <a:lnTo>
                    <a:pt x="167132" y="974521"/>
                  </a:lnTo>
                  <a:lnTo>
                    <a:pt x="167132" y="1113790"/>
                  </a:lnTo>
                  <a:lnTo>
                    <a:pt x="27863" y="1113790"/>
                  </a:lnTo>
                  <a:lnTo>
                    <a:pt x="27863" y="974090"/>
                  </a:lnTo>
                  <a:lnTo>
                    <a:pt x="194983" y="974090"/>
                  </a:lnTo>
                  <a:lnTo>
                    <a:pt x="194983" y="946150"/>
                  </a:lnTo>
                  <a:close/>
                </a:path>
                <a:path w="1142365" h="1141730">
                  <a:moveTo>
                    <a:pt x="194983" y="0"/>
                  </a:moveTo>
                  <a:lnTo>
                    <a:pt x="167132" y="0"/>
                  </a:lnTo>
                  <a:lnTo>
                    <a:pt x="167132" y="27940"/>
                  </a:lnTo>
                  <a:lnTo>
                    <a:pt x="167132" y="166370"/>
                  </a:lnTo>
                  <a:lnTo>
                    <a:pt x="27863" y="166370"/>
                  </a:lnTo>
                  <a:lnTo>
                    <a:pt x="27863" y="27940"/>
                  </a:lnTo>
                  <a:lnTo>
                    <a:pt x="167132" y="27940"/>
                  </a:lnTo>
                  <a:lnTo>
                    <a:pt x="167132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4983" y="194310"/>
                  </a:lnTo>
                  <a:lnTo>
                    <a:pt x="194983" y="166738"/>
                  </a:lnTo>
                  <a:lnTo>
                    <a:pt x="194983" y="166370"/>
                  </a:lnTo>
                  <a:lnTo>
                    <a:pt x="194983" y="27940"/>
                  </a:lnTo>
                  <a:lnTo>
                    <a:pt x="194983" y="27470"/>
                  </a:lnTo>
                  <a:lnTo>
                    <a:pt x="194983" y="0"/>
                  </a:lnTo>
                  <a:close/>
                </a:path>
                <a:path w="1142365" h="1141730">
                  <a:moveTo>
                    <a:pt x="389966" y="1113790"/>
                  </a:moveTo>
                  <a:lnTo>
                    <a:pt x="362102" y="1113790"/>
                  </a:lnTo>
                  <a:lnTo>
                    <a:pt x="362102" y="1141641"/>
                  </a:lnTo>
                  <a:lnTo>
                    <a:pt x="389966" y="1141641"/>
                  </a:lnTo>
                  <a:lnTo>
                    <a:pt x="389966" y="1113790"/>
                  </a:lnTo>
                  <a:close/>
                </a:path>
                <a:path w="1142365" h="1141730">
                  <a:moveTo>
                    <a:pt x="529234" y="1030224"/>
                  </a:moveTo>
                  <a:lnTo>
                    <a:pt x="529234" y="1030224"/>
                  </a:lnTo>
                  <a:lnTo>
                    <a:pt x="389966" y="1030224"/>
                  </a:lnTo>
                  <a:lnTo>
                    <a:pt x="389966" y="1113790"/>
                  </a:lnTo>
                  <a:lnTo>
                    <a:pt x="417817" y="1113790"/>
                  </a:lnTo>
                  <a:lnTo>
                    <a:pt x="417817" y="1058075"/>
                  </a:lnTo>
                  <a:lnTo>
                    <a:pt x="445668" y="1058075"/>
                  </a:lnTo>
                  <a:lnTo>
                    <a:pt x="473519" y="1058075"/>
                  </a:lnTo>
                  <a:lnTo>
                    <a:pt x="501383" y="1058075"/>
                  </a:lnTo>
                  <a:lnTo>
                    <a:pt x="501383" y="1113790"/>
                  </a:lnTo>
                  <a:lnTo>
                    <a:pt x="529234" y="1113790"/>
                  </a:lnTo>
                  <a:lnTo>
                    <a:pt x="529234" y="1030224"/>
                  </a:lnTo>
                  <a:close/>
                </a:path>
                <a:path w="1142365" h="1141730">
                  <a:moveTo>
                    <a:pt x="668502" y="1002372"/>
                  </a:moveTo>
                  <a:lnTo>
                    <a:pt x="640651" y="1002372"/>
                  </a:lnTo>
                  <a:lnTo>
                    <a:pt x="640651" y="1030224"/>
                  </a:lnTo>
                  <a:lnTo>
                    <a:pt x="612800" y="1030224"/>
                  </a:lnTo>
                  <a:lnTo>
                    <a:pt x="612800" y="1058075"/>
                  </a:lnTo>
                  <a:lnTo>
                    <a:pt x="640651" y="1058075"/>
                  </a:lnTo>
                  <a:lnTo>
                    <a:pt x="668502" y="1058075"/>
                  </a:lnTo>
                  <a:lnTo>
                    <a:pt x="668502" y="1002372"/>
                  </a:lnTo>
                  <a:close/>
                </a:path>
                <a:path w="1142365" h="1141730">
                  <a:moveTo>
                    <a:pt x="752068" y="1030224"/>
                  </a:moveTo>
                  <a:lnTo>
                    <a:pt x="724217" y="1030224"/>
                  </a:lnTo>
                  <a:lnTo>
                    <a:pt x="724217" y="1058075"/>
                  </a:lnTo>
                  <a:lnTo>
                    <a:pt x="696353" y="1058075"/>
                  </a:lnTo>
                  <a:lnTo>
                    <a:pt x="696353" y="1085938"/>
                  </a:lnTo>
                  <a:lnTo>
                    <a:pt x="724217" y="1085938"/>
                  </a:lnTo>
                  <a:lnTo>
                    <a:pt x="752068" y="1085938"/>
                  </a:lnTo>
                  <a:lnTo>
                    <a:pt x="752068" y="1030224"/>
                  </a:lnTo>
                  <a:close/>
                </a:path>
                <a:path w="1142365" h="1141730">
                  <a:moveTo>
                    <a:pt x="779919" y="1113790"/>
                  </a:moveTo>
                  <a:lnTo>
                    <a:pt x="752068" y="1113790"/>
                  </a:lnTo>
                  <a:lnTo>
                    <a:pt x="724217" y="1113790"/>
                  </a:lnTo>
                  <a:lnTo>
                    <a:pt x="724217" y="1141641"/>
                  </a:lnTo>
                  <a:lnTo>
                    <a:pt x="752068" y="1141641"/>
                  </a:lnTo>
                  <a:lnTo>
                    <a:pt x="779919" y="1141641"/>
                  </a:lnTo>
                  <a:lnTo>
                    <a:pt x="779919" y="1113790"/>
                  </a:lnTo>
                  <a:close/>
                </a:path>
                <a:path w="1142365" h="1141730">
                  <a:moveTo>
                    <a:pt x="974902" y="946670"/>
                  </a:moveTo>
                  <a:lnTo>
                    <a:pt x="947051" y="946670"/>
                  </a:lnTo>
                  <a:lnTo>
                    <a:pt x="947051" y="974521"/>
                  </a:lnTo>
                  <a:lnTo>
                    <a:pt x="974902" y="974521"/>
                  </a:lnTo>
                  <a:lnTo>
                    <a:pt x="974902" y="946670"/>
                  </a:lnTo>
                  <a:close/>
                </a:path>
                <a:path w="1142365" h="1141730">
                  <a:moveTo>
                    <a:pt x="1030617" y="1113790"/>
                  </a:moveTo>
                  <a:lnTo>
                    <a:pt x="1002753" y="1113790"/>
                  </a:lnTo>
                  <a:lnTo>
                    <a:pt x="1002753" y="1085938"/>
                  </a:lnTo>
                  <a:lnTo>
                    <a:pt x="974902" y="1085938"/>
                  </a:lnTo>
                  <a:lnTo>
                    <a:pt x="974902" y="1141641"/>
                  </a:lnTo>
                  <a:lnTo>
                    <a:pt x="1002753" y="1141641"/>
                  </a:lnTo>
                  <a:lnTo>
                    <a:pt x="1030617" y="1141641"/>
                  </a:lnTo>
                  <a:lnTo>
                    <a:pt x="1030617" y="1113790"/>
                  </a:lnTo>
                  <a:close/>
                </a:path>
                <a:path w="1142365" h="1141730">
                  <a:moveTo>
                    <a:pt x="1030617" y="891540"/>
                  </a:moveTo>
                  <a:lnTo>
                    <a:pt x="891336" y="891540"/>
                  </a:lnTo>
                  <a:lnTo>
                    <a:pt x="891336" y="918210"/>
                  </a:lnTo>
                  <a:lnTo>
                    <a:pt x="891336" y="1002030"/>
                  </a:lnTo>
                  <a:lnTo>
                    <a:pt x="891336" y="1029970"/>
                  </a:lnTo>
                  <a:lnTo>
                    <a:pt x="1030617" y="1029970"/>
                  </a:lnTo>
                  <a:lnTo>
                    <a:pt x="1030617" y="1002372"/>
                  </a:lnTo>
                  <a:lnTo>
                    <a:pt x="1030617" y="1002030"/>
                  </a:lnTo>
                  <a:lnTo>
                    <a:pt x="1030617" y="918806"/>
                  </a:lnTo>
                  <a:lnTo>
                    <a:pt x="1002753" y="918806"/>
                  </a:lnTo>
                  <a:lnTo>
                    <a:pt x="1002753" y="1002030"/>
                  </a:lnTo>
                  <a:lnTo>
                    <a:pt x="919187" y="1002030"/>
                  </a:lnTo>
                  <a:lnTo>
                    <a:pt x="919187" y="918210"/>
                  </a:lnTo>
                  <a:lnTo>
                    <a:pt x="1030617" y="918210"/>
                  </a:lnTo>
                  <a:lnTo>
                    <a:pt x="1030617" y="891540"/>
                  </a:lnTo>
                  <a:close/>
                </a:path>
                <a:path w="1142365" h="1141730">
                  <a:moveTo>
                    <a:pt x="1086319" y="55321"/>
                  </a:moveTo>
                  <a:lnTo>
                    <a:pt x="1002753" y="55321"/>
                  </a:lnTo>
                  <a:lnTo>
                    <a:pt x="1002753" y="138887"/>
                  </a:lnTo>
                  <a:lnTo>
                    <a:pt x="1086319" y="138887"/>
                  </a:lnTo>
                  <a:lnTo>
                    <a:pt x="1086319" y="55321"/>
                  </a:lnTo>
                  <a:close/>
                </a:path>
                <a:path w="1142365" h="1141730">
                  <a:moveTo>
                    <a:pt x="1114171" y="1085938"/>
                  </a:moveTo>
                  <a:lnTo>
                    <a:pt x="1086319" y="1085938"/>
                  </a:lnTo>
                  <a:lnTo>
                    <a:pt x="1086319" y="1141641"/>
                  </a:lnTo>
                  <a:lnTo>
                    <a:pt x="1114171" y="1141641"/>
                  </a:lnTo>
                  <a:lnTo>
                    <a:pt x="1114171" y="1085938"/>
                  </a:lnTo>
                  <a:close/>
                </a:path>
                <a:path w="1142365" h="1141730">
                  <a:moveTo>
                    <a:pt x="1142034" y="0"/>
                  </a:moveTo>
                  <a:lnTo>
                    <a:pt x="1114171" y="0"/>
                  </a:lnTo>
                  <a:lnTo>
                    <a:pt x="1114171" y="27940"/>
                  </a:lnTo>
                  <a:lnTo>
                    <a:pt x="1114171" y="166370"/>
                  </a:lnTo>
                  <a:lnTo>
                    <a:pt x="974902" y="166370"/>
                  </a:lnTo>
                  <a:lnTo>
                    <a:pt x="974902" y="27940"/>
                  </a:lnTo>
                  <a:lnTo>
                    <a:pt x="1114171" y="27940"/>
                  </a:lnTo>
                  <a:lnTo>
                    <a:pt x="1114171" y="0"/>
                  </a:lnTo>
                  <a:lnTo>
                    <a:pt x="947051" y="0"/>
                  </a:lnTo>
                  <a:lnTo>
                    <a:pt x="947051" y="27940"/>
                  </a:lnTo>
                  <a:lnTo>
                    <a:pt x="947051" y="166370"/>
                  </a:lnTo>
                  <a:lnTo>
                    <a:pt x="947051" y="194310"/>
                  </a:lnTo>
                  <a:lnTo>
                    <a:pt x="1142034" y="194310"/>
                  </a:lnTo>
                  <a:lnTo>
                    <a:pt x="1142034" y="166738"/>
                  </a:lnTo>
                  <a:lnTo>
                    <a:pt x="1142034" y="166370"/>
                  </a:lnTo>
                  <a:lnTo>
                    <a:pt x="1142034" y="27940"/>
                  </a:lnTo>
                  <a:lnTo>
                    <a:pt x="1142034" y="27470"/>
                  </a:lnTo>
                  <a:lnTo>
                    <a:pt x="114203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58338" y="1531246"/>
            <a:ext cx="2475230" cy="2249170"/>
          </a:xfrm>
          <a:custGeom>
            <a:avLst/>
            <a:gdLst/>
            <a:ahLst/>
            <a:cxnLst/>
            <a:rect l="l" t="t" r="r" b="b"/>
            <a:pathLst>
              <a:path w="2475229" h="2249170">
                <a:moveTo>
                  <a:pt x="1834977" y="0"/>
                </a:moveTo>
                <a:lnTo>
                  <a:pt x="1793184" y="18536"/>
                </a:lnTo>
                <a:lnTo>
                  <a:pt x="1751295" y="38326"/>
                </a:lnTo>
                <a:lnTo>
                  <a:pt x="1709315" y="59350"/>
                </a:lnTo>
                <a:lnTo>
                  <a:pt x="1667246" y="81588"/>
                </a:lnTo>
                <a:lnTo>
                  <a:pt x="1625093" y="105022"/>
                </a:lnTo>
                <a:lnTo>
                  <a:pt x="1582859" y="129633"/>
                </a:lnTo>
                <a:lnTo>
                  <a:pt x="1540549" y="155402"/>
                </a:lnTo>
                <a:lnTo>
                  <a:pt x="1498165" y="182309"/>
                </a:lnTo>
                <a:lnTo>
                  <a:pt x="1455712" y="210337"/>
                </a:lnTo>
                <a:lnTo>
                  <a:pt x="1413194" y="239466"/>
                </a:lnTo>
                <a:lnTo>
                  <a:pt x="1370614" y="269677"/>
                </a:lnTo>
                <a:lnTo>
                  <a:pt x="1327975" y="300951"/>
                </a:lnTo>
                <a:lnTo>
                  <a:pt x="1285283" y="333269"/>
                </a:lnTo>
                <a:lnTo>
                  <a:pt x="1242540" y="366612"/>
                </a:lnTo>
                <a:lnTo>
                  <a:pt x="1199750" y="400962"/>
                </a:lnTo>
                <a:lnTo>
                  <a:pt x="1156917" y="436298"/>
                </a:lnTo>
                <a:lnTo>
                  <a:pt x="1114045" y="472603"/>
                </a:lnTo>
                <a:lnTo>
                  <a:pt x="0" y="1590159"/>
                </a:lnTo>
                <a:lnTo>
                  <a:pt x="657194" y="2248811"/>
                </a:lnTo>
                <a:lnTo>
                  <a:pt x="693692" y="2212606"/>
                </a:lnTo>
                <a:lnTo>
                  <a:pt x="730191" y="2176400"/>
                </a:lnTo>
                <a:lnTo>
                  <a:pt x="766689" y="2140195"/>
                </a:lnTo>
                <a:lnTo>
                  <a:pt x="803187" y="2103989"/>
                </a:lnTo>
                <a:lnTo>
                  <a:pt x="839685" y="2067784"/>
                </a:lnTo>
                <a:lnTo>
                  <a:pt x="876184" y="2031578"/>
                </a:lnTo>
                <a:lnTo>
                  <a:pt x="912682" y="1995372"/>
                </a:lnTo>
                <a:lnTo>
                  <a:pt x="949180" y="1959167"/>
                </a:lnTo>
                <a:lnTo>
                  <a:pt x="985679" y="1922961"/>
                </a:lnTo>
                <a:lnTo>
                  <a:pt x="1022177" y="1886755"/>
                </a:lnTo>
                <a:lnTo>
                  <a:pt x="1058675" y="1850549"/>
                </a:lnTo>
                <a:lnTo>
                  <a:pt x="1095173" y="1814343"/>
                </a:lnTo>
                <a:lnTo>
                  <a:pt x="1131672" y="1778138"/>
                </a:lnTo>
                <a:lnTo>
                  <a:pt x="1168170" y="1741932"/>
                </a:lnTo>
                <a:lnTo>
                  <a:pt x="1204668" y="1705726"/>
                </a:lnTo>
                <a:lnTo>
                  <a:pt x="1241167" y="1669520"/>
                </a:lnTo>
                <a:lnTo>
                  <a:pt x="1277665" y="1633314"/>
                </a:lnTo>
                <a:lnTo>
                  <a:pt x="1314163" y="1597109"/>
                </a:lnTo>
                <a:lnTo>
                  <a:pt x="1350662" y="1560903"/>
                </a:lnTo>
                <a:lnTo>
                  <a:pt x="1387160" y="1524697"/>
                </a:lnTo>
                <a:lnTo>
                  <a:pt x="1423659" y="1488491"/>
                </a:lnTo>
                <a:lnTo>
                  <a:pt x="1460157" y="1452285"/>
                </a:lnTo>
                <a:lnTo>
                  <a:pt x="1496655" y="1416080"/>
                </a:lnTo>
                <a:lnTo>
                  <a:pt x="1533154" y="1379874"/>
                </a:lnTo>
                <a:lnTo>
                  <a:pt x="1569653" y="1343668"/>
                </a:lnTo>
                <a:lnTo>
                  <a:pt x="1606151" y="1307463"/>
                </a:lnTo>
                <a:lnTo>
                  <a:pt x="1642650" y="1271257"/>
                </a:lnTo>
                <a:lnTo>
                  <a:pt x="1679148" y="1235051"/>
                </a:lnTo>
                <a:lnTo>
                  <a:pt x="1715647" y="1198846"/>
                </a:lnTo>
                <a:lnTo>
                  <a:pt x="1752146" y="1162640"/>
                </a:lnTo>
                <a:lnTo>
                  <a:pt x="1788645" y="1126435"/>
                </a:lnTo>
                <a:lnTo>
                  <a:pt x="1823190" y="1094399"/>
                </a:lnTo>
                <a:lnTo>
                  <a:pt x="1858080" y="1061934"/>
                </a:lnTo>
                <a:lnTo>
                  <a:pt x="1893390" y="1029259"/>
                </a:lnTo>
                <a:lnTo>
                  <a:pt x="1929197" y="996593"/>
                </a:lnTo>
                <a:lnTo>
                  <a:pt x="1965579" y="964155"/>
                </a:lnTo>
                <a:lnTo>
                  <a:pt x="2002612" y="932162"/>
                </a:lnTo>
                <a:lnTo>
                  <a:pt x="2040373" y="900833"/>
                </a:lnTo>
                <a:lnTo>
                  <a:pt x="2078940" y="870387"/>
                </a:lnTo>
                <a:lnTo>
                  <a:pt x="2118388" y="841042"/>
                </a:lnTo>
                <a:lnTo>
                  <a:pt x="2158795" y="813017"/>
                </a:lnTo>
                <a:lnTo>
                  <a:pt x="2200237" y="786530"/>
                </a:lnTo>
                <a:lnTo>
                  <a:pt x="2242792" y="761799"/>
                </a:lnTo>
                <a:lnTo>
                  <a:pt x="2286537" y="739044"/>
                </a:lnTo>
                <a:lnTo>
                  <a:pt x="2331547" y="718482"/>
                </a:lnTo>
                <a:lnTo>
                  <a:pt x="2377901" y="700333"/>
                </a:lnTo>
                <a:lnTo>
                  <a:pt x="2425674" y="684814"/>
                </a:lnTo>
                <a:lnTo>
                  <a:pt x="2474945" y="672144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3071" y="5024444"/>
            <a:ext cx="3183255" cy="1326515"/>
          </a:xfrm>
          <a:custGeom>
            <a:avLst/>
            <a:gdLst/>
            <a:ahLst/>
            <a:cxnLst/>
            <a:rect l="l" t="t" r="r" b="b"/>
            <a:pathLst>
              <a:path w="3183254" h="1326514">
                <a:moveTo>
                  <a:pt x="0" y="0"/>
                </a:moveTo>
                <a:lnTo>
                  <a:pt x="3182849" y="0"/>
                </a:lnTo>
                <a:lnTo>
                  <a:pt x="3182849" y="1326189"/>
                </a:lnTo>
                <a:lnTo>
                  <a:pt x="0" y="1326189"/>
                </a:lnTo>
                <a:lnTo>
                  <a:pt x="0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706287" y="6902368"/>
            <a:ext cx="3607435" cy="3194685"/>
            <a:chOff x="706287" y="6902368"/>
            <a:chExt cx="3607435" cy="319468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703" y="6908717"/>
              <a:ext cx="3183255" cy="3182620"/>
            </a:xfrm>
            <a:custGeom>
              <a:avLst/>
              <a:gdLst/>
              <a:ahLst/>
              <a:cxnLst/>
              <a:rect l="l" t="t" r="r" b="b"/>
              <a:pathLst>
                <a:path w="3183254" h="3182620">
                  <a:moveTo>
                    <a:pt x="1591426" y="0"/>
                  </a:moveTo>
                  <a:lnTo>
                    <a:pt x="1640065" y="729"/>
                  </a:lnTo>
                  <a:lnTo>
                    <a:pt x="1688341" y="2902"/>
                  </a:lnTo>
                  <a:lnTo>
                    <a:pt x="1736233" y="6499"/>
                  </a:lnTo>
                  <a:lnTo>
                    <a:pt x="1783720" y="11499"/>
                  </a:lnTo>
                  <a:lnTo>
                    <a:pt x="1830782" y="17880"/>
                  </a:lnTo>
                  <a:lnTo>
                    <a:pt x="1877398" y="25623"/>
                  </a:lnTo>
                  <a:lnTo>
                    <a:pt x="1923546" y="34706"/>
                  </a:lnTo>
                  <a:lnTo>
                    <a:pt x="1969208" y="45109"/>
                  </a:lnTo>
                  <a:lnTo>
                    <a:pt x="2014360" y="56810"/>
                  </a:lnTo>
                  <a:lnTo>
                    <a:pt x="2058983" y="69790"/>
                  </a:lnTo>
                  <a:lnTo>
                    <a:pt x="2103057" y="84026"/>
                  </a:lnTo>
                  <a:lnTo>
                    <a:pt x="2146559" y="99500"/>
                  </a:lnTo>
                  <a:lnTo>
                    <a:pt x="2189470" y="116188"/>
                  </a:lnTo>
                  <a:lnTo>
                    <a:pt x="2231768" y="134072"/>
                  </a:lnTo>
                  <a:lnTo>
                    <a:pt x="2273433" y="153130"/>
                  </a:lnTo>
                  <a:lnTo>
                    <a:pt x="2314444" y="173341"/>
                  </a:lnTo>
                  <a:lnTo>
                    <a:pt x="2354781" y="194685"/>
                  </a:lnTo>
                  <a:lnTo>
                    <a:pt x="2394422" y="217140"/>
                  </a:lnTo>
                  <a:lnTo>
                    <a:pt x="2433346" y="240686"/>
                  </a:lnTo>
                  <a:lnTo>
                    <a:pt x="2471533" y="265302"/>
                  </a:lnTo>
                  <a:lnTo>
                    <a:pt x="2508962" y="290968"/>
                  </a:lnTo>
                  <a:lnTo>
                    <a:pt x="2545613" y="317662"/>
                  </a:lnTo>
                  <a:lnTo>
                    <a:pt x="2581464" y="345364"/>
                  </a:lnTo>
                  <a:lnTo>
                    <a:pt x="2616495" y="374053"/>
                  </a:lnTo>
                  <a:lnTo>
                    <a:pt x="2650684" y="403708"/>
                  </a:lnTo>
                  <a:lnTo>
                    <a:pt x="2684012" y="434309"/>
                  </a:lnTo>
                  <a:lnTo>
                    <a:pt x="2716457" y="465834"/>
                  </a:lnTo>
                  <a:lnTo>
                    <a:pt x="2747999" y="498263"/>
                  </a:lnTo>
                  <a:lnTo>
                    <a:pt x="2778617" y="531575"/>
                  </a:lnTo>
                  <a:lnTo>
                    <a:pt x="2808289" y="565750"/>
                  </a:lnTo>
                  <a:lnTo>
                    <a:pt x="2836996" y="600765"/>
                  </a:lnTo>
                  <a:lnTo>
                    <a:pt x="2864716" y="636602"/>
                  </a:lnTo>
                  <a:lnTo>
                    <a:pt x="2891429" y="673238"/>
                  </a:lnTo>
                  <a:lnTo>
                    <a:pt x="2917113" y="710654"/>
                  </a:lnTo>
                  <a:lnTo>
                    <a:pt x="2941749" y="748828"/>
                  </a:lnTo>
                  <a:lnTo>
                    <a:pt x="2965315" y="787739"/>
                  </a:lnTo>
                  <a:lnTo>
                    <a:pt x="2987790" y="827367"/>
                  </a:lnTo>
                  <a:lnTo>
                    <a:pt x="3009154" y="867691"/>
                  </a:lnTo>
                  <a:lnTo>
                    <a:pt x="3029386" y="908691"/>
                  </a:lnTo>
                  <a:lnTo>
                    <a:pt x="3048466" y="950344"/>
                  </a:lnTo>
                  <a:lnTo>
                    <a:pt x="3066371" y="992632"/>
                  </a:lnTo>
                  <a:lnTo>
                    <a:pt x="3083082" y="1035532"/>
                  </a:lnTo>
                  <a:lnTo>
                    <a:pt x="3098578" y="1079024"/>
                  </a:lnTo>
                  <a:lnTo>
                    <a:pt x="3112838" y="1123087"/>
                  </a:lnTo>
                  <a:lnTo>
                    <a:pt x="3125841" y="1167701"/>
                  </a:lnTo>
                  <a:lnTo>
                    <a:pt x="3137566" y="1212844"/>
                  </a:lnTo>
                  <a:lnTo>
                    <a:pt x="3147993" y="1258497"/>
                  </a:lnTo>
                  <a:lnTo>
                    <a:pt x="3157101" y="1304637"/>
                  </a:lnTo>
                  <a:lnTo>
                    <a:pt x="3164869" y="1351245"/>
                  </a:lnTo>
                  <a:lnTo>
                    <a:pt x="3171276" y="1398299"/>
                  </a:lnTo>
                  <a:lnTo>
                    <a:pt x="3176302" y="1445779"/>
                  </a:lnTo>
                  <a:lnTo>
                    <a:pt x="3179926" y="1493664"/>
                  </a:lnTo>
                  <a:lnTo>
                    <a:pt x="3182126" y="1541933"/>
                  </a:lnTo>
                  <a:lnTo>
                    <a:pt x="3182882" y="1590565"/>
                  </a:lnTo>
                  <a:lnTo>
                    <a:pt x="3182882" y="3181992"/>
                  </a:lnTo>
                  <a:lnTo>
                    <a:pt x="33" y="3181992"/>
                  </a:lnTo>
                  <a:lnTo>
                    <a:pt x="0" y="1591426"/>
                  </a:lnTo>
                  <a:lnTo>
                    <a:pt x="0" y="1591138"/>
                  </a:lnTo>
                  <a:lnTo>
                    <a:pt x="0" y="1590854"/>
                  </a:lnTo>
                  <a:lnTo>
                    <a:pt x="0" y="1590565"/>
                  </a:lnTo>
                  <a:lnTo>
                    <a:pt x="754" y="1541933"/>
                  </a:lnTo>
                  <a:lnTo>
                    <a:pt x="2953" y="1493664"/>
                  </a:lnTo>
                  <a:lnTo>
                    <a:pt x="6575" y="1445779"/>
                  </a:lnTo>
                  <a:lnTo>
                    <a:pt x="11600" y="1398299"/>
                  </a:lnTo>
                  <a:lnTo>
                    <a:pt x="18006" y="1351245"/>
                  </a:lnTo>
                  <a:lnTo>
                    <a:pt x="25772" y="1304637"/>
                  </a:lnTo>
                  <a:lnTo>
                    <a:pt x="34879" y="1258497"/>
                  </a:lnTo>
                  <a:lnTo>
                    <a:pt x="45305" y="1212844"/>
                  </a:lnTo>
                  <a:lnTo>
                    <a:pt x="57029" y="1167701"/>
                  </a:lnTo>
                  <a:lnTo>
                    <a:pt x="70031" y="1123087"/>
                  </a:lnTo>
                  <a:lnTo>
                    <a:pt x="84290" y="1079024"/>
                  </a:lnTo>
                  <a:lnTo>
                    <a:pt x="99785" y="1035532"/>
                  </a:lnTo>
                  <a:lnTo>
                    <a:pt x="116495" y="992632"/>
                  </a:lnTo>
                  <a:lnTo>
                    <a:pt x="134400" y="950344"/>
                  </a:lnTo>
                  <a:lnTo>
                    <a:pt x="153478" y="908691"/>
                  </a:lnTo>
                  <a:lnTo>
                    <a:pt x="173709" y="867691"/>
                  </a:lnTo>
                  <a:lnTo>
                    <a:pt x="195073" y="827367"/>
                  </a:lnTo>
                  <a:lnTo>
                    <a:pt x="217547" y="787739"/>
                  </a:lnTo>
                  <a:lnTo>
                    <a:pt x="241113" y="748828"/>
                  </a:lnTo>
                  <a:lnTo>
                    <a:pt x="265748" y="710654"/>
                  </a:lnTo>
                  <a:lnTo>
                    <a:pt x="291432" y="673238"/>
                  </a:lnTo>
                  <a:lnTo>
                    <a:pt x="318144" y="636602"/>
                  </a:lnTo>
                  <a:lnTo>
                    <a:pt x="345863" y="600765"/>
                  </a:lnTo>
                  <a:lnTo>
                    <a:pt x="374569" y="565750"/>
                  </a:lnTo>
                  <a:lnTo>
                    <a:pt x="404241" y="531575"/>
                  </a:lnTo>
                  <a:lnTo>
                    <a:pt x="434859" y="498263"/>
                  </a:lnTo>
                  <a:lnTo>
                    <a:pt x="466400" y="465834"/>
                  </a:lnTo>
                  <a:lnTo>
                    <a:pt x="498845" y="434309"/>
                  </a:lnTo>
                  <a:lnTo>
                    <a:pt x="532172" y="403708"/>
                  </a:lnTo>
                  <a:lnTo>
                    <a:pt x="566361" y="374053"/>
                  </a:lnTo>
                  <a:lnTo>
                    <a:pt x="601392" y="345364"/>
                  </a:lnTo>
                  <a:lnTo>
                    <a:pt x="637243" y="317662"/>
                  </a:lnTo>
                  <a:lnTo>
                    <a:pt x="673893" y="290968"/>
                  </a:lnTo>
                  <a:lnTo>
                    <a:pt x="711322" y="265302"/>
                  </a:lnTo>
                  <a:lnTo>
                    <a:pt x="749509" y="240686"/>
                  </a:lnTo>
                  <a:lnTo>
                    <a:pt x="788433" y="217140"/>
                  </a:lnTo>
                  <a:lnTo>
                    <a:pt x="828074" y="194685"/>
                  </a:lnTo>
                  <a:lnTo>
                    <a:pt x="868410" y="173341"/>
                  </a:lnTo>
                  <a:lnTo>
                    <a:pt x="909421" y="153130"/>
                  </a:lnTo>
                  <a:lnTo>
                    <a:pt x="951086" y="134072"/>
                  </a:lnTo>
                  <a:lnTo>
                    <a:pt x="993384" y="116188"/>
                  </a:lnTo>
                  <a:lnTo>
                    <a:pt x="1036294" y="99500"/>
                  </a:lnTo>
                  <a:lnTo>
                    <a:pt x="1079797" y="84026"/>
                  </a:lnTo>
                  <a:lnTo>
                    <a:pt x="1123870" y="69790"/>
                  </a:lnTo>
                  <a:lnTo>
                    <a:pt x="1168493" y="56810"/>
                  </a:lnTo>
                  <a:lnTo>
                    <a:pt x="1213646" y="45109"/>
                  </a:lnTo>
                  <a:lnTo>
                    <a:pt x="1259307" y="34706"/>
                  </a:lnTo>
                  <a:lnTo>
                    <a:pt x="1305456" y="25623"/>
                  </a:lnTo>
                  <a:lnTo>
                    <a:pt x="1352071" y="17880"/>
                  </a:lnTo>
                  <a:lnTo>
                    <a:pt x="1399133" y="11499"/>
                  </a:lnTo>
                  <a:lnTo>
                    <a:pt x="1446620" y="6499"/>
                  </a:lnTo>
                  <a:lnTo>
                    <a:pt x="1494512" y="2902"/>
                  </a:lnTo>
                  <a:lnTo>
                    <a:pt x="1542788" y="729"/>
                  </a:lnTo>
                  <a:lnTo>
                    <a:pt x="159142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287" y="7906676"/>
              <a:ext cx="3607435" cy="1186180"/>
            </a:xfrm>
            <a:custGeom>
              <a:avLst/>
              <a:gdLst/>
              <a:ahLst/>
              <a:cxnLst/>
              <a:rect l="l" t="t" r="r" b="b"/>
              <a:pathLst>
                <a:path w="3607435" h="1186179">
                  <a:moveTo>
                    <a:pt x="0" y="592919"/>
                  </a:moveTo>
                  <a:lnTo>
                    <a:pt x="3607131" y="592919"/>
                  </a:lnTo>
                </a:path>
                <a:path w="3607435" h="1186179">
                  <a:moveTo>
                    <a:pt x="1745661" y="1185835"/>
                  </a:moveTo>
                  <a:lnTo>
                    <a:pt x="1745661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60864" y="2521926"/>
            <a:ext cx="3535679" cy="3535679"/>
          </a:xfrm>
          <a:custGeom>
            <a:avLst/>
            <a:gdLst/>
            <a:ahLst/>
            <a:cxnLst/>
            <a:rect l="l" t="t" r="r" b="b"/>
            <a:pathLst>
              <a:path w="3535679" h="3535679">
                <a:moveTo>
                  <a:pt x="0" y="0"/>
                </a:moveTo>
                <a:lnTo>
                  <a:pt x="3535624" y="3535624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7722" y="6910008"/>
            <a:ext cx="3172460" cy="1586230"/>
          </a:xfrm>
          <a:custGeom>
            <a:avLst/>
            <a:gdLst/>
            <a:ahLst/>
            <a:cxnLst/>
            <a:rect l="l" t="t" r="r" b="b"/>
            <a:pathLst>
              <a:path w="3172460" h="1586229">
                <a:moveTo>
                  <a:pt x="1586009" y="1586002"/>
                </a:moveTo>
                <a:lnTo>
                  <a:pt x="3172020" y="1586002"/>
                </a:lnTo>
              </a:path>
              <a:path w="3172460" h="1586229">
                <a:moveTo>
                  <a:pt x="1586005" y="1586002"/>
                </a:moveTo>
                <a:lnTo>
                  <a:pt x="2959531" y="792998"/>
                </a:lnTo>
              </a:path>
              <a:path w="3172460" h="1586229">
                <a:moveTo>
                  <a:pt x="1586001" y="1586005"/>
                </a:moveTo>
                <a:lnTo>
                  <a:pt x="2379005" y="212483"/>
                </a:lnTo>
              </a:path>
              <a:path w="3172460" h="1586229">
                <a:moveTo>
                  <a:pt x="1585997" y="1586012"/>
                </a:moveTo>
                <a:lnTo>
                  <a:pt x="1585997" y="0"/>
                </a:lnTo>
              </a:path>
              <a:path w="3172460" h="1586229">
                <a:moveTo>
                  <a:pt x="1586001" y="1586016"/>
                </a:moveTo>
                <a:lnTo>
                  <a:pt x="792996" y="212493"/>
                </a:lnTo>
              </a:path>
              <a:path w="3172460" h="1586229">
                <a:moveTo>
                  <a:pt x="1586005" y="1586020"/>
                </a:moveTo>
                <a:lnTo>
                  <a:pt x="212478" y="793015"/>
                </a:lnTo>
              </a:path>
              <a:path w="3172460" h="1586229">
                <a:moveTo>
                  <a:pt x="1586009" y="1586024"/>
                </a:moveTo>
                <a:lnTo>
                  <a:pt x="0" y="1586024"/>
                </a:lnTo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8264" y="8309619"/>
            <a:ext cx="17526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6541" y="7474505"/>
            <a:ext cx="21590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00A759"/>
                </a:solidFill>
                <a:latin typeface="Arial"/>
                <a:cs typeface="Arial"/>
              </a:rPr>
              <a:t>B</a:t>
            </a:r>
            <a:endParaRPr sz="17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8542" y="6892028"/>
            <a:ext cx="57086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F27E00"/>
                </a:solidFill>
                <a:latin typeface="Arial"/>
                <a:cs typeface="Arial"/>
              </a:rPr>
              <a:t>C</a:t>
            </a:r>
            <a:endParaRPr sz="17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56216" y="6646412"/>
            <a:ext cx="7854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FFBABE"/>
                </a:solidFill>
                <a:latin typeface="Arial"/>
                <a:cs typeface="Arial"/>
              </a:rPr>
              <a:t>D</a:t>
            </a:r>
            <a:endParaRPr sz="17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2401" y="6835887"/>
            <a:ext cx="57594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2540" algn="r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7B96D1"/>
                </a:solidFill>
                <a:latin typeface="Arial"/>
                <a:cs typeface="Arial"/>
              </a:rPr>
              <a:t>E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5371" y="7467489"/>
            <a:ext cx="21018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63B19F"/>
                </a:solidFill>
                <a:latin typeface="Arial"/>
                <a:cs typeface="Arial"/>
              </a:rPr>
              <a:t>F</a:t>
            </a:r>
            <a:endParaRPr sz="17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2600" y="8309619"/>
            <a:ext cx="20066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-50" dirty="0">
                <a:solidFill>
                  <a:srgbClr val="00A3D4"/>
                </a:solidFill>
                <a:latin typeface="Arial"/>
                <a:cs typeface="Arial"/>
              </a:rPr>
              <a:t>G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858912" y="951843"/>
            <a:ext cx="4380865" cy="9152255"/>
            <a:chOff x="858912" y="951843"/>
            <a:chExt cx="4380865" cy="9152255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722" y="955653"/>
              <a:ext cx="4064635" cy="4064635"/>
            </a:xfrm>
            <a:custGeom>
              <a:avLst/>
              <a:gdLst/>
              <a:ahLst/>
              <a:cxnLst/>
              <a:rect l="l" t="t" r="r" b="b"/>
              <a:pathLst>
                <a:path w="4064635" h="4064635">
                  <a:moveTo>
                    <a:pt x="4064539" y="0"/>
                  </a:moveTo>
                  <a:lnTo>
                    <a:pt x="0" y="406453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5960" y="6348121"/>
              <a:ext cx="0" cy="3738245"/>
            </a:xfrm>
            <a:custGeom>
              <a:avLst/>
              <a:gdLst/>
              <a:ahLst/>
              <a:cxnLst/>
              <a:rect l="l" t="t" r="r" b="b"/>
              <a:pathLst>
                <a:path h="3738245">
                  <a:moveTo>
                    <a:pt x="0" y="373787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1959" y="8472949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26525" y="0"/>
                  </a:moveTo>
                  <a:lnTo>
                    <a:pt x="16200" y="2084"/>
                  </a:lnTo>
                  <a:lnTo>
                    <a:pt x="7769" y="7769"/>
                  </a:lnTo>
                  <a:lnTo>
                    <a:pt x="2084" y="16200"/>
                  </a:lnTo>
                  <a:lnTo>
                    <a:pt x="0" y="26525"/>
                  </a:lnTo>
                  <a:lnTo>
                    <a:pt x="2084" y="36849"/>
                  </a:lnTo>
                  <a:lnTo>
                    <a:pt x="7769" y="45280"/>
                  </a:lnTo>
                  <a:lnTo>
                    <a:pt x="16200" y="50964"/>
                  </a:lnTo>
                  <a:lnTo>
                    <a:pt x="26525" y="53049"/>
                  </a:lnTo>
                  <a:lnTo>
                    <a:pt x="36849" y="50964"/>
                  </a:lnTo>
                  <a:lnTo>
                    <a:pt x="45280" y="45280"/>
                  </a:lnTo>
                  <a:lnTo>
                    <a:pt x="50965" y="36849"/>
                  </a:lnTo>
                  <a:lnTo>
                    <a:pt x="53050" y="26525"/>
                  </a:lnTo>
                  <a:lnTo>
                    <a:pt x="50965" y="16200"/>
                  </a:lnTo>
                  <a:lnTo>
                    <a:pt x="45280" y="7769"/>
                  </a:lnTo>
                  <a:lnTo>
                    <a:pt x="36849" y="2084"/>
                  </a:lnTo>
                  <a:lnTo>
                    <a:pt x="2652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2941" y="6348088"/>
              <a:ext cx="0" cy="3738245"/>
            </a:xfrm>
            <a:custGeom>
              <a:avLst/>
              <a:gdLst/>
              <a:ahLst/>
              <a:cxnLst/>
              <a:rect l="l" t="t" r="r" b="b"/>
              <a:pathLst>
                <a:path h="3738245">
                  <a:moveTo>
                    <a:pt x="0" y="373790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00901" y="7679940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26525" y="0"/>
                  </a:moveTo>
                  <a:lnTo>
                    <a:pt x="16199" y="2084"/>
                  </a:lnTo>
                  <a:lnTo>
                    <a:pt x="7768" y="7769"/>
                  </a:lnTo>
                  <a:lnTo>
                    <a:pt x="2084" y="16200"/>
                  </a:lnTo>
                  <a:lnTo>
                    <a:pt x="0" y="26525"/>
                  </a:lnTo>
                  <a:lnTo>
                    <a:pt x="2084" y="36849"/>
                  </a:lnTo>
                  <a:lnTo>
                    <a:pt x="7768" y="45280"/>
                  </a:lnTo>
                  <a:lnTo>
                    <a:pt x="16199" y="50964"/>
                  </a:lnTo>
                  <a:lnTo>
                    <a:pt x="26525" y="53049"/>
                  </a:lnTo>
                  <a:lnTo>
                    <a:pt x="36848" y="50964"/>
                  </a:lnTo>
                  <a:lnTo>
                    <a:pt x="45278" y="45280"/>
                  </a:lnTo>
                  <a:lnTo>
                    <a:pt x="50961" y="36849"/>
                  </a:lnTo>
                  <a:lnTo>
                    <a:pt x="53045" y="26525"/>
                  </a:lnTo>
                  <a:lnTo>
                    <a:pt x="50961" y="16200"/>
                  </a:lnTo>
                  <a:lnTo>
                    <a:pt x="45278" y="7769"/>
                  </a:lnTo>
                  <a:lnTo>
                    <a:pt x="36848" y="2084"/>
                  </a:lnTo>
                  <a:lnTo>
                    <a:pt x="26525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44942" y="6346375"/>
              <a:ext cx="0" cy="3754120"/>
            </a:xfrm>
            <a:custGeom>
              <a:avLst/>
              <a:gdLst/>
              <a:ahLst/>
              <a:cxnLst/>
              <a:rect l="l" t="t" r="r" b="b"/>
              <a:pathLst>
                <a:path h="3754120">
                  <a:moveTo>
                    <a:pt x="0" y="375365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3691" y="7099222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26521" y="0"/>
                  </a:moveTo>
                  <a:lnTo>
                    <a:pt x="16197" y="2083"/>
                  </a:lnTo>
                  <a:lnTo>
                    <a:pt x="7767" y="7767"/>
                  </a:lnTo>
                  <a:lnTo>
                    <a:pt x="2084" y="16196"/>
                  </a:lnTo>
                  <a:lnTo>
                    <a:pt x="0" y="26520"/>
                  </a:lnTo>
                  <a:lnTo>
                    <a:pt x="2084" y="36846"/>
                  </a:lnTo>
                  <a:lnTo>
                    <a:pt x="7767" y="45277"/>
                  </a:lnTo>
                  <a:lnTo>
                    <a:pt x="16197" y="50961"/>
                  </a:lnTo>
                  <a:lnTo>
                    <a:pt x="26521" y="53045"/>
                  </a:lnTo>
                  <a:lnTo>
                    <a:pt x="36847" y="50961"/>
                  </a:lnTo>
                  <a:lnTo>
                    <a:pt x="45278" y="45277"/>
                  </a:lnTo>
                  <a:lnTo>
                    <a:pt x="50962" y="36846"/>
                  </a:lnTo>
                  <a:lnTo>
                    <a:pt x="53046" y="26520"/>
                  </a:lnTo>
                  <a:lnTo>
                    <a:pt x="50962" y="16196"/>
                  </a:lnTo>
                  <a:lnTo>
                    <a:pt x="45278" y="7767"/>
                  </a:lnTo>
                  <a:lnTo>
                    <a:pt x="36847" y="2083"/>
                  </a:lnTo>
                  <a:lnTo>
                    <a:pt x="2652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51514" y="6349039"/>
              <a:ext cx="0" cy="3747770"/>
            </a:xfrm>
            <a:custGeom>
              <a:avLst/>
              <a:gdLst/>
              <a:ahLst/>
              <a:cxnLst/>
              <a:rect l="l" t="t" r="r" b="b"/>
              <a:pathLst>
                <a:path h="3747770">
                  <a:moveTo>
                    <a:pt x="0" y="374745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26515" y="6881443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26521" y="0"/>
                  </a:moveTo>
                  <a:lnTo>
                    <a:pt x="16197" y="2084"/>
                  </a:lnTo>
                  <a:lnTo>
                    <a:pt x="7767" y="7768"/>
                  </a:lnTo>
                  <a:lnTo>
                    <a:pt x="2084" y="16199"/>
                  </a:lnTo>
                  <a:lnTo>
                    <a:pt x="0" y="26523"/>
                  </a:lnTo>
                  <a:lnTo>
                    <a:pt x="2084" y="36848"/>
                  </a:lnTo>
                  <a:lnTo>
                    <a:pt x="7767" y="45279"/>
                  </a:lnTo>
                  <a:lnTo>
                    <a:pt x="16197" y="50964"/>
                  </a:lnTo>
                  <a:lnTo>
                    <a:pt x="26521" y="53049"/>
                  </a:lnTo>
                  <a:lnTo>
                    <a:pt x="36845" y="50964"/>
                  </a:lnTo>
                  <a:lnTo>
                    <a:pt x="45276" y="45279"/>
                  </a:lnTo>
                  <a:lnTo>
                    <a:pt x="50960" y="36848"/>
                  </a:lnTo>
                  <a:lnTo>
                    <a:pt x="53045" y="26523"/>
                  </a:lnTo>
                  <a:lnTo>
                    <a:pt x="50960" y="16199"/>
                  </a:lnTo>
                  <a:lnTo>
                    <a:pt x="45276" y="7768"/>
                  </a:lnTo>
                  <a:lnTo>
                    <a:pt x="36845" y="2084"/>
                  </a:lnTo>
                  <a:lnTo>
                    <a:pt x="26521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1615" y="6347707"/>
              <a:ext cx="0" cy="3744595"/>
            </a:xfrm>
            <a:custGeom>
              <a:avLst/>
              <a:gdLst/>
              <a:ahLst/>
              <a:cxnLst/>
              <a:rect l="l" t="t" r="r" b="b"/>
              <a:pathLst>
                <a:path h="3744595">
                  <a:moveTo>
                    <a:pt x="0" y="374396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33506" y="709548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26521" y="0"/>
                  </a:moveTo>
                  <a:lnTo>
                    <a:pt x="16197" y="2084"/>
                  </a:lnTo>
                  <a:lnTo>
                    <a:pt x="7767" y="7769"/>
                  </a:lnTo>
                  <a:lnTo>
                    <a:pt x="2084" y="16200"/>
                  </a:lnTo>
                  <a:lnTo>
                    <a:pt x="0" y="26525"/>
                  </a:lnTo>
                  <a:lnTo>
                    <a:pt x="2084" y="36849"/>
                  </a:lnTo>
                  <a:lnTo>
                    <a:pt x="7767" y="45280"/>
                  </a:lnTo>
                  <a:lnTo>
                    <a:pt x="16197" y="50965"/>
                  </a:lnTo>
                  <a:lnTo>
                    <a:pt x="26521" y="53050"/>
                  </a:lnTo>
                  <a:lnTo>
                    <a:pt x="36847" y="50965"/>
                  </a:lnTo>
                  <a:lnTo>
                    <a:pt x="45278" y="45280"/>
                  </a:lnTo>
                  <a:lnTo>
                    <a:pt x="50962" y="36849"/>
                  </a:lnTo>
                  <a:lnTo>
                    <a:pt x="53046" y="26525"/>
                  </a:lnTo>
                  <a:lnTo>
                    <a:pt x="50962" y="16200"/>
                  </a:lnTo>
                  <a:lnTo>
                    <a:pt x="45278" y="7769"/>
                  </a:lnTo>
                  <a:lnTo>
                    <a:pt x="36847" y="2084"/>
                  </a:lnTo>
                  <a:lnTo>
                    <a:pt x="26521" y="0"/>
                  </a:lnTo>
                  <a:close/>
                </a:path>
              </a:pathLst>
            </a:custGeom>
            <a:solidFill>
              <a:srgbClr val="7B9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8801" y="6352502"/>
              <a:ext cx="0" cy="3736340"/>
            </a:xfrm>
            <a:custGeom>
              <a:avLst/>
              <a:gdLst/>
              <a:ahLst/>
              <a:cxnLst/>
              <a:rect l="l" t="t" r="r" b="b"/>
              <a:pathLst>
                <a:path h="3736340">
                  <a:moveTo>
                    <a:pt x="0" y="373584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63B1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1026" y="7670942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26525" y="0"/>
                  </a:moveTo>
                  <a:lnTo>
                    <a:pt x="16200" y="2083"/>
                  </a:lnTo>
                  <a:lnTo>
                    <a:pt x="7769" y="7767"/>
                  </a:lnTo>
                  <a:lnTo>
                    <a:pt x="2084" y="16198"/>
                  </a:lnTo>
                  <a:lnTo>
                    <a:pt x="0" y="26523"/>
                  </a:lnTo>
                  <a:lnTo>
                    <a:pt x="2084" y="36847"/>
                  </a:lnTo>
                  <a:lnTo>
                    <a:pt x="7769" y="45277"/>
                  </a:lnTo>
                  <a:lnTo>
                    <a:pt x="16200" y="50961"/>
                  </a:lnTo>
                  <a:lnTo>
                    <a:pt x="26525" y="53045"/>
                  </a:lnTo>
                  <a:lnTo>
                    <a:pt x="36849" y="50961"/>
                  </a:lnTo>
                  <a:lnTo>
                    <a:pt x="45280" y="45277"/>
                  </a:lnTo>
                  <a:lnTo>
                    <a:pt x="50965" y="36847"/>
                  </a:lnTo>
                  <a:lnTo>
                    <a:pt x="53050" y="26523"/>
                  </a:lnTo>
                  <a:lnTo>
                    <a:pt x="50965" y="16198"/>
                  </a:lnTo>
                  <a:lnTo>
                    <a:pt x="45280" y="7767"/>
                  </a:lnTo>
                  <a:lnTo>
                    <a:pt x="36849" y="2083"/>
                  </a:lnTo>
                  <a:lnTo>
                    <a:pt x="26525" y="0"/>
                  </a:lnTo>
                  <a:close/>
                </a:path>
              </a:pathLst>
            </a:custGeom>
            <a:solidFill>
              <a:srgbClr val="63B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820" y="2198617"/>
              <a:ext cx="4155440" cy="4154804"/>
            </a:xfrm>
            <a:custGeom>
              <a:avLst/>
              <a:gdLst/>
              <a:ahLst/>
              <a:cxnLst/>
              <a:rect l="l" t="t" r="r" b="b"/>
              <a:pathLst>
                <a:path w="4155440" h="4154804">
                  <a:moveTo>
                    <a:pt x="0" y="4154810"/>
                  </a:moveTo>
                  <a:lnTo>
                    <a:pt x="4154813" y="0"/>
                  </a:lnTo>
                </a:path>
              </a:pathLst>
            </a:custGeom>
            <a:ln w="7199">
              <a:solidFill>
                <a:srgbClr val="63B1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700000">
            <a:off x="5172037" y="2207973"/>
            <a:ext cx="263662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5"/>
              </a:lnSpc>
            </a:pPr>
            <a:r>
              <a:rPr sz="1750" spc="-50" dirty="0">
                <a:solidFill>
                  <a:srgbClr val="63B19F"/>
                </a:solidFill>
                <a:latin typeface="Arial"/>
                <a:cs typeface="Arial"/>
              </a:rPr>
              <a:t>F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836985" y="2176484"/>
            <a:ext cx="4418330" cy="7901940"/>
            <a:chOff x="836985" y="2176484"/>
            <a:chExt cx="4418330" cy="7901940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2025" y="217648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26521" y="0"/>
                  </a:moveTo>
                  <a:lnTo>
                    <a:pt x="16197" y="2083"/>
                  </a:lnTo>
                  <a:lnTo>
                    <a:pt x="7767" y="7767"/>
                  </a:lnTo>
                  <a:lnTo>
                    <a:pt x="2083" y="16198"/>
                  </a:lnTo>
                  <a:lnTo>
                    <a:pt x="0" y="26523"/>
                  </a:lnTo>
                  <a:lnTo>
                    <a:pt x="2083" y="36847"/>
                  </a:lnTo>
                  <a:lnTo>
                    <a:pt x="7767" y="45277"/>
                  </a:lnTo>
                  <a:lnTo>
                    <a:pt x="16197" y="50961"/>
                  </a:lnTo>
                  <a:lnTo>
                    <a:pt x="26521" y="53045"/>
                  </a:lnTo>
                  <a:lnTo>
                    <a:pt x="36847" y="50961"/>
                  </a:lnTo>
                  <a:lnTo>
                    <a:pt x="45277" y="45277"/>
                  </a:lnTo>
                  <a:lnTo>
                    <a:pt x="50961" y="36847"/>
                  </a:lnTo>
                  <a:lnTo>
                    <a:pt x="53045" y="26523"/>
                  </a:lnTo>
                  <a:lnTo>
                    <a:pt x="50961" y="16198"/>
                  </a:lnTo>
                  <a:lnTo>
                    <a:pt x="45277" y="7767"/>
                  </a:lnTo>
                  <a:lnTo>
                    <a:pt x="36847" y="2083"/>
                  </a:lnTo>
                  <a:lnTo>
                    <a:pt x="26521" y="0"/>
                  </a:lnTo>
                  <a:close/>
                </a:path>
              </a:pathLst>
            </a:custGeom>
            <a:solidFill>
              <a:srgbClr val="63B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771" y="6346116"/>
              <a:ext cx="0" cy="3728720"/>
            </a:xfrm>
            <a:custGeom>
              <a:avLst/>
              <a:gdLst/>
              <a:ahLst/>
              <a:cxnLst/>
              <a:rect l="l" t="t" r="r" b="b"/>
              <a:pathLst>
                <a:path h="3728720">
                  <a:moveTo>
                    <a:pt x="0" y="372818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985" y="8465702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26523" y="0"/>
                  </a:moveTo>
                  <a:lnTo>
                    <a:pt x="16199" y="2084"/>
                  </a:lnTo>
                  <a:lnTo>
                    <a:pt x="7768" y="7768"/>
                  </a:lnTo>
                  <a:lnTo>
                    <a:pt x="2084" y="16199"/>
                  </a:lnTo>
                  <a:lnTo>
                    <a:pt x="0" y="26523"/>
                  </a:lnTo>
                  <a:lnTo>
                    <a:pt x="2084" y="36848"/>
                  </a:lnTo>
                  <a:lnTo>
                    <a:pt x="7768" y="45280"/>
                  </a:lnTo>
                  <a:lnTo>
                    <a:pt x="16199" y="50964"/>
                  </a:lnTo>
                  <a:lnTo>
                    <a:pt x="26523" y="53049"/>
                  </a:lnTo>
                  <a:lnTo>
                    <a:pt x="36848" y="50964"/>
                  </a:lnTo>
                  <a:lnTo>
                    <a:pt x="45280" y="45280"/>
                  </a:lnTo>
                  <a:lnTo>
                    <a:pt x="50964" y="36848"/>
                  </a:lnTo>
                  <a:lnTo>
                    <a:pt x="53049" y="26523"/>
                  </a:lnTo>
                  <a:lnTo>
                    <a:pt x="50964" y="16199"/>
                  </a:lnTo>
                  <a:lnTo>
                    <a:pt x="45280" y="7768"/>
                  </a:lnTo>
                  <a:lnTo>
                    <a:pt x="36848" y="2084"/>
                  </a:lnTo>
                  <a:lnTo>
                    <a:pt x="2652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972" y="2670545"/>
              <a:ext cx="3678554" cy="3678554"/>
            </a:xfrm>
            <a:custGeom>
              <a:avLst/>
              <a:gdLst/>
              <a:ahLst/>
              <a:cxnLst/>
              <a:rect l="l" t="t" r="r" b="b"/>
              <a:pathLst>
                <a:path w="3678554" h="3678554">
                  <a:moveTo>
                    <a:pt x="0" y="3678115"/>
                  </a:moveTo>
                  <a:lnTo>
                    <a:pt x="367812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700000">
            <a:off x="4476686" y="2658546"/>
            <a:ext cx="285037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5"/>
              </a:lnSpc>
            </a:pPr>
            <a:r>
              <a:rPr sz="1750" spc="-50" dirty="0">
                <a:solidFill>
                  <a:srgbClr val="00A3D4"/>
                </a:solidFill>
                <a:latin typeface="Arial"/>
                <a:cs typeface="Arial"/>
              </a:rPr>
              <a:t>G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9985375"/>
            <a:chOff x="91683" y="89146"/>
            <a:chExt cx="14912975" cy="9985375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4284" y="264097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26525" y="0"/>
                  </a:moveTo>
                  <a:lnTo>
                    <a:pt x="16199" y="2083"/>
                  </a:lnTo>
                  <a:lnTo>
                    <a:pt x="7768" y="7767"/>
                  </a:lnTo>
                  <a:lnTo>
                    <a:pt x="2084" y="16197"/>
                  </a:lnTo>
                  <a:lnTo>
                    <a:pt x="0" y="26521"/>
                  </a:lnTo>
                  <a:lnTo>
                    <a:pt x="2084" y="36847"/>
                  </a:lnTo>
                  <a:lnTo>
                    <a:pt x="7768" y="45277"/>
                  </a:lnTo>
                  <a:lnTo>
                    <a:pt x="16199" y="50961"/>
                  </a:lnTo>
                  <a:lnTo>
                    <a:pt x="26525" y="53045"/>
                  </a:lnTo>
                  <a:lnTo>
                    <a:pt x="36848" y="50961"/>
                  </a:lnTo>
                  <a:lnTo>
                    <a:pt x="45278" y="45277"/>
                  </a:lnTo>
                  <a:lnTo>
                    <a:pt x="50961" y="36847"/>
                  </a:lnTo>
                  <a:lnTo>
                    <a:pt x="53045" y="26521"/>
                  </a:lnTo>
                  <a:lnTo>
                    <a:pt x="50961" y="16197"/>
                  </a:lnTo>
                  <a:lnTo>
                    <a:pt x="45278" y="7767"/>
                  </a:lnTo>
                  <a:lnTo>
                    <a:pt x="36848" y="2083"/>
                  </a:lnTo>
                  <a:lnTo>
                    <a:pt x="2652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96168" y="1533732"/>
              <a:ext cx="1333500" cy="1122045"/>
            </a:xfrm>
            <a:custGeom>
              <a:avLst/>
              <a:gdLst/>
              <a:ahLst/>
              <a:cxnLst/>
              <a:rect l="l" t="t" r="r" b="b"/>
              <a:pathLst>
                <a:path w="1333500" h="1122045">
                  <a:moveTo>
                    <a:pt x="638423" y="1121972"/>
                  </a:moveTo>
                  <a:lnTo>
                    <a:pt x="0" y="463176"/>
                  </a:lnTo>
                </a:path>
                <a:path w="1333500" h="1122045">
                  <a:moveTo>
                    <a:pt x="1333181" y="658797"/>
                  </a:moveTo>
                  <a:lnTo>
                    <a:pt x="694761" y="0"/>
                  </a:lnTo>
                </a:path>
              </a:pathLst>
            </a:custGeom>
            <a:ln w="7199">
              <a:solidFill>
                <a:srgbClr val="AD49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917" y="8263374"/>
              <a:ext cx="3305175" cy="20955"/>
            </a:xfrm>
            <a:custGeom>
              <a:avLst/>
              <a:gdLst/>
              <a:ahLst/>
              <a:cxnLst/>
              <a:rect l="l" t="t" r="r" b="b"/>
              <a:pathLst>
                <a:path w="3305175" h="20954">
                  <a:moveTo>
                    <a:pt x="3304631" y="20933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3774" y="5947535"/>
              <a:ext cx="2336800" cy="2336800"/>
            </a:xfrm>
            <a:custGeom>
              <a:avLst/>
              <a:gdLst/>
              <a:ahLst/>
              <a:cxnLst/>
              <a:rect l="l" t="t" r="r" b="b"/>
              <a:pathLst>
                <a:path w="2336800" h="2336800">
                  <a:moveTo>
                    <a:pt x="2336774" y="2336773"/>
                  </a:moveTo>
                  <a:lnTo>
                    <a:pt x="369470" y="369470"/>
                  </a:lnTo>
                </a:path>
                <a:path w="2336800" h="2336800">
                  <a:moveTo>
                    <a:pt x="259322" y="25932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56518" y="6053197"/>
              <a:ext cx="962025" cy="2211705"/>
            </a:xfrm>
            <a:custGeom>
              <a:avLst/>
              <a:gdLst/>
              <a:ahLst/>
              <a:cxnLst/>
              <a:rect l="l" t="t" r="r" b="b"/>
              <a:pathLst>
                <a:path w="962025" h="2211704">
                  <a:moveTo>
                    <a:pt x="139979" y="1450301"/>
                  </a:moveTo>
                  <a:lnTo>
                    <a:pt x="116128" y="1493685"/>
                  </a:lnTo>
                  <a:lnTo>
                    <a:pt x="105257" y="1540421"/>
                  </a:lnTo>
                  <a:lnTo>
                    <a:pt x="95110" y="1587347"/>
                  </a:lnTo>
                  <a:lnTo>
                    <a:pt x="85661" y="1634451"/>
                  </a:lnTo>
                  <a:lnTo>
                    <a:pt x="76936" y="1681734"/>
                  </a:lnTo>
                  <a:lnTo>
                    <a:pt x="68910" y="1729181"/>
                  </a:lnTo>
                  <a:lnTo>
                    <a:pt x="61620" y="1776780"/>
                  </a:lnTo>
                  <a:lnTo>
                    <a:pt x="55041" y="1824545"/>
                  </a:lnTo>
                  <a:lnTo>
                    <a:pt x="49187" y="1872449"/>
                  </a:lnTo>
                  <a:lnTo>
                    <a:pt x="43954" y="1921738"/>
                  </a:lnTo>
                  <a:lnTo>
                    <a:pt x="43637" y="1925091"/>
                  </a:lnTo>
                  <a:lnTo>
                    <a:pt x="43637" y="2113838"/>
                  </a:lnTo>
                  <a:lnTo>
                    <a:pt x="43624" y="2114308"/>
                  </a:lnTo>
                  <a:lnTo>
                    <a:pt x="42824" y="2138121"/>
                  </a:lnTo>
                  <a:lnTo>
                    <a:pt x="43637" y="2113838"/>
                  </a:lnTo>
                  <a:lnTo>
                    <a:pt x="43637" y="1925091"/>
                  </a:lnTo>
                  <a:lnTo>
                    <a:pt x="39598" y="1969706"/>
                  </a:lnTo>
                  <a:lnTo>
                    <a:pt x="35966" y="2017801"/>
                  </a:lnTo>
                  <a:lnTo>
                    <a:pt x="33070" y="2065997"/>
                  </a:lnTo>
                  <a:lnTo>
                    <a:pt x="32550" y="2076754"/>
                  </a:lnTo>
                  <a:lnTo>
                    <a:pt x="0" y="2076551"/>
                  </a:lnTo>
                  <a:lnTo>
                    <a:pt x="29057" y="2187778"/>
                  </a:lnTo>
                  <a:lnTo>
                    <a:pt x="28816" y="2211120"/>
                  </a:lnTo>
                  <a:lnTo>
                    <a:pt x="35166" y="2211171"/>
                  </a:lnTo>
                  <a:lnTo>
                    <a:pt x="41503" y="2211209"/>
                  </a:lnTo>
                  <a:lnTo>
                    <a:pt x="41757" y="2187168"/>
                  </a:lnTo>
                  <a:lnTo>
                    <a:pt x="72021" y="2077008"/>
                  </a:lnTo>
                  <a:lnTo>
                    <a:pt x="45262" y="2076831"/>
                  </a:lnTo>
                  <a:lnTo>
                    <a:pt x="45821" y="2065337"/>
                  </a:lnTo>
                  <a:lnTo>
                    <a:pt x="47193" y="2041118"/>
                  </a:lnTo>
                  <a:lnTo>
                    <a:pt x="50495" y="1992782"/>
                  </a:lnTo>
                  <a:lnTo>
                    <a:pt x="54533" y="1944547"/>
                  </a:lnTo>
                  <a:lnTo>
                    <a:pt x="59169" y="1897799"/>
                  </a:lnTo>
                  <a:lnTo>
                    <a:pt x="64630" y="1850021"/>
                  </a:lnTo>
                  <a:lnTo>
                    <a:pt x="70815" y="1802384"/>
                  </a:lnTo>
                  <a:lnTo>
                    <a:pt x="77724" y="1754886"/>
                  </a:lnTo>
                  <a:lnTo>
                    <a:pt x="85356" y="1707553"/>
                  </a:lnTo>
                  <a:lnTo>
                    <a:pt x="93700" y="1660372"/>
                  </a:lnTo>
                  <a:lnTo>
                    <a:pt x="102743" y="1613369"/>
                  </a:lnTo>
                  <a:lnTo>
                    <a:pt x="112509" y="1566545"/>
                  </a:lnTo>
                  <a:lnTo>
                    <a:pt x="122974" y="1519910"/>
                  </a:lnTo>
                  <a:lnTo>
                    <a:pt x="134137" y="1473454"/>
                  </a:lnTo>
                  <a:lnTo>
                    <a:pt x="139979" y="1450301"/>
                  </a:lnTo>
                  <a:close/>
                </a:path>
                <a:path w="962025" h="2211704">
                  <a:moveTo>
                    <a:pt x="961885" y="8978"/>
                  </a:moveTo>
                  <a:lnTo>
                    <a:pt x="957402" y="4495"/>
                  </a:lnTo>
                  <a:lnTo>
                    <a:pt x="952906" y="0"/>
                  </a:lnTo>
                  <a:lnTo>
                    <a:pt x="936459" y="16586"/>
                  </a:lnTo>
                  <a:lnTo>
                    <a:pt x="836904" y="74053"/>
                  </a:lnTo>
                  <a:lnTo>
                    <a:pt x="859917" y="97066"/>
                  </a:lnTo>
                  <a:lnTo>
                    <a:pt x="851801" y="105905"/>
                  </a:lnTo>
                  <a:lnTo>
                    <a:pt x="819302" y="142125"/>
                  </a:lnTo>
                  <a:lnTo>
                    <a:pt x="787400" y="178803"/>
                  </a:lnTo>
                  <a:lnTo>
                    <a:pt x="756107" y="215925"/>
                  </a:lnTo>
                  <a:lnTo>
                    <a:pt x="725424" y="253479"/>
                  </a:lnTo>
                  <a:lnTo>
                    <a:pt x="695350" y="291452"/>
                  </a:lnTo>
                  <a:lnTo>
                    <a:pt x="665899" y="329844"/>
                  </a:lnTo>
                  <a:lnTo>
                    <a:pt x="637057" y="368655"/>
                  </a:lnTo>
                  <a:lnTo>
                    <a:pt x="608838" y="407860"/>
                  </a:lnTo>
                  <a:lnTo>
                    <a:pt x="581253" y="447471"/>
                  </a:lnTo>
                  <a:lnTo>
                    <a:pt x="554291" y="487464"/>
                  </a:lnTo>
                  <a:lnTo>
                    <a:pt x="527977" y="527824"/>
                  </a:lnTo>
                  <a:lnTo>
                    <a:pt x="502285" y="568566"/>
                  </a:lnTo>
                  <a:lnTo>
                    <a:pt x="477240" y="609676"/>
                  </a:lnTo>
                  <a:lnTo>
                    <a:pt x="488124" y="616191"/>
                  </a:lnTo>
                  <a:lnTo>
                    <a:pt x="500519" y="595680"/>
                  </a:lnTo>
                  <a:lnTo>
                    <a:pt x="513080" y="575259"/>
                  </a:lnTo>
                  <a:lnTo>
                    <a:pt x="538657" y="534682"/>
                  </a:lnTo>
                  <a:lnTo>
                    <a:pt x="564883" y="494474"/>
                  </a:lnTo>
                  <a:lnTo>
                    <a:pt x="591731" y="454647"/>
                  </a:lnTo>
                  <a:lnTo>
                    <a:pt x="619201" y="415201"/>
                  </a:lnTo>
                  <a:lnTo>
                    <a:pt x="647306" y="376148"/>
                  </a:lnTo>
                  <a:lnTo>
                    <a:pt x="676021" y="337502"/>
                  </a:lnTo>
                  <a:lnTo>
                    <a:pt x="705358" y="299262"/>
                  </a:lnTo>
                  <a:lnTo>
                    <a:pt x="735317" y="261429"/>
                  </a:lnTo>
                  <a:lnTo>
                    <a:pt x="765873" y="224028"/>
                  </a:lnTo>
                  <a:lnTo>
                    <a:pt x="797039" y="187071"/>
                  </a:lnTo>
                  <a:lnTo>
                    <a:pt x="828814" y="150545"/>
                  </a:lnTo>
                  <a:lnTo>
                    <a:pt x="861187" y="114452"/>
                  </a:lnTo>
                  <a:lnTo>
                    <a:pt x="868908" y="106057"/>
                  </a:lnTo>
                  <a:lnTo>
                    <a:pt x="887831" y="124980"/>
                  </a:lnTo>
                  <a:lnTo>
                    <a:pt x="944956" y="26047"/>
                  </a:lnTo>
                  <a:lnTo>
                    <a:pt x="961885" y="89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4539" y="9124610"/>
              <a:ext cx="1779905" cy="696595"/>
            </a:xfrm>
            <a:custGeom>
              <a:avLst/>
              <a:gdLst/>
              <a:ahLst/>
              <a:cxnLst/>
              <a:rect l="l" t="t" r="r" b="b"/>
              <a:pathLst>
                <a:path w="1779904" h="696595">
                  <a:moveTo>
                    <a:pt x="348013" y="0"/>
                  </a:moveTo>
                  <a:lnTo>
                    <a:pt x="395236" y="3176"/>
                  </a:lnTo>
                  <a:lnTo>
                    <a:pt x="440528" y="12431"/>
                  </a:lnTo>
                  <a:lnTo>
                    <a:pt x="483475" y="27348"/>
                  </a:lnTo>
                  <a:lnTo>
                    <a:pt x="523661" y="47514"/>
                  </a:lnTo>
                  <a:lnTo>
                    <a:pt x="560673" y="72513"/>
                  </a:lnTo>
                  <a:lnTo>
                    <a:pt x="594095" y="101931"/>
                  </a:lnTo>
                  <a:lnTo>
                    <a:pt x="623512" y="135353"/>
                  </a:lnTo>
                  <a:lnTo>
                    <a:pt x="648511" y="172365"/>
                  </a:lnTo>
                  <a:lnTo>
                    <a:pt x="668676" y="212551"/>
                  </a:lnTo>
                  <a:lnTo>
                    <a:pt x="683593" y="255499"/>
                  </a:lnTo>
                  <a:lnTo>
                    <a:pt x="692847" y="300791"/>
                  </a:lnTo>
                  <a:lnTo>
                    <a:pt x="696024" y="348015"/>
                  </a:lnTo>
                  <a:lnTo>
                    <a:pt x="692847" y="395239"/>
                  </a:lnTo>
                  <a:lnTo>
                    <a:pt x="683593" y="440531"/>
                  </a:lnTo>
                  <a:lnTo>
                    <a:pt x="668676" y="483478"/>
                  </a:lnTo>
                  <a:lnTo>
                    <a:pt x="648511" y="523664"/>
                  </a:lnTo>
                  <a:lnTo>
                    <a:pt x="623512" y="560676"/>
                  </a:lnTo>
                  <a:lnTo>
                    <a:pt x="594095" y="594098"/>
                  </a:lnTo>
                  <a:lnTo>
                    <a:pt x="560673" y="623515"/>
                  </a:lnTo>
                  <a:lnTo>
                    <a:pt x="523661" y="648514"/>
                  </a:lnTo>
                  <a:lnTo>
                    <a:pt x="483475" y="668679"/>
                  </a:lnTo>
                  <a:lnTo>
                    <a:pt x="440528" y="683596"/>
                  </a:lnTo>
                  <a:lnTo>
                    <a:pt x="395236" y="692850"/>
                  </a:lnTo>
                  <a:lnTo>
                    <a:pt x="348013" y="696027"/>
                  </a:lnTo>
                  <a:lnTo>
                    <a:pt x="300789" y="692850"/>
                  </a:lnTo>
                  <a:lnTo>
                    <a:pt x="255496" y="683596"/>
                  </a:lnTo>
                  <a:lnTo>
                    <a:pt x="212549" y="668679"/>
                  </a:lnTo>
                  <a:lnTo>
                    <a:pt x="172363" y="648514"/>
                  </a:lnTo>
                  <a:lnTo>
                    <a:pt x="135351" y="623515"/>
                  </a:lnTo>
                  <a:lnTo>
                    <a:pt x="101929" y="594098"/>
                  </a:lnTo>
                  <a:lnTo>
                    <a:pt x="72512" y="560676"/>
                  </a:lnTo>
                  <a:lnTo>
                    <a:pt x="47513" y="523664"/>
                  </a:lnTo>
                  <a:lnTo>
                    <a:pt x="27348" y="483478"/>
                  </a:lnTo>
                  <a:lnTo>
                    <a:pt x="12431" y="440531"/>
                  </a:lnTo>
                  <a:lnTo>
                    <a:pt x="3176" y="395239"/>
                  </a:lnTo>
                  <a:lnTo>
                    <a:pt x="0" y="348015"/>
                  </a:lnTo>
                  <a:lnTo>
                    <a:pt x="3176" y="300791"/>
                  </a:lnTo>
                  <a:lnTo>
                    <a:pt x="12431" y="255499"/>
                  </a:lnTo>
                  <a:lnTo>
                    <a:pt x="27348" y="212551"/>
                  </a:lnTo>
                  <a:lnTo>
                    <a:pt x="47513" y="172365"/>
                  </a:lnTo>
                  <a:lnTo>
                    <a:pt x="72512" y="135353"/>
                  </a:lnTo>
                  <a:lnTo>
                    <a:pt x="101929" y="101931"/>
                  </a:lnTo>
                  <a:lnTo>
                    <a:pt x="135351" y="72513"/>
                  </a:lnTo>
                  <a:lnTo>
                    <a:pt x="172363" y="47514"/>
                  </a:lnTo>
                  <a:lnTo>
                    <a:pt x="212549" y="27348"/>
                  </a:lnTo>
                  <a:lnTo>
                    <a:pt x="255496" y="12431"/>
                  </a:lnTo>
                  <a:lnTo>
                    <a:pt x="300789" y="3176"/>
                  </a:lnTo>
                  <a:lnTo>
                    <a:pt x="348013" y="0"/>
                  </a:lnTo>
                  <a:close/>
                </a:path>
                <a:path w="1779904" h="696595">
                  <a:moveTo>
                    <a:pt x="994323" y="124289"/>
                  </a:moveTo>
                  <a:lnTo>
                    <a:pt x="1779854" y="19883"/>
                  </a:lnTo>
                  <a:lnTo>
                    <a:pt x="1779854" y="686080"/>
                  </a:lnTo>
                  <a:lnTo>
                    <a:pt x="994323" y="576701"/>
                  </a:lnTo>
                  <a:lnTo>
                    <a:pt x="994323" y="124289"/>
                  </a:lnTo>
                  <a:close/>
                </a:path>
                <a:path w="1779904" h="696595">
                  <a:moveTo>
                    <a:pt x="348013" y="99439"/>
                  </a:moveTo>
                  <a:lnTo>
                    <a:pt x="392695" y="103444"/>
                  </a:lnTo>
                  <a:lnTo>
                    <a:pt x="434749" y="114991"/>
                  </a:lnTo>
                  <a:lnTo>
                    <a:pt x="473474" y="133377"/>
                  </a:lnTo>
                  <a:lnTo>
                    <a:pt x="508167" y="157901"/>
                  </a:lnTo>
                  <a:lnTo>
                    <a:pt x="538127" y="187860"/>
                  </a:lnTo>
                  <a:lnTo>
                    <a:pt x="562651" y="222554"/>
                  </a:lnTo>
                  <a:lnTo>
                    <a:pt x="581037" y="261278"/>
                  </a:lnTo>
                  <a:lnTo>
                    <a:pt x="592583" y="303333"/>
                  </a:lnTo>
                  <a:lnTo>
                    <a:pt x="596588" y="348015"/>
                  </a:lnTo>
                  <a:lnTo>
                    <a:pt x="592583" y="392696"/>
                  </a:lnTo>
                  <a:lnTo>
                    <a:pt x="581037" y="434750"/>
                  </a:lnTo>
                  <a:lnTo>
                    <a:pt x="562651" y="473474"/>
                  </a:lnTo>
                  <a:lnTo>
                    <a:pt x="538127" y="508167"/>
                  </a:lnTo>
                  <a:lnTo>
                    <a:pt x="508167" y="538127"/>
                  </a:lnTo>
                  <a:lnTo>
                    <a:pt x="473474" y="562651"/>
                  </a:lnTo>
                  <a:lnTo>
                    <a:pt x="434749" y="581037"/>
                  </a:lnTo>
                  <a:lnTo>
                    <a:pt x="392695" y="592583"/>
                  </a:lnTo>
                  <a:lnTo>
                    <a:pt x="348013" y="596588"/>
                  </a:lnTo>
                  <a:lnTo>
                    <a:pt x="303330" y="592583"/>
                  </a:lnTo>
                  <a:lnTo>
                    <a:pt x="261275" y="581037"/>
                  </a:lnTo>
                  <a:lnTo>
                    <a:pt x="222550" y="562651"/>
                  </a:lnTo>
                  <a:lnTo>
                    <a:pt x="187857" y="538127"/>
                  </a:lnTo>
                  <a:lnTo>
                    <a:pt x="157897" y="508167"/>
                  </a:lnTo>
                  <a:lnTo>
                    <a:pt x="133373" y="473474"/>
                  </a:lnTo>
                  <a:lnTo>
                    <a:pt x="114987" y="434750"/>
                  </a:lnTo>
                  <a:lnTo>
                    <a:pt x="103440" y="392696"/>
                  </a:lnTo>
                  <a:lnTo>
                    <a:pt x="99435" y="348015"/>
                  </a:lnTo>
                  <a:lnTo>
                    <a:pt x="103440" y="303333"/>
                  </a:lnTo>
                  <a:lnTo>
                    <a:pt x="114987" y="261278"/>
                  </a:lnTo>
                  <a:lnTo>
                    <a:pt x="133373" y="222554"/>
                  </a:lnTo>
                  <a:lnTo>
                    <a:pt x="157897" y="187860"/>
                  </a:lnTo>
                  <a:lnTo>
                    <a:pt x="187857" y="157901"/>
                  </a:lnTo>
                  <a:lnTo>
                    <a:pt x="222550" y="133377"/>
                  </a:lnTo>
                  <a:lnTo>
                    <a:pt x="261275" y="114991"/>
                  </a:lnTo>
                  <a:lnTo>
                    <a:pt x="303330" y="103444"/>
                  </a:lnTo>
                  <a:lnTo>
                    <a:pt x="348013" y="994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7413" y="8899512"/>
              <a:ext cx="2075180" cy="1172210"/>
            </a:xfrm>
            <a:custGeom>
              <a:avLst/>
              <a:gdLst/>
              <a:ahLst/>
              <a:cxnLst/>
              <a:rect l="l" t="t" r="r" b="b"/>
              <a:pathLst>
                <a:path w="2075179" h="1172209">
                  <a:moveTo>
                    <a:pt x="267379" y="573872"/>
                  </a:moveTo>
                  <a:lnTo>
                    <a:pt x="0" y="573872"/>
                  </a:lnTo>
                </a:path>
                <a:path w="2075179" h="1172209">
                  <a:moveTo>
                    <a:pt x="395477" y="573872"/>
                  </a:moveTo>
                  <a:lnTo>
                    <a:pt x="292193" y="573872"/>
                  </a:lnTo>
                </a:path>
                <a:path w="2075179" h="1172209">
                  <a:moveTo>
                    <a:pt x="702720" y="573864"/>
                  </a:moveTo>
                  <a:lnTo>
                    <a:pt x="435344" y="573864"/>
                  </a:lnTo>
                </a:path>
                <a:path w="2075179" h="1172209">
                  <a:moveTo>
                    <a:pt x="863160" y="573868"/>
                  </a:moveTo>
                  <a:lnTo>
                    <a:pt x="759876" y="573868"/>
                  </a:lnTo>
                </a:path>
                <a:path w="2075179" h="1172209">
                  <a:moveTo>
                    <a:pt x="1170402" y="573872"/>
                  </a:moveTo>
                  <a:lnTo>
                    <a:pt x="903027" y="573872"/>
                  </a:lnTo>
                </a:path>
                <a:path w="2075179" h="1172209">
                  <a:moveTo>
                    <a:pt x="1298501" y="573872"/>
                  </a:moveTo>
                  <a:lnTo>
                    <a:pt x="1195221" y="573872"/>
                  </a:lnTo>
                </a:path>
                <a:path w="2075179" h="1172209">
                  <a:moveTo>
                    <a:pt x="1615373" y="573872"/>
                  </a:moveTo>
                  <a:lnTo>
                    <a:pt x="1347994" y="573872"/>
                  </a:lnTo>
                </a:path>
                <a:path w="2075179" h="1172209">
                  <a:moveTo>
                    <a:pt x="1759409" y="573872"/>
                  </a:moveTo>
                  <a:lnTo>
                    <a:pt x="1656125" y="573872"/>
                  </a:lnTo>
                </a:path>
                <a:path w="2075179" h="1172209">
                  <a:moveTo>
                    <a:pt x="2074816" y="573872"/>
                  </a:moveTo>
                  <a:lnTo>
                    <a:pt x="1807441" y="573872"/>
                  </a:lnTo>
                </a:path>
                <a:path w="2075179" h="1172209">
                  <a:moveTo>
                    <a:pt x="574645" y="904413"/>
                  </a:moveTo>
                  <a:lnTo>
                    <a:pt x="574645" y="1171793"/>
                  </a:lnTo>
                </a:path>
                <a:path w="2075179" h="1172209">
                  <a:moveTo>
                    <a:pt x="574645" y="776315"/>
                  </a:moveTo>
                  <a:lnTo>
                    <a:pt x="574645" y="879599"/>
                  </a:lnTo>
                </a:path>
                <a:path w="2075179" h="1172209">
                  <a:moveTo>
                    <a:pt x="574645" y="459446"/>
                  </a:moveTo>
                  <a:lnTo>
                    <a:pt x="574645" y="726822"/>
                  </a:lnTo>
                </a:path>
                <a:path w="2075179" h="1172209">
                  <a:moveTo>
                    <a:pt x="574645" y="315410"/>
                  </a:moveTo>
                  <a:lnTo>
                    <a:pt x="574645" y="418691"/>
                  </a:lnTo>
                </a:path>
                <a:path w="2075179" h="1172209">
                  <a:moveTo>
                    <a:pt x="574645" y="0"/>
                  </a:moveTo>
                  <a:lnTo>
                    <a:pt x="574645" y="26737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5625" y="6892336"/>
            <a:ext cx="584200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725" b="1" spc="-37" baseline="67632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725" baseline="67632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11522711" y="7455208"/>
            <a:ext cx="2584450" cy="2303145"/>
            <a:chOff x="11522711" y="7455208"/>
            <a:chExt cx="2584450" cy="2303145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090545" y="998"/>
                  </a:lnTo>
                  <a:lnTo>
                    <a:pt x="1042937" y="3966"/>
                  </a:lnTo>
                  <a:lnTo>
                    <a:pt x="995877" y="8866"/>
                  </a:lnTo>
                  <a:lnTo>
                    <a:pt x="949405" y="15656"/>
                  </a:lnTo>
                  <a:lnTo>
                    <a:pt x="903560" y="24298"/>
                  </a:lnTo>
                  <a:lnTo>
                    <a:pt x="858382" y="34753"/>
                  </a:lnTo>
                  <a:lnTo>
                    <a:pt x="813910" y="46980"/>
                  </a:lnTo>
                  <a:lnTo>
                    <a:pt x="770184" y="60941"/>
                  </a:lnTo>
                  <a:lnTo>
                    <a:pt x="727243" y="76596"/>
                  </a:lnTo>
                  <a:lnTo>
                    <a:pt x="685127" y="93905"/>
                  </a:lnTo>
                  <a:lnTo>
                    <a:pt x="643876" y="112829"/>
                  </a:lnTo>
                  <a:lnTo>
                    <a:pt x="603528" y="133328"/>
                  </a:lnTo>
                  <a:lnTo>
                    <a:pt x="564123" y="155363"/>
                  </a:lnTo>
                  <a:lnTo>
                    <a:pt x="525701" y="178895"/>
                  </a:lnTo>
                  <a:lnTo>
                    <a:pt x="488301" y="203883"/>
                  </a:lnTo>
                  <a:lnTo>
                    <a:pt x="451962" y="230290"/>
                  </a:lnTo>
                  <a:lnTo>
                    <a:pt x="416725" y="258074"/>
                  </a:lnTo>
                  <a:lnTo>
                    <a:pt x="382629" y="287196"/>
                  </a:lnTo>
                  <a:lnTo>
                    <a:pt x="349712" y="317618"/>
                  </a:lnTo>
                  <a:lnTo>
                    <a:pt x="318015" y="349299"/>
                  </a:lnTo>
                  <a:lnTo>
                    <a:pt x="287577" y="382200"/>
                  </a:lnTo>
                  <a:lnTo>
                    <a:pt x="258438" y="416282"/>
                  </a:lnTo>
                  <a:lnTo>
                    <a:pt x="230636" y="451505"/>
                  </a:lnTo>
                  <a:lnTo>
                    <a:pt x="204212" y="487830"/>
                  </a:lnTo>
                  <a:lnTo>
                    <a:pt x="179205" y="525217"/>
                  </a:lnTo>
                  <a:lnTo>
                    <a:pt x="155655" y="563626"/>
                  </a:lnTo>
                  <a:lnTo>
                    <a:pt x="133600" y="603019"/>
                  </a:lnTo>
                  <a:lnTo>
                    <a:pt x="113081" y="643355"/>
                  </a:lnTo>
                  <a:lnTo>
                    <a:pt x="94137" y="684595"/>
                  </a:lnTo>
                  <a:lnTo>
                    <a:pt x="76807" y="726701"/>
                  </a:lnTo>
                  <a:lnTo>
                    <a:pt x="61131" y="769631"/>
                  </a:lnTo>
                  <a:lnTo>
                    <a:pt x="47148" y="813347"/>
                  </a:lnTo>
                  <a:lnTo>
                    <a:pt x="34898" y="857810"/>
                  </a:lnTo>
                  <a:lnTo>
                    <a:pt x="24421" y="902979"/>
                  </a:lnTo>
                  <a:lnTo>
                    <a:pt x="15755" y="948816"/>
                  </a:lnTo>
                  <a:lnTo>
                    <a:pt x="8941" y="995281"/>
                  </a:lnTo>
                  <a:lnTo>
                    <a:pt x="4017" y="1042334"/>
                  </a:lnTo>
                  <a:lnTo>
                    <a:pt x="1023" y="1089935"/>
                  </a:lnTo>
                  <a:lnTo>
                    <a:pt x="0" y="1138047"/>
                  </a:lnTo>
                  <a:lnTo>
                    <a:pt x="25" y="2276708"/>
                  </a:lnTo>
                  <a:lnTo>
                    <a:pt x="2277350" y="2276708"/>
                  </a:lnTo>
                  <a:lnTo>
                    <a:pt x="2277350" y="1138047"/>
                  </a:lnTo>
                  <a:lnTo>
                    <a:pt x="2276324" y="1089935"/>
                  </a:lnTo>
                  <a:lnTo>
                    <a:pt x="2273329" y="1042334"/>
                  </a:lnTo>
                  <a:lnTo>
                    <a:pt x="2268403" y="995281"/>
                  </a:lnTo>
                  <a:lnTo>
                    <a:pt x="2261587" y="948816"/>
                  </a:lnTo>
                  <a:lnTo>
                    <a:pt x="2252920" y="902979"/>
                  </a:lnTo>
                  <a:lnTo>
                    <a:pt x="2242441" y="857810"/>
                  </a:lnTo>
                  <a:lnTo>
                    <a:pt x="2230190" y="813347"/>
                  </a:lnTo>
                  <a:lnTo>
                    <a:pt x="2216206" y="769631"/>
                  </a:lnTo>
                  <a:lnTo>
                    <a:pt x="2200529" y="726701"/>
                  </a:lnTo>
                  <a:lnTo>
                    <a:pt x="2183198" y="684595"/>
                  </a:lnTo>
                  <a:lnTo>
                    <a:pt x="2164253" y="643355"/>
                  </a:lnTo>
                  <a:lnTo>
                    <a:pt x="2143733" y="603019"/>
                  </a:lnTo>
                  <a:lnTo>
                    <a:pt x="2121677" y="563626"/>
                  </a:lnTo>
                  <a:lnTo>
                    <a:pt x="2098126" y="525217"/>
                  </a:lnTo>
                  <a:lnTo>
                    <a:pt x="2073118" y="487830"/>
                  </a:lnTo>
                  <a:lnTo>
                    <a:pt x="2046694" y="451505"/>
                  </a:lnTo>
                  <a:lnTo>
                    <a:pt x="2018892" y="416282"/>
                  </a:lnTo>
                  <a:lnTo>
                    <a:pt x="1989752" y="382200"/>
                  </a:lnTo>
                  <a:lnTo>
                    <a:pt x="1959314" y="349299"/>
                  </a:lnTo>
                  <a:lnTo>
                    <a:pt x="1927616" y="317618"/>
                  </a:lnTo>
                  <a:lnTo>
                    <a:pt x="1894699" y="287196"/>
                  </a:lnTo>
                  <a:lnTo>
                    <a:pt x="1860602" y="258074"/>
                  </a:lnTo>
                  <a:lnTo>
                    <a:pt x="1825365" y="230290"/>
                  </a:lnTo>
                  <a:lnTo>
                    <a:pt x="1789026" y="203883"/>
                  </a:lnTo>
                  <a:lnTo>
                    <a:pt x="1751626" y="178895"/>
                  </a:lnTo>
                  <a:lnTo>
                    <a:pt x="1713204" y="155363"/>
                  </a:lnTo>
                  <a:lnTo>
                    <a:pt x="1673799" y="133328"/>
                  </a:lnTo>
                  <a:lnTo>
                    <a:pt x="1633451" y="112829"/>
                  </a:lnTo>
                  <a:lnTo>
                    <a:pt x="1592199" y="93905"/>
                  </a:lnTo>
                  <a:lnTo>
                    <a:pt x="1550083" y="76596"/>
                  </a:lnTo>
                  <a:lnTo>
                    <a:pt x="1507142" y="60941"/>
                  </a:lnTo>
                  <a:lnTo>
                    <a:pt x="1463416" y="46980"/>
                  </a:lnTo>
                  <a:lnTo>
                    <a:pt x="1418944" y="34753"/>
                  </a:lnTo>
                  <a:lnTo>
                    <a:pt x="1373766" y="24298"/>
                  </a:lnTo>
                  <a:lnTo>
                    <a:pt x="1327921" y="15656"/>
                  </a:lnTo>
                  <a:lnTo>
                    <a:pt x="1281449" y="8866"/>
                  </a:lnTo>
                  <a:lnTo>
                    <a:pt x="1234388" y="3966"/>
                  </a:lnTo>
                  <a:lnTo>
                    <a:pt x="1186780" y="998"/>
                  </a:lnTo>
                  <a:lnTo>
                    <a:pt x="11386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186780" y="998"/>
                  </a:lnTo>
                  <a:lnTo>
                    <a:pt x="1234388" y="3966"/>
                  </a:lnTo>
                  <a:lnTo>
                    <a:pt x="1281449" y="8866"/>
                  </a:lnTo>
                  <a:lnTo>
                    <a:pt x="1327921" y="15656"/>
                  </a:lnTo>
                  <a:lnTo>
                    <a:pt x="1373766" y="24298"/>
                  </a:lnTo>
                  <a:lnTo>
                    <a:pt x="1418944" y="34753"/>
                  </a:lnTo>
                  <a:lnTo>
                    <a:pt x="1463416" y="46980"/>
                  </a:lnTo>
                  <a:lnTo>
                    <a:pt x="1507142" y="60941"/>
                  </a:lnTo>
                  <a:lnTo>
                    <a:pt x="1550083" y="76596"/>
                  </a:lnTo>
                  <a:lnTo>
                    <a:pt x="1592199" y="93905"/>
                  </a:lnTo>
                  <a:lnTo>
                    <a:pt x="1633451" y="112829"/>
                  </a:lnTo>
                  <a:lnTo>
                    <a:pt x="1673799" y="133328"/>
                  </a:lnTo>
                  <a:lnTo>
                    <a:pt x="1713204" y="155363"/>
                  </a:lnTo>
                  <a:lnTo>
                    <a:pt x="1751626" y="178895"/>
                  </a:lnTo>
                  <a:lnTo>
                    <a:pt x="1789026" y="203883"/>
                  </a:lnTo>
                  <a:lnTo>
                    <a:pt x="1825365" y="230290"/>
                  </a:lnTo>
                  <a:lnTo>
                    <a:pt x="1860602" y="258074"/>
                  </a:lnTo>
                  <a:lnTo>
                    <a:pt x="1894699" y="287196"/>
                  </a:lnTo>
                  <a:lnTo>
                    <a:pt x="1927616" y="317618"/>
                  </a:lnTo>
                  <a:lnTo>
                    <a:pt x="1959314" y="349299"/>
                  </a:lnTo>
                  <a:lnTo>
                    <a:pt x="1989752" y="382200"/>
                  </a:lnTo>
                  <a:lnTo>
                    <a:pt x="2018892" y="416282"/>
                  </a:lnTo>
                  <a:lnTo>
                    <a:pt x="2046694" y="451505"/>
                  </a:lnTo>
                  <a:lnTo>
                    <a:pt x="2073118" y="487830"/>
                  </a:lnTo>
                  <a:lnTo>
                    <a:pt x="2098126" y="525217"/>
                  </a:lnTo>
                  <a:lnTo>
                    <a:pt x="2121677" y="563626"/>
                  </a:lnTo>
                  <a:lnTo>
                    <a:pt x="2143733" y="603019"/>
                  </a:lnTo>
                  <a:lnTo>
                    <a:pt x="2164253" y="643355"/>
                  </a:lnTo>
                  <a:lnTo>
                    <a:pt x="2183198" y="684595"/>
                  </a:lnTo>
                  <a:lnTo>
                    <a:pt x="2200529" y="726701"/>
                  </a:lnTo>
                  <a:lnTo>
                    <a:pt x="2216206" y="769631"/>
                  </a:lnTo>
                  <a:lnTo>
                    <a:pt x="2230190" y="813347"/>
                  </a:lnTo>
                  <a:lnTo>
                    <a:pt x="2242441" y="857810"/>
                  </a:lnTo>
                  <a:lnTo>
                    <a:pt x="2252920" y="902979"/>
                  </a:lnTo>
                  <a:lnTo>
                    <a:pt x="2261587" y="948816"/>
                  </a:lnTo>
                  <a:lnTo>
                    <a:pt x="2268403" y="995281"/>
                  </a:lnTo>
                  <a:lnTo>
                    <a:pt x="2273329" y="1042334"/>
                  </a:lnTo>
                  <a:lnTo>
                    <a:pt x="2276324" y="1089935"/>
                  </a:lnTo>
                  <a:lnTo>
                    <a:pt x="2277350" y="1138047"/>
                  </a:lnTo>
                  <a:lnTo>
                    <a:pt x="2277350" y="2276708"/>
                  </a:lnTo>
                  <a:lnTo>
                    <a:pt x="25" y="2276708"/>
                  </a:lnTo>
                  <a:lnTo>
                    <a:pt x="0" y="1138662"/>
                  </a:lnTo>
                  <a:lnTo>
                    <a:pt x="0" y="1138457"/>
                  </a:lnTo>
                  <a:lnTo>
                    <a:pt x="0" y="1138251"/>
                  </a:lnTo>
                  <a:lnTo>
                    <a:pt x="0" y="1138047"/>
                  </a:lnTo>
                  <a:lnTo>
                    <a:pt x="1023" y="1089935"/>
                  </a:lnTo>
                  <a:lnTo>
                    <a:pt x="4017" y="1042334"/>
                  </a:lnTo>
                  <a:lnTo>
                    <a:pt x="8941" y="995281"/>
                  </a:lnTo>
                  <a:lnTo>
                    <a:pt x="15755" y="948816"/>
                  </a:lnTo>
                  <a:lnTo>
                    <a:pt x="24421" y="902979"/>
                  </a:lnTo>
                  <a:lnTo>
                    <a:pt x="34898" y="857810"/>
                  </a:lnTo>
                  <a:lnTo>
                    <a:pt x="47148" y="813347"/>
                  </a:lnTo>
                  <a:lnTo>
                    <a:pt x="61131" y="769631"/>
                  </a:lnTo>
                  <a:lnTo>
                    <a:pt x="76807" y="726701"/>
                  </a:lnTo>
                  <a:lnTo>
                    <a:pt x="94137" y="684595"/>
                  </a:lnTo>
                  <a:lnTo>
                    <a:pt x="113081" y="643355"/>
                  </a:lnTo>
                  <a:lnTo>
                    <a:pt x="133600" y="603019"/>
                  </a:lnTo>
                  <a:lnTo>
                    <a:pt x="155655" y="563626"/>
                  </a:lnTo>
                  <a:lnTo>
                    <a:pt x="179205" y="525217"/>
                  </a:lnTo>
                  <a:lnTo>
                    <a:pt x="204212" y="487830"/>
                  </a:lnTo>
                  <a:lnTo>
                    <a:pt x="230636" y="451505"/>
                  </a:lnTo>
                  <a:lnTo>
                    <a:pt x="258438" y="416282"/>
                  </a:lnTo>
                  <a:lnTo>
                    <a:pt x="287577" y="382200"/>
                  </a:lnTo>
                  <a:lnTo>
                    <a:pt x="318015" y="349299"/>
                  </a:lnTo>
                  <a:lnTo>
                    <a:pt x="349712" y="317618"/>
                  </a:lnTo>
                  <a:lnTo>
                    <a:pt x="382629" y="287196"/>
                  </a:lnTo>
                  <a:lnTo>
                    <a:pt x="416725" y="258074"/>
                  </a:lnTo>
                  <a:lnTo>
                    <a:pt x="451962" y="230290"/>
                  </a:lnTo>
                  <a:lnTo>
                    <a:pt x="488301" y="203883"/>
                  </a:lnTo>
                  <a:lnTo>
                    <a:pt x="525701" y="178895"/>
                  </a:lnTo>
                  <a:lnTo>
                    <a:pt x="564123" y="155363"/>
                  </a:lnTo>
                  <a:lnTo>
                    <a:pt x="603528" y="133328"/>
                  </a:lnTo>
                  <a:lnTo>
                    <a:pt x="643876" y="112829"/>
                  </a:lnTo>
                  <a:lnTo>
                    <a:pt x="685127" y="93905"/>
                  </a:lnTo>
                  <a:lnTo>
                    <a:pt x="727243" y="76596"/>
                  </a:lnTo>
                  <a:lnTo>
                    <a:pt x="770184" y="60941"/>
                  </a:lnTo>
                  <a:lnTo>
                    <a:pt x="813910" y="46980"/>
                  </a:lnTo>
                  <a:lnTo>
                    <a:pt x="858382" y="34753"/>
                  </a:lnTo>
                  <a:lnTo>
                    <a:pt x="903560" y="24298"/>
                  </a:lnTo>
                  <a:lnTo>
                    <a:pt x="949405" y="15656"/>
                  </a:lnTo>
                  <a:lnTo>
                    <a:pt x="995877" y="8866"/>
                  </a:lnTo>
                  <a:lnTo>
                    <a:pt x="1042937" y="3966"/>
                  </a:lnTo>
                  <a:lnTo>
                    <a:pt x="1090545" y="998"/>
                  </a:lnTo>
                  <a:lnTo>
                    <a:pt x="113866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4298" y="8188757"/>
              <a:ext cx="2581275" cy="848994"/>
            </a:xfrm>
            <a:custGeom>
              <a:avLst/>
              <a:gdLst/>
              <a:ahLst/>
              <a:cxnLst/>
              <a:rect l="l" t="t" r="r" b="b"/>
              <a:pathLst>
                <a:path w="2581275" h="848995">
                  <a:moveTo>
                    <a:pt x="0" y="424232"/>
                  </a:moveTo>
                  <a:lnTo>
                    <a:pt x="2580893" y="424232"/>
                  </a:lnTo>
                </a:path>
                <a:path w="2581275" h="848995">
                  <a:moveTo>
                    <a:pt x="1249015" y="848466"/>
                  </a:moveTo>
                  <a:lnTo>
                    <a:pt x="1249015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5116" y="74552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5" y="0"/>
                  </a:moveTo>
                  <a:lnTo>
                    <a:pt x="11589" y="1491"/>
                  </a:lnTo>
                  <a:lnTo>
                    <a:pt x="5557" y="5557"/>
                  </a:lnTo>
                  <a:lnTo>
                    <a:pt x="1491" y="11590"/>
                  </a:lnTo>
                  <a:lnTo>
                    <a:pt x="0" y="18978"/>
                  </a:lnTo>
                  <a:lnTo>
                    <a:pt x="1491" y="26364"/>
                  </a:lnTo>
                  <a:lnTo>
                    <a:pt x="5557" y="32395"/>
                  </a:lnTo>
                  <a:lnTo>
                    <a:pt x="11589" y="36462"/>
                  </a:lnTo>
                  <a:lnTo>
                    <a:pt x="18975" y="37953"/>
                  </a:lnTo>
                  <a:lnTo>
                    <a:pt x="26363" y="36462"/>
                  </a:lnTo>
                  <a:lnTo>
                    <a:pt x="32396" y="32395"/>
                  </a:lnTo>
                  <a:lnTo>
                    <a:pt x="36463" y="26364"/>
                  </a:lnTo>
                  <a:lnTo>
                    <a:pt x="37955" y="18978"/>
                  </a:lnTo>
                  <a:lnTo>
                    <a:pt x="36463" y="11590"/>
                  </a:lnTo>
                  <a:lnTo>
                    <a:pt x="32396" y="5557"/>
                  </a:lnTo>
                  <a:lnTo>
                    <a:pt x="26363" y="1491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11261098" y="6120181"/>
            <a:ext cx="2659380" cy="970280"/>
            <a:chOff x="11261098" y="6120181"/>
            <a:chExt cx="2659380" cy="970280"/>
          </a:xfrm>
        </p:grpSpPr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36473" y="6126530"/>
              <a:ext cx="2277324" cy="948884"/>
            </a:xfrm>
            <a:prstGeom prst="rect">
              <a:avLst/>
            </a:prstGeom>
          </p:spPr>
        </p:pic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473" y="6126530"/>
              <a:ext cx="2277745" cy="949325"/>
            </a:xfrm>
            <a:custGeom>
              <a:avLst/>
              <a:gdLst/>
              <a:ahLst/>
              <a:cxnLst/>
              <a:rect l="l" t="t" r="r" b="b"/>
              <a:pathLst>
                <a:path w="2277744" h="949325">
                  <a:moveTo>
                    <a:pt x="0" y="0"/>
                  </a:moveTo>
                  <a:lnTo>
                    <a:pt x="2277324" y="0"/>
                  </a:lnTo>
                  <a:lnTo>
                    <a:pt x="2277324" y="948884"/>
                  </a:lnTo>
                  <a:lnTo>
                    <a:pt x="0" y="94888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1098" y="6127812"/>
              <a:ext cx="328295" cy="958850"/>
            </a:xfrm>
            <a:custGeom>
              <a:avLst/>
              <a:gdLst/>
              <a:ahLst/>
              <a:cxnLst/>
              <a:rect l="l" t="t" r="r" b="b"/>
              <a:pathLst>
                <a:path w="328295" h="958850">
                  <a:moveTo>
                    <a:pt x="0" y="958766"/>
                  </a:moveTo>
                  <a:lnTo>
                    <a:pt x="312987" y="958766"/>
                  </a:lnTo>
                </a:path>
                <a:path w="328295" h="958850">
                  <a:moveTo>
                    <a:pt x="0" y="0"/>
                  </a:moveTo>
                  <a:lnTo>
                    <a:pt x="32803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347" y="6127603"/>
              <a:ext cx="76835" cy="959485"/>
            </a:xfrm>
            <a:custGeom>
              <a:avLst/>
              <a:gdLst/>
              <a:ahLst/>
              <a:cxnLst/>
              <a:rect l="l" t="t" r="r" b="b"/>
              <a:pathLst>
                <a:path w="76834" h="959484">
                  <a:moveTo>
                    <a:pt x="0" y="869439"/>
                  </a:moveTo>
                  <a:lnTo>
                    <a:pt x="38404" y="959050"/>
                  </a:lnTo>
                  <a:lnTo>
                    <a:pt x="57706" y="914013"/>
                  </a:lnTo>
                  <a:lnTo>
                    <a:pt x="34804" y="914013"/>
                  </a:lnTo>
                  <a:lnTo>
                    <a:pt x="34802" y="878947"/>
                  </a:lnTo>
                  <a:lnTo>
                    <a:pt x="2400" y="870601"/>
                  </a:lnTo>
                  <a:lnTo>
                    <a:pt x="0" y="869439"/>
                  </a:lnTo>
                  <a:close/>
                </a:path>
                <a:path w="76834" h="959484">
                  <a:moveTo>
                    <a:pt x="34804" y="878947"/>
                  </a:moveTo>
                  <a:lnTo>
                    <a:pt x="34804" y="914013"/>
                  </a:lnTo>
                  <a:lnTo>
                    <a:pt x="42003" y="914013"/>
                  </a:lnTo>
                  <a:lnTo>
                    <a:pt x="42003" y="879040"/>
                  </a:lnTo>
                  <a:lnTo>
                    <a:pt x="38404" y="879040"/>
                  </a:lnTo>
                  <a:lnTo>
                    <a:pt x="36003" y="879005"/>
                  </a:lnTo>
                  <a:lnTo>
                    <a:pt x="34804" y="878947"/>
                  </a:lnTo>
                  <a:close/>
                </a:path>
                <a:path w="76834" h="959484">
                  <a:moveTo>
                    <a:pt x="76809" y="869439"/>
                  </a:moveTo>
                  <a:lnTo>
                    <a:pt x="42003" y="878947"/>
                  </a:lnTo>
                  <a:lnTo>
                    <a:pt x="42003" y="914013"/>
                  </a:lnTo>
                  <a:lnTo>
                    <a:pt x="57706" y="914013"/>
                  </a:lnTo>
                  <a:lnTo>
                    <a:pt x="76809" y="869439"/>
                  </a:lnTo>
                  <a:close/>
                </a:path>
                <a:path w="76834" h="95948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78947"/>
                  </a:lnTo>
                  <a:lnTo>
                    <a:pt x="36003" y="879005"/>
                  </a:lnTo>
                  <a:lnTo>
                    <a:pt x="38404" y="879040"/>
                  </a:lnTo>
                  <a:lnTo>
                    <a:pt x="40805" y="879005"/>
                  </a:lnTo>
                  <a:lnTo>
                    <a:pt x="42002" y="8789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959484">
                  <a:moveTo>
                    <a:pt x="42003" y="878947"/>
                  </a:moveTo>
                  <a:lnTo>
                    <a:pt x="40805" y="879005"/>
                  </a:lnTo>
                  <a:lnTo>
                    <a:pt x="38404" y="879040"/>
                  </a:lnTo>
                  <a:lnTo>
                    <a:pt x="42003" y="879040"/>
                  </a:lnTo>
                  <a:close/>
                </a:path>
                <a:path w="76834" h="95948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5948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5948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95948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2788916" y="8155908"/>
            <a:ext cx="58832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R45mm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11259801" y="7814736"/>
            <a:ext cx="2334895" cy="1943735"/>
            <a:chOff x="11259801" y="7814736"/>
            <a:chExt cx="2334895" cy="1943735"/>
          </a:xfrm>
        </p:grpSpPr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6090" y="7814736"/>
              <a:ext cx="818515" cy="794385"/>
            </a:xfrm>
            <a:custGeom>
              <a:avLst/>
              <a:gdLst/>
              <a:ahLst/>
              <a:cxnLst/>
              <a:rect l="l" t="t" r="r" b="b"/>
              <a:pathLst>
                <a:path w="818515" h="794384">
                  <a:moveTo>
                    <a:pt x="758133" y="53202"/>
                  </a:moveTo>
                  <a:lnTo>
                    <a:pt x="0" y="788929"/>
                  </a:lnTo>
                  <a:lnTo>
                    <a:pt x="5011" y="794097"/>
                  </a:lnTo>
                  <a:lnTo>
                    <a:pt x="763146" y="58370"/>
                  </a:lnTo>
                  <a:lnTo>
                    <a:pt x="762350" y="57470"/>
                  </a:lnTo>
                  <a:lnTo>
                    <a:pt x="760708" y="55719"/>
                  </a:lnTo>
                  <a:lnTo>
                    <a:pt x="759009" y="54024"/>
                  </a:lnTo>
                  <a:lnTo>
                    <a:pt x="758133" y="53202"/>
                  </a:lnTo>
                  <a:close/>
                </a:path>
                <a:path w="818515" h="794384">
                  <a:moveTo>
                    <a:pt x="806109" y="28778"/>
                  </a:moveTo>
                  <a:lnTo>
                    <a:pt x="783301" y="28778"/>
                  </a:lnTo>
                  <a:lnTo>
                    <a:pt x="788313" y="33948"/>
                  </a:lnTo>
                  <a:lnTo>
                    <a:pt x="763146" y="58370"/>
                  </a:lnTo>
                  <a:lnTo>
                    <a:pt x="780562" y="89966"/>
                  </a:lnTo>
                  <a:lnTo>
                    <a:pt x="806109" y="28778"/>
                  </a:lnTo>
                  <a:close/>
                </a:path>
                <a:path w="818515" h="794384">
                  <a:moveTo>
                    <a:pt x="783301" y="28778"/>
                  </a:moveTo>
                  <a:lnTo>
                    <a:pt x="758133" y="53202"/>
                  </a:lnTo>
                  <a:lnTo>
                    <a:pt x="759009" y="54024"/>
                  </a:lnTo>
                  <a:lnTo>
                    <a:pt x="760708" y="55719"/>
                  </a:lnTo>
                  <a:lnTo>
                    <a:pt x="762350" y="57470"/>
                  </a:lnTo>
                  <a:lnTo>
                    <a:pt x="763146" y="58370"/>
                  </a:lnTo>
                  <a:lnTo>
                    <a:pt x="788313" y="33948"/>
                  </a:lnTo>
                  <a:lnTo>
                    <a:pt x="783301" y="28778"/>
                  </a:lnTo>
                  <a:close/>
                </a:path>
                <a:path w="818515" h="794384">
                  <a:moveTo>
                    <a:pt x="818125" y="0"/>
                  </a:moveTo>
                  <a:lnTo>
                    <a:pt x="727069" y="34847"/>
                  </a:lnTo>
                  <a:lnTo>
                    <a:pt x="729575" y="35758"/>
                  </a:lnTo>
                  <a:lnTo>
                    <a:pt x="732030" y="36723"/>
                  </a:lnTo>
                  <a:lnTo>
                    <a:pt x="758133" y="53202"/>
                  </a:lnTo>
                  <a:lnTo>
                    <a:pt x="783301" y="28778"/>
                  </a:lnTo>
                  <a:lnTo>
                    <a:pt x="806109" y="28778"/>
                  </a:lnTo>
                  <a:lnTo>
                    <a:pt x="8181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3611" y="8614608"/>
              <a:ext cx="328295" cy="1139825"/>
            </a:xfrm>
            <a:custGeom>
              <a:avLst/>
              <a:gdLst/>
              <a:ahLst/>
              <a:cxnLst/>
              <a:rect l="l" t="t" r="r" b="b"/>
              <a:pathLst>
                <a:path w="328295" h="1139825">
                  <a:moveTo>
                    <a:pt x="0" y="1139579"/>
                  </a:moveTo>
                  <a:lnTo>
                    <a:pt x="312986" y="1139579"/>
                  </a:lnTo>
                </a:path>
                <a:path w="328295" h="1139825">
                  <a:moveTo>
                    <a:pt x="0" y="0"/>
                  </a:moveTo>
                  <a:lnTo>
                    <a:pt x="32803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7859" y="8614361"/>
              <a:ext cx="76835" cy="1140460"/>
            </a:xfrm>
            <a:custGeom>
              <a:avLst/>
              <a:gdLst/>
              <a:ahLst/>
              <a:cxnLst/>
              <a:rect l="l" t="t" r="r" b="b"/>
              <a:pathLst>
                <a:path w="76834" h="1140459">
                  <a:moveTo>
                    <a:pt x="0" y="1050306"/>
                  </a:moveTo>
                  <a:lnTo>
                    <a:pt x="38404" y="1139917"/>
                  </a:lnTo>
                  <a:lnTo>
                    <a:pt x="57705" y="1094882"/>
                  </a:lnTo>
                  <a:lnTo>
                    <a:pt x="34805" y="1094882"/>
                  </a:lnTo>
                  <a:lnTo>
                    <a:pt x="34803" y="1059814"/>
                  </a:lnTo>
                  <a:lnTo>
                    <a:pt x="2401" y="1051469"/>
                  </a:lnTo>
                  <a:lnTo>
                    <a:pt x="0" y="1050306"/>
                  </a:lnTo>
                  <a:close/>
                </a:path>
                <a:path w="76834" h="1140459">
                  <a:moveTo>
                    <a:pt x="34805" y="1059814"/>
                  </a:moveTo>
                  <a:lnTo>
                    <a:pt x="34805" y="1094882"/>
                  </a:lnTo>
                  <a:lnTo>
                    <a:pt x="42005" y="1094882"/>
                  </a:lnTo>
                  <a:lnTo>
                    <a:pt x="42005" y="1059907"/>
                  </a:lnTo>
                  <a:lnTo>
                    <a:pt x="38404" y="1059907"/>
                  </a:lnTo>
                  <a:lnTo>
                    <a:pt x="36003" y="1059872"/>
                  </a:lnTo>
                  <a:lnTo>
                    <a:pt x="34805" y="1059814"/>
                  </a:lnTo>
                  <a:close/>
                </a:path>
                <a:path w="76834" h="1140459">
                  <a:moveTo>
                    <a:pt x="76809" y="1050306"/>
                  </a:moveTo>
                  <a:lnTo>
                    <a:pt x="42005" y="1059814"/>
                  </a:lnTo>
                  <a:lnTo>
                    <a:pt x="42005" y="1094882"/>
                  </a:lnTo>
                  <a:lnTo>
                    <a:pt x="57705" y="1094882"/>
                  </a:lnTo>
                  <a:lnTo>
                    <a:pt x="76809" y="1050306"/>
                  </a:lnTo>
                  <a:close/>
                </a:path>
                <a:path w="76834" h="114045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1059814"/>
                  </a:lnTo>
                  <a:lnTo>
                    <a:pt x="36003" y="1059872"/>
                  </a:lnTo>
                  <a:lnTo>
                    <a:pt x="38404" y="1059907"/>
                  </a:lnTo>
                  <a:lnTo>
                    <a:pt x="40806" y="1059872"/>
                  </a:lnTo>
                  <a:lnTo>
                    <a:pt x="42002" y="1059814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140459">
                  <a:moveTo>
                    <a:pt x="42005" y="1059814"/>
                  </a:moveTo>
                  <a:lnTo>
                    <a:pt x="40806" y="1059872"/>
                  </a:lnTo>
                  <a:lnTo>
                    <a:pt x="38404" y="1059907"/>
                  </a:lnTo>
                  <a:lnTo>
                    <a:pt x="42005" y="1059907"/>
                  </a:lnTo>
                  <a:close/>
                </a:path>
                <a:path w="76834" h="114045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14045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1404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14045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9031878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44mm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5" name="object 65"/>
          <p:cNvGrpSpPr>
            <a:grpSpLocks noGrp="1" noUngrp="1" noRot="1" noMove="1" noResize="1"/>
          </p:cNvGrpSpPr>
          <p:nvPr/>
        </p:nvGrpSpPr>
        <p:grpSpPr>
          <a:xfrm>
            <a:off x="11627248" y="9799092"/>
            <a:ext cx="2287905" cy="330200"/>
            <a:chOff x="11627248" y="9799092"/>
            <a:chExt cx="2287905" cy="330200"/>
          </a:xfrm>
        </p:grpSpPr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848" y="9799092"/>
              <a:ext cx="2280920" cy="330200"/>
            </a:xfrm>
            <a:custGeom>
              <a:avLst/>
              <a:gdLst/>
              <a:ahLst/>
              <a:cxnLst/>
              <a:rect l="l" t="t" r="r" b="b"/>
              <a:pathLst>
                <a:path w="2280919" h="330200">
                  <a:moveTo>
                    <a:pt x="0" y="0"/>
                  </a:moveTo>
                  <a:lnTo>
                    <a:pt x="0" y="312987"/>
                  </a:lnTo>
                </a:path>
                <a:path w="2280919" h="330200">
                  <a:moveTo>
                    <a:pt x="2280539" y="1767"/>
                  </a:moveTo>
                  <a:lnTo>
                    <a:pt x="2280539" y="329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606" y="9912697"/>
              <a:ext cx="2281555" cy="76835"/>
            </a:xfrm>
            <a:custGeom>
              <a:avLst/>
              <a:gdLst/>
              <a:ahLst/>
              <a:cxnLst/>
              <a:rect l="l" t="t" r="r" b="b"/>
              <a:pathLst>
                <a:path w="22815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281555" h="76834">
                  <a:moveTo>
                    <a:pt x="2191665" y="0"/>
                  </a:moveTo>
                  <a:lnTo>
                    <a:pt x="2201230" y="40805"/>
                  </a:lnTo>
                  <a:lnTo>
                    <a:pt x="2201115" y="43206"/>
                  </a:lnTo>
                  <a:lnTo>
                    <a:pt x="2191665" y="76809"/>
                  </a:lnTo>
                  <a:lnTo>
                    <a:pt x="2272878" y="42003"/>
                  </a:lnTo>
                  <a:lnTo>
                    <a:pt x="2236240" y="42003"/>
                  </a:lnTo>
                  <a:lnTo>
                    <a:pt x="2236240" y="34804"/>
                  </a:lnTo>
                  <a:lnTo>
                    <a:pt x="2272875" y="34804"/>
                  </a:lnTo>
                  <a:lnTo>
                    <a:pt x="2191665" y="0"/>
                  </a:lnTo>
                  <a:close/>
                </a:path>
                <a:path w="22815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281555" h="76834">
                  <a:moveTo>
                    <a:pt x="220117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201172" y="42003"/>
                  </a:lnTo>
                  <a:lnTo>
                    <a:pt x="2201172" y="34804"/>
                  </a:lnTo>
                  <a:close/>
                </a:path>
                <a:path w="2281555" h="76834">
                  <a:moveTo>
                    <a:pt x="2272875" y="34804"/>
                  </a:moveTo>
                  <a:lnTo>
                    <a:pt x="2236240" y="34804"/>
                  </a:lnTo>
                  <a:lnTo>
                    <a:pt x="2236240" y="42003"/>
                  </a:lnTo>
                  <a:lnTo>
                    <a:pt x="2272878" y="42003"/>
                  </a:lnTo>
                  <a:lnTo>
                    <a:pt x="2281276" y="38404"/>
                  </a:lnTo>
                  <a:lnTo>
                    <a:pt x="22728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6370642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37mm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10935759" y="1458263"/>
            <a:ext cx="3447415" cy="3718560"/>
            <a:chOff x="10935759" y="1458263"/>
            <a:chExt cx="3447415" cy="3718560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577260" y="0"/>
                  </a:moveTo>
                  <a:lnTo>
                    <a:pt x="530738" y="1336"/>
                  </a:lnTo>
                  <a:lnTo>
                    <a:pt x="485670" y="5959"/>
                  </a:lnTo>
                  <a:lnTo>
                    <a:pt x="442127" y="13814"/>
                  </a:lnTo>
                  <a:lnTo>
                    <a:pt x="400175" y="24848"/>
                  </a:lnTo>
                  <a:lnTo>
                    <a:pt x="359883" y="39007"/>
                  </a:lnTo>
                  <a:lnTo>
                    <a:pt x="321319" y="56235"/>
                  </a:lnTo>
                  <a:lnTo>
                    <a:pt x="284551" y="76481"/>
                  </a:lnTo>
                  <a:lnTo>
                    <a:pt x="249944" y="99509"/>
                  </a:lnTo>
                  <a:lnTo>
                    <a:pt x="217257" y="125459"/>
                  </a:lnTo>
                  <a:lnTo>
                    <a:pt x="186562" y="154286"/>
                  </a:lnTo>
                  <a:lnTo>
                    <a:pt x="157933" y="185944"/>
                  </a:lnTo>
                  <a:lnTo>
                    <a:pt x="131441" y="220387"/>
                  </a:lnTo>
                  <a:lnTo>
                    <a:pt x="107158" y="257569"/>
                  </a:lnTo>
                  <a:lnTo>
                    <a:pt x="85158" y="297446"/>
                  </a:lnTo>
                  <a:lnTo>
                    <a:pt x="65512" y="339970"/>
                  </a:lnTo>
                  <a:lnTo>
                    <a:pt x="48293" y="385098"/>
                  </a:lnTo>
                  <a:lnTo>
                    <a:pt x="33574" y="432782"/>
                  </a:lnTo>
                  <a:lnTo>
                    <a:pt x="21426" y="482978"/>
                  </a:lnTo>
                  <a:lnTo>
                    <a:pt x="11922" y="535639"/>
                  </a:lnTo>
                  <a:lnTo>
                    <a:pt x="5135" y="590720"/>
                  </a:lnTo>
                  <a:lnTo>
                    <a:pt x="1137" y="648176"/>
                  </a:lnTo>
                  <a:lnTo>
                    <a:pt x="0" y="707961"/>
                  </a:lnTo>
                  <a:lnTo>
                    <a:pt x="5737" y="1807944"/>
                  </a:lnTo>
                  <a:lnTo>
                    <a:pt x="2028484" y="2921183"/>
                  </a:lnTo>
                  <a:lnTo>
                    <a:pt x="2028484" y="1786243"/>
                  </a:lnTo>
                  <a:lnTo>
                    <a:pt x="2027548" y="1738802"/>
                  </a:lnTo>
                  <a:lnTo>
                    <a:pt x="2024884" y="1690942"/>
                  </a:lnTo>
                  <a:lnTo>
                    <a:pt x="2020529" y="1642718"/>
                  </a:lnTo>
                  <a:lnTo>
                    <a:pt x="2014516" y="1594186"/>
                  </a:lnTo>
                  <a:lnTo>
                    <a:pt x="2006880" y="1545400"/>
                  </a:lnTo>
                  <a:lnTo>
                    <a:pt x="1997657" y="1496416"/>
                  </a:lnTo>
                  <a:lnTo>
                    <a:pt x="1986882" y="1447290"/>
                  </a:lnTo>
                  <a:lnTo>
                    <a:pt x="1974588" y="1398076"/>
                  </a:lnTo>
                  <a:lnTo>
                    <a:pt x="1960811" y="1348831"/>
                  </a:lnTo>
                  <a:lnTo>
                    <a:pt x="1945587" y="1299610"/>
                  </a:lnTo>
                  <a:lnTo>
                    <a:pt x="1928949" y="1250467"/>
                  </a:lnTo>
                  <a:lnTo>
                    <a:pt x="1910932" y="1201459"/>
                  </a:lnTo>
                  <a:lnTo>
                    <a:pt x="1891572" y="1152641"/>
                  </a:lnTo>
                  <a:lnTo>
                    <a:pt x="1870904" y="1104069"/>
                  </a:lnTo>
                  <a:lnTo>
                    <a:pt x="1848962" y="1055797"/>
                  </a:lnTo>
                  <a:lnTo>
                    <a:pt x="1825780" y="1007881"/>
                  </a:lnTo>
                  <a:lnTo>
                    <a:pt x="1801395" y="960376"/>
                  </a:lnTo>
                  <a:lnTo>
                    <a:pt x="1775841" y="913338"/>
                  </a:lnTo>
                  <a:lnTo>
                    <a:pt x="1749152" y="866823"/>
                  </a:lnTo>
                  <a:lnTo>
                    <a:pt x="1721364" y="820885"/>
                  </a:lnTo>
                  <a:lnTo>
                    <a:pt x="1692679" y="775855"/>
                  </a:lnTo>
                  <a:lnTo>
                    <a:pt x="1662958" y="731507"/>
                  </a:lnTo>
                  <a:lnTo>
                    <a:pt x="1632239" y="687898"/>
                  </a:lnTo>
                  <a:lnTo>
                    <a:pt x="1600558" y="645084"/>
                  </a:lnTo>
                  <a:lnTo>
                    <a:pt x="1567954" y="603121"/>
                  </a:lnTo>
                  <a:lnTo>
                    <a:pt x="1534464" y="562065"/>
                  </a:lnTo>
                  <a:lnTo>
                    <a:pt x="1500126" y="521973"/>
                  </a:lnTo>
                  <a:lnTo>
                    <a:pt x="1464977" y="482902"/>
                  </a:lnTo>
                  <a:lnTo>
                    <a:pt x="1429056" y="444906"/>
                  </a:lnTo>
                  <a:lnTo>
                    <a:pt x="1392399" y="408043"/>
                  </a:lnTo>
                  <a:lnTo>
                    <a:pt x="1355044" y="372369"/>
                  </a:lnTo>
                  <a:lnTo>
                    <a:pt x="1317029" y="337940"/>
                  </a:lnTo>
                  <a:lnTo>
                    <a:pt x="1278392" y="304813"/>
                  </a:lnTo>
                  <a:lnTo>
                    <a:pt x="1239170" y="273042"/>
                  </a:lnTo>
                  <a:lnTo>
                    <a:pt x="1199400" y="242686"/>
                  </a:lnTo>
                  <a:lnTo>
                    <a:pt x="1159121" y="213799"/>
                  </a:lnTo>
                  <a:lnTo>
                    <a:pt x="1118370" y="186439"/>
                  </a:lnTo>
                  <a:lnTo>
                    <a:pt x="1077184" y="160662"/>
                  </a:lnTo>
                  <a:lnTo>
                    <a:pt x="1035602" y="136523"/>
                  </a:lnTo>
                  <a:lnTo>
                    <a:pt x="993660" y="114079"/>
                  </a:lnTo>
                  <a:lnTo>
                    <a:pt x="937947" y="87186"/>
                  </a:lnTo>
                  <a:lnTo>
                    <a:pt x="883144" y="64009"/>
                  </a:lnTo>
                  <a:lnTo>
                    <a:pt x="829320" y="44496"/>
                  </a:lnTo>
                  <a:lnTo>
                    <a:pt x="776542" y="28593"/>
                  </a:lnTo>
                  <a:lnTo>
                    <a:pt x="724879" y="16246"/>
                  </a:lnTo>
                  <a:lnTo>
                    <a:pt x="674399" y="7400"/>
                  </a:lnTo>
                  <a:lnTo>
                    <a:pt x="625170" y="2003"/>
                  </a:lnTo>
                  <a:lnTo>
                    <a:pt x="5772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993660" y="114079"/>
                  </a:moveTo>
                  <a:lnTo>
                    <a:pt x="1035602" y="136523"/>
                  </a:lnTo>
                  <a:lnTo>
                    <a:pt x="1077184" y="160662"/>
                  </a:lnTo>
                  <a:lnTo>
                    <a:pt x="1118370" y="186439"/>
                  </a:lnTo>
                  <a:lnTo>
                    <a:pt x="1159121" y="213799"/>
                  </a:lnTo>
                  <a:lnTo>
                    <a:pt x="1199400" y="242686"/>
                  </a:lnTo>
                  <a:lnTo>
                    <a:pt x="1239170" y="273042"/>
                  </a:lnTo>
                  <a:lnTo>
                    <a:pt x="1278392" y="304813"/>
                  </a:lnTo>
                  <a:lnTo>
                    <a:pt x="1317029" y="337940"/>
                  </a:lnTo>
                  <a:lnTo>
                    <a:pt x="1355044" y="372369"/>
                  </a:lnTo>
                  <a:lnTo>
                    <a:pt x="1392399" y="408043"/>
                  </a:lnTo>
                  <a:lnTo>
                    <a:pt x="1429056" y="444906"/>
                  </a:lnTo>
                  <a:lnTo>
                    <a:pt x="1464977" y="482902"/>
                  </a:lnTo>
                  <a:lnTo>
                    <a:pt x="1500126" y="521973"/>
                  </a:lnTo>
                  <a:lnTo>
                    <a:pt x="1534464" y="562065"/>
                  </a:lnTo>
                  <a:lnTo>
                    <a:pt x="1567954" y="603121"/>
                  </a:lnTo>
                  <a:lnTo>
                    <a:pt x="1600558" y="645084"/>
                  </a:lnTo>
                  <a:lnTo>
                    <a:pt x="1632239" y="687898"/>
                  </a:lnTo>
                  <a:lnTo>
                    <a:pt x="1662958" y="731507"/>
                  </a:lnTo>
                  <a:lnTo>
                    <a:pt x="1692679" y="775855"/>
                  </a:lnTo>
                  <a:lnTo>
                    <a:pt x="1721364" y="820885"/>
                  </a:lnTo>
                  <a:lnTo>
                    <a:pt x="1749152" y="866823"/>
                  </a:lnTo>
                  <a:lnTo>
                    <a:pt x="1775841" y="913338"/>
                  </a:lnTo>
                  <a:lnTo>
                    <a:pt x="1801395" y="960376"/>
                  </a:lnTo>
                  <a:lnTo>
                    <a:pt x="1825780" y="1007881"/>
                  </a:lnTo>
                  <a:lnTo>
                    <a:pt x="1848962" y="1055797"/>
                  </a:lnTo>
                  <a:lnTo>
                    <a:pt x="1870904" y="1104069"/>
                  </a:lnTo>
                  <a:lnTo>
                    <a:pt x="1891572" y="1152641"/>
                  </a:lnTo>
                  <a:lnTo>
                    <a:pt x="1910932" y="1201459"/>
                  </a:lnTo>
                  <a:lnTo>
                    <a:pt x="1928949" y="1250467"/>
                  </a:lnTo>
                  <a:lnTo>
                    <a:pt x="1945587" y="1299610"/>
                  </a:lnTo>
                  <a:lnTo>
                    <a:pt x="1960811" y="1348831"/>
                  </a:lnTo>
                  <a:lnTo>
                    <a:pt x="1974588" y="1398076"/>
                  </a:lnTo>
                  <a:lnTo>
                    <a:pt x="1986882" y="1447290"/>
                  </a:lnTo>
                  <a:lnTo>
                    <a:pt x="1997657" y="1496416"/>
                  </a:lnTo>
                  <a:lnTo>
                    <a:pt x="2006880" y="1545400"/>
                  </a:lnTo>
                  <a:lnTo>
                    <a:pt x="2014516" y="1594186"/>
                  </a:lnTo>
                  <a:lnTo>
                    <a:pt x="2020529" y="1642718"/>
                  </a:lnTo>
                  <a:lnTo>
                    <a:pt x="2024884" y="1690942"/>
                  </a:lnTo>
                  <a:lnTo>
                    <a:pt x="2027548" y="1738802"/>
                  </a:lnTo>
                  <a:lnTo>
                    <a:pt x="2028484" y="1786243"/>
                  </a:lnTo>
                  <a:lnTo>
                    <a:pt x="2028484" y="1837965"/>
                  </a:lnTo>
                  <a:lnTo>
                    <a:pt x="2028484" y="1889685"/>
                  </a:lnTo>
                  <a:lnTo>
                    <a:pt x="2028484" y="2921183"/>
                  </a:lnTo>
                  <a:lnTo>
                    <a:pt x="1983232" y="2896294"/>
                  </a:lnTo>
                  <a:lnTo>
                    <a:pt x="1938026" y="2871428"/>
                  </a:lnTo>
                  <a:lnTo>
                    <a:pt x="1892866" y="2846585"/>
                  </a:lnTo>
                  <a:lnTo>
                    <a:pt x="1847753" y="2821766"/>
                  </a:lnTo>
                  <a:lnTo>
                    <a:pt x="1802686" y="2796972"/>
                  </a:lnTo>
                  <a:lnTo>
                    <a:pt x="1757665" y="2772201"/>
                  </a:lnTo>
                  <a:lnTo>
                    <a:pt x="1712691" y="2747454"/>
                  </a:lnTo>
                  <a:lnTo>
                    <a:pt x="1667763" y="2722732"/>
                  </a:lnTo>
                  <a:lnTo>
                    <a:pt x="1622882" y="2698035"/>
                  </a:lnTo>
                  <a:lnTo>
                    <a:pt x="1578048" y="2673362"/>
                  </a:lnTo>
                  <a:lnTo>
                    <a:pt x="1533261" y="2648714"/>
                  </a:lnTo>
                  <a:lnTo>
                    <a:pt x="1488521" y="2624092"/>
                  </a:lnTo>
                  <a:lnTo>
                    <a:pt x="1443828" y="2599494"/>
                  </a:lnTo>
                  <a:lnTo>
                    <a:pt x="1399182" y="2574922"/>
                  </a:lnTo>
                  <a:lnTo>
                    <a:pt x="1354584" y="2550376"/>
                  </a:lnTo>
                  <a:lnTo>
                    <a:pt x="1310033" y="2525855"/>
                  </a:lnTo>
                  <a:lnTo>
                    <a:pt x="1265529" y="2501360"/>
                  </a:lnTo>
                  <a:lnTo>
                    <a:pt x="1221073" y="2476892"/>
                  </a:lnTo>
                  <a:lnTo>
                    <a:pt x="1176665" y="2452449"/>
                  </a:lnTo>
                  <a:lnTo>
                    <a:pt x="1132304" y="2428034"/>
                  </a:lnTo>
                  <a:lnTo>
                    <a:pt x="1087991" y="2403644"/>
                  </a:lnTo>
                  <a:lnTo>
                    <a:pt x="1043727" y="2379282"/>
                  </a:lnTo>
                  <a:lnTo>
                    <a:pt x="999510" y="2354946"/>
                  </a:lnTo>
                  <a:lnTo>
                    <a:pt x="953855" y="2329818"/>
                  </a:lnTo>
                  <a:lnTo>
                    <a:pt x="908242" y="2304715"/>
                  </a:lnTo>
                  <a:lnTo>
                    <a:pt x="862673" y="2279637"/>
                  </a:lnTo>
                  <a:lnTo>
                    <a:pt x="817149" y="2254583"/>
                  </a:lnTo>
                  <a:lnTo>
                    <a:pt x="771668" y="2229554"/>
                  </a:lnTo>
                  <a:lnTo>
                    <a:pt x="726232" y="2204549"/>
                  </a:lnTo>
                  <a:lnTo>
                    <a:pt x="680842" y="2179570"/>
                  </a:lnTo>
                  <a:lnTo>
                    <a:pt x="635497" y="2154616"/>
                  </a:lnTo>
                  <a:lnTo>
                    <a:pt x="590198" y="2129687"/>
                  </a:lnTo>
                  <a:lnTo>
                    <a:pt x="544946" y="2104783"/>
                  </a:lnTo>
                  <a:lnTo>
                    <a:pt x="499742" y="2079905"/>
                  </a:lnTo>
                  <a:lnTo>
                    <a:pt x="454585" y="2055052"/>
                  </a:lnTo>
                  <a:lnTo>
                    <a:pt x="409476" y="2030224"/>
                  </a:lnTo>
                  <a:lnTo>
                    <a:pt x="364415" y="2005423"/>
                  </a:lnTo>
                  <a:lnTo>
                    <a:pt x="319404" y="1980647"/>
                  </a:lnTo>
                  <a:lnTo>
                    <a:pt x="274442" y="1955897"/>
                  </a:lnTo>
                  <a:lnTo>
                    <a:pt x="229530" y="1931173"/>
                  </a:lnTo>
                  <a:lnTo>
                    <a:pt x="184669" y="1906474"/>
                  </a:lnTo>
                  <a:lnTo>
                    <a:pt x="139859" y="1881803"/>
                  </a:lnTo>
                  <a:lnTo>
                    <a:pt x="95100" y="1857157"/>
                  </a:lnTo>
                  <a:lnTo>
                    <a:pt x="50392" y="1832537"/>
                  </a:lnTo>
                  <a:lnTo>
                    <a:pt x="5737" y="1807944"/>
                  </a:lnTo>
                  <a:lnTo>
                    <a:pt x="5477" y="1758115"/>
                  </a:lnTo>
                  <a:lnTo>
                    <a:pt x="5217" y="1708266"/>
                  </a:lnTo>
                  <a:lnTo>
                    <a:pt x="4957" y="1658399"/>
                  </a:lnTo>
                  <a:lnTo>
                    <a:pt x="4697" y="1608515"/>
                  </a:lnTo>
                  <a:lnTo>
                    <a:pt x="4437" y="1558618"/>
                  </a:lnTo>
                  <a:lnTo>
                    <a:pt x="4176" y="1508709"/>
                  </a:lnTo>
                  <a:lnTo>
                    <a:pt x="3916" y="1458790"/>
                  </a:lnTo>
                  <a:lnTo>
                    <a:pt x="3656" y="1408863"/>
                  </a:lnTo>
                  <a:lnTo>
                    <a:pt x="3396" y="1358930"/>
                  </a:lnTo>
                  <a:lnTo>
                    <a:pt x="3135" y="1308994"/>
                  </a:lnTo>
                  <a:lnTo>
                    <a:pt x="2875" y="1259056"/>
                  </a:lnTo>
                  <a:lnTo>
                    <a:pt x="2615" y="1209106"/>
                  </a:lnTo>
                  <a:lnTo>
                    <a:pt x="2354" y="1159135"/>
                  </a:lnTo>
                  <a:lnTo>
                    <a:pt x="2094" y="1109144"/>
                  </a:lnTo>
                  <a:lnTo>
                    <a:pt x="1833" y="1059135"/>
                  </a:lnTo>
                  <a:lnTo>
                    <a:pt x="1572" y="1009108"/>
                  </a:lnTo>
                  <a:lnTo>
                    <a:pt x="1311" y="959063"/>
                  </a:lnTo>
                  <a:lnTo>
                    <a:pt x="1049" y="909003"/>
                  </a:lnTo>
                  <a:lnTo>
                    <a:pt x="788" y="858928"/>
                  </a:lnTo>
                  <a:lnTo>
                    <a:pt x="526" y="808839"/>
                  </a:lnTo>
                  <a:lnTo>
                    <a:pt x="264" y="758737"/>
                  </a:lnTo>
                  <a:lnTo>
                    <a:pt x="2" y="708622"/>
                  </a:lnTo>
                  <a:lnTo>
                    <a:pt x="2" y="708404"/>
                  </a:lnTo>
                  <a:lnTo>
                    <a:pt x="2" y="708184"/>
                  </a:lnTo>
                  <a:lnTo>
                    <a:pt x="0" y="707961"/>
                  </a:lnTo>
                  <a:lnTo>
                    <a:pt x="1137" y="648176"/>
                  </a:lnTo>
                  <a:lnTo>
                    <a:pt x="5135" y="590720"/>
                  </a:lnTo>
                  <a:lnTo>
                    <a:pt x="11922" y="535639"/>
                  </a:lnTo>
                  <a:lnTo>
                    <a:pt x="21426" y="482978"/>
                  </a:lnTo>
                  <a:lnTo>
                    <a:pt x="33574" y="432782"/>
                  </a:lnTo>
                  <a:lnTo>
                    <a:pt x="48293" y="385098"/>
                  </a:lnTo>
                  <a:lnTo>
                    <a:pt x="65512" y="339970"/>
                  </a:lnTo>
                  <a:lnTo>
                    <a:pt x="85158" y="297446"/>
                  </a:lnTo>
                  <a:lnTo>
                    <a:pt x="107158" y="257569"/>
                  </a:lnTo>
                  <a:lnTo>
                    <a:pt x="131441" y="220387"/>
                  </a:lnTo>
                  <a:lnTo>
                    <a:pt x="157933" y="185944"/>
                  </a:lnTo>
                  <a:lnTo>
                    <a:pt x="186562" y="154286"/>
                  </a:lnTo>
                  <a:lnTo>
                    <a:pt x="217257" y="125459"/>
                  </a:lnTo>
                  <a:lnTo>
                    <a:pt x="249944" y="99509"/>
                  </a:lnTo>
                  <a:lnTo>
                    <a:pt x="284551" y="76481"/>
                  </a:lnTo>
                  <a:lnTo>
                    <a:pt x="321319" y="56235"/>
                  </a:lnTo>
                  <a:lnTo>
                    <a:pt x="359883" y="39007"/>
                  </a:lnTo>
                  <a:lnTo>
                    <a:pt x="400175" y="24848"/>
                  </a:lnTo>
                  <a:lnTo>
                    <a:pt x="442127" y="13814"/>
                  </a:lnTo>
                  <a:lnTo>
                    <a:pt x="485670" y="5959"/>
                  </a:lnTo>
                  <a:lnTo>
                    <a:pt x="530738" y="1336"/>
                  </a:lnTo>
                  <a:lnTo>
                    <a:pt x="577260" y="0"/>
                  </a:lnTo>
                  <a:lnTo>
                    <a:pt x="625170" y="2003"/>
                  </a:lnTo>
                  <a:lnTo>
                    <a:pt x="674399" y="7400"/>
                  </a:lnTo>
                  <a:lnTo>
                    <a:pt x="724879" y="16246"/>
                  </a:lnTo>
                  <a:lnTo>
                    <a:pt x="776542" y="28593"/>
                  </a:lnTo>
                  <a:lnTo>
                    <a:pt x="829320" y="44496"/>
                  </a:lnTo>
                  <a:lnTo>
                    <a:pt x="883144" y="64009"/>
                  </a:lnTo>
                  <a:lnTo>
                    <a:pt x="937947" y="87186"/>
                  </a:lnTo>
                  <a:lnTo>
                    <a:pt x="993660" y="114079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16756" y="1462860"/>
              <a:ext cx="2485415" cy="3350932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6756" y="1462860"/>
              <a:ext cx="2486025" cy="3351529"/>
            </a:xfrm>
            <a:custGeom>
              <a:avLst/>
              <a:gdLst/>
              <a:ahLst/>
              <a:cxnLst/>
              <a:rect l="l" t="t" r="r" b="b"/>
              <a:pathLst>
                <a:path w="2486025" h="3351529">
                  <a:moveTo>
                    <a:pt x="1450591" y="110854"/>
                  </a:moveTo>
                  <a:lnTo>
                    <a:pt x="1492533" y="133297"/>
                  </a:lnTo>
                  <a:lnTo>
                    <a:pt x="1534115" y="157436"/>
                  </a:lnTo>
                  <a:lnTo>
                    <a:pt x="1575301" y="183214"/>
                  </a:lnTo>
                  <a:lnTo>
                    <a:pt x="1616052" y="210574"/>
                  </a:lnTo>
                  <a:lnTo>
                    <a:pt x="1656331" y="239460"/>
                  </a:lnTo>
                  <a:lnTo>
                    <a:pt x="1696100" y="269817"/>
                  </a:lnTo>
                  <a:lnTo>
                    <a:pt x="1735323" y="301587"/>
                  </a:lnTo>
                  <a:lnTo>
                    <a:pt x="1773960" y="334715"/>
                  </a:lnTo>
                  <a:lnTo>
                    <a:pt x="1811975" y="369144"/>
                  </a:lnTo>
                  <a:lnTo>
                    <a:pt x="1849330" y="404818"/>
                  </a:lnTo>
                  <a:lnTo>
                    <a:pt x="1885986" y="441681"/>
                  </a:lnTo>
                  <a:lnTo>
                    <a:pt x="1921908" y="479676"/>
                  </a:lnTo>
                  <a:lnTo>
                    <a:pt x="1957057" y="518748"/>
                  </a:lnTo>
                  <a:lnTo>
                    <a:pt x="1991395" y="558839"/>
                  </a:lnTo>
                  <a:lnTo>
                    <a:pt x="2024885" y="599895"/>
                  </a:lnTo>
                  <a:lnTo>
                    <a:pt x="2057489" y="641858"/>
                  </a:lnTo>
                  <a:lnTo>
                    <a:pt x="2089169" y="684672"/>
                  </a:lnTo>
                  <a:lnTo>
                    <a:pt x="2119889" y="728281"/>
                  </a:lnTo>
                  <a:lnTo>
                    <a:pt x="2149610" y="772629"/>
                  </a:lnTo>
                  <a:lnTo>
                    <a:pt x="2178295" y="817660"/>
                  </a:lnTo>
                  <a:lnTo>
                    <a:pt x="2206083" y="863597"/>
                  </a:lnTo>
                  <a:lnTo>
                    <a:pt x="2232771" y="910113"/>
                  </a:lnTo>
                  <a:lnTo>
                    <a:pt x="2258326" y="957150"/>
                  </a:lnTo>
                  <a:lnTo>
                    <a:pt x="2282711" y="1004655"/>
                  </a:lnTo>
                  <a:lnTo>
                    <a:pt x="2305892" y="1052571"/>
                  </a:lnTo>
                  <a:lnTo>
                    <a:pt x="2327835" y="1100843"/>
                  </a:lnTo>
                  <a:lnTo>
                    <a:pt x="2348503" y="1149416"/>
                  </a:lnTo>
                  <a:lnTo>
                    <a:pt x="2367863" y="1198234"/>
                  </a:lnTo>
                  <a:lnTo>
                    <a:pt x="2385879" y="1247242"/>
                  </a:lnTo>
                  <a:lnTo>
                    <a:pt x="2402517" y="1296384"/>
                  </a:lnTo>
                  <a:lnTo>
                    <a:pt x="2417742" y="1345606"/>
                  </a:lnTo>
                  <a:lnTo>
                    <a:pt x="2431519" y="1394851"/>
                  </a:lnTo>
                  <a:lnTo>
                    <a:pt x="2443812" y="1444064"/>
                  </a:lnTo>
                  <a:lnTo>
                    <a:pt x="2454588" y="1493190"/>
                  </a:lnTo>
                  <a:lnTo>
                    <a:pt x="2463811" y="1542174"/>
                  </a:lnTo>
                  <a:lnTo>
                    <a:pt x="2471447" y="1590960"/>
                  </a:lnTo>
                  <a:lnTo>
                    <a:pt x="2477460" y="1639493"/>
                  </a:lnTo>
                  <a:lnTo>
                    <a:pt x="2481815" y="1687717"/>
                  </a:lnTo>
                  <a:lnTo>
                    <a:pt x="2484479" y="1735577"/>
                  </a:lnTo>
                  <a:lnTo>
                    <a:pt x="2485415" y="1783017"/>
                  </a:lnTo>
                  <a:lnTo>
                    <a:pt x="2485415" y="2351289"/>
                  </a:lnTo>
                  <a:lnTo>
                    <a:pt x="2485415" y="2917958"/>
                  </a:lnTo>
                  <a:lnTo>
                    <a:pt x="1738882" y="3350932"/>
                  </a:lnTo>
                  <a:lnTo>
                    <a:pt x="462668" y="1804719"/>
                  </a:lnTo>
                  <a:lnTo>
                    <a:pt x="459806" y="1255830"/>
                  </a:lnTo>
                  <a:lnTo>
                    <a:pt x="3" y="479440"/>
                  </a:lnTo>
                  <a:lnTo>
                    <a:pt x="741481" y="73255"/>
                  </a:lnTo>
                  <a:lnTo>
                    <a:pt x="779062" y="54421"/>
                  </a:lnTo>
                  <a:lnTo>
                    <a:pt x="818214" y="38215"/>
                  </a:lnTo>
                  <a:lnTo>
                    <a:pt x="858896" y="24733"/>
                  </a:lnTo>
                  <a:lnTo>
                    <a:pt x="901063" y="14074"/>
                  </a:lnTo>
                  <a:lnTo>
                    <a:pt x="944673" y="6334"/>
                  </a:lnTo>
                  <a:lnTo>
                    <a:pt x="989682" y="1610"/>
                  </a:lnTo>
                  <a:lnTo>
                    <a:pt x="1036047" y="0"/>
                  </a:lnTo>
                  <a:lnTo>
                    <a:pt x="1083725" y="1600"/>
                  </a:lnTo>
                  <a:lnTo>
                    <a:pt x="1132672" y="6508"/>
                  </a:lnTo>
                  <a:lnTo>
                    <a:pt x="1182846" y="14820"/>
                  </a:lnTo>
                  <a:lnTo>
                    <a:pt x="1234202" y="26635"/>
                  </a:lnTo>
                  <a:lnTo>
                    <a:pt x="1286698" y="42048"/>
                  </a:lnTo>
                  <a:lnTo>
                    <a:pt x="1340290" y="61158"/>
                  </a:lnTo>
                  <a:lnTo>
                    <a:pt x="1394936" y="84061"/>
                  </a:lnTo>
                  <a:lnTo>
                    <a:pt x="1450591" y="110854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577262" y="0"/>
                  </a:moveTo>
                  <a:lnTo>
                    <a:pt x="530739" y="638"/>
                  </a:lnTo>
                  <a:lnTo>
                    <a:pt x="485671" y="4585"/>
                  </a:lnTo>
                  <a:lnTo>
                    <a:pt x="442128" y="11787"/>
                  </a:lnTo>
                  <a:lnTo>
                    <a:pt x="400175" y="22192"/>
                  </a:lnTo>
                  <a:lnTo>
                    <a:pt x="359883" y="35745"/>
                  </a:lnTo>
                  <a:lnTo>
                    <a:pt x="321319" y="52395"/>
                  </a:lnTo>
                  <a:lnTo>
                    <a:pt x="284551" y="72088"/>
                  </a:lnTo>
                  <a:lnTo>
                    <a:pt x="249944" y="94597"/>
                  </a:lnTo>
                  <a:lnTo>
                    <a:pt x="217257" y="120058"/>
                  </a:lnTo>
                  <a:lnTo>
                    <a:pt x="186563" y="148425"/>
                  </a:lnTo>
                  <a:lnTo>
                    <a:pt x="157934" y="179653"/>
                  </a:lnTo>
                  <a:lnTo>
                    <a:pt x="131441" y="213699"/>
                  </a:lnTo>
                  <a:lnTo>
                    <a:pt x="107159" y="250518"/>
                  </a:lnTo>
                  <a:lnTo>
                    <a:pt x="85159" y="290065"/>
                  </a:lnTo>
                  <a:lnTo>
                    <a:pt x="65513" y="332295"/>
                  </a:lnTo>
                  <a:lnTo>
                    <a:pt x="48294" y="377165"/>
                  </a:lnTo>
                  <a:lnTo>
                    <a:pt x="33575" y="424629"/>
                  </a:lnTo>
                  <a:lnTo>
                    <a:pt x="21427" y="474643"/>
                  </a:lnTo>
                  <a:lnTo>
                    <a:pt x="11923" y="527162"/>
                  </a:lnTo>
                  <a:lnTo>
                    <a:pt x="5135" y="582142"/>
                  </a:lnTo>
                  <a:lnTo>
                    <a:pt x="1137" y="639538"/>
                  </a:lnTo>
                  <a:lnTo>
                    <a:pt x="0" y="699305"/>
                  </a:lnTo>
                  <a:lnTo>
                    <a:pt x="5737" y="1799372"/>
                  </a:lnTo>
                  <a:lnTo>
                    <a:pt x="2028484" y="2942945"/>
                  </a:lnTo>
                  <a:lnTo>
                    <a:pt x="2028484" y="1808005"/>
                  </a:lnTo>
                  <a:lnTo>
                    <a:pt x="2027632" y="1762821"/>
                  </a:lnTo>
                  <a:lnTo>
                    <a:pt x="2025212" y="1717230"/>
                  </a:lnTo>
                  <a:lnTo>
                    <a:pt x="2021254" y="1671281"/>
                  </a:lnTo>
                  <a:lnTo>
                    <a:pt x="2015788" y="1625023"/>
                  </a:lnTo>
                  <a:lnTo>
                    <a:pt x="2008844" y="1578503"/>
                  </a:lnTo>
                  <a:lnTo>
                    <a:pt x="2000453" y="1531770"/>
                  </a:lnTo>
                  <a:lnTo>
                    <a:pt x="1990645" y="1484872"/>
                  </a:lnTo>
                  <a:lnTo>
                    <a:pt x="1979449" y="1437857"/>
                  </a:lnTo>
                  <a:lnTo>
                    <a:pt x="1966896" y="1390774"/>
                  </a:lnTo>
                  <a:lnTo>
                    <a:pt x="1953016" y="1343672"/>
                  </a:lnTo>
                  <a:lnTo>
                    <a:pt x="1937839" y="1296597"/>
                  </a:lnTo>
                  <a:lnTo>
                    <a:pt x="1921395" y="1249600"/>
                  </a:lnTo>
                  <a:lnTo>
                    <a:pt x="1903715" y="1202727"/>
                  </a:lnTo>
                  <a:lnTo>
                    <a:pt x="1884828" y="1156028"/>
                  </a:lnTo>
                  <a:lnTo>
                    <a:pt x="1864764" y="1109550"/>
                  </a:lnTo>
                  <a:lnTo>
                    <a:pt x="1843555" y="1063342"/>
                  </a:lnTo>
                  <a:lnTo>
                    <a:pt x="1821229" y="1017453"/>
                  </a:lnTo>
                  <a:lnTo>
                    <a:pt x="1797816" y="971930"/>
                  </a:lnTo>
                  <a:lnTo>
                    <a:pt x="1773348" y="926821"/>
                  </a:lnTo>
                  <a:lnTo>
                    <a:pt x="1747855" y="882176"/>
                  </a:lnTo>
                  <a:lnTo>
                    <a:pt x="1721365" y="838043"/>
                  </a:lnTo>
                  <a:lnTo>
                    <a:pt x="1694070" y="794732"/>
                  </a:lnTo>
                  <a:lnTo>
                    <a:pt x="1665834" y="752023"/>
                  </a:lnTo>
                  <a:lnTo>
                    <a:pt x="1636688" y="709966"/>
                  </a:lnTo>
                  <a:lnTo>
                    <a:pt x="1606666" y="668610"/>
                  </a:lnTo>
                  <a:lnTo>
                    <a:pt x="1575800" y="628004"/>
                  </a:lnTo>
                  <a:lnTo>
                    <a:pt x="1544122" y="588197"/>
                  </a:lnTo>
                  <a:lnTo>
                    <a:pt x="1511665" y="549237"/>
                  </a:lnTo>
                  <a:lnTo>
                    <a:pt x="1478461" y="511175"/>
                  </a:lnTo>
                  <a:lnTo>
                    <a:pt x="1444544" y="474058"/>
                  </a:lnTo>
                  <a:lnTo>
                    <a:pt x="1409944" y="437937"/>
                  </a:lnTo>
                  <a:lnTo>
                    <a:pt x="1374696" y="402860"/>
                  </a:lnTo>
                  <a:lnTo>
                    <a:pt x="1338831" y="368877"/>
                  </a:lnTo>
                  <a:lnTo>
                    <a:pt x="1302382" y="336036"/>
                  </a:lnTo>
                  <a:lnTo>
                    <a:pt x="1265381" y="304386"/>
                  </a:lnTo>
                  <a:lnTo>
                    <a:pt x="1227861" y="273977"/>
                  </a:lnTo>
                  <a:lnTo>
                    <a:pt x="1189855" y="244857"/>
                  </a:lnTo>
                  <a:lnTo>
                    <a:pt x="1151394" y="217076"/>
                  </a:lnTo>
                  <a:lnTo>
                    <a:pt x="1112512" y="190683"/>
                  </a:lnTo>
                  <a:lnTo>
                    <a:pt x="1073241" y="165727"/>
                  </a:lnTo>
                  <a:lnTo>
                    <a:pt x="1033612" y="142257"/>
                  </a:lnTo>
                  <a:lnTo>
                    <a:pt x="993660" y="120321"/>
                  </a:lnTo>
                  <a:lnTo>
                    <a:pt x="937948" y="92592"/>
                  </a:lnTo>
                  <a:lnTo>
                    <a:pt x="883146" y="68595"/>
                  </a:lnTo>
                  <a:lnTo>
                    <a:pt x="829322" y="48275"/>
                  </a:lnTo>
                  <a:lnTo>
                    <a:pt x="776544" y="31581"/>
                  </a:lnTo>
                  <a:lnTo>
                    <a:pt x="724881" y="18459"/>
                  </a:lnTo>
                  <a:lnTo>
                    <a:pt x="674401" y="8857"/>
                  </a:lnTo>
                  <a:lnTo>
                    <a:pt x="625172" y="2721"/>
                  </a:lnTo>
                  <a:lnTo>
                    <a:pt x="577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993660" y="120321"/>
                  </a:moveTo>
                  <a:lnTo>
                    <a:pt x="1033612" y="142257"/>
                  </a:lnTo>
                  <a:lnTo>
                    <a:pt x="1073241" y="165727"/>
                  </a:lnTo>
                  <a:lnTo>
                    <a:pt x="1112512" y="190683"/>
                  </a:lnTo>
                  <a:lnTo>
                    <a:pt x="1151394" y="217076"/>
                  </a:lnTo>
                  <a:lnTo>
                    <a:pt x="1189855" y="244857"/>
                  </a:lnTo>
                  <a:lnTo>
                    <a:pt x="1227861" y="273977"/>
                  </a:lnTo>
                  <a:lnTo>
                    <a:pt x="1265381" y="304386"/>
                  </a:lnTo>
                  <a:lnTo>
                    <a:pt x="1302382" y="336036"/>
                  </a:lnTo>
                  <a:lnTo>
                    <a:pt x="1338831" y="368877"/>
                  </a:lnTo>
                  <a:lnTo>
                    <a:pt x="1374696" y="402860"/>
                  </a:lnTo>
                  <a:lnTo>
                    <a:pt x="1409944" y="437937"/>
                  </a:lnTo>
                  <a:lnTo>
                    <a:pt x="1444544" y="474058"/>
                  </a:lnTo>
                  <a:lnTo>
                    <a:pt x="1478461" y="511175"/>
                  </a:lnTo>
                  <a:lnTo>
                    <a:pt x="1511665" y="549237"/>
                  </a:lnTo>
                  <a:lnTo>
                    <a:pt x="1544122" y="588197"/>
                  </a:lnTo>
                  <a:lnTo>
                    <a:pt x="1575800" y="628004"/>
                  </a:lnTo>
                  <a:lnTo>
                    <a:pt x="1606666" y="668610"/>
                  </a:lnTo>
                  <a:lnTo>
                    <a:pt x="1636688" y="709966"/>
                  </a:lnTo>
                  <a:lnTo>
                    <a:pt x="1665834" y="752023"/>
                  </a:lnTo>
                  <a:lnTo>
                    <a:pt x="1694070" y="794732"/>
                  </a:lnTo>
                  <a:lnTo>
                    <a:pt x="1721365" y="838043"/>
                  </a:lnTo>
                  <a:lnTo>
                    <a:pt x="1747855" y="882176"/>
                  </a:lnTo>
                  <a:lnTo>
                    <a:pt x="1773348" y="926821"/>
                  </a:lnTo>
                  <a:lnTo>
                    <a:pt x="1797816" y="971930"/>
                  </a:lnTo>
                  <a:lnTo>
                    <a:pt x="1821229" y="1017453"/>
                  </a:lnTo>
                  <a:lnTo>
                    <a:pt x="1843555" y="1063342"/>
                  </a:lnTo>
                  <a:lnTo>
                    <a:pt x="1864764" y="1109550"/>
                  </a:lnTo>
                  <a:lnTo>
                    <a:pt x="1884828" y="1156028"/>
                  </a:lnTo>
                  <a:lnTo>
                    <a:pt x="1903715" y="1202727"/>
                  </a:lnTo>
                  <a:lnTo>
                    <a:pt x="1921395" y="1249600"/>
                  </a:lnTo>
                  <a:lnTo>
                    <a:pt x="1937839" y="1296597"/>
                  </a:lnTo>
                  <a:lnTo>
                    <a:pt x="1953016" y="1343672"/>
                  </a:lnTo>
                  <a:lnTo>
                    <a:pt x="1966896" y="1390774"/>
                  </a:lnTo>
                  <a:lnTo>
                    <a:pt x="1979449" y="1437857"/>
                  </a:lnTo>
                  <a:lnTo>
                    <a:pt x="1990645" y="1484872"/>
                  </a:lnTo>
                  <a:lnTo>
                    <a:pt x="2000453" y="1531770"/>
                  </a:lnTo>
                  <a:lnTo>
                    <a:pt x="2008844" y="1578503"/>
                  </a:lnTo>
                  <a:lnTo>
                    <a:pt x="2015788" y="1625023"/>
                  </a:lnTo>
                  <a:lnTo>
                    <a:pt x="2021254" y="1671281"/>
                  </a:lnTo>
                  <a:lnTo>
                    <a:pt x="2025212" y="1717230"/>
                  </a:lnTo>
                  <a:lnTo>
                    <a:pt x="2027632" y="1762821"/>
                  </a:lnTo>
                  <a:lnTo>
                    <a:pt x="2028484" y="1808005"/>
                  </a:lnTo>
                  <a:lnTo>
                    <a:pt x="2028484" y="1859728"/>
                  </a:lnTo>
                  <a:lnTo>
                    <a:pt x="2028484" y="1911447"/>
                  </a:lnTo>
                  <a:lnTo>
                    <a:pt x="2028484" y="2942945"/>
                  </a:lnTo>
                  <a:lnTo>
                    <a:pt x="1983233" y="2917377"/>
                  </a:lnTo>
                  <a:lnTo>
                    <a:pt x="1938027" y="2891833"/>
                  </a:lnTo>
                  <a:lnTo>
                    <a:pt x="1892867" y="2866313"/>
                  </a:lnTo>
                  <a:lnTo>
                    <a:pt x="1847754" y="2840818"/>
                  </a:lnTo>
                  <a:lnTo>
                    <a:pt x="1802687" y="2815347"/>
                  </a:lnTo>
                  <a:lnTo>
                    <a:pt x="1757666" y="2789901"/>
                  </a:lnTo>
                  <a:lnTo>
                    <a:pt x="1712692" y="2764480"/>
                  </a:lnTo>
                  <a:lnTo>
                    <a:pt x="1667765" y="2739085"/>
                  </a:lnTo>
                  <a:lnTo>
                    <a:pt x="1622884" y="2713714"/>
                  </a:lnTo>
                  <a:lnTo>
                    <a:pt x="1578050" y="2688369"/>
                  </a:lnTo>
                  <a:lnTo>
                    <a:pt x="1533263" y="2663050"/>
                  </a:lnTo>
                  <a:lnTo>
                    <a:pt x="1488523" y="2637756"/>
                  </a:lnTo>
                  <a:lnTo>
                    <a:pt x="1443830" y="2612489"/>
                  </a:lnTo>
                  <a:lnTo>
                    <a:pt x="1399184" y="2587247"/>
                  </a:lnTo>
                  <a:lnTo>
                    <a:pt x="1354586" y="2562032"/>
                  </a:lnTo>
                  <a:lnTo>
                    <a:pt x="1310035" y="2536843"/>
                  </a:lnTo>
                  <a:lnTo>
                    <a:pt x="1265531" y="2511681"/>
                  </a:lnTo>
                  <a:lnTo>
                    <a:pt x="1221075" y="2486546"/>
                  </a:lnTo>
                  <a:lnTo>
                    <a:pt x="1176667" y="2461438"/>
                  </a:lnTo>
                  <a:lnTo>
                    <a:pt x="1132307" y="2436357"/>
                  </a:lnTo>
                  <a:lnTo>
                    <a:pt x="1087994" y="2411303"/>
                  </a:lnTo>
                  <a:lnTo>
                    <a:pt x="1043730" y="2386277"/>
                  </a:lnTo>
                  <a:lnTo>
                    <a:pt x="999514" y="2361278"/>
                  </a:lnTo>
                  <a:lnTo>
                    <a:pt x="953858" y="2335466"/>
                  </a:lnTo>
                  <a:lnTo>
                    <a:pt x="908245" y="2309679"/>
                  </a:lnTo>
                  <a:lnTo>
                    <a:pt x="862676" y="2283917"/>
                  </a:lnTo>
                  <a:lnTo>
                    <a:pt x="817151" y="2258181"/>
                  </a:lnTo>
                  <a:lnTo>
                    <a:pt x="771670" y="2232470"/>
                  </a:lnTo>
                  <a:lnTo>
                    <a:pt x="726234" y="2206784"/>
                  </a:lnTo>
                  <a:lnTo>
                    <a:pt x="680844" y="2181124"/>
                  </a:lnTo>
                  <a:lnTo>
                    <a:pt x="635499" y="2155490"/>
                  </a:lnTo>
                  <a:lnTo>
                    <a:pt x="590200" y="2129882"/>
                  </a:lnTo>
                  <a:lnTo>
                    <a:pt x="544948" y="2104299"/>
                  </a:lnTo>
                  <a:lnTo>
                    <a:pt x="499744" y="2078743"/>
                  </a:lnTo>
                  <a:lnTo>
                    <a:pt x="454587" y="2053213"/>
                  </a:lnTo>
                  <a:lnTo>
                    <a:pt x="409478" y="2027709"/>
                  </a:lnTo>
                  <a:lnTo>
                    <a:pt x="364417" y="2002231"/>
                  </a:lnTo>
                  <a:lnTo>
                    <a:pt x="319406" y="1976780"/>
                  </a:lnTo>
                  <a:lnTo>
                    <a:pt x="274444" y="1951356"/>
                  </a:lnTo>
                  <a:lnTo>
                    <a:pt x="229532" y="1925958"/>
                  </a:lnTo>
                  <a:lnTo>
                    <a:pt x="184671" y="1900587"/>
                  </a:lnTo>
                  <a:lnTo>
                    <a:pt x="139860" y="1875242"/>
                  </a:lnTo>
                  <a:lnTo>
                    <a:pt x="95100" y="1849925"/>
                  </a:lnTo>
                  <a:lnTo>
                    <a:pt x="50393" y="1824635"/>
                  </a:lnTo>
                  <a:lnTo>
                    <a:pt x="5737" y="1799372"/>
                  </a:lnTo>
                  <a:lnTo>
                    <a:pt x="5478" y="1749539"/>
                  </a:lnTo>
                  <a:lnTo>
                    <a:pt x="5219" y="1699686"/>
                  </a:lnTo>
                  <a:lnTo>
                    <a:pt x="4959" y="1649815"/>
                  </a:lnTo>
                  <a:lnTo>
                    <a:pt x="4699" y="1599928"/>
                  </a:lnTo>
                  <a:lnTo>
                    <a:pt x="4438" y="1550027"/>
                  </a:lnTo>
                  <a:lnTo>
                    <a:pt x="4178" y="1500114"/>
                  </a:lnTo>
                  <a:lnTo>
                    <a:pt x="3917" y="1450192"/>
                  </a:lnTo>
                  <a:lnTo>
                    <a:pt x="3657" y="1400261"/>
                  </a:lnTo>
                  <a:lnTo>
                    <a:pt x="3397" y="1350324"/>
                  </a:lnTo>
                  <a:lnTo>
                    <a:pt x="3136" y="1300384"/>
                  </a:lnTo>
                  <a:lnTo>
                    <a:pt x="2876" y="1250441"/>
                  </a:lnTo>
                  <a:lnTo>
                    <a:pt x="2616" y="1200488"/>
                  </a:lnTo>
                  <a:lnTo>
                    <a:pt x="2356" y="1150514"/>
                  </a:lnTo>
                  <a:lnTo>
                    <a:pt x="2096" y="1100519"/>
                  </a:lnTo>
                  <a:lnTo>
                    <a:pt x="1835" y="1050506"/>
                  </a:lnTo>
                  <a:lnTo>
                    <a:pt x="1574" y="1000474"/>
                  </a:lnTo>
                  <a:lnTo>
                    <a:pt x="1313" y="950426"/>
                  </a:lnTo>
                  <a:lnTo>
                    <a:pt x="1051" y="900362"/>
                  </a:lnTo>
                  <a:lnTo>
                    <a:pt x="789" y="850282"/>
                  </a:lnTo>
                  <a:lnTo>
                    <a:pt x="528" y="800189"/>
                  </a:lnTo>
                  <a:lnTo>
                    <a:pt x="265" y="750083"/>
                  </a:lnTo>
                  <a:lnTo>
                    <a:pt x="3" y="699965"/>
                  </a:lnTo>
                  <a:lnTo>
                    <a:pt x="3" y="699745"/>
                  </a:lnTo>
                  <a:lnTo>
                    <a:pt x="3" y="699525"/>
                  </a:lnTo>
                  <a:lnTo>
                    <a:pt x="0" y="699305"/>
                  </a:lnTo>
                  <a:lnTo>
                    <a:pt x="1137" y="639538"/>
                  </a:lnTo>
                  <a:lnTo>
                    <a:pt x="5135" y="582142"/>
                  </a:lnTo>
                  <a:lnTo>
                    <a:pt x="11923" y="527162"/>
                  </a:lnTo>
                  <a:lnTo>
                    <a:pt x="21427" y="474643"/>
                  </a:lnTo>
                  <a:lnTo>
                    <a:pt x="33575" y="424629"/>
                  </a:lnTo>
                  <a:lnTo>
                    <a:pt x="48294" y="377165"/>
                  </a:lnTo>
                  <a:lnTo>
                    <a:pt x="65513" y="332295"/>
                  </a:lnTo>
                  <a:lnTo>
                    <a:pt x="85159" y="290065"/>
                  </a:lnTo>
                  <a:lnTo>
                    <a:pt x="107159" y="250518"/>
                  </a:lnTo>
                  <a:lnTo>
                    <a:pt x="131441" y="213699"/>
                  </a:lnTo>
                  <a:lnTo>
                    <a:pt x="157934" y="179653"/>
                  </a:lnTo>
                  <a:lnTo>
                    <a:pt x="186563" y="148425"/>
                  </a:lnTo>
                  <a:lnTo>
                    <a:pt x="217257" y="120058"/>
                  </a:lnTo>
                  <a:lnTo>
                    <a:pt x="249944" y="94597"/>
                  </a:lnTo>
                  <a:lnTo>
                    <a:pt x="284551" y="72088"/>
                  </a:lnTo>
                  <a:lnTo>
                    <a:pt x="321319" y="52395"/>
                  </a:lnTo>
                  <a:lnTo>
                    <a:pt x="359883" y="35745"/>
                  </a:lnTo>
                  <a:lnTo>
                    <a:pt x="400175" y="22192"/>
                  </a:lnTo>
                  <a:lnTo>
                    <a:pt x="442128" y="11787"/>
                  </a:lnTo>
                  <a:lnTo>
                    <a:pt x="485671" y="4585"/>
                  </a:lnTo>
                  <a:lnTo>
                    <a:pt x="530739" y="638"/>
                  </a:lnTo>
                  <a:lnTo>
                    <a:pt x="577262" y="0"/>
                  </a:lnTo>
                  <a:lnTo>
                    <a:pt x="625172" y="2721"/>
                  </a:lnTo>
                  <a:lnTo>
                    <a:pt x="674401" y="8857"/>
                  </a:lnTo>
                  <a:lnTo>
                    <a:pt x="724881" y="18459"/>
                  </a:lnTo>
                  <a:lnTo>
                    <a:pt x="776544" y="31581"/>
                  </a:lnTo>
                  <a:lnTo>
                    <a:pt x="829322" y="48275"/>
                  </a:lnTo>
                  <a:lnTo>
                    <a:pt x="883146" y="68595"/>
                  </a:lnTo>
                  <a:lnTo>
                    <a:pt x="937948" y="92592"/>
                  </a:lnTo>
                  <a:lnTo>
                    <a:pt x="993660" y="120321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9359" y="3490635"/>
              <a:ext cx="3439795" cy="1682750"/>
            </a:xfrm>
            <a:custGeom>
              <a:avLst/>
              <a:gdLst/>
              <a:ahLst/>
              <a:cxnLst/>
              <a:rect l="l" t="t" r="r" b="b"/>
              <a:pathLst>
                <a:path w="3439794" h="1682750">
                  <a:moveTo>
                    <a:pt x="3439753" y="694555"/>
                  </a:moveTo>
                  <a:lnTo>
                    <a:pt x="2068725" y="1478189"/>
                  </a:lnTo>
                </a:path>
                <a:path w="3439794" h="1682750">
                  <a:moveTo>
                    <a:pt x="0" y="0"/>
                  </a:moveTo>
                  <a:lnTo>
                    <a:pt x="2943078" y="16821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68249" y="573798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2" name="object 82"/>
          <p:cNvGrpSpPr>
            <a:grpSpLocks noGrp="1" noUngrp="1" noRot="1" noMove="1" noResize="1"/>
          </p:cNvGrpSpPr>
          <p:nvPr/>
        </p:nvGrpSpPr>
        <p:grpSpPr>
          <a:xfrm>
            <a:off x="852811" y="790822"/>
            <a:ext cx="9641840" cy="9812020"/>
            <a:chOff x="852811" y="790822"/>
            <a:chExt cx="9641840" cy="9812020"/>
          </a:xfrm>
        </p:grpSpPr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161" y="3421177"/>
              <a:ext cx="1207770" cy="1595120"/>
            </a:xfrm>
            <a:custGeom>
              <a:avLst/>
              <a:gdLst/>
              <a:ahLst/>
              <a:cxnLst/>
              <a:rect l="l" t="t" r="r" b="b"/>
              <a:pathLst>
                <a:path w="1207770" h="1595120">
                  <a:moveTo>
                    <a:pt x="8035" y="1594537"/>
                  </a:moveTo>
                  <a:lnTo>
                    <a:pt x="0" y="0"/>
                  </a:lnTo>
                </a:path>
                <a:path w="1207770" h="1595120">
                  <a:moveTo>
                    <a:pt x="8035" y="1594537"/>
                  </a:moveTo>
                  <a:lnTo>
                    <a:pt x="1021035" y="581536"/>
                  </a:lnTo>
                </a:path>
                <a:path w="1207770" h="1595120">
                  <a:moveTo>
                    <a:pt x="1092658" y="509913"/>
                  </a:moveTo>
                  <a:lnTo>
                    <a:pt x="1207180" y="39539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129" y="3384495"/>
              <a:ext cx="1140460" cy="508634"/>
            </a:xfrm>
            <a:custGeom>
              <a:avLst/>
              <a:gdLst/>
              <a:ahLst/>
              <a:cxnLst/>
              <a:rect l="l" t="t" r="r" b="b"/>
              <a:pathLst>
                <a:path w="1140460" h="508635">
                  <a:moveTo>
                    <a:pt x="333502" y="63728"/>
                  </a:moveTo>
                  <a:lnTo>
                    <a:pt x="271970" y="52209"/>
                  </a:lnTo>
                  <a:lnTo>
                    <a:pt x="209892" y="43078"/>
                  </a:lnTo>
                  <a:lnTo>
                    <a:pt x="157822" y="37325"/>
                  </a:lnTo>
                  <a:lnTo>
                    <a:pt x="134416" y="35306"/>
                  </a:lnTo>
                  <a:lnTo>
                    <a:pt x="134239" y="0"/>
                  </a:lnTo>
                  <a:lnTo>
                    <a:pt x="23050" y="30391"/>
                  </a:lnTo>
                  <a:lnTo>
                    <a:pt x="10579" y="30327"/>
                  </a:lnTo>
                  <a:lnTo>
                    <a:pt x="0" y="30340"/>
                  </a:lnTo>
                  <a:lnTo>
                    <a:pt x="25" y="36690"/>
                  </a:lnTo>
                  <a:lnTo>
                    <a:pt x="63" y="43027"/>
                  </a:lnTo>
                  <a:lnTo>
                    <a:pt x="11582" y="43027"/>
                  </a:lnTo>
                  <a:lnTo>
                    <a:pt x="24472" y="43103"/>
                  </a:lnTo>
                  <a:lnTo>
                    <a:pt x="134594" y="72021"/>
                  </a:lnTo>
                  <a:lnTo>
                    <a:pt x="134480" y="48056"/>
                  </a:lnTo>
                  <a:lnTo>
                    <a:pt x="146253" y="49034"/>
                  </a:lnTo>
                  <a:lnTo>
                    <a:pt x="208305" y="55676"/>
                  </a:lnTo>
                  <a:lnTo>
                    <a:pt x="269875" y="64731"/>
                  </a:lnTo>
                  <a:lnTo>
                    <a:pt x="310629" y="72097"/>
                  </a:lnTo>
                  <a:lnTo>
                    <a:pt x="330911" y="76161"/>
                  </a:lnTo>
                  <a:lnTo>
                    <a:pt x="333502" y="63728"/>
                  </a:lnTo>
                  <a:close/>
                </a:path>
                <a:path w="1140460" h="508635">
                  <a:moveTo>
                    <a:pt x="1140079" y="499211"/>
                  </a:moveTo>
                  <a:lnTo>
                    <a:pt x="1132586" y="491769"/>
                  </a:lnTo>
                  <a:lnTo>
                    <a:pt x="1123645" y="483031"/>
                  </a:lnTo>
                  <a:lnTo>
                    <a:pt x="1078953" y="405625"/>
                  </a:lnTo>
                  <a:lnTo>
                    <a:pt x="1078953" y="441223"/>
                  </a:lnTo>
                  <a:lnTo>
                    <a:pt x="1071029" y="434136"/>
                  </a:lnTo>
                  <a:lnTo>
                    <a:pt x="1078953" y="441223"/>
                  </a:lnTo>
                  <a:lnTo>
                    <a:pt x="1078953" y="405625"/>
                  </a:lnTo>
                  <a:lnTo>
                    <a:pt x="1066012" y="383209"/>
                  </a:lnTo>
                  <a:lnTo>
                    <a:pt x="1041044" y="408178"/>
                  </a:lnTo>
                  <a:lnTo>
                    <a:pt x="1031354" y="400050"/>
                  </a:lnTo>
                  <a:lnTo>
                    <a:pt x="998829" y="373735"/>
                  </a:lnTo>
                  <a:lnTo>
                    <a:pt x="965682" y="348310"/>
                  </a:lnTo>
                  <a:lnTo>
                    <a:pt x="931938" y="323799"/>
                  </a:lnTo>
                  <a:lnTo>
                    <a:pt x="897610" y="300202"/>
                  </a:lnTo>
                  <a:lnTo>
                    <a:pt x="880249" y="288759"/>
                  </a:lnTo>
                  <a:lnTo>
                    <a:pt x="873328" y="299402"/>
                  </a:lnTo>
                  <a:lnTo>
                    <a:pt x="890562" y="310756"/>
                  </a:lnTo>
                  <a:lnTo>
                    <a:pt x="907656" y="322351"/>
                  </a:lnTo>
                  <a:lnTo>
                    <a:pt x="941425" y="346202"/>
                  </a:lnTo>
                  <a:lnTo>
                    <a:pt x="974610" y="370979"/>
                  </a:lnTo>
                  <a:lnTo>
                    <a:pt x="1007186" y="396646"/>
                  </a:lnTo>
                  <a:lnTo>
                    <a:pt x="1032040" y="417195"/>
                  </a:lnTo>
                  <a:lnTo>
                    <a:pt x="1015085" y="434136"/>
                  </a:lnTo>
                  <a:lnTo>
                    <a:pt x="1113688" y="491058"/>
                  </a:lnTo>
                  <a:lnTo>
                    <a:pt x="1116190" y="493483"/>
                  </a:lnTo>
                  <a:lnTo>
                    <a:pt x="1123670" y="500811"/>
                  </a:lnTo>
                  <a:lnTo>
                    <a:pt x="1131100" y="508190"/>
                  </a:lnTo>
                  <a:lnTo>
                    <a:pt x="1135583" y="503694"/>
                  </a:lnTo>
                  <a:lnTo>
                    <a:pt x="1140079" y="4992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8882" y="3333427"/>
            <a:ext cx="584200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725" b="1" spc="-37" baseline="67632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725" baseline="67632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66591" y="879050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5562" y="1313205"/>
            <a:ext cx="3114675" cy="110490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38430" rIns="0" bIns="0" rtlCol="0">
            <a:spAutoFit/>
          </a:bodyPr>
          <a:lstStyle/>
          <a:p>
            <a:pPr marL="92710" marR="125730" algn="ctr">
              <a:lnSpc>
                <a:spcPts val="1560"/>
              </a:lnSpc>
              <a:spcBef>
                <a:spcPts val="109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 THE OBJECT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STARTED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82793" y="574665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8414" y="5014421"/>
            <a:ext cx="3635375" cy="4413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2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https://technologystudent.com/despro_3/auxil4.html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1" name="object 91"/>
          <p:cNvGrpSpPr>
            <a:grpSpLocks noGrp="1" noUngrp="1" noRot="1" noMove="1" noResize="1"/>
          </p:cNvGrpSpPr>
          <p:nvPr/>
        </p:nvGrpSpPr>
        <p:grpSpPr>
          <a:xfrm>
            <a:off x="6811215" y="5028638"/>
            <a:ext cx="3646170" cy="2040889"/>
            <a:chOff x="6811215" y="5028638"/>
            <a:chExt cx="3646170" cy="2040889"/>
          </a:xfrm>
        </p:grpSpPr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4815" y="5032238"/>
              <a:ext cx="3638550" cy="542925"/>
            </a:xfrm>
            <a:custGeom>
              <a:avLst/>
              <a:gdLst/>
              <a:ahLst/>
              <a:cxnLst/>
              <a:rect l="l" t="t" r="r" b="b"/>
              <a:pathLst>
                <a:path w="3638550" h="542925">
                  <a:moveTo>
                    <a:pt x="0" y="0"/>
                  </a:moveTo>
                  <a:lnTo>
                    <a:pt x="3638551" y="0"/>
                  </a:lnTo>
                  <a:lnTo>
                    <a:pt x="3638551" y="542926"/>
                  </a:lnTo>
                  <a:lnTo>
                    <a:pt x="0" y="5429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8749" y="6029867"/>
              <a:ext cx="913130" cy="304800"/>
            </a:xfrm>
            <a:custGeom>
              <a:avLst/>
              <a:gdLst/>
              <a:ahLst/>
              <a:cxnLst/>
              <a:rect l="l" t="t" r="r" b="b"/>
              <a:pathLst>
                <a:path w="913129" h="304800">
                  <a:moveTo>
                    <a:pt x="50711" y="253517"/>
                  </a:moveTo>
                  <a:lnTo>
                    <a:pt x="25361" y="253517"/>
                  </a:lnTo>
                  <a:lnTo>
                    <a:pt x="25361" y="278866"/>
                  </a:lnTo>
                  <a:lnTo>
                    <a:pt x="50711" y="278866"/>
                  </a:lnTo>
                  <a:lnTo>
                    <a:pt x="50711" y="253517"/>
                  </a:lnTo>
                  <a:close/>
                </a:path>
                <a:path w="913129" h="304800">
                  <a:moveTo>
                    <a:pt x="101409" y="253517"/>
                  </a:moveTo>
                  <a:lnTo>
                    <a:pt x="76060" y="253517"/>
                  </a:lnTo>
                  <a:lnTo>
                    <a:pt x="76060" y="278866"/>
                  </a:lnTo>
                  <a:lnTo>
                    <a:pt x="101409" y="278866"/>
                  </a:lnTo>
                  <a:lnTo>
                    <a:pt x="101409" y="253517"/>
                  </a:lnTo>
                  <a:close/>
                </a:path>
                <a:path w="913129" h="304800">
                  <a:moveTo>
                    <a:pt x="101409" y="202819"/>
                  </a:moveTo>
                  <a:lnTo>
                    <a:pt x="76060" y="202819"/>
                  </a:lnTo>
                  <a:lnTo>
                    <a:pt x="50711" y="202819"/>
                  </a:lnTo>
                  <a:lnTo>
                    <a:pt x="25361" y="202819"/>
                  </a:lnTo>
                  <a:lnTo>
                    <a:pt x="0" y="202819"/>
                  </a:lnTo>
                  <a:lnTo>
                    <a:pt x="0" y="228168"/>
                  </a:lnTo>
                  <a:lnTo>
                    <a:pt x="25361" y="228168"/>
                  </a:lnTo>
                  <a:lnTo>
                    <a:pt x="50711" y="228168"/>
                  </a:lnTo>
                  <a:lnTo>
                    <a:pt x="76060" y="228168"/>
                  </a:lnTo>
                  <a:lnTo>
                    <a:pt x="101409" y="228168"/>
                  </a:lnTo>
                  <a:lnTo>
                    <a:pt x="101409" y="202819"/>
                  </a:lnTo>
                  <a:close/>
                </a:path>
                <a:path w="913129" h="304800">
                  <a:moveTo>
                    <a:pt x="152120" y="228168"/>
                  </a:moveTo>
                  <a:lnTo>
                    <a:pt x="126771" y="228168"/>
                  </a:lnTo>
                  <a:lnTo>
                    <a:pt x="126771" y="253517"/>
                  </a:lnTo>
                  <a:lnTo>
                    <a:pt x="152120" y="253517"/>
                  </a:lnTo>
                  <a:lnTo>
                    <a:pt x="152120" y="228168"/>
                  </a:lnTo>
                  <a:close/>
                </a:path>
                <a:path w="913129" h="304800">
                  <a:moveTo>
                    <a:pt x="228168" y="177457"/>
                  </a:moveTo>
                  <a:lnTo>
                    <a:pt x="202819" y="177457"/>
                  </a:lnTo>
                  <a:lnTo>
                    <a:pt x="202819" y="152107"/>
                  </a:lnTo>
                  <a:lnTo>
                    <a:pt x="177469" y="152107"/>
                  </a:lnTo>
                  <a:lnTo>
                    <a:pt x="177469" y="177457"/>
                  </a:lnTo>
                  <a:lnTo>
                    <a:pt x="152120" y="177457"/>
                  </a:lnTo>
                  <a:lnTo>
                    <a:pt x="152120" y="152107"/>
                  </a:lnTo>
                  <a:lnTo>
                    <a:pt x="126771" y="152107"/>
                  </a:lnTo>
                  <a:lnTo>
                    <a:pt x="126771" y="177457"/>
                  </a:lnTo>
                  <a:lnTo>
                    <a:pt x="101409" y="177457"/>
                  </a:lnTo>
                  <a:lnTo>
                    <a:pt x="101409" y="202819"/>
                  </a:lnTo>
                  <a:lnTo>
                    <a:pt x="126771" y="202819"/>
                  </a:lnTo>
                  <a:lnTo>
                    <a:pt x="152120" y="202819"/>
                  </a:lnTo>
                  <a:lnTo>
                    <a:pt x="152120" y="228168"/>
                  </a:lnTo>
                  <a:lnTo>
                    <a:pt x="177469" y="228168"/>
                  </a:lnTo>
                  <a:lnTo>
                    <a:pt x="177469" y="253517"/>
                  </a:lnTo>
                  <a:lnTo>
                    <a:pt x="202819" y="253517"/>
                  </a:lnTo>
                  <a:lnTo>
                    <a:pt x="202819" y="202819"/>
                  </a:lnTo>
                  <a:lnTo>
                    <a:pt x="228168" y="202819"/>
                  </a:lnTo>
                  <a:lnTo>
                    <a:pt x="228168" y="177457"/>
                  </a:lnTo>
                  <a:close/>
                </a:path>
                <a:path w="913129" h="304800">
                  <a:moveTo>
                    <a:pt x="253530" y="0"/>
                  </a:moveTo>
                  <a:lnTo>
                    <a:pt x="228168" y="0"/>
                  </a:lnTo>
                  <a:lnTo>
                    <a:pt x="202819" y="0"/>
                  </a:lnTo>
                  <a:lnTo>
                    <a:pt x="202819" y="25349"/>
                  </a:lnTo>
                  <a:lnTo>
                    <a:pt x="177469" y="25349"/>
                  </a:lnTo>
                  <a:lnTo>
                    <a:pt x="177469" y="0"/>
                  </a:lnTo>
                  <a:lnTo>
                    <a:pt x="152120" y="0"/>
                  </a:lnTo>
                  <a:lnTo>
                    <a:pt x="126771" y="0"/>
                  </a:lnTo>
                  <a:lnTo>
                    <a:pt x="126771" y="25349"/>
                  </a:lnTo>
                  <a:lnTo>
                    <a:pt x="152120" y="25349"/>
                  </a:lnTo>
                  <a:lnTo>
                    <a:pt x="152120" y="76060"/>
                  </a:lnTo>
                  <a:lnTo>
                    <a:pt x="177469" y="76060"/>
                  </a:lnTo>
                  <a:lnTo>
                    <a:pt x="177469" y="101409"/>
                  </a:lnTo>
                  <a:lnTo>
                    <a:pt x="152120" y="101409"/>
                  </a:lnTo>
                  <a:lnTo>
                    <a:pt x="152120" y="76060"/>
                  </a:lnTo>
                  <a:lnTo>
                    <a:pt x="126771" y="76060"/>
                  </a:lnTo>
                  <a:lnTo>
                    <a:pt x="126771" y="101409"/>
                  </a:lnTo>
                  <a:lnTo>
                    <a:pt x="101409" y="101409"/>
                  </a:lnTo>
                  <a:lnTo>
                    <a:pt x="101409" y="25349"/>
                  </a:lnTo>
                  <a:lnTo>
                    <a:pt x="76060" y="25349"/>
                  </a:lnTo>
                  <a:lnTo>
                    <a:pt x="76060" y="177457"/>
                  </a:lnTo>
                  <a:lnTo>
                    <a:pt x="101409" y="177457"/>
                  </a:lnTo>
                  <a:lnTo>
                    <a:pt x="101409" y="126758"/>
                  </a:lnTo>
                  <a:lnTo>
                    <a:pt x="126771" y="126758"/>
                  </a:lnTo>
                  <a:lnTo>
                    <a:pt x="152120" y="126758"/>
                  </a:lnTo>
                  <a:lnTo>
                    <a:pt x="152120" y="152107"/>
                  </a:lnTo>
                  <a:lnTo>
                    <a:pt x="177469" y="152107"/>
                  </a:lnTo>
                  <a:lnTo>
                    <a:pt x="177469" y="126758"/>
                  </a:lnTo>
                  <a:lnTo>
                    <a:pt x="202819" y="126758"/>
                  </a:lnTo>
                  <a:lnTo>
                    <a:pt x="202819" y="76060"/>
                  </a:lnTo>
                  <a:lnTo>
                    <a:pt x="228168" y="76060"/>
                  </a:lnTo>
                  <a:lnTo>
                    <a:pt x="228168" y="25349"/>
                  </a:lnTo>
                  <a:lnTo>
                    <a:pt x="253530" y="25349"/>
                  </a:lnTo>
                  <a:lnTo>
                    <a:pt x="253530" y="0"/>
                  </a:lnTo>
                  <a:close/>
                </a:path>
                <a:path w="913129" h="304800">
                  <a:moveTo>
                    <a:pt x="278879" y="202819"/>
                  </a:moveTo>
                  <a:lnTo>
                    <a:pt x="253530" y="202819"/>
                  </a:lnTo>
                  <a:lnTo>
                    <a:pt x="253530" y="228168"/>
                  </a:lnTo>
                  <a:lnTo>
                    <a:pt x="278879" y="228168"/>
                  </a:lnTo>
                  <a:lnTo>
                    <a:pt x="278879" y="202819"/>
                  </a:lnTo>
                  <a:close/>
                </a:path>
                <a:path w="913129" h="304800">
                  <a:moveTo>
                    <a:pt x="304228" y="101409"/>
                  </a:moveTo>
                  <a:lnTo>
                    <a:pt x="278879" y="101409"/>
                  </a:lnTo>
                  <a:lnTo>
                    <a:pt x="253530" y="101409"/>
                  </a:lnTo>
                  <a:lnTo>
                    <a:pt x="253530" y="126758"/>
                  </a:lnTo>
                  <a:lnTo>
                    <a:pt x="228168" y="126758"/>
                  </a:lnTo>
                  <a:lnTo>
                    <a:pt x="228168" y="177457"/>
                  </a:lnTo>
                  <a:lnTo>
                    <a:pt x="253530" y="177457"/>
                  </a:lnTo>
                  <a:lnTo>
                    <a:pt x="253530" y="152107"/>
                  </a:lnTo>
                  <a:lnTo>
                    <a:pt x="278879" y="152107"/>
                  </a:lnTo>
                  <a:lnTo>
                    <a:pt x="278879" y="126758"/>
                  </a:lnTo>
                  <a:lnTo>
                    <a:pt x="304228" y="126758"/>
                  </a:lnTo>
                  <a:lnTo>
                    <a:pt x="304228" y="101409"/>
                  </a:lnTo>
                  <a:close/>
                </a:path>
                <a:path w="913129" h="304800">
                  <a:moveTo>
                    <a:pt x="329577" y="228168"/>
                  </a:moveTo>
                  <a:lnTo>
                    <a:pt x="304228" y="228168"/>
                  </a:lnTo>
                  <a:lnTo>
                    <a:pt x="278879" y="228168"/>
                  </a:lnTo>
                  <a:lnTo>
                    <a:pt x="278879" y="253517"/>
                  </a:lnTo>
                  <a:lnTo>
                    <a:pt x="304228" y="253517"/>
                  </a:lnTo>
                  <a:lnTo>
                    <a:pt x="329577" y="253517"/>
                  </a:lnTo>
                  <a:lnTo>
                    <a:pt x="329577" y="228168"/>
                  </a:lnTo>
                  <a:close/>
                </a:path>
                <a:path w="913129" h="304800">
                  <a:moveTo>
                    <a:pt x="354939" y="50698"/>
                  </a:moveTo>
                  <a:lnTo>
                    <a:pt x="329577" y="50698"/>
                  </a:lnTo>
                  <a:lnTo>
                    <a:pt x="329577" y="0"/>
                  </a:lnTo>
                  <a:lnTo>
                    <a:pt x="304228" y="0"/>
                  </a:lnTo>
                  <a:lnTo>
                    <a:pt x="304228" y="50698"/>
                  </a:lnTo>
                  <a:lnTo>
                    <a:pt x="278879" y="50698"/>
                  </a:lnTo>
                  <a:lnTo>
                    <a:pt x="278879" y="25349"/>
                  </a:lnTo>
                  <a:lnTo>
                    <a:pt x="253530" y="25349"/>
                  </a:lnTo>
                  <a:lnTo>
                    <a:pt x="253530" y="76060"/>
                  </a:lnTo>
                  <a:lnTo>
                    <a:pt x="278879" y="76060"/>
                  </a:lnTo>
                  <a:lnTo>
                    <a:pt x="304228" y="76060"/>
                  </a:lnTo>
                  <a:lnTo>
                    <a:pt x="329577" y="76060"/>
                  </a:lnTo>
                  <a:lnTo>
                    <a:pt x="354939" y="76060"/>
                  </a:lnTo>
                  <a:lnTo>
                    <a:pt x="354939" y="50698"/>
                  </a:lnTo>
                  <a:close/>
                </a:path>
                <a:path w="913129" h="304800">
                  <a:moveTo>
                    <a:pt x="405638" y="253517"/>
                  </a:moveTo>
                  <a:lnTo>
                    <a:pt x="380288" y="253517"/>
                  </a:lnTo>
                  <a:lnTo>
                    <a:pt x="380288" y="202819"/>
                  </a:lnTo>
                  <a:lnTo>
                    <a:pt x="354939" y="202819"/>
                  </a:lnTo>
                  <a:lnTo>
                    <a:pt x="354939" y="304228"/>
                  </a:lnTo>
                  <a:lnTo>
                    <a:pt x="380288" y="304228"/>
                  </a:lnTo>
                  <a:lnTo>
                    <a:pt x="380288" y="278866"/>
                  </a:lnTo>
                  <a:lnTo>
                    <a:pt x="405638" y="278866"/>
                  </a:lnTo>
                  <a:lnTo>
                    <a:pt x="405638" y="253517"/>
                  </a:lnTo>
                  <a:close/>
                </a:path>
                <a:path w="913129" h="304800">
                  <a:moveTo>
                    <a:pt x="405638" y="25349"/>
                  </a:moveTo>
                  <a:lnTo>
                    <a:pt x="380288" y="25349"/>
                  </a:lnTo>
                  <a:lnTo>
                    <a:pt x="380288" y="0"/>
                  </a:lnTo>
                  <a:lnTo>
                    <a:pt x="354939" y="0"/>
                  </a:lnTo>
                  <a:lnTo>
                    <a:pt x="354939" y="50698"/>
                  </a:lnTo>
                  <a:lnTo>
                    <a:pt x="380288" y="50698"/>
                  </a:lnTo>
                  <a:lnTo>
                    <a:pt x="380288" y="76060"/>
                  </a:lnTo>
                  <a:lnTo>
                    <a:pt x="405638" y="76060"/>
                  </a:lnTo>
                  <a:lnTo>
                    <a:pt x="405638" y="25349"/>
                  </a:lnTo>
                  <a:close/>
                </a:path>
                <a:path w="913129" h="304800">
                  <a:moveTo>
                    <a:pt x="430987" y="101409"/>
                  </a:moveTo>
                  <a:lnTo>
                    <a:pt x="405638" y="101409"/>
                  </a:lnTo>
                  <a:lnTo>
                    <a:pt x="380288" y="101409"/>
                  </a:lnTo>
                  <a:lnTo>
                    <a:pt x="380288" y="126758"/>
                  </a:lnTo>
                  <a:lnTo>
                    <a:pt x="354939" y="126758"/>
                  </a:lnTo>
                  <a:lnTo>
                    <a:pt x="354939" y="101409"/>
                  </a:lnTo>
                  <a:lnTo>
                    <a:pt x="329577" y="101409"/>
                  </a:lnTo>
                  <a:lnTo>
                    <a:pt x="329577" y="126758"/>
                  </a:lnTo>
                  <a:lnTo>
                    <a:pt x="304228" y="126758"/>
                  </a:lnTo>
                  <a:lnTo>
                    <a:pt x="304228" y="152107"/>
                  </a:lnTo>
                  <a:lnTo>
                    <a:pt x="329577" y="152107"/>
                  </a:lnTo>
                  <a:lnTo>
                    <a:pt x="329577" y="177457"/>
                  </a:lnTo>
                  <a:lnTo>
                    <a:pt x="304228" y="177457"/>
                  </a:lnTo>
                  <a:lnTo>
                    <a:pt x="304228" y="152107"/>
                  </a:lnTo>
                  <a:lnTo>
                    <a:pt x="278879" y="152107"/>
                  </a:lnTo>
                  <a:lnTo>
                    <a:pt x="278879" y="202819"/>
                  </a:lnTo>
                  <a:lnTo>
                    <a:pt x="304228" y="202819"/>
                  </a:lnTo>
                  <a:lnTo>
                    <a:pt x="329577" y="202819"/>
                  </a:lnTo>
                  <a:lnTo>
                    <a:pt x="354939" y="202819"/>
                  </a:lnTo>
                  <a:lnTo>
                    <a:pt x="354939" y="152107"/>
                  </a:lnTo>
                  <a:lnTo>
                    <a:pt x="380288" y="152107"/>
                  </a:lnTo>
                  <a:lnTo>
                    <a:pt x="380288" y="202819"/>
                  </a:lnTo>
                  <a:lnTo>
                    <a:pt x="405638" y="202819"/>
                  </a:lnTo>
                  <a:lnTo>
                    <a:pt x="405638" y="126758"/>
                  </a:lnTo>
                  <a:lnTo>
                    <a:pt x="430987" y="126758"/>
                  </a:lnTo>
                  <a:lnTo>
                    <a:pt x="430987" y="101409"/>
                  </a:lnTo>
                  <a:close/>
                </a:path>
                <a:path w="913129" h="304800">
                  <a:moveTo>
                    <a:pt x="456336" y="152107"/>
                  </a:moveTo>
                  <a:lnTo>
                    <a:pt x="430987" y="152107"/>
                  </a:lnTo>
                  <a:lnTo>
                    <a:pt x="430987" y="177457"/>
                  </a:lnTo>
                  <a:lnTo>
                    <a:pt x="456336" y="177457"/>
                  </a:lnTo>
                  <a:lnTo>
                    <a:pt x="456336" y="152107"/>
                  </a:lnTo>
                  <a:close/>
                </a:path>
                <a:path w="913129" h="304800">
                  <a:moveTo>
                    <a:pt x="481698" y="0"/>
                  </a:moveTo>
                  <a:lnTo>
                    <a:pt x="456336" y="0"/>
                  </a:lnTo>
                  <a:lnTo>
                    <a:pt x="430987" y="0"/>
                  </a:lnTo>
                  <a:lnTo>
                    <a:pt x="405638" y="0"/>
                  </a:lnTo>
                  <a:lnTo>
                    <a:pt x="405638" y="25349"/>
                  </a:lnTo>
                  <a:lnTo>
                    <a:pt x="430987" y="25349"/>
                  </a:lnTo>
                  <a:lnTo>
                    <a:pt x="456336" y="25349"/>
                  </a:lnTo>
                  <a:lnTo>
                    <a:pt x="481698" y="25349"/>
                  </a:lnTo>
                  <a:lnTo>
                    <a:pt x="481698" y="0"/>
                  </a:lnTo>
                  <a:close/>
                </a:path>
                <a:path w="913129" h="304800">
                  <a:moveTo>
                    <a:pt x="507047" y="76060"/>
                  </a:moveTo>
                  <a:lnTo>
                    <a:pt x="481698" y="76060"/>
                  </a:lnTo>
                  <a:lnTo>
                    <a:pt x="456336" y="76060"/>
                  </a:lnTo>
                  <a:lnTo>
                    <a:pt x="456336" y="50698"/>
                  </a:lnTo>
                  <a:lnTo>
                    <a:pt x="430987" y="50698"/>
                  </a:lnTo>
                  <a:lnTo>
                    <a:pt x="430987" y="101409"/>
                  </a:lnTo>
                  <a:lnTo>
                    <a:pt x="456336" y="101409"/>
                  </a:lnTo>
                  <a:lnTo>
                    <a:pt x="456336" y="126758"/>
                  </a:lnTo>
                  <a:lnTo>
                    <a:pt x="481698" y="126758"/>
                  </a:lnTo>
                  <a:lnTo>
                    <a:pt x="481698" y="202819"/>
                  </a:lnTo>
                  <a:lnTo>
                    <a:pt x="456336" y="202819"/>
                  </a:lnTo>
                  <a:lnTo>
                    <a:pt x="430987" y="202819"/>
                  </a:lnTo>
                  <a:lnTo>
                    <a:pt x="405638" y="202819"/>
                  </a:lnTo>
                  <a:lnTo>
                    <a:pt x="405638" y="228168"/>
                  </a:lnTo>
                  <a:lnTo>
                    <a:pt x="430987" y="228168"/>
                  </a:lnTo>
                  <a:lnTo>
                    <a:pt x="430987" y="253517"/>
                  </a:lnTo>
                  <a:lnTo>
                    <a:pt x="456336" y="253517"/>
                  </a:lnTo>
                  <a:lnTo>
                    <a:pt x="456336" y="228168"/>
                  </a:lnTo>
                  <a:lnTo>
                    <a:pt x="481698" y="228168"/>
                  </a:lnTo>
                  <a:lnTo>
                    <a:pt x="507047" y="228168"/>
                  </a:lnTo>
                  <a:lnTo>
                    <a:pt x="507047" y="76060"/>
                  </a:lnTo>
                  <a:close/>
                </a:path>
                <a:path w="913129" h="304800">
                  <a:moveTo>
                    <a:pt x="532396" y="50698"/>
                  </a:moveTo>
                  <a:lnTo>
                    <a:pt x="507047" y="50698"/>
                  </a:lnTo>
                  <a:lnTo>
                    <a:pt x="507047" y="76060"/>
                  </a:lnTo>
                  <a:lnTo>
                    <a:pt x="532396" y="76060"/>
                  </a:lnTo>
                  <a:lnTo>
                    <a:pt x="532396" y="50698"/>
                  </a:lnTo>
                  <a:close/>
                </a:path>
                <a:path w="913129" h="304800">
                  <a:moveTo>
                    <a:pt x="557745" y="126758"/>
                  </a:moveTo>
                  <a:lnTo>
                    <a:pt x="532396" y="126758"/>
                  </a:lnTo>
                  <a:lnTo>
                    <a:pt x="532396" y="177457"/>
                  </a:lnTo>
                  <a:lnTo>
                    <a:pt x="557745" y="177457"/>
                  </a:lnTo>
                  <a:lnTo>
                    <a:pt x="557745" y="126758"/>
                  </a:lnTo>
                  <a:close/>
                </a:path>
                <a:path w="913129" h="304800">
                  <a:moveTo>
                    <a:pt x="557745" y="0"/>
                  </a:moveTo>
                  <a:lnTo>
                    <a:pt x="532396" y="0"/>
                  </a:lnTo>
                  <a:lnTo>
                    <a:pt x="507047" y="0"/>
                  </a:lnTo>
                  <a:lnTo>
                    <a:pt x="507047" y="25349"/>
                  </a:lnTo>
                  <a:lnTo>
                    <a:pt x="532396" y="25349"/>
                  </a:lnTo>
                  <a:lnTo>
                    <a:pt x="557745" y="25349"/>
                  </a:lnTo>
                  <a:lnTo>
                    <a:pt x="557745" y="0"/>
                  </a:lnTo>
                  <a:close/>
                </a:path>
                <a:path w="913129" h="304800">
                  <a:moveTo>
                    <a:pt x="659155" y="0"/>
                  </a:moveTo>
                  <a:lnTo>
                    <a:pt x="633806" y="0"/>
                  </a:lnTo>
                  <a:lnTo>
                    <a:pt x="633806" y="25349"/>
                  </a:lnTo>
                  <a:lnTo>
                    <a:pt x="608457" y="25349"/>
                  </a:lnTo>
                  <a:lnTo>
                    <a:pt x="583107" y="25349"/>
                  </a:lnTo>
                  <a:lnTo>
                    <a:pt x="583107" y="50698"/>
                  </a:lnTo>
                  <a:lnTo>
                    <a:pt x="557745" y="50698"/>
                  </a:lnTo>
                  <a:lnTo>
                    <a:pt x="557745" y="101409"/>
                  </a:lnTo>
                  <a:lnTo>
                    <a:pt x="583107" y="101409"/>
                  </a:lnTo>
                  <a:lnTo>
                    <a:pt x="583107" y="76060"/>
                  </a:lnTo>
                  <a:lnTo>
                    <a:pt x="608457" y="76060"/>
                  </a:lnTo>
                  <a:lnTo>
                    <a:pt x="608457" y="50698"/>
                  </a:lnTo>
                  <a:lnTo>
                    <a:pt x="633806" y="50698"/>
                  </a:lnTo>
                  <a:lnTo>
                    <a:pt x="633806" y="101409"/>
                  </a:lnTo>
                  <a:lnTo>
                    <a:pt x="608457" y="101409"/>
                  </a:lnTo>
                  <a:lnTo>
                    <a:pt x="608457" y="126758"/>
                  </a:lnTo>
                  <a:lnTo>
                    <a:pt x="633806" y="126758"/>
                  </a:lnTo>
                  <a:lnTo>
                    <a:pt x="633806" y="177457"/>
                  </a:lnTo>
                  <a:lnTo>
                    <a:pt x="659155" y="177457"/>
                  </a:lnTo>
                  <a:lnTo>
                    <a:pt x="659155" y="0"/>
                  </a:lnTo>
                  <a:close/>
                </a:path>
                <a:path w="913129" h="304800">
                  <a:moveTo>
                    <a:pt x="709866" y="126758"/>
                  </a:moveTo>
                  <a:lnTo>
                    <a:pt x="684504" y="126758"/>
                  </a:lnTo>
                  <a:lnTo>
                    <a:pt x="684504" y="202819"/>
                  </a:lnTo>
                  <a:lnTo>
                    <a:pt x="709866" y="202819"/>
                  </a:lnTo>
                  <a:lnTo>
                    <a:pt x="709866" y="126758"/>
                  </a:lnTo>
                  <a:close/>
                </a:path>
                <a:path w="913129" h="304800">
                  <a:moveTo>
                    <a:pt x="709866" y="0"/>
                  </a:moveTo>
                  <a:lnTo>
                    <a:pt x="684504" y="0"/>
                  </a:lnTo>
                  <a:lnTo>
                    <a:pt x="684504" y="76060"/>
                  </a:lnTo>
                  <a:lnTo>
                    <a:pt x="709866" y="76060"/>
                  </a:lnTo>
                  <a:lnTo>
                    <a:pt x="709866" y="0"/>
                  </a:lnTo>
                  <a:close/>
                </a:path>
                <a:path w="913129" h="304800">
                  <a:moveTo>
                    <a:pt x="912672" y="228168"/>
                  </a:moveTo>
                  <a:lnTo>
                    <a:pt x="887323" y="228168"/>
                  </a:lnTo>
                  <a:lnTo>
                    <a:pt x="887323" y="253517"/>
                  </a:lnTo>
                  <a:lnTo>
                    <a:pt x="861974" y="253517"/>
                  </a:lnTo>
                  <a:lnTo>
                    <a:pt x="861974" y="228168"/>
                  </a:lnTo>
                  <a:lnTo>
                    <a:pt x="887323" y="228168"/>
                  </a:lnTo>
                  <a:lnTo>
                    <a:pt x="887323" y="202819"/>
                  </a:lnTo>
                  <a:lnTo>
                    <a:pt x="861974" y="202819"/>
                  </a:lnTo>
                  <a:lnTo>
                    <a:pt x="836625" y="202819"/>
                  </a:lnTo>
                  <a:lnTo>
                    <a:pt x="836625" y="228168"/>
                  </a:lnTo>
                  <a:lnTo>
                    <a:pt x="836625" y="253517"/>
                  </a:lnTo>
                  <a:lnTo>
                    <a:pt x="811263" y="253517"/>
                  </a:lnTo>
                  <a:lnTo>
                    <a:pt x="785914" y="253517"/>
                  </a:lnTo>
                  <a:lnTo>
                    <a:pt x="785914" y="228168"/>
                  </a:lnTo>
                  <a:lnTo>
                    <a:pt x="811263" y="228168"/>
                  </a:lnTo>
                  <a:lnTo>
                    <a:pt x="836625" y="228168"/>
                  </a:lnTo>
                  <a:lnTo>
                    <a:pt x="836625" y="202819"/>
                  </a:lnTo>
                  <a:lnTo>
                    <a:pt x="811263" y="202819"/>
                  </a:lnTo>
                  <a:lnTo>
                    <a:pt x="785914" y="202819"/>
                  </a:lnTo>
                  <a:lnTo>
                    <a:pt x="760564" y="202819"/>
                  </a:lnTo>
                  <a:lnTo>
                    <a:pt x="760564" y="228168"/>
                  </a:lnTo>
                  <a:lnTo>
                    <a:pt x="735215" y="228168"/>
                  </a:lnTo>
                  <a:lnTo>
                    <a:pt x="735215" y="202819"/>
                  </a:lnTo>
                  <a:lnTo>
                    <a:pt x="709866" y="202819"/>
                  </a:lnTo>
                  <a:lnTo>
                    <a:pt x="709866" y="228168"/>
                  </a:lnTo>
                  <a:lnTo>
                    <a:pt x="684504" y="228168"/>
                  </a:lnTo>
                  <a:lnTo>
                    <a:pt x="684504" y="202819"/>
                  </a:lnTo>
                  <a:lnTo>
                    <a:pt x="659155" y="202819"/>
                  </a:lnTo>
                  <a:lnTo>
                    <a:pt x="659155" y="304228"/>
                  </a:lnTo>
                  <a:lnTo>
                    <a:pt x="684504" y="304228"/>
                  </a:lnTo>
                  <a:lnTo>
                    <a:pt x="709866" y="304228"/>
                  </a:lnTo>
                  <a:lnTo>
                    <a:pt x="735215" y="304228"/>
                  </a:lnTo>
                  <a:lnTo>
                    <a:pt x="735215" y="278866"/>
                  </a:lnTo>
                  <a:lnTo>
                    <a:pt x="709866" y="278866"/>
                  </a:lnTo>
                  <a:lnTo>
                    <a:pt x="684504" y="278866"/>
                  </a:lnTo>
                  <a:lnTo>
                    <a:pt x="684504" y="253517"/>
                  </a:lnTo>
                  <a:lnTo>
                    <a:pt x="709866" y="253517"/>
                  </a:lnTo>
                  <a:lnTo>
                    <a:pt x="735215" y="253517"/>
                  </a:lnTo>
                  <a:lnTo>
                    <a:pt x="760564" y="253517"/>
                  </a:lnTo>
                  <a:lnTo>
                    <a:pt x="760564" y="278866"/>
                  </a:lnTo>
                  <a:lnTo>
                    <a:pt x="785914" y="278866"/>
                  </a:lnTo>
                  <a:lnTo>
                    <a:pt x="811263" y="278866"/>
                  </a:lnTo>
                  <a:lnTo>
                    <a:pt x="811263" y="304228"/>
                  </a:lnTo>
                  <a:lnTo>
                    <a:pt x="836625" y="304228"/>
                  </a:lnTo>
                  <a:lnTo>
                    <a:pt x="836625" y="278866"/>
                  </a:lnTo>
                  <a:lnTo>
                    <a:pt x="861974" y="278866"/>
                  </a:lnTo>
                  <a:lnTo>
                    <a:pt x="887323" y="278866"/>
                  </a:lnTo>
                  <a:lnTo>
                    <a:pt x="912672" y="278866"/>
                  </a:lnTo>
                  <a:lnTo>
                    <a:pt x="912672" y="2281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232686"/>
              <a:ext cx="1039494" cy="380365"/>
            </a:xfrm>
            <a:custGeom>
              <a:avLst/>
              <a:gdLst/>
              <a:ahLst/>
              <a:cxnLst/>
              <a:rect l="l" t="t" r="r" b="b"/>
              <a:pathLst>
                <a:path w="1039495" h="380365">
                  <a:moveTo>
                    <a:pt x="25361" y="202806"/>
                  </a:moveTo>
                  <a:lnTo>
                    <a:pt x="0" y="202806"/>
                  </a:lnTo>
                  <a:lnTo>
                    <a:pt x="0" y="253517"/>
                  </a:lnTo>
                  <a:lnTo>
                    <a:pt x="25361" y="253517"/>
                  </a:lnTo>
                  <a:lnTo>
                    <a:pt x="25361" y="202806"/>
                  </a:lnTo>
                  <a:close/>
                </a:path>
                <a:path w="1039495" h="380365">
                  <a:moveTo>
                    <a:pt x="76060" y="278866"/>
                  </a:moveTo>
                  <a:lnTo>
                    <a:pt x="50711" y="278866"/>
                  </a:lnTo>
                  <a:lnTo>
                    <a:pt x="25361" y="278866"/>
                  </a:lnTo>
                  <a:lnTo>
                    <a:pt x="25361" y="304215"/>
                  </a:lnTo>
                  <a:lnTo>
                    <a:pt x="50711" y="304215"/>
                  </a:lnTo>
                  <a:lnTo>
                    <a:pt x="76060" y="304215"/>
                  </a:lnTo>
                  <a:lnTo>
                    <a:pt x="76060" y="278866"/>
                  </a:lnTo>
                  <a:close/>
                </a:path>
                <a:path w="1039495" h="380365">
                  <a:moveTo>
                    <a:pt x="76060" y="126758"/>
                  </a:moveTo>
                  <a:lnTo>
                    <a:pt x="50711" y="126758"/>
                  </a:lnTo>
                  <a:lnTo>
                    <a:pt x="50711" y="152107"/>
                  </a:lnTo>
                  <a:lnTo>
                    <a:pt x="25361" y="152107"/>
                  </a:lnTo>
                  <a:lnTo>
                    <a:pt x="25361" y="76047"/>
                  </a:lnTo>
                  <a:lnTo>
                    <a:pt x="0" y="76047"/>
                  </a:lnTo>
                  <a:lnTo>
                    <a:pt x="0" y="177457"/>
                  </a:lnTo>
                  <a:lnTo>
                    <a:pt x="25361" y="177457"/>
                  </a:lnTo>
                  <a:lnTo>
                    <a:pt x="25361" y="202806"/>
                  </a:lnTo>
                  <a:lnTo>
                    <a:pt x="50711" y="202806"/>
                  </a:lnTo>
                  <a:lnTo>
                    <a:pt x="50711" y="177457"/>
                  </a:lnTo>
                  <a:lnTo>
                    <a:pt x="76060" y="177457"/>
                  </a:lnTo>
                  <a:lnTo>
                    <a:pt x="76060" y="126758"/>
                  </a:lnTo>
                  <a:close/>
                </a:path>
                <a:path w="1039495" h="380365">
                  <a:moveTo>
                    <a:pt x="101409" y="177457"/>
                  </a:moveTo>
                  <a:lnTo>
                    <a:pt x="76060" y="177457"/>
                  </a:lnTo>
                  <a:lnTo>
                    <a:pt x="76060" y="202806"/>
                  </a:lnTo>
                  <a:lnTo>
                    <a:pt x="101409" y="202806"/>
                  </a:lnTo>
                  <a:lnTo>
                    <a:pt x="101409" y="177457"/>
                  </a:lnTo>
                  <a:close/>
                </a:path>
                <a:path w="1039495" h="380365">
                  <a:moveTo>
                    <a:pt x="126758" y="304215"/>
                  </a:moveTo>
                  <a:lnTo>
                    <a:pt x="101409" y="304215"/>
                  </a:lnTo>
                  <a:lnTo>
                    <a:pt x="101409" y="329577"/>
                  </a:lnTo>
                  <a:lnTo>
                    <a:pt x="76060" y="329577"/>
                  </a:lnTo>
                  <a:lnTo>
                    <a:pt x="76060" y="354926"/>
                  </a:lnTo>
                  <a:lnTo>
                    <a:pt x="101409" y="354926"/>
                  </a:lnTo>
                  <a:lnTo>
                    <a:pt x="126758" y="354926"/>
                  </a:lnTo>
                  <a:lnTo>
                    <a:pt x="126758" y="304215"/>
                  </a:lnTo>
                  <a:close/>
                </a:path>
                <a:path w="1039495" h="380365">
                  <a:moveTo>
                    <a:pt x="126758" y="228168"/>
                  </a:moveTo>
                  <a:lnTo>
                    <a:pt x="101409" y="228168"/>
                  </a:lnTo>
                  <a:lnTo>
                    <a:pt x="76060" y="228168"/>
                  </a:lnTo>
                  <a:lnTo>
                    <a:pt x="76060" y="278866"/>
                  </a:lnTo>
                  <a:lnTo>
                    <a:pt x="101409" y="278866"/>
                  </a:lnTo>
                  <a:lnTo>
                    <a:pt x="101409" y="253517"/>
                  </a:lnTo>
                  <a:lnTo>
                    <a:pt x="126758" y="253517"/>
                  </a:lnTo>
                  <a:lnTo>
                    <a:pt x="126758" y="228168"/>
                  </a:lnTo>
                  <a:close/>
                </a:path>
                <a:path w="1039495" h="380365">
                  <a:moveTo>
                    <a:pt x="152120" y="278866"/>
                  </a:moveTo>
                  <a:lnTo>
                    <a:pt x="126758" y="278866"/>
                  </a:lnTo>
                  <a:lnTo>
                    <a:pt x="126758" y="304215"/>
                  </a:lnTo>
                  <a:lnTo>
                    <a:pt x="152120" y="304215"/>
                  </a:lnTo>
                  <a:lnTo>
                    <a:pt x="152120" y="278866"/>
                  </a:lnTo>
                  <a:close/>
                </a:path>
                <a:path w="1039495" h="380365">
                  <a:moveTo>
                    <a:pt x="152120" y="76047"/>
                  </a:moveTo>
                  <a:lnTo>
                    <a:pt x="126758" y="76047"/>
                  </a:lnTo>
                  <a:lnTo>
                    <a:pt x="126758" y="50698"/>
                  </a:lnTo>
                  <a:lnTo>
                    <a:pt x="101409" y="50698"/>
                  </a:lnTo>
                  <a:lnTo>
                    <a:pt x="101409" y="25349"/>
                  </a:lnTo>
                  <a:lnTo>
                    <a:pt x="76060" y="25349"/>
                  </a:lnTo>
                  <a:lnTo>
                    <a:pt x="76060" y="0"/>
                  </a:lnTo>
                  <a:lnTo>
                    <a:pt x="50711" y="0"/>
                  </a:lnTo>
                  <a:lnTo>
                    <a:pt x="50711" y="25349"/>
                  </a:lnTo>
                  <a:lnTo>
                    <a:pt x="25361" y="25349"/>
                  </a:lnTo>
                  <a:lnTo>
                    <a:pt x="0" y="25349"/>
                  </a:lnTo>
                  <a:lnTo>
                    <a:pt x="0" y="50698"/>
                  </a:lnTo>
                  <a:lnTo>
                    <a:pt x="25361" y="50698"/>
                  </a:lnTo>
                  <a:lnTo>
                    <a:pt x="25361" y="76047"/>
                  </a:lnTo>
                  <a:lnTo>
                    <a:pt x="50711" y="76047"/>
                  </a:lnTo>
                  <a:lnTo>
                    <a:pt x="50711" y="50698"/>
                  </a:lnTo>
                  <a:lnTo>
                    <a:pt x="76060" y="50698"/>
                  </a:lnTo>
                  <a:lnTo>
                    <a:pt x="76060" y="76047"/>
                  </a:lnTo>
                  <a:lnTo>
                    <a:pt x="101409" y="76047"/>
                  </a:lnTo>
                  <a:lnTo>
                    <a:pt x="101409" y="101409"/>
                  </a:lnTo>
                  <a:lnTo>
                    <a:pt x="76060" y="101409"/>
                  </a:lnTo>
                  <a:lnTo>
                    <a:pt x="76060" y="126758"/>
                  </a:lnTo>
                  <a:lnTo>
                    <a:pt x="101409" y="126758"/>
                  </a:lnTo>
                  <a:lnTo>
                    <a:pt x="126758" y="126758"/>
                  </a:lnTo>
                  <a:lnTo>
                    <a:pt x="126758" y="101409"/>
                  </a:lnTo>
                  <a:lnTo>
                    <a:pt x="152120" y="101409"/>
                  </a:lnTo>
                  <a:lnTo>
                    <a:pt x="152120" y="76047"/>
                  </a:lnTo>
                  <a:close/>
                </a:path>
                <a:path w="1039495" h="380365">
                  <a:moveTo>
                    <a:pt x="177469" y="304215"/>
                  </a:moveTo>
                  <a:lnTo>
                    <a:pt x="152120" y="304215"/>
                  </a:lnTo>
                  <a:lnTo>
                    <a:pt x="152120" y="329577"/>
                  </a:lnTo>
                  <a:lnTo>
                    <a:pt x="177469" y="329577"/>
                  </a:lnTo>
                  <a:lnTo>
                    <a:pt x="177469" y="304215"/>
                  </a:lnTo>
                  <a:close/>
                </a:path>
                <a:path w="1039495" h="380365">
                  <a:moveTo>
                    <a:pt x="177469" y="253517"/>
                  </a:moveTo>
                  <a:lnTo>
                    <a:pt x="152120" y="253517"/>
                  </a:lnTo>
                  <a:lnTo>
                    <a:pt x="152120" y="278866"/>
                  </a:lnTo>
                  <a:lnTo>
                    <a:pt x="177469" y="278866"/>
                  </a:lnTo>
                  <a:lnTo>
                    <a:pt x="177469" y="253517"/>
                  </a:lnTo>
                  <a:close/>
                </a:path>
                <a:path w="1039495" h="380365">
                  <a:moveTo>
                    <a:pt x="177469" y="152107"/>
                  </a:moveTo>
                  <a:lnTo>
                    <a:pt x="152120" y="152107"/>
                  </a:lnTo>
                  <a:lnTo>
                    <a:pt x="126758" y="152107"/>
                  </a:lnTo>
                  <a:lnTo>
                    <a:pt x="126758" y="202806"/>
                  </a:lnTo>
                  <a:lnTo>
                    <a:pt x="152120" y="202806"/>
                  </a:lnTo>
                  <a:lnTo>
                    <a:pt x="152120" y="177457"/>
                  </a:lnTo>
                  <a:lnTo>
                    <a:pt x="177469" y="177457"/>
                  </a:lnTo>
                  <a:lnTo>
                    <a:pt x="177469" y="152107"/>
                  </a:lnTo>
                  <a:close/>
                </a:path>
                <a:path w="1039495" h="380365">
                  <a:moveTo>
                    <a:pt x="228168" y="101409"/>
                  </a:moveTo>
                  <a:lnTo>
                    <a:pt x="202819" y="101409"/>
                  </a:lnTo>
                  <a:lnTo>
                    <a:pt x="202819" y="76047"/>
                  </a:lnTo>
                  <a:lnTo>
                    <a:pt x="177469" y="76047"/>
                  </a:lnTo>
                  <a:lnTo>
                    <a:pt x="177469" y="101409"/>
                  </a:lnTo>
                  <a:lnTo>
                    <a:pt x="152120" y="101409"/>
                  </a:lnTo>
                  <a:lnTo>
                    <a:pt x="152120" y="126758"/>
                  </a:lnTo>
                  <a:lnTo>
                    <a:pt x="177469" y="126758"/>
                  </a:lnTo>
                  <a:lnTo>
                    <a:pt x="177469" y="152107"/>
                  </a:lnTo>
                  <a:lnTo>
                    <a:pt x="202819" y="152107"/>
                  </a:lnTo>
                  <a:lnTo>
                    <a:pt x="202819" y="126758"/>
                  </a:lnTo>
                  <a:lnTo>
                    <a:pt x="228168" y="126758"/>
                  </a:lnTo>
                  <a:lnTo>
                    <a:pt x="228168" y="101409"/>
                  </a:lnTo>
                  <a:close/>
                </a:path>
                <a:path w="1039495" h="380365">
                  <a:moveTo>
                    <a:pt x="228168" y="50698"/>
                  </a:moveTo>
                  <a:lnTo>
                    <a:pt x="202819" y="50698"/>
                  </a:lnTo>
                  <a:lnTo>
                    <a:pt x="202819" y="76047"/>
                  </a:lnTo>
                  <a:lnTo>
                    <a:pt x="228168" y="76047"/>
                  </a:lnTo>
                  <a:lnTo>
                    <a:pt x="228168" y="50698"/>
                  </a:lnTo>
                  <a:close/>
                </a:path>
                <a:path w="1039495" h="380365">
                  <a:moveTo>
                    <a:pt x="253530" y="228168"/>
                  </a:moveTo>
                  <a:lnTo>
                    <a:pt x="228168" y="228168"/>
                  </a:lnTo>
                  <a:lnTo>
                    <a:pt x="202819" y="228168"/>
                  </a:lnTo>
                  <a:lnTo>
                    <a:pt x="202819" y="253517"/>
                  </a:lnTo>
                  <a:lnTo>
                    <a:pt x="228168" y="253517"/>
                  </a:lnTo>
                  <a:lnTo>
                    <a:pt x="253530" y="253517"/>
                  </a:lnTo>
                  <a:lnTo>
                    <a:pt x="253530" y="228168"/>
                  </a:lnTo>
                  <a:close/>
                </a:path>
                <a:path w="1039495" h="380365">
                  <a:moveTo>
                    <a:pt x="278879" y="126758"/>
                  </a:moveTo>
                  <a:lnTo>
                    <a:pt x="253530" y="126758"/>
                  </a:lnTo>
                  <a:lnTo>
                    <a:pt x="253530" y="152107"/>
                  </a:lnTo>
                  <a:lnTo>
                    <a:pt x="278879" y="152107"/>
                  </a:lnTo>
                  <a:lnTo>
                    <a:pt x="278879" y="126758"/>
                  </a:lnTo>
                  <a:close/>
                </a:path>
                <a:path w="1039495" h="380365">
                  <a:moveTo>
                    <a:pt x="278879" y="76047"/>
                  </a:moveTo>
                  <a:lnTo>
                    <a:pt x="253530" y="76047"/>
                  </a:lnTo>
                  <a:lnTo>
                    <a:pt x="253530" y="101409"/>
                  </a:lnTo>
                  <a:lnTo>
                    <a:pt x="278879" y="101409"/>
                  </a:lnTo>
                  <a:lnTo>
                    <a:pt x="278879" y="76047"/>
                  </a:lnTo>
                  <a:close/>
                </a:path>
                <a:path w="1039495" h="380365">
                  <a:moveTo>
                    <a:pt x="304228" y="50698"/>
                  </a:moveTo>
                  <a:lnTo>
                    <a:pt x="278879" y="50698"/>
                  </a:lnTo>
                  <a:lnTo>
                    <a:pt x="278879" y="76047"/>
                  </a:lnTo>
                  <a:lnTo>
                    <a:pt x="304228" y="76047"/>
                  </a:lnTo>
                  <a:lnTo>
                    <a:pt x="304228" y="50698"/>
                  </a:lnTo>
                  <a:close/>
                </a:path>
                <a:path w="1039495" h="380365">
                  <a:moveTo>
                    <a:pt x="329577" y="278866"/>
                  </a:moveTo>
                  <a:lnTo>
                    <a:pt x="304228" y="278866"/>
                  </a:lnTo>
                  <a:lnTo>
                    <a:pt x="278879" y="278866"/>
                  </a:lnTo>
                  <a:lnTo>
                    <a:pt x="278879" y="304215"/>
                  </a:lnTo>
                  <a:lnTo>
                    <a:pt x="253530" y="304215"/>
                  </a:lnTo>
                  <a:lnTo>
                    <a:pt x="253530" y="329577"/>
                  </a:lnTo>
                  <a:lnTo>
                    <a:pt x="278879" y="329577"/>
                  </a:lnTo>
                  <a:lnTo>
                    <a:pt x="278879" y="380276"/>
                  </a:lnTo>
                  <a:lnTo>
                    <a:pt x="304228" y="380276"/>
                  </a:lnTo>
                  <a:lnTo>
                    <a:pt x="304228" y="354926"/>
                  </a:lnTo>
                  <a:lnTo>
                    <a:pt x="329577" y="354926"/>
                  </a:lnTo>
                  <a:lnTo>
                    <a:pt x="329577" y="329577"/>
                  </a:lnTo>
                  <a:lnTo>
                    <a:pt x="304228" y="329577"/>
                  </a:lnTo>
                  <a:lnTo>
                    <a:pt x="304228" y="304215"/>
                  </a:lnTo>
                  <a:lnTo>
                    <a:pt x="329577" y="304215"/>
                  </a:lnTo>
                  <a:lnTo>
                    <a:pt x="329577" y="278866"/>
                  </a:lnTo>
                  <a:close/>
                </a:path>
                <a:path w="1039495" h="380365">
                  <a:moveTo>
                    <a:pt x="380288" y="278866"/>
                  </a:moveTo>
                  <a:lnTo>
                    <a:pt x="354926" y="278866"/>
                  </a:lnTo>
                  <a:lnTo>
                    <a:pt x="354926" y="304215"/>
                  </a:lnTo>
                  <a:lnTo>
                    <a:pt x="380288" y="304215"/>
                  </a:lnTo>
                  <a:lnTo>
                    <a:pt x="380288" y="278866"/>
                  </a:lnTo>
                  <a:close/>
                </a:path>
                <a:path w="1039495" h="380365">
                  <a:moveTo>
                    <a:pt x="456336" y="253517"/>
                  </a:moveTo>
                  <a:lnTo>
                    <a:pt x="430987" y="253517"/>
                  </a:lnTo>
                  <a:lnTo>
                    <a:pt x="430987" y="228168"/>
                  </a:lnTo>
                  <a:lnTo>
                    <a:pt x="405638" y="228168"/>
                  </a:lnTo>
                  <a:lnTo>
                    <a:pt x="405638" y="278866"/>
                  </a:lnTo>
                  <a:lnTo>
                    <a:pt x="430987" y="278866"/>
                  </a:lnTo>
                  <a:lnTo>
                    <a:pt x="456336" y="278866"/>
                  </a:lnTo>
                  <a:lnTo>
                    <a:pt x="456336" y="253517"/>
                  </a:lnTo>
                  <a:close/>
                </a:path>
                <a:path w="1039495" h="380365">
                  <a:moveTo>
                    <a:pt x="481698" y="101409"/>
                  </a:moveTo>
                  <a:lnTo>
                    <a:pt x="456336" y="101409"/>
                  </a:lnTo>
                  <a:lnTo>
                    <a:pt x="456336" y="126758"/>
                  </a:lnTo>
                  <a:lnTo>
                    <a:pt x="481698" y="126758"/>
                  </a:lnTo>
                  <a:lnTo>
                    <a:pt x="481698" y="101409"/>
                  </a:lnTo>
                  <a:close/>
                </a:path>
                <a:path w="1039495" h="380365">
                  <a:moveTo>
                    <a:pt x="532396" y="152107"/>
                  </a:moveTo>
                  <a:lnTo>
                    <a:pt x="507047" y="152107"/>
                  </a:lnTo>
                  <a:lnTo>
                    <a:pt x="481698" y="152107"/>
                  </a:lnTo>
                  <a:lnTo>
                    <a:pt x="481698" y="177457"/>
                  </a:lnTo>
                  <a:lnTo>
                    <a:pt x="456336" y="177457"/>
                  </a:lnTo>
                  <a:lnTo>
                    <a:pt x="430987" y="177457"/>
                  </a:lnTo>
                  <a:lnTo>
                    <a:pt x="430987" y="152107"/>
                  </a:lnTo>
                  <a:lnTo>
                    <a:pt x="405638" y="152107"/>
                  </a:lnTo>
                  <a:lnTo>
                    <a:pt x="405638" y="126758"/>
                  </a:lnTo>
                  <a:lnTo>
                    <a:pt x="430987" y="126758"/>
                  </a:lnTo>
                  <a:lnTo>
                    <a:pt x="430987" y="76047"/>
                  </a:lnTo>
                  <a:lnTo>
                    <a:pt x="405638" y="76047"/>
                  </a:lnTo>
                  <a:lnTo>
                    <a:pt x="405638" y="50698"/>
                  </a:lnTo>
                  <a:lnTo>
                    <a:pt x="380288" y="50698"/>
                  </a:lnTo>
                  <a:lnTo>
                    <a:pt x="354926" y="50698"/>
                  </a:lnTo>
                  <a:lnTo>
                    <a:pt x="354926" y="76047"/>
                  </a:lnTo>
                  <a:lnTo>
                    <a:pt x="380288" y="76047"/>
                  </a:lnTo>
                  <a:lnTo>
                    <a:pt x="380288" y="126758"/>
                  </a:lnTo>
                  <a:lnTo>
                    <a:pt x="354926" y="126758"/>
                  </a:lnTo>
                  <a:lnTo>
                    <a:pt x="354926" y="76047"/>
                  </a:lnTo>
                  <a:lnTo>
                    <a:pt x="329577" y="76047"/>
                  </a:lnTo>
                  <a:lnTo>
                    <a:pt x="304228" y="76047"/>
                  </a:lnTo>
                  <a:lnTo>
                    <a:pt x="304228" y="101409"/>
                  </a:lnTo>
                  <a:lnTo>
                    <a:pt x="278879" y="101409"/>
                  </a:lnTo>
                  <a:lnTo>
                    <a:pt x="278879" y="126758"/>
                  </a:lnTo>
                  <a:lnTo>
                    <a:pt x="304228" y="126758"/>
                  </a:lnTo>
                  <a:lnTo>
                    <a:pt x="304228" y="152107"/>
                  </a:lnTo>
                  <a:lnTo>
                    <a:pt x="329577" y="152107"/>
                  </a:lnTo>
                  <a:lnTo>
                    <a:pt x="354926" y="152107"/>
                  </a:lnTo>
                  <a:lnTo>
                    <a:pt x="354926" y="202806"/>
                  </a:lnTo>
                  <a:lnTo>
                    <a:pt x="329577" y="202806"/>
                  </a:lnTo>
                  <a:lnTo>
                    <a:pt x="329577" y="177457"/>
                  </a:lnTo>
                  <a:lnTo>
                    <a:pt x="304228" y="177457"/>
                  </a:lnTo>
                  <a:lnTo>
                    <a:pt x="304228" y="152107"/>
                  </a:lnTo>
                  <a:lnTo>
                    <a:pt x="278879" y="152107"/>
                  </a:lnTo>
                  <a:lnTo>
                    <a:pt x="278879" y="177457"/>
                  </a:lnTo>
                  <a:lnTo>
                    <a:pt x="253530" y="177457"/>
                  </a:lnTo>
                  <a:lnTo>
                    <a:pt x="228168" y="177457"/>
                  </a:lnTo>
                  <a:lnTo>
                    <a:pt x="202819" y="177457"/>
                  </a:lnTo>
                  <a:lnTo>
                    <a:pt x="177469" y="177457"/>
                  </a:lnTo>
                  <a:lnTo>
                    <a:pt x="177469" y="202806"/>
                  </a:lnTo>
                  <a:lnTo>
                    <a:pt x="152120" y="202806"/>
                  </a:lnTo>
                  <a:lnTo>
                    <a:pt x="152120" y="228168"/>
                  </a:lnTo>
                  <a:lnTo>
                    <a:pt x="177469" y="228168"/>
                  </a:lnTo>
                  <a:lnTo>
                    <a:pt x="202819" y="228168"/>
                  </a:lnTo>
                  <a:lnTo>
                    <a:pt x="202819" y="202806"/>
                  </a:lnTo>
                  <a:lnTo>
                    <a:pt x="228168" y="202806"/>
                  </a:lnTo>
                  <a:lnTo>
                    <a:pt x="253530" y="202806"/>
                  </a:lnTo>
                  <a:lnTo>
                    <a:pt x="278879" y="202806"/>
                  </a:lnTo>
                  <a:lnTo>
                    <a:pt x="304228" y="202806"/>
                  </a:lnTo>
                  <a:lnTo>
                    <a:pt x="304228" y="253517"/>
                  </a:lnTo>
                  <a:lnTo>
                    <a:pt x="329577" y="253517"/>
                  </a:lnTo>
                  <a:lnTo>
                    <a:pt x="329577" y="278866"/>
                  </a:lnTo>
                  <a:lnTo>
                    <a:pt x="354926" y="278866"/>
                  </a:lnTo>
                  <a:lnTo>
                    <a:pt x="354926" y="253517"/>
                  </a:lnTo>
                  <a:lnTo>
                    <a:pt x="380288" y="253517"/>
                  </a:lnTo>
                  <a:lnTo>
                    <a:pt x="380288" y="228168"/>
                  </a:lnTo>
                  <a:lnTo>
                    <a:pt x="405638" y="228168"/>
                  </a:lnTo>
                  <a:lnTo>
                    <a:pt x="405638" y="202806"/>
                  </a:lnTo>
                  <a:lnTo>
                    <a:pt x="430987" y="202806"/>
                  </a:lnTo>
                  <a:lnTo>
                    <a:pt x="430987" y="228168"/>
                  </a:lnTo>
                  <a:lnTo>
                    <a:pt x="456336" y="228168"/>
                  </a:lnTo>
                  <a:lnTo>
                    <a:pt x="456336" y="253517"/>
                  </a:lnTo>
                  <a:lnTo>
                    <a:pt x="481698" y="253517"/>
                  </a:lnTo>
                  <a:lnTo>
                    <a:pt x="507047" y="253517"/>
                  </a:lnTo>
                  <a:lnTo>
                    <a:pt x="507047" y="177457"/>
                  </a:lnTo>
                  <a:lnTo>
                    <a:pt x="532396" y="177457"/>
                  </a:lnTo>
                  <a:lnTo>
                    <a:pt x="532396" y="152107"/>
                  </a:lnTo>
                  <a:close/>
                </a:path>
                <a:path w="1039495" h="380365">
                  <a:moveTo>
                    <a:pt x="557745" y="304215"/>
                  </a:moveTo>
                  <a:lnTo>
                    <a:pt x="532396" y="304215"/>
                  </a:lnTo>
                  <a:lnTo>
                    <a:pt x="532396" y="253517"/>
                  </a:lnTo>
                  <a:lnTo>
                    <a:pt x="507047" y="253517"/>
                  </a:lnTo>
                  <a:lnTo>
                    <a:pt x="507047" y="304215"/>
                  </a:lnTo>
                  <a:lnTo>
                    <a:pt x="481698" y="304215"/>
                  </a:lnTo>
                  <a:lnTo>
                    <a:pt x="481698" y="278866"/>
                  </a:lnTo>
                  <a:lnTo>
                    <a:pt x="456336" y="278866"/>
                  </a:lnTo>
                  <a:lnTo>
                    <a:pt x="456336" y="304215"/>
                  </a:lnTo>
                  <a:lnTo>
                    <a:pt x="430987" y="304215"/>
                  </a:lnTo>
                  <a:lnTo>
                    <a:pt x="405638" y="304215"/>
                  </a:lnTo>
                  <a:lnTo>
                    <a:pt x="405638" y="329577"/>
                  </a:lnTo>
                  <a:lnTo>
                    <a:pt x="380288" y="329577"/>
                  </a:lnTo>
                  <a:lnTo>
                    <a:pt x="354926" y="329577"/>
                  </a:lnTo>
                  <a:lnTo>
                    <a:pt x="354926" y="354926"/>
                  </a:lnTo>
                  <a:lnTo>
                    <a:pt x="380288" y="354926"/>
                  </a:lnTo>
                  <a:lnTo>
                    <a:pt x="380288" y="380276"/>
                  </a:lnTo>
                  <a:lnTo>
                    <a:pt x="405638" y="380276"/>
                  </a:lnTo>
                  <a:lnTo>
                    <a:pt x="430987" y="380276"/>
                  </a:lnTo>
                  <a:lnTo>
                    <a:pt x="430987" y="354926"/>
                  </a:lnTo>
                  <a:lnTo>
                    <a:pt x="456336" y="354926"/>
                  </a:lnTo>
                  <a:lnTo>
                    <a:pt x="481698" y="354926"/>
                  </a:lnTo>
                  <a:lnTo>
                    <a:pt x="481698" y="329577"/>
                  </a:lnTo>
                  <a:lnTo>
                    <a:pt x="507047" y="329577"/>
                  </a:lnTo>
                  <a:lnTo>
                    <a:pt x="532396" y="329577"/>
                  </a:lnTo>
                  <a:lnTo>
                    <a:pt x="532396" y="354926"/>
                  </a:lnTo>
                  <a:lnTo>
                    <a:pt x="557745" y="354926"/>
                  </a:lnTo>
                  <a:lnTo>
                    <a:pt x="557745" y="304215"/>
                  </a:lnTo>
                  <a:close/>
                </a:path>
                <a:path w="1039495" h="380365">
                  <a:moveTo>
                    <a:pt x="583095" y="278866"/>
                  </a:moveTo>
                  <a:lnTo>
                    <a:pt x="557745" y="278866"/>
                  </a:lnTo>
                  <a:lnTo>
                    <a:pt x="557745" y="304215"/>
                  </a:lnTo>
                  <a:lnTo>
                    <a:pt x="583095" y="304215"/>
                  </a:lnTo>
                  <a:lnTo>
                    <a:pt x="583095" y="278866"/>
                  </a:lnTo>
                  <a:close/>
                </a:path>
                <a:path w="1039495" h="380365">
                  <a:moveTo>
                    <a:pt x="633806" y="329577"/>
                  </a:moveTo>
                  <a:lnTo>
                    <a:pt x="608457" y="329577"/>
                  </a:lnTo>
                  <a:lnTo>
                    <a:pt x="608457" y="304215"/>
                  </a:lnTo>
                  <a:lnTo>
                    <a:pt x="583095" y="304215"/>
                  </a:lnTo>
                  <a:lnTo>
                    <a:pt x="583095" y="354926"/>
                  </a:lnTo>
                  <a:lnTo>
                    <a:pt x="608457" y="354926"/>
                  </a:lnTo>
                  <a:lnTo>
                    <a:pt x="633806" y="354926"/>
                  </a:lnTo>
                  <a:lnTo>
                    <a:pt x="633806" y="329577"/>
                  </a:lnTo>
                  <a:close/>
                </a:path>
                <a:path w="1039495" h="380365">
                  <a:moveTo>
                    <a:pt x="633806" y="228168"/>
                  </a:moveTo>
                  <a:lnTo>
                    <a:pt x="608457" y="228168"/>
                  </a:lnTo>
                  <a:lnTo>
                    <a:pt x="608457" y="253517"/>
                  </a:lnTo>
                  <a:lnTo>
                    <a:pt x="633806" y="253517"/>
                  </a:lnTo>
                  <a:lnTo>
                    <a:pt x="633806" y="228168"/>
                  </a:lnTo>
                  <a:close/>
                </a:path>
                <a:path w="1039495" h="380365">
                  <a:moveTo>
                    <a:pt x="633806" y="50698"/>
                  </a:moveTo>
                  <a:lnTo>
                    <a:pt x="608457" y="50698"/>
                  </a:lnTo>
                  <a:lnTo>
                    <a:pt x="608457" y="76047"/>
                  </a:lnTo>
                  <a:lnTo>
                    <a:pt x="583095" y="76047"/>
                  </a:lnTo>
                  <a:lnTo>
                    <a:pt x="583095" y="101409"/>
                  </a:lnTo>
                  <a:lnTo>
                    <a:pt x="608457" y="101409"/>
                  </a:lnTo>
                  <a:lnTo>
                    <a:pt x="633806" y="101409"/>
                  </a:lnTo>
                  <a:lnTo>
                    <a:pt x="633806" y="50698"/>
                  </a:lnTo>
                  <a:close/>
                </a:path>
                <a:path w="1039495" h="380365">
                  <a:moveTo>
                    <a:pt x="659155" y="202806"/>
                  </a:moveTo>
                  <a:lnTo>
                    <a:pt x="633806" y="202806"/>
                  </a:lnTo>
                  <a:lnTo>
                    <a:pt x="633806" y="228168"/>
                  </a:lnTo>
                  <a:lnTo>
                    <a:pt x="659155" y="228168"/>
                  </a:lnTo>
                  <a:lnTo>
                    <a:pt x="659155" y="202806"/>
                  </a:lnTo>
                  <a:close/>
                </a:path>
                <a:path w="1039495" h="380365">
                  <a:moveTo>
                    <a:pt x="785914" y="177457"/>
                  </a:moveTo>
                  <a:lnTo>
                    <a:pt x="760564" y="177457"/>
                  </a:lnTo>
                  <a:lnTo>
                    <a:pt x="760564" y="202806"/>
                  </a:lnTo>
                  <a:lnTo>
                    <a:pt x="785914" y="202806"/>
                  </a:lnTo>
                  <a:lnTo>
                    <a:pt x="785914" y="177457"/>
                  </a:lnTo>
                  <a:close/>
                </a:path>
                <a:path w="1039495" h="380365">
                  <a:moveTo>
                    <a:pt x="811263" y="152107"/>
                  </a:moveTo>
                  <a:lnTo>
                    <a:pt x="785914" y="152107"/>
                  </a:lnTo>
                  <a:lnTo>
                    <a:pt x="785914" y="177457"/>
                  </a:lnTo>
                  <a:lnTo>
                    <a:pt x="811263" y="177457"/>
                  </a:lnTo>
                  <a:lnTo>
                    <a:pt x="811263" y="152107"/>
                  </a:lnTo>
                  <a:close/>
                </a:path>
                <a:path w="1039495" h="380365">
                  <a:moveTo>
                    <a:pt x="988733" y="126758"/>
                  </a:moveTo>
                  <a:lnTo>
                    <a:pt x="963383" y="126758"/>
                  </a:lnTo>
                  <a:lnTo>
                    <a:pt x="938022" y="126758"/>
                  </a:lnTo>
                  <a:lnTo>
                    <a:pt x="938022" y="152107"/>
                  </a:lnTo>
                  <a:lnTo>
                    <a:pt x="963383" y="152107"/>
                  </a:lnTo>
                  <a:lnTo>
                    <a:pt x="988733" y="152107"/>
                  </a:lnTo>
                  <a:lnTo>
                    <a:pt x="988733" y="126758"/>
                  </a:lnTo>
                  <a:close/>
                </a:path>
                <a:path w="1039495" h="380365">
                  <a:moveTo>
                    <a:pt x="1039431" y="228168"/>
                  </a:moveTo>
                  <a:lnTo>
                    <a:pt x="1014082" y="228168"/>
                  </a:lnTo>
                  <a:lnTo>
                    <a:pt x="1014082" y="278866"/>
                  </a:lnTo>
                  <a:lnTo>
                    <a:pt x="1039431" y="278866"/>
                  </a:lnTo>
                  <a:lnTo>
                    <a:pt x="1039431" y="228168"/>
                  </a:lnTo>
                  <a:close/>
                </a:path>
                <a:path w="1039495" h="380365">
                  <a:moveTo>
                    <a:pt x="1039431" y="101409"/>
                  </a:moveTo>
                  <a:lnTo>
                    <a:pt x="1014082" y="101409"/>
                  </a:lnTo>
                  <a:lnTo>
                    <a:pt x="1014082" y="177457"/>
                  </a:lnTo>
                  <a:lnTo>
                    <a:pt x="988733" y="177457"/>
                  </a:lnTo>
                  <a:lnTo>
                    <a:pt x="988733" y="202806"/>
                  </a:lnTo>
                  <a:lnTo>
                    <a:pt x="1014082" y="202806"/>
                  </a:lnTo>
                  <a:lnTo>
                    <a:pt x="1039431" y="202806"/>
                  </a:lnTo>
                  <a:lnTo>
                    <a:pt x="1039431" y="1014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308734"/>
              <a:ext cx="1039494" cy="532765"/>
            </a:xfrm>
            <a:custGeom>
              <a:avLst/>
              <a:gdLst/>
              <a:ahLst/>
              <a:cxnLst/>
              <a:rect l="l" t="t" r="r" b="b"/>
              <a:pathLst>
                <a:path w="1039495" h="532765">
                  <a:moveTo>
                    <a:pt x="25361" y="304228"/>
                  </a:moveTo>
                  <a:lnTo>
                    <a:pt x="0" y="304228"/>
                  </a:lnTo>
                  <a:lnTo>
                    <a:pt x="0" y="329577"/>
                  </a:lnTo>
                  <a:lnTo>
                    <a:pt x="25361" y="329577"/>
                  </a:lnTo>
                  <a:lnTo>
                    <a:pt x="25361" y="304228"/>
                  </a:lnTo>
                  <a:close/>
                </a:path>
                <a:path w="1039495" h="532765">
                  <a:moveTo>
                    <a:pt x="50711" y="380288"/>
                  </a:moveTo>
                  <a:lnTo>
                    <a:pt x="25361" y="380288"/>
                  </a:lnTo>
                  <a:lnTo>
                    <a:pt x="0" y="380288"/>
                  </a:lnTo>
                  <a:lnTo>
                    <a:pt x="0" y="456336"/>
                  </a:lnTo>
                  <a:lnTo>
                    <a:pt x="25361" y="456336"/>
                  </a:lnTo>
                  <a:lnTo>
                    <a:pt x="25361" y="405638"/>
                  </a:lnTo>
                  <a:lnTo>
                    <a:pt x="50711" y="405638"/>
                  </a:lnTo>
                  <a:lnTo>
                    <a:pt x="50711" y="380288"/>
                  </a:lnTo>
                  <a:close/>
                </a:path>
                <a:path w="1039495" h="532765">
                  <a:moveTo>
                    <a:pt x="76060" y="405638"/>
                  </a:moveTo>
                  <a:lnTo>
                    <a:pt x="50711" y="405638"/>
                  </a:lnTo>
                  <a:lnTo>
                    <a:pt x="50711" y="430987"/>
                  </a:lnTo>
                  <a:lnTo>
                    <a:pt x="76060" y="430987"/>
                  </a:lnTo>
                  <a:lnTo>
                    <a:pt x="76060" y="405638"/>
                  </a:lnTo>
                  <a:close/>
                </a:path>
                <a:path w="1039495" h="532765">
                  <a:moveTo>
                    <a:pt x="76060" y="278879"/>
                  </a:moveTo>
                  <a:lnTo>
                    <a:pt x="50711" y="278879"/>
                  </a:lnTo>
                  <a:lnTo>
                    <a:pt x="25361" y="278879"/>
                  </a:lnTo>
                  <a:lnTo>
                    <a:pt x="25361" y="304228"/>
                  </a:lnTo>
                  <a:lnTo>
                    <a:pt x="50711" y="304228"/>
                  </a:lnTo>
                  <a:lnTo>
                    <a:pt x="76060" y="304228"/>
                  </a:lnTo>
                  <a:lnTo>
                    <a:pt x="76060" y="278879"/>
                  </a:lnTo>
                  <a:close/>
                </a:path>
                <a:path w="1039495" h="532765">
                  <a:moveTo>
                    <a:pt x="101409" y="481685"/>
                  </a:moveTo>
                  <a:lnTo>
                    <a:pt x="76060" y="481685"/>
                  </a:lnTo>
                  <a:lnTo>
                    <a:pt x="76060" y="456336"/>
                  </a:lnTo>
                  <a:lnTo>
                    <a:pt x="50711" y="456336"/>
                  </a:lnTo>
                  <a:lnTo>
                    <a:pt x="25361" y="456336"/>
                  </a:lnTo>
                  <a:lnTo>
                    <a:pt x="25361" y="481685"/>
                  </a:lnTo>
                  <a:lnTo>
                    <a:pt x="0" y="481685"/>
                  </a:lnTo>
                  <a:lnTo>
                    <a:pt x="0" y="507047"/>
                  </a:lnTo>
                  <a:lnTo>
                    <a:pt x="25361" y="507047"/>
                  </a:lnTo>
                  <a:lnTo>
                    <a:pt x="50711" y="507047"/>
                  </a:lnTo>
                  <a:lnTo>
                    <a:pt x="76060" y="507047"/>
                  </a:lnTo>
                  <a:lnTo>
                    <a:pt x="76060" y="532396"/>
                  </a:lnTo>
                  <a:lnTo>
                    <a:pt x="101409" y="532396"/>
                  </a:lnTo>
                  <a:lnTo>
                    <a:pt x="101409" y="481685"/>
                  </a:lnTo>
                  <a:close/>
                </a:path>
                <a:path w="1039495" h="532765">
                  <a:moveTo>
                    <a:pt x="101409" y="304228"/>
                  </a:moveTo>
                  <a:lnTo>
                    <a:pt x="76060" y="304228"/>
                  </a:lnTo>
                  <a:lnTo>
                    <a:pt x="76060" y="329577"/>
                  </a:lnTo>
                  <a:lnTo>
                    <a:pt x="101409" y="329577"/>
                  </a:lnTo>
                  <a:lnTo>
                    <a:pt x="101409" y="304228"/>
                  </a:lnTo>
                  <a:close/>
                </a:path>
                <a:path w="1039495" h="532765">
                  <a:moveTo>
                    <a:pt x="126758" y="405638"/>
                  </a:moveTo>
                  <a:lnTo>
                    <a:pt x="101409" y="405638"/>
                  </a:lnTo>
                  <a:lnTo>
                    <a:pt x="101409" y="456336"/>
                  </a:lnTo>
                  <a:lnTo>
                    <a:pt x="126758" y="456336"/>
                  </a:lnTo>
                  <a:lnTo>
                    <a:pt x="126758" y="405638"/>
                  </a:lnTo>
                  <a:close/>
                </a:path>
                <a:path w="1039495" h="532765">
                  <a:moveTo>
                    <a:pt x="177469" y="481685"/>
                  </a:moveTo>
                  <a:lnTo>
                    <a:pt x="152120" y="481685"/>
                  </a:lnTo>
                  <a:lnTo>
                    <a:pt x="152120" y="456336"/>
                  </a:lnTo>
                  <a:lnTo>
                    <a:pt x="126758" y="456336"/>
                  </a:lnTo>
                  <a:lnTo>
                    <a:pt x="126758" y="507047"/>
                  </a:lnTo>
                  <a:lnTo>
                    <a:pt x="152120" y="507047"/>
                  </a:lnTo>
                  <a:lnTo>
                    <a:pt x="177469" y="507047"/>
                  </a:lnTo>
                  <a:lnTo>
                    <a:pt x="177469" y="481685"/>
                  </a:lnTo>
                  <a:close/>
                </a:path>
                <a:path w="1039495" h="532765">
                  <a:moveTo>
                    <a:pt x="202819" y="430987"/>
                  </a:moveTo>
                  <a:lnTo>
                    <a:pt x="177469" y="430987"/>
                  </a:lnTo>
                  <a:lnTo>
                    <a:pt x="152120" y="430987"/>
                  </a:lnTo>
                  <a:lnTo>
                    <a:pt x="152120" y="456336"/>
                  </a:lnTo>
                  <a:lnTo>
                    <a:pt x="177469" y="456336"/>
                  </a:lnTo>
                  <a:lnTo>
                    <a:pt x="177469" y="481685"/>
                  </a:lnTo>
                  <a:lnTo>
                    <a:pt x="202819" y="481685"/>
                  </a:lnTo>
                  <a:lnTo>
                    <a:pt x="202819" y="430987"/>
                  </a:lnTo>
                  <a:close/>
                </a:path>
                <a:path w="1039495" h="532765">
                  <a:moveTo>
                    <a:pt x="253530" y="380288"/>
                  </a:moveTo>
                  <a:lnTo>
                    <a:pt x="228168" y="380288"/>
                  </a:lnTo>
                  <a:lnTo>
                    <a:pt x="228168" y="354926"/>
                  </a:lnTo>
                  <a:lnTo>
                    <a:pt x="202819" y="354926"/>
                  </a:lnTo>
                  <a:lnTo>
                    <a:pt x="202819" y="380288"/>
                  </a:lnTo>
                  <a:lnTo>
                    <a:pt x="177469" y="380288"/>
                  </a:lnTo>
                  <a:lnTo>
                    <a:pt x="152120" y="380288"/>
                  </a:lnTo>
                  <a:lnTo>
                    <a:pt x="152120" y="354926"/>
                  </a:lnTo>
                  <a:lnTo>
                    <a:pt x="177469" y="354926"/>
                  </a:lnTo>
                  <a:lnTo>
                    <a:pt x="202819" y="354926"/>
                  </a:lnTo>
                  <a:lnTo>
                    <a:pt x="202819" y="329577"/>
                  </a:lnTo>
                  <a:lnTo>
                    <a:pt x="177469" y="329577"/>
                  </a:lnTo>
                  <a:lnTo>
                    <a:pt x="152120" y="329577"/>
                  </a:lnTo>
                  <a:lnTo>
                    <a:pt x="126758" y="329577"/>
                  </a:lnTo>
                  <a:lnTo>
                    <a:pt x="126758" y="405638"/>
                  </a:lnTo>
                  <a:lnTo>
                    <a:pt x="152120" y="405638"/>
                  </a:lnTo>
                  <a:lnTo>
                    <a:pt x="177469" y="405638"/>
                  </a:lnTo>
                  <a:lnTo>
                    <a:pt x="202819" y="405638"/>
                  </a:lnTo>
                  <a:lnTo>
                    <a:pt x="202819" y="430987"/>
                  </a:lnTo>
                  <a:lnTo>
                    <a:pt x="228168" y="430987"/>
                  </a:lnTo>
                  <a:lnTo>
                    <a:pt x="228168" y="405638"/>
                  </a:lnTo>
                  <a:lnTo>
                    <a:pt x="253530" y="405638"/>
                  </a:lnTo>
                  <a:lnTo>
                    <a:pt x="253530" y="380288"/>
                  </a:lnTo>
                  <a:close/>
                </a:path>
                <a:path w="1039495" h="532765">
                  <a:moveTo>
                    <a:pt x="253530" y="202819"/>
                  </a:moveTo>
                  <a:lnTo>
                    <a:pt x="228168" y="202819"/>
                  </a:lnTo>
                  <a:lnTo>
                    <a:pt x="202819" y="202819"/>
                  </a:lnTo>
                  <a:lnTo>
                    <a:pt x="177469" y="202819"/>
                  </a:lnTo>
                  <a:lnTo>
                    <a:pt x="177469" y="228168"/>
                  </a:lnTo>
                  <a:lnTo>
                    <a:pt x="202819" y="228168"/>
                  </a:lnTo>
                  <a:lnTo>
                    <a:pt x="202819" y="253530"/>
                  </a:lnTo>
                  <a:lnTo>
                    <a:pt x="177469" y="253530"/>
                  </a:lnTo>
                  <a:lnTo>
                    <a:pt x="177469" y="278879"/>
                  </a:lnTo>
                  <a:lnTo>
                    <a:pt x="152120" y="278879"/>
                  </a:lnTo>
                  <a:lnTo>
                    <a:pt x="152120" y="304228"/>
                  </a:lnTo>
                  <a:lnTo>
                    <a:pt x="177469" y="304228"/>
                  </a:lnTo>
                  <a:lnTo>
                    <a:pt x="202819" y="304228"/>
                  </a:lnTo>
                  <a:lnTo>
                    <a:pt x="202819" y="329577"/>
                  </a:lnTo>
                  <a:lnTo>
                    <a:pt x="228168" y="329577"/>
                  </a:lnTo>
                  <a:lnTo>
                    <a:pt x="228168" y="354926"/>
                  </a:lnTo>
                  <a:lnTo>
                    <a:pt x="253530" y="354926"/>
                  </a:lnTo>
                  <a:lnTo>
                    <a:pt x="253530" y="253530"/>
                  </a:lnTo>
                  <a:lnTo>
                    <a:pt x="228168" y="253530"/>
                  </a:lnTo>
                  <a:lnTo>
                    <a:pt x="228168" y="228168"/>
                  </a:lnTo>
                  <a:lnTo>
                    <a:pt x="253530" y="228168"/>
                  </a:lnTo>
                  <a:lnTo>
                    <a:pt x="253530" y="202819"/>
                  </a:lnTo>
                  <a:close/>
                </a:path>
                <a:path w="1039495" h="532765">
                  <a:moveTo>
                    <a:pt x="278879" y="481685"/>
                  </a:moveTo>
                  <a:lnTo>
                    <a:pt x="253530" y="481685"/>
                  </a:lnTo>
                  <a:lnTo>
                    <a:pt x="253530" y="532396"/>
                  </a:lnTo>
                  <a:lnTo>
                    <a:pt x="278879" y="532396"/>
                  </a:lnTo>
                  <a:lnTo>
                    <a:pt x="278879" y="481685"/>
                  </a:lnTo>
                  <a:close/>
                </a:path>
                <a:path w="1039495" h="532765">
                  <a:moveTo>
                    <a:pt x="278879" y="354926"/>
                  </a:moveTo>
                  <a:lnTo>
                    <a:pt x="253530" y="354926"/>
                  </a:lnTo>
                  <a:lnTo>
                    <a:pt x="253530" y="380288"/>
                  </a:lnTo>
                  <a:lnTo>
                    <a:pt x="278879" y="380288"/>
                  </a:lnTo>
                  <a:lnTo>
                    <a:pt x="278879" y="354926"/>
                  </a:lnTo>
                  <a:close/>
                </a:path>
                <a:path w="1039495" h="532765">
                  <a:moveTo>
                    <a:pt x="304228" y="380288"/>
                  </a:moveTo>
                  <a:lnTo>
                    <a:pt x="278879" y="380288"/>
                  </a:lnTo>
                  <a:lnTo>
                    <a:pt x="278879" y="405638"/>
                  </a:lnTo>
                  <a:lnTo>
                    <a:pt x="304228" y="405638"/>
                  </a:lnTo>
                  <a:lnTo>
                    <a:pt x="304228" y="380288"/>
                  </a:lnTo>
                  <a:close/>
                </a:path>
                <a:path w="1039495" h="532765">
                  <a:moveTo>
                    <a:pt x="304228" y="329577"/>
                  </a:moveTo>
                  <a:lnTo>
                    <a:pt x="278879" y="329577"/>
                  </a:lnTo>
                  <a:lnTo>
                    <a:pt x="278879" y="354926"/>
                  </a:lnTo>
                  <a:lnTo>
                    <a:pt x="304228" y="354926"/>
                  </a:lnTo>
                  <a:lnTo>
                    <a:pt x="304228" y="329577"/>
                  </a:lnTo>
                  <a:close/>
                </a:path>
                <a:path w="1039495" h="532765">
                  <a:moveTo>
                    <a:pt x="380288" y="304228"/>
                  </a:moveTo>
                  <a:lnTo>
                    <a:pt x="354926" y="304228"/>
                  </a:lnTo>
                  <a:lnTo>
                    <a:pt x="329577" y="304228"/>
                  </a:lnTo>
                  <a:lnTo>
                    <a:pt x="329577" y="329577"/>
                  </a:lnTo>
                  <a:lnTo>
                    <a:pt x="354926" y="329577"/>
                  </a:lnTo>
                  <a:lnTo>
                    <a:pt x="380288" y="329577"/>
                  </a:lnTo>
                  <a:lnTo>
                    <a:pt x="380288" y="304228"/>
                  </a:lnTo>
                  <a:close/>
                </a:path>
                <a:path w="1039495" h="532765">
                  <a:moveTo>
                    <a:pt x="507047" y="278879"/>
                  </a:moveTo>
                  <a:lnTo>
                    <a:pt x="481698" y="278879"/>
                  </a:lnTo>
                  <a:lnTo>
                    <a:pt x="481698" y="304228"/>
                  </a:lnTo>
                  <a:lnTo>
                    <a:pt x="456336" y="304228"/>
                  </a:lnTo>
                  <a:lnTo>
                    <a:pt x="430987" y="304228"/>
                  </a:lnTo>
                  <a:lnTo>
                    <a:pt x="430987" y="329577"/>
                  </a:lnTo>
                  <a:lnTo>
                    <a:pt x="456336" y="329577"/>
                  </a:lnTo>
                  <a:lnTo>
                    <a:pt x="456336" y="354926"/>
                  </a:lnTo>
                  <a:lnTo>
                    <a:pt x="481698" y="354926"/>
                  </a:lnTo>
                  <a:lnTo>
                    <a:pt x="481698" y="329577"/>
                  </a:lnTo>
                  <a:lnTo>
                    <a:pt x="507047" y="329577"/>
                  </a:lnTo>
                  <a:lnTo>
                    <a:pt x="507047" y="278879"/>
                  </a:lnTo>
                  <a:close/>
                </a:path>
                <a:path w="1039495" h="532765">
                  <a:moveTo>
                    <a:pt x="583095" y="354926"/>
                  </a:moveTo>
                  <a:lnTo>
                    <a:pt x="557745" y="354926"/>
                  </a:lnTo>
                  <a:lnTo>
                    <a:pt x="557745" y="329577"/>
                  </a:lnTo>
                  <a:lnTo>
                    <a:pt x="532396" y="329577"/>
                  </a:lnTo>
                  <a:lnTo>
                    <a:pt x="532396" y="354926"/>
                  </a:lnTo>
                  <a:lnTo>
                    <a:pt x="507047" y="354926"/>
                  </a:lnTo>
                  <a:lnTo>
                    <a:pt x="507047" y="380288"/>
                  </a:lnTo>
                  <a:lnTo>
                    <a:pt x="481698" y="380288"/>
                  </a:lnTo>
                  <a:lnTo>
                    <a:pt x="481698" y="405638"/>
                  </a:lnTo>
                  <a:lnTo>
                    <a:pt x="507047" y="405638"/>
                  </a:lnTo>
                  <a:lnTo>
                    <a:pt x="507047" y="456336"/>
                  </a:lnTo>
                  <a:lnTo>
                    <a:pt x="532396" y="456336"/>
                  </a:lnTo>
                  <a:lnTo>
                    <a:pt x="532396" y="430987"/>
                  </a:lnTo>
                  <a:lnTo>
                    <a:pt x="557745" y="430987"/>
                  </a:lnTo>
                  <a:lnTo>
                    <a:pt x="557745" y="405638"/>
                  </a:lnTo>
                  <a:lnTo>
                    <a:pt x="532396" y="405638"/>
                  </a:lnTo>
                  <a:lnTo>
                    <a:pt x="532396" y="380288"/>
                  </a:lnTo>
                  <a:lnTo>
                    <a:pt x="557745" y="380288"/>
                  </a:lnTo>
                  <a:lnTo>
                    <a:pt x="583095" y="380288"/>
                  </a:lnTo>
                  <a:lnTo>
                    <a:pt x="583095" y="354926"/>
                  </a:lnTo>
                  <a:close/>
                </a:path>
                <a:path w="1039495" h="532765">
                  <a:moveTo>
                    <a:pt x="608457" y="304228"/>
                  </a:moveTo>
                  <a:lnTo>
                    <a:pt x="583095" y="304228"/>
                  </a:lnTo>
                  <a:lnTo>
                    <a:pt x="583095" y="278879"/>
                  </a:lnTo>
                  <a:lnTo>
                    <a:pt x="557745" y="278879"/>
                  </a:lnTo>
                  <a:lnTo>
                    <a:pt x="557745" y="329577"/>
                  </a:lnTo>
                  <a:lnTo>
                    <a:pt x="583095" y="329577"/>
                  </a:lnTo>
                  <a:lnTo>
                    <a:pt x="583095" y="354926"/>
                  </a:lnTo>
                  <a:lnTo>
                    <a:pt x="608457" y="354926"/>
                  </a:lnTo>
                  <a:lnTo>
                    <a:pt x="608457" y="304228"/>
                  </a:lnTo>
                  <a:close/>
                </a:path>
                <a:path w="1039495" h="532765">
                  <a:moveTo>
                    <a:pt x="633806" y="76060"/>
                  </a:moveTo>
                  <a:lnTo>
                    <a:pt x="608457" y="76060"/>
                  </a:lnTo>
                  <a:lnTo>
                    <a:pt x="583095" y="76060"/>
                  </a:lnTo>
                  <a:lnTo>
                    <a:pt x="583095" y="25361"/>
                  </a:lnTo>
                  <a:lnTo>
                    <a:pt x="557745" y="25361"/>
                  </a:lnTo>
                  <a:lnTo>
                    <a:pt x="557745" y="0"/>
                  </a:lnTo>
                  <a:lnTo>
                    <a:pt x="532396" y="0"/>
                  </a:lnTo>
                  <a:lnTo>
                    <a:pt x="532396" y="25361"/>
                  </a:lnTo>
                  <a:lnTo>
                    <a:pt x="507047" y="25361"/>
                  </a:lnTo>
                  <a:lnTo>
                    <a:pt x="507047" y="50711"/>
                  </a:lnTo>
                  <a:lnTo>
                    <a:pt x="532396" y="50711"/>
                  </a:lnTo>
                  <a:lnTo>
                    <a:pt x="532396" y="76060"/>
                  </a:lnTo>
                  <a:lnTo>
                    <a:pt x="557745" y="76060"/>
                  </a:lnTo>
                  <a:lnTo>
                    <a:pt x="557745" y="101409"/>
                  </a:lnTo>
                  <a:lnTo>
                    <a:pt x="532396" y="101409"/>
                  </a:lnTo>
                  <a:lnTo>
                    <a:pt x="532396" y="177469"/>
                  </a:lnTo>
                  <a:lnTo>
                    <a:pt x="507047" y="177469"/>
                  </a:lnTo>
                  <a:lnTo>
                    <a:pt x="507047" y="253530"/>
                  </a:lnTo>
                  <a:lnTo>
                    <a:pt x="532396" y="253530"/>
                  </a:lnTo>
                  <a:lnTo>
                    <a:pt x="532396" y="202819"/>
                  </a:lnTo>
                  <a:lnTo>
                    <a:pt x="557745" y="202819"/>
                  </a:lnTo>
                  <a:lnTo>
                    <a:pt x="557745" y="177469"/>
                  </a:lnTo>
                  <a:lnTo>
                    <a:pt x="583095" y="177469"/>
                  </a:lnTo>
                  <a:lnTo>
                    <a:pt x="583095" y="101409"/>
                  </a:lnTo>
                  <a:lnTo>
                    <a:pt x="608457" y="101409"/>
                  </a:lnTo>
                  <a:lnTo>
                    <a:pt x="633806" y="101409"/>
                  </a:lnTo>
                  <a:lnTo>
                    <a:pt x="633806" y="76060"/>
                  </a:lnTo>
                  <a:close/>
                </a:path>
                <a:path w="1039495" h="532765">
                  <a:moveTo>
                    <a:pt x="659155" y="380288"/>
                  </a:moveTo>
                  <a:lnTo>
                    <a:pt x="633806" y="380288"/>
                  </a:lnTo>
                  <a:lnTo>
                    <a:pt x="633806" y="405638"/>
                  </a:lnTo>
                  <a:lnTo>
                    <a:pt x="608457" y="405638"/>
                  </a:lnTo>
                  <a:lnTo>
                    <a:pt x="608457" y="430987"/>
                  </a:lnTo>
                  <a:lnTo>
                    <a:pt x="633806" y="430987"/>
                  </a:lnTo>
                  <a:lnTo>
                    <a:pt x="659155" y="430987"/>
                  </a:lnTo>
                  <a:lnTo>
                    <a:pt x="659155" y="380288"/>
                  </a:lnTo>
                  <a:close/>
                </a:path>
                <a:path w="1039495" h="532765">
                  <a:moveTo>
                    <a:pt x="709866" y="481685"/>
                  </a:moveTo>
                  <a:lnTo>
                    <a:pt x="684504" y="481685"/>
                  </a:lnTo>
                  <a:lnTo>
                    <a:pt x="684504" y="456336"/>
                  </a:lnTo>
                  <a:lnTo>
                    <a:pt x="659155" y="456336"/>
                  </a:lnTo>
                  <a:lnTo>
                    <a:pt x="633806" y="456336"/>
                  </a:lnTo>
                  <a:lnTo>
                    <a:pt x="608457" y="456336"/>
                  </a:lnTo>
                  <a:lnTo>
                    <a:pt x="583095" y="456336"/>
                  </a:lnTo>
                  <a:lnTo>
                    <a:pt x="583095" y="481685"/>
                  </a:lnTo>
                  <a:lnTo>
                    <a:pt x="608457" y="481685"/>
                  </a:lnTo>
                  <a:lnTo>
                    <a:pt x="608457" y="507047"/>
                  </a:lnTo>
                  <a:lnTo>
                    <a:pt x="633806" y="507047"/>
                  </a:lnTo>
                  <a:lnTo>
                    <a:pt x="633806" y="481685"/>
                  </a:lnTo>
                  <a:lnTo>
                    <a:pt x="659155" y="481685"/>
                  </a:lnTo>
                  <a:lnTo>
                    <a:pt x="659155" y="532396"/>
                  </a:lnTo>
                  <a:lnTo>
                    <a:pt x="684504" y="532396"/>
                  </a:lnTo>
                  <a:lnTo>
                    <a:pt x="684504" y="507047"/>
                  </a:lnTo>
                  <a:lnTo>
                    <a:pt x="709866" y="507047"/>
                  </a:lnTo>
                  <a:lnTo>
                    <a:pt x="709866" y="481685"/>
                  </a:lnTo>
                  <a:close/>
                </a:path>
                <a:path w="1039495" h="532765">
                  <a:moveTo>
                    <a:pt x="760564" y="381266"/>
                  </a:moveTo>
                  <a:lnTo>
                    <a:pt x="735215" y="381266"/>
                  </a:lnTo>
                  <a:lnTo>
                    <a:pt x="735215" y="330466"/>
                  </a:lnTo>
                  <a:lnTo>
                    <a:pt x="709866" y="330466"/>
                  </a:lnTo>
                  <a:lnTo>
                    <a:pt x="709866" y="254266"/>
                  </a:lnTo>
                  <a:lnTo>
                    <a:pt x="684504" y="254266"/>
                  </a:lnTo>
                  <a:lnTo>
                    <a:pt x="684504" y="406666"/>
                  </a:lnTo>
                  <a:lnTo>
                    <a:pt x="709866" y="406666"/>
                  </a:lnTo>
                  <a:lnTo>
                    <a:pt x="735215" y="406666"/>
                  </a:lnTo>
                  <a:lnTo>
                    <a:pt x="760564" y="406666"/>
                  </a:lnTo>
                  <a:lnTo>
                    <a:pt x="760564" y="381266"/>
                  </a:lnTo>
                  <a:close/>
                </a:path>
                <a:path w="1039495" h="532765">
                  <a:moveTo>
                    <a:pt x="760564" y="278879"/>
                  </a:moveTo>
                  <a:lnTo>
                    <a:pt x="735215" y="278879"/>
                  </a:lnTo>
                  <a:lnTo>
                    <a:pt x="735215" y="304228"/>
                  </a:lnTo>
                  <a:lnTo>
                    <a:pt x="760564" y="304228"/>
                  </a:lnTo>
                  <a:lnTo>
                    <a:pt x="760564" y="278879"/>
                  </a:lnTo>
                  <a:close/>
                </a:path>
                <a:path w="1039495" h="532765">
                  <a:moveTo>
                    <a:pt x="785914" y="304228"/>
                  </a:moveTo>
                  <a:lnTo>
                    <a:pt x="760564" y="304228"/>
                  </a:lnTo>
                  <a:lnTo>
                    <a:pt x="760564" y="329577"/>
                  </a:lnTo>
                  <a:lnTo>
                    <a:pt x="785914" y="329577"/>
                  </a:lnTo>
                  <a:lnTo>
                    <a:pt x="785914" y="304228"/>
                  </a:lnTo>
                  <a:close/>
                </a:path>
                <a:path w="1039495" h="532765">
                  <a:moveTo>
                    <a:pt x="887323" y="228866"/>
                  </a:moveTo>
                  <a:lnTo>
                    <a:pt x="861974" y="228866"/>
                  </a:lnTo>
                  <a:lnTo>
                    <a:pt x="861974" y="381266"/>
                  </a:lnTo>
                  <a:lnTo>
                    <a:pt x="887323" y="381266"/>
                  </a:lnTo>
                  <a:lnTo>
                    <a:pt x="887323" y="228866"/>
                  </a:lnTo>
                  <a:close/>
                </a:path>
                <a:path w="1039495" h="532765">
                  <a:moveTo>
                    <a:pt x="912672" y="456336"/>
                  </a:moveTo>
                  <a:lnTo>
                    <a:pt x="887323" y="456336"/>
                  </a:lnTo>
                  <a:lnTo>
                    <a:pt x="887323" y="432066"/>
                  </a:lnTo>
                  <a:lnTo>
                    <a:pt x="861974" y="432066"/>
                  </a:lnTo>
                  <a:lnTo>
                    <a:pt x="836625" y="432066"/>
                  </a:lnTo>
                  <a:lnTo>
                    <a:pt x="836625" y="406666"/>
                  </a:lnTo>
                  <a:lnTo>
                    <a:pt x="811263" y="406666"/>
                  </a:lnTo>
                  <a:lnTo>
                    <a:pt x="811263" y="330466"/>
                  </a:lnTo>
                  <a:lnTo>
                    <a:pt x="785914" y="330466"/>
                  </a:lnTo>
                  <a:lnTo>
                    <a:pt x="785914" y="430987"/>
                  </a:lnTo>
                  <a:lnTo>
                    <a:pt x="760564" y="430987"/>
                  </a:lnTo>
                  <a:lnTo>
                    <a:pt x="760564" y="456336"/>
                  </a:lnTo>
                  <a:lnTo>
                    <a:pt x="785914" y="456336"/>
                  </a:lnTo>
                  <a:lnTo>
                    <a:pt x="785914" y="432066"/>
                  </a:lnTo>
                  <a:lnTo>
                    <a:pt x="811263" y="432066"/>
                  </a:lnTo>
                  <a:lnTo>
                    <a:pt x="811263" y="508266"/>
                  </a:lnTo>
                  <a:lnTo>
                    <a:pt x="785914" y="508266"/>
                  </a:lnTo>
                  <a:lnTo>
                    <a:pt x="785914" y="482866"/>
                  </a:lnTo>
                  <a:lnTo>
                    <a:pt x="760564" y="482866"/>
                  </a:lnTo>
                  <a:lnTo>
                    <a:pt x="735215" y="482866"/>
                  </a:lnTo>
                  <a:lnTo>
                    <a:pt x="735215" y="508266"/>
                  </a:lnTo>
                  <a:lnTo>
                    <a:pt x="760564" y="508266"/>
                  </a:lnTo>
                  <a:lnTo>
                    <a:pt x="760564" y="532396"/>
                  </a:lnTo>
                  <a:lnTo>
                    <a:pt x="785914" y="532396"/>
                  </a:lnTo>
                  <a:lnTo>
                    <a:pt x="811263" y="532396"/>
                  </a:lnTo>
                  <a:lnTo>
                    <a:pt x="836625" y="532396"/>
                  </a:lnTo>
                  <a:lnTo>
                    <a:pt x="836625" y="508266"/>
                  </a:lnTo>
                  <a:lnTo>
                    <a:pt x="861974" y="508266"/>
                  </a:lnTo>
                  <a:lnTo>
                    <a:pt x="861974" y="482866"/>
                  </a:lnTo>
                  <a:lnTo>
                    <a:pt x="836625" y="482866"/>
                  </a:lnTo>
                  <a:lnTo>
                    <a:pt x="836625" y="457466"/>
                  </a:lnTo>
                  <a:lnTo>
                    <a:pt x="861974" y="457466"/>
                  </a:lnTo>
                  <a:lnTo>
                    <a:pt x="887323" y="457466"/>
                  </a:lnTo>
                  <a:lnTo>
                    <a:pt x="887323" y="481685"/>
                  </a:lnTo>
                  <a:lnTo>
                    <a:pt x="912672" y="481685"/>
                  </a:lnTo>
                  <a:lnTo>
                    <a:pt x="912672" y="456336"/>
                  </a:lnTo>
                  <a:close/>
                </a:path>
                <a:path w="1039495" h="532765">
                  <a:moveTo>
                    <a:pt x="963383" y="456336"/>
                  </a:moveTo>
                  <a:lnTo>
                    <a:pt x="938022" y="456336"/>
                  </a:lnTo>
                  <a:lnTo>
                    <a:pt x="938022" y="481685"/>
                  </a:lnTo>
                  <a:lnTo>
                    <a:pt x="963383" y="481685"/>
                  </a:lnTo>
                  <a:lnTo>
                    <a:pt x="963383" y="456336"/>
                  </a:lnTo>
                  <a:close/>
                </a:path>
                <a:path w="1039495" h="532765">
                  <a:moveTo>
                    <a:pt x="1039431" y="254266"/>
                  </a:moveTo>
                  <a:lnTo>
                    <a:pt x="1014082" y="254266"/>
                  </a:lnTo>
                  <a:lnTo>
                    <a:pt x="1014082" y="330466"/>
                  </a:lnTo>
                  <a:lnTo>
                    <a:pt x="988733" y="330466"/>
                  </a:lnTo>
                  <a:lnTo>
                    <a:pt x="988733" y="381266"/>
                  </a:lnTo>
                  <a:lnTo>
                    <a:pt x="963383" y="381266"/>
                  </a:lnTo>
                  <a:lnTo>
                    <a:pt x="963383" y="101866"/>
                  </a:lnTo>
                  <a:lnTo>
                    <a:pt x="938022" y="101866"/>
                  </a:lnTo>
                  <a:lnTo>
                    <a:pt x="938022" y="432066"/>
                  </a:lnTo>
                  <a:lnTo>
                    <a:pt x="963383" y="432066"/>
                  </a:lnTo>
                  <a:lnTo>
                    <a:pt x="963383" y="406666"/>
                  </a:lnTo>
                  <a:lnTo>
                    <a:pt x="988733" y="406666"/>
                  </a:lnTo>
                  <a:lnTo>
                    <a:pt x="1014082" y="406666"/>
                  </a:lnTo>
                  <a:lnTo>
                    <a:pt x="1039431" y="406666"/>
                  </a:lnTo>
                  <a:lnTo>
                    <a:pt x="1039431" y="254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157871"/>
              <a:ext cx="1039494" cy="810260"/>
            </a:xfrm>
            <a:custGeom>
              <a:avLst/>
              <a:gdLst/>
              <a:ahLst/>
              <a:cxnLst/>
              <a:rect l="l" t="t" r="r" b="b"/>
              <a:pathLst>
                <a:path w="1039495" h="810259">
                  <a:moveTo>
                    <a:pt x="76060" y="683260"/>
                  </a:moveTo>
                  <a:lnTo>
                    <a:pt x="50711" y="683260"/>
                  </a:lnTo>
                  <a:lnTo>
                    <a:pt x="25361" y="683260"/>
                  </a:lnTo>
                  <a:lnTo>
                    <a:pt x="0" y="683260"/>
                  </a:lnTo>
                  <a:lnTo>
                    <a:pt x="0" y="708609"/>
                  </a:lnTo>
                  <a:lnTo>
                    <a:pt x="25361" y="708609"/>
                  </a:lnTo>
                  <a:lnTo>
                    <a:pt x="50711" y="708609"/>
                  </a:lnTo>
                  <a:lnTo>
                    <a:pt x="76060" y="708609"/>
                  </a:lnTo>
                  <a:lnTo>
                    <a:pt x="76060" y="683260"/>
                  </a:lnTo>
                  <a:close/>
                </a:path>
                <a:path w="1039495" h="810259">
                  <a:moveTo>
                    <a:pt x="177469" y="683260"/>
                  </a:moveTo>
                  <a:lnTo>
                    <a:pt x="152120" y="683260"/>
                  </a:lnTo>
                  <a:lnTo>
                    <a:pt x="126758" y="683260"/>
                  </a:lnTo>
                  <a:lnTo>
                    <a:pt x="101409" y="683260"/>
                  </a:lnTo>
                  <a:lnTo>
                    <a:pt x="101409" y="708609"/>
                  </a:lnTo>
                  <a:lnTo>
                    <a:pt x="126758" y="708609"/>
                  </a:lnTo>
                  <a:lnTo>
                    <a:pt x="152120" y="708609"/>
                  </a:lnTo>
                  <a:lnTo>
                    <a:pt x="177469" y="708609"/>
                  </a:lnTo>
                  <a:lnTo>
                    <a:pt x="177469" y="683260"/>
                  </a:lnTo>
                  <a:close/>
                </a:path>
                <a:path w="1039495" h="810259">
                  <a:moveTo>
                    <a:pt x="228168" y="708609"/>
                  </a:moveTo>
                  <a:lnTo>
                    <a:pt x="202819" y="708609"/>
                  </a:lnTo>
                  <a:lnTo>
                    <a:pt x="202819" y="784669"/>
                  </a:lnTo>
                  <a:lnTo>
                    <a:pt x="228168" y="784669"/>
                  </a:lnTo>
                  <a:lnTo>
                    <a:pt x="228168" y="708609"/>
                  </a:lnTo>
                  <a:close/>
                </a:path>
                <a:path w="1039495" h="810259">
                  <a:moveTo>
                    <a:pt x="228168" y="632548"/>
                  </a:moveTo>
                  <a:lnTo>
                    <a:pt x="202819" y="632548"/>
                  </a:lnTo>
                  <a:lnTo>
                    <a:pt x="202819" y="657910"/>
                  </a:lnTo>
                  <a:lnTo>
                    <a:pt x="177469" y="657910"/>
                  </a:lnTo>
                  <a:lnTo>
                    <a:pt x="177469" y="683260"/>
                  </a:lnTo>
                  <a:lnTo>
                    <a:pt x="202819" y="683260"/>
                  </a:lnTo>
                  <a:lnTo>
                    <a:pt x="228168" y="683260"/>
                  </a:lnTo>
                  <a:lnTo>
                    <a:pt x="228168" y="632548"/>
                  </a:lnTo>
                  <a:close/>
                </a:path>
                <a:path w="1039495" h="810259">
                  <a:moveTo>
                    <a:pt x="253530" y="683260"/>
                  </a:moveTo>
                  <a:lnTo>
                    <a:pt x="228168" y="683260"/>
                  </a:lnTo>
                  <a:lnTo>
                    <a:pt x="228168" y="708609"/>
                  </a:lnTo>
                  <a:lnTo>
                    <a:pt x="253530" y="708609"/>
                  </a:lnTo>
                  <a:lnTo>
                    <a:pt x="253530" y="683260"/>
                  </a:lnTo>
                  <a:close/>
                </a:path>
                <a:path w="1039495" h="810259">
                  <a:moveTo>
                    <a:pt x="583095" y="735088"/>
                  </a:moveTo>
                  <a:lnTo>
                    <a:pt x="557745" y="735088"/>
                  </a:lnTo>
                  <a:lnTo>
                    <a:pt x="557745" y="709688"/>
                  </a:lnTo>
                  <a:lnTo>
                    <a:pt x="532396" y="709688"/>
                  </a:lnTo>
                  <a:lnTo>
                    <a:pt x="532396" y="633488"/>
                  </a:lnTo>
                  <a:lnTo>
                    <a:pt x="507047" y="633488"/>
                  </a:lnTo>
                  <a:lnTo>
                    <a:pt x="507047" y="658888"/>
                  </a:lnTo>
                  <a:lnTo>
                    <a:pt x="481698" y="658888"/>
                  </a:lnTo>
                  <a:lnTo>
                    <a:pt x="481698" y="633488"/>
                  </a:lnTo>
                  <a:lnTo>
                    <a:pt x="507047" y="633488"/>
                  </a:lnTo>
                  <a:lnTo>
                    <a:pt x="507047" y="608088"/>
                  </a:lnTo>
                  <a:lnTo>
                    <a:pt x="481698" y="608088"/>
                  </a:lnTo>
                  <a:lnTo>
                    <a:pt x="481698" y="557288"/>
                  </a:lnTo>
                  <a:lnTo>
                    <a:pt x="456336" y="557288"/>
                  </a:lnTo>
                  <a:lnTo>
                    <a:pt x="430987" y="557288"/>
                  </a:lnTo>
                  <a:lnTo>
                    <a:pt x="430987" y="582688"/>
                  </a:lnTo>
                  <a:lnTo>
                    <a:pt x="456336" y="582688"/>
                  </a:lnTo>
                  <a:lnTo>
                    <a:pt x="456336" y="633488"/>
                  </a:lnTo>
                  <a:lnTo>
                    <a:pt x="430987" y="633488"/>
                  </a:lnTo>
                  <a:lnTo>
                    <a:pt x="430987" y="582688"/>
                  </a:lnTo>
                  <a:lnTo>
                    <a:pt x="405638" y="582688"/>
                  </a:lnTo>
                  <a:lnTo>
                    <a:pt x="405638" y="608088"/>
                  </a:lnTo>
                  <a:lnTo>
                    <a:pt x="380288" y="608088"/>
                  </a:lnTo>
                  <a:lnTo>
                    <a:pt x="380288" y="582688"/>
                  </a:lnTo>
                  <a:lnTo>
                    <a:pt x="405638" y="582688"/>
                  </a:lnTo>
                  <a:lnTo>
                    <a:pt x="405638" y="531888"/>
                  </a:lnTo>
                  <a:lnTo>
                    <a:pt x="430987" y="531888"/>
                  </a:lnTo>
                  <a:lnTo>
                    <a:pt x="456336" y="531888"/>
                  </a:lnTo>
                  <a:lnTo>
                    <a:pt x="456336" y="506488"/>
                  </a:lnTo>
                  <a:lnTo>
                    <a:pt x="430987" y="506488"/>
                  </a:lnTo>
                  <a:lnTo>
                    <a:pt x="430987" y="481088"/>
                  </a:lnTo>
                  <a:lnTo>
                    <a:pt x="405638" y="481088"/>
                  </a:lnTo>
                  <a:lnTo>
                    <a:pt x="380288" y="481088"/>
                  </a:lnTo>
                  <a:lnTo>
                    <a:pt x="380288" y="506488"/>
                  </a:lnTo>
                  <a:lnTo>
                    <a:pt x="354926" y="506488"/>
                  </a:lnTo>
                  <a:lnTo>
                    <a:pt x="329577" y="506488"/>
                  </a:lnTo>
                  <a:lnTo>
                    <a:pt x="304228" y="506488"/>
                  </a:lnTo>
                  <a:lnTo>
                    <a:pt x="304228" y="531888"/>
                  </a:lnTo>
                  <a:lnTo>
                    <a:pt x="329577" y="531888"/>
                  </a:lnTo>
                  <a:lnTo>
                    <a:pt x="354926" y="531888"/>
                  </a:lnTo>
                  <a:lnTo>
                    <a:pt x="354926" y="557288"/>
                  </a:lnTo>
                  <a:lnTo>
                    <a:pt x="329577" y="557288"/>
                  </a:lnTo>
                  <a:lnTo>
                    <a:pt x="329577" y="582688"/>
                  </a:lnTo>
                  <a:lnTo>
                    <a:pt x="304228" y="582688"/>
                  </a:lnTo>
                  <a:lnTo>
                    <a:pt x="278879" y="582688"/>
                  </a:lnTo>
                  <a:lnTo>
                    <a:pt x="253530" y="582688"/>
                  </a:lnTo>
                  <a:lnTo>
                    <a:pt x="228168" y="582688"/>
                  </a:lnTo>
                  <a:lnTo>
                    <a:pt x="228168" y="608088"/>
                  </a:lnTo>
                  <a:lnTo>
                    <a:pt x="253530" y="608088"/>
                  </a:lnTo>
                  <a:lnTo>
                    <a:pt x="278879" y="608088"/>
                  </a:lnTo>
                  <a:lnTo>
                    <a:pt x="278879" y="633488"/>
                  </a:lnTo>
                  <a:lnTo>
                    <a:pt x="304228" y="633488"/>
                  </a:lnTo>
                  <a:lnTo>
                    <a:pt x="329577" y="633488"/>
                  </a:lnTo>
                  <a:lnTo>
                    <a:pt x="329577" y="608088"/>
                  </a:lnTo>
                  <a:lnTo>
                    <a:pt x="354926" y="608088"/>
                  </a:lnTo>
                  <a:lnTo>
                    <a:pt x="354926" y="633488"/>
                  </a:lnTo>
                  <a:lnTo>
                    <a:pt x="329577" y="633488"/>
                  </a:lnTo>
                  <a:lnTo>
                    <a:pt x="329577" y="658888"/>
                  </a:lnTo>
                  <a:lnTo>
                    <a:pt x="304228" y="658888"/>
                  </a:lnTo>
                  <a:lnTo>
                    <a:pt x="304228" y="684288"/>
                  </a:lnTo>
                  <a:lnTo>
                    <a:pt x="329577" y="684288"/>
                  </a:lnTo>
                  <a:lnTo>
                    <a:pt x="354926" y="684288"/>
                  </a:lnTo>
                  <a:lnTo>
                    <a:pt x="380288" y="684288"/>
                  </a:lnTo>
                  <a:lnTo>
                    <a:pt x="380288" y="658888"/>
                  </a:lnTo>
                  <a:lnTo>
                    <a:pt x="405638" y="658888"/>
                  </a:lnTo>
                  <a:lnTo>
                    <a:pt x="430987" y="658888"/>
                  </a:lnTo>
                  <a:lnTo>
                    <a:pt x="430987" y="684288"/>
                  </a:lnTo>
                  <a:lnTo>
                    <a:pt x="456336" y="684288"/>
                  </a:lnTo>
                  <a:lnTo>
                    <a:pt x="481698" y="684288"/>
                  </a:lnTo>
                  <a:lnTo>
                    <a:pt x="507047" y="684288"/>
                  </a:lnTo>
                  <a:lnTo>
                    <a:pt x="507047" y="709688"/>
                  </a:lnTo>
                  <a:lnTo>
                    <a:pt x="481698" y="709688"/>
                  </a:lnTo>
                  <a:lnTo>
                    <a:pt x="456336" y="709688"/>
                  </a:lnTo>
                  <a:lnTo>
                    <a:pt x="430987" y="709688"/>
                  </a:lnTo>
                  <a:lnTo>
                    <a:pt x="430987" y="684288"/>
                  </a:lnTo>
                  <a:lnTo>
                    <a:pt x="405638" y="684288"/>
                  </a:lnTo>
                  <a:lnTo>
                    <a:pt x="380288" y="684288"/>
                  </a:lnTo>
                  <a:lnTo>
                    <a:pt x="380288" y="709688"/>
                  </a:lnTo>
                  <a:lnTo>
                    <a:pt x="405638" y="709688"/>
                  </a:lnTo>
                  <a:lnTo>
                    <a:pt x="405638" y="735088"/>
                  </a:lnTo>
                  <a:lnTo>
                    <a:pt x="430987" y="735088"/>
                  </a:lnTo>
                  <a:lnTo>
                    <a:pt x="430987" y="760488"/>
                  </a:lnTo>
                  <a:lnTo>
                    <a:pt x="456336" y="760488"/>
                  </a:lnTo>
                  <a:lnTo>
                    <a:pt x="481698" y="760488"/>
                  </a:lnTo>
                  <a:lnTo>
                    <a:pt x="481698" y="735088"/>
                  </a:lnTo>
                  <a:lnTo>
                    <a:pt x="507047" y="735088"/>
                  </a:lnTo>
                  <a:lnTo>
                    <a:pt x="507047" y="785888"/>
                  </a:lnTo>
                  <a:lnTo>
                    <a:pt x="532396" y="785888"/>
                  </a:lnTo>
                  <a:lnTo>
                    <a:pt x="532396" y="810018"/>
                  </a:lnTo>
                  <a:lnTo>
                    <a:pt x="557745" y="810018"/>
                  </a:lnTo>
                  <a:lnTo>
                    <a:pt x="557745" y="785888"/>
                  </a:lnTo>
                  <a:lnTo>
                    <a:pt x="583095" y="785888"/>
                  </a:lnTo>
                  <a:lnTo>
                    <a:pt x="583095" y="735088"/>
                  </a:lnTo>
                  <a:close/>
                </a:path>
                <a:path w="1039495" h="810259">
                  <a:moveTo>
                    <a:pt x="633806" y="683260"/>
                  </a:moveTo>
                  <a:lnTo>
                    <a:pt x="608457" y="683260"/>
                  </a:lnTo>
                  <a:lnTo>
                    <a:pt x="608457" y="708609"/>
                  </a:lnTo>
                  <a:lnTo>
                    <a:pt x="633806" y="708609"/>
                  </a:lnTo>
                  <a:lnTo>
                    <a:pt x="633806" y="683260"/>
                  </a:lnTo>
                  <a:close/>
                </a:path>
                <a:path w="1039495" h="810259">
                  <a:moveTo>
                    <a:pt x="684504" y="455930"/>
                  </a:moveTo>
                  <a:lnTo>
                    <a:pt x="659155" y="455930"/>
                  </a:lnTo>
                  <a:lnTo>
                    <a:pt x="633806" y="455930"/>
                  </a:lnTo>
                  <a:lnTo>
                    <a:pt x="633806" y="506730"/>
                  </a:lnTo>
                  <a:lnTo>
                    <a:pt x="659155" y="506730"/>
                  </a:lnTo>
                  <a:lnTo>
                    <a:pt x="684504" y="506730"/>
                  </a:lnTo>
                  <a:lnTo>
                    <a:pt x="684504" y="455930"/>
                  </a:lnTo>
                  <a:close/>
                </a:path>
                <a:path w="1039495" h="810259">
                  <a:moveTo>
                    <a:pt x="887323" y="657910"/>
                  </a:moveTo>
                  <a:lnTo>
                    <a:pt x="861974" y="657910"/>
                  </a:lnTo>
                  <a:lnTo>
                    <a:pt x="861974" y="683260"/>
                  </a:lnTo>
                  <a:lnTo>
                    <a:pt x="887323" y="683260"/>
                  </a:lnTo>
                  <a:lnTo>
                    <a:pt x="887323" y="657910"/>
                  </a:lnTo>
                  <a:close/>
                </a:path>
                <a:path w="1039495" h="810259">
                  <a:moveTo>
                    <a:pt x="938022" y="430530"/>
                  </a:moveTo>
                  <a:lnTo>
                    <a:pt x="912672" y="430530"/>
                  </a:lnTo>
                  <a:lnTo>
                    <a:pt x="912672" y="379730"/>
                  </a:lnTo>
                  <a:lnTo>
                    <a:pt x="887323" y="379730"/>
                  </a:lnTo>
                  <a:lnTo>
                    <a:pt x="861974" y="379730"/>
                  </a:lnTo>
                  <a:lnTo>
                    <a:pt x="861974" y="405130"/>
                  </a:lnTo>
                  <a:lnTo>
                    <a:pt x="836625" y="405130"/>
                  </a:lnTo>
                  <a:lnTo>
                    <a:pt x="836625" y="354330"/>
                  </a:lnTo>
                  <a:lnTo>
                    <a:pt x="811263" y="354330"/>
                  </a:lnTo>
                  <a:lnTo>
                    <a:pt x="811263" y="379730"/>
                  </a:lnTo>
                  <a:lnTo>
                    <a:pt x="811263" y="405130"/>
                  </a:lnTo>
                  <a:lnTo>
                    <a:pt x="785914" y="405130"/>
                  </a:lnTo>
                  <a:lnTo>
                    <a:pt x="785914" y="379730"/>
                  </a:lnTo>
                  <a:lnTo>
                    <a:pt x="811263" y="379730"/>
                  </a:lnTo>
                  <a:lnTo>
                    <a:pt x="811263" y="354330"/>
                  </a:lnTo>
                  <a:lnTo>
                    <a:pt x="811263" y="278130"/>
                  </a:lnTo>
                  <a:lnTo>
                    <a:pt x="785914" y="278130"/>
                  </a:lnTo>
                  <a:lnTo>
                    <a:pt x="785914" y="328930"/>
                  </a:lnTo>
                  <a:lnTo>
                    <a:pt x="760564" y="328930"/>
                  </a:lnTo>
                  <a:lnTo>
                    <a:pt x="735215" y="328930"/>
                  </a:lnTo>
                  <a:lnTo>
                    <a:pt x="735215" y="227330"/>
                  </a:lnTo>
                  <a:lnTo>
                    <a:pt x="760564" y="227330"/>
                  </a:lnTo>
                  <a:lnTo>
                    <a:pt x="785914" y="227330"/>
                  </a:lnTo>
                  <a:lnTo>
                    <a:pt x="785914" y="201930"/>
                  </a:lnTo>
                  <a:lnTo>
                    <a:pt x="760564" y="201930"/>
                  </a:lnTo>
                  <a:lnTo>
                    <a:pt x="735215" y="201930"/>
                  </a:lnTo>
                  <a:lnTo>
                    <a:pt x="735215" y="125730"/>
                  </a:lnTo>
                  <a:lnTo>
                    <a:pt x="760564" y="125730"/>
                  </a:lnTo>
                  <a:lnTo>
                    <a:pt x="760564" y="100330"/>
                  </a:lnTo>
                  <a:lnTo>
                    <a:pt x="735215" y="100330"/>
                  </a:lnTo>
                  <a:lnTo>
                    <a:pt x="735215" y="0"/>
                  </a:lnTo>
                  <a:lnTo>
                    <a:pt x="709866" y="0"/>
                  </a:lnTo>
                  <a:lnTo>
                    <a:pt x="709866" y="49530"/>
                  </a:lnTo>
                  <a:lnTo>
                    <a:pt x="684504" y="49530"/>
                  </a:lnTo>
                  <a:lnTo>
                    <a:pt x="684504" y="74930"/>
                  </a:lnTo>
                  <a:lnTo>
                    <a:pt x="709866" y="74930"/>
                  </a:lnTo>
                  <a:lnTo>
                    <a:pt x="709866" y="100330"/>
                  </a:lnTo>
                  <a:lnTo>
                    <a:pt x="684504" y="100330"/>
                  </a:lnTo>
                  <a:lnTo>
                    <a:pt x="684504" y="74930"/>
                  </a:lnTo>
                  <a:lnTo>
                    <a:pt x="659155" y="74930"/>
                  </a:lnTo>
                  <a:lnTo>
                    <a:pt x="659155" y="125730"/>
                  </a:lnTo>
                  <a:lnTo>
                    <a:pt x="684504" y="125730"/>
                  </a:lnTo>
                  <a:lnTo>
                    <a:pt x="684504" y="176530"/>
                  </a:lnTo>
                  <a:lnTo>
                    <a:pt x="709866" y="176530"/>
                  </a:lnTo>
                  <a:lnTo>
                    <a:pt x="709866" y="252730"/>
                  </a:lnTo>
                  <a:lnTo>
                    <a:pt x="684504" y="252730"/>
                  </a:lnTo>
                  <a:lnTo>
                    <a:pt x="684504" y="176530"/>
                  </a:lnTo>
                  <a:lnTo>
                    <a:pt x="659155" y="176530"/>
                  </a:lnTo>
                  <a:lnTo>
                    <a:pt x="659155" y="278130"/>
                  </a:lnTo>
                  <a:lnTo>
                    <a:pt x="684504" y="278130"/>
                  </a:lnTo>
                  <a:lnTo>
                    <a:pt x="709866" y="278130"/>
                  </a:lnTo>
                  <a:lnTo>
                    <a:pt x="709866" y="303530"/>
                  </a:lnTo>
                  <a:lnTo>
                    <a:pt x="684504" y="303530"/>
                  </a:lnTo>
                  <a:lnTo>
                    <a:pt x="684504" y="328930"/>
                  </a:lnTo>
                  <a:lnTo>
                    <a:pt x="659155" y="328930"/>
                  </a:lnTo>
                  <a:lnTo>
                    <a:pt x="633806" y="328930"/>
                  </a:lnTo>
                  <a:lnTo>
                    <a:pt x="633806" y="354330"/>
                  </a:lnTo>
                  <a:lnTo>
                    <a:pt x="659155" y="354330"/>
                  </a:lnTo>
                  <a:lnTo>
                    <a:pt x="659155" y="379730"/>
                  </a:lnTo>
                  <a:lnTo>
                    <a:pt x="633806" y="379730"/>
                  </a:lnTo>
                  <a:lnTo>
                    <a:pt x="633806" y="405130"/>
                  </a:lnTo>
                  <a:lnTo>
                    <a:pt x="659155" y="405130"/>
                  </a:lnTo>
                  <a:lnTo>
                    <a:pt x="684504" y="405130"/>
                  </a:lnTo>
                  <a:lnTo>
                    <a:pt x="684504" y="354330"/>
                  </a:lnTo>
                  <a:lnTo>
                    <a:pt x="709866" y="354330"/>
                  </a:lnTo>
                  <a:lnTo>
                    <a:pt x="735215" y="354330"/>
                  </a:lnTo>
                  <a:lnTo>
                    <a:pt x="760564" y="354330"/>
                  </a:lnTo>
                  <a:lnTo>
                    <a:pt x="760564" y="379730"/>
                  </a:lnTo>
                  <a:lnTo>
                    <a:pt x="735215" y="379730"/>
                  </a:lnTo>
                  <a:lnTo>
                    <a:pt x="709866" y="379730"/>
                  </a:lnTo>
                  <a:lnTo>
                    <a:pt x="709866" y="430530"/>
                  </a:lnTo>
                  <a:lnTo>
                    <a:pt x="735215" y="430530"/>
                  </a:lnTo>
                  <a:lnTo>
                    <a:pt x="735215" y="405130"/>
                  </a:lnTo>
                  <a:lnTo>
                    <a:pt x="760564" y="405130"/>
                  </a:lnTo>
                  <a:lnTo>
                    <a:pt x="760564" y="430530"/>
                  </a:lnTo>
                  <a:lnTo>
                    <a:pt x="785914" y="430530"/>
                  </a:lnTo>
                  <a:lnTo>
                    <a:pt x="785914" y="455930"/>
                  </a:lnTo>
                  <a:lnTo>
                    <a:pt x="811263" y="455930"/>
                  </a:lnTo>
                  <a:lnTo>
                    <a:pt x="811263" y="506730"/>
                  </a:lnTo>
                  <a:lnTo>
                    <a:pt x="836625" y="506730"/>
                  </a:lnTo>
                  <a:lnTo>
                    <a:pt x="836625" y="455930"/>
                  </a:lnTo>
                  <a:lnTo>
                    <a:pt x="861974" y="455930"/>
                  </a:lnTo>
                  <a:lnTo>
                    <a:pt x="861974" y="532130"/>
                  </a:lnTo>
                  <a:lnTo>
                    <a:pt x="887323" y="532130"/>
                  </a:lnTo>
                  <a:lnTo>
                    <a:pt x="912672" y="532130"/>
                  </a:lnTo>
                  <a:lnTo>
                    <a:pt x="912672" y="506730"/>
                  </a:lnTo>
                  <a:lnTo>
                    <a:pt x="887323" y="506730"/>
                  </a:lnTo>
                  <a:lnTo>
                    <a:pt x="887323" y="481330"/>
                  </a:lnTo>
                  <a:lnTo>
                    <a:pt x="912672" y="481330"/>
                  </a:lnTo>
                  <a:lnTo>
                    <a:pt x="912672" y="455930"/>
                  </a:lnTo>
                  <a:lnTo>
                    <a:pt x="938022" y="455930"/>
                  </a:lnTo>
                  <a:lnTo>
                    <a:pt x="938022" y="430530"/>
                  </a:lnTo>
                  <a:close/>
                </a:path>
                <a:path w="1039495" h="810259">
                  <a:moveTo>
                    <a:pt x="938022" y="328930"/>
                  </a:moveTo>
                  <a:lnTo>
                    <a:pt x="912672" y="328930"/>
                  </a:lnTo>
                  <a:lnTo>
                    <a:pt x="912672" y="303530"/>
                  </a:lnTo>
                  <a:lnTo>
                    <a:pt x="887323" y="303530"/>
                  </a:lnTo>
                  <a:lnTo>
                    <a:pt x="887323" y="227330"/>
                  </a:lnTo>
                  <a:lnTo>
                    <a:pt x="912672" y="227330"/>
                  </a:lnTo>
                  <a:lnTo>
                    <a:pt x="912672" y="201930"/>
                  </a:lnTo>
                  <a:lnTo>
                    <a:pt x="887323" y="201930"/>
                  </a:lnTo>
                  <a:lnTo>
                    <a:pt x="887323" y="176530"/>
                  </a:lnTo>
                  <a:lnTo>
                    <a:pt x="861974" y="176530"/>
                  </a:lnTo>
                  <a:lnTo>
                    <a:pt x="861974" y="227330"/>
                  </a:lnTo>
                  <a:lnTo>
                    <a:pt x="836625" y="227330"/>
                  </a:lnTo>
                  <a:lnTo>
                    <a:pt x="836625" y="328930"/>
                  </a:lnTo>
                  <a:lnTo>
                    <a:pt x="861974" y="328930"/>
                  </a:lnTo>
                  <a:lnTo>
                    <a:pt x="861974" y="354330"/>
                  </a:lnTo>
                  <a:lnTo>
                    <a:pt x="887323" y="354330"/>
                  </a:lnTo>
                  <a:lnTo>
                    <a:pt x="912672" y="354330"/>
                  </a:lnTo>
                  <a:lnTo>
                    <a:pt x="938022" y="354330"/>
                  </a:lnTo>
                  <a:lnTo>
                    <a:pt x="938022" y="328930"/>
                  </a:lnTo>
                  <a:close/>
                </a:path>
                <a:path w="1039495" h="810259">
                  <a:moveTo>
                    <a:pt x="963383" y="657910"/>
                  </a:moveTo>
                  <a:lnTo>
                    <a:pt x="938022" y="657910"/>
                  </a:lnTo>
                  <a:lnTo>
                    <a:pt x="938022" y="632548"/>
                  </a:lnTo>
                  <a:lnTo>
                    <a:pt x="912672" y="632548"/>
                  </a:lnTo>
                  <a:lnTo>
                    <a:pt x="912672" y="683260"/>
                  </a:lnTo>
                  <a:lnTo>
                    <a:pt x="938022" y="683260"/>
                  </a:lnTo>
                  <a:lnTo>
                    <a:pt x="963383" y="683260"/>
                  </a:lnTo>
                  <a:lnTo>
                    <a:pt x="963383" y="657910"/>
                  </a:lnTo>
                  <a:close/>
                </a:path>
                <a:path w="1039495" h="810259">
                  <a:moveTo>
                    <a:pt x="988733" y="405130"/>
                  </a:moveTo>
                  <a:lnTo>
                    <a:pt x="963383" y="405130"/>
                  </a:lnTo>
                  <a:lnTo>
                    <a:pt x="963383" y="430530"/>
                  </a:lnTo>
                  <a:lnTo>
                    <a:pt x="988733" y="430530"/>
                  </a:lnTo>
                  <a:lnTo>
                    <a:pt x="988733" y="405130"/>
                  </a:lnTo>
                  <a:close/>
                </a:path>
                <a:path w="1039495" h="810259">
                  <a:moveTo>
                    <a:pt x="988733" y="328930"/>
                  </a:moveTo>
                  <a:lnTo>
                    <a:pt x="963383" y="328930"/>
                  </a:lnTo>
                  <a:lnTo>
                    <a:pt x="963383" y="354330"/>
                  </a:lnTo>
                  <a:lnTo>
                    <a:pt x="988733" y="354330"/>
                  </a:lnTo>
                  <a:lnTo>
                    <a:pt x="988733" y="328930"/>
                  </a:lnTo>
                  <a:close/>
                </a:path>
                <a:path w="1039495" h="810259">
                  <a:moveTo>
                    <a:pt x="1039431" y="607199"/>
                  </a:moveTo>
                  <a:lnTo>
                    <a:pt x="1014082" y="607199"/>
                  </a:lnTo>
                  <a:lnTo>
                    <a:pt x="1014082" y="632548"/>
                  </a:lnTo>
                  <a:lnTo>
                    <a:pt x="988733" y="632548"/>
                  </a:lnTo>
                  <a:lnTo>
                    <a:pt x="988733" y="683260"/>
                  </a:lnTo>
                  <a:lnTo>
                    <a:pt x="1014082" y="683260"/>
                  </a:lnTo>
                  <a:lnTo>
                    <a:pt x="1014082" y="657910"/>
                  </a:lnTo>
                  <a:lnTo>
                    <a:pt x="1039431" y="657910"/>
                  </a:lnTo>
                  <a:lnTo>
                    <a:pt x="1039431" y="6071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029829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126758" y="912710"/>
                  </a:moveTo>
                  <a:lnTo>
                    <a:pt x="50711" y="912710"/>
                  </a:lnTo>
                  <a:lnTo>
                    <a:pt x="50711" y="988758"/>
                  </a:lnTo>
                  <a:lnTo>
                    <a:pt x="126758" y="988758"/>
                  </a:lnTo>
                  <a:lnTo>
                    <a:pt x="126758" y="912710"/>
                  </a:lnTo>
                  <a:close/>
                </a:path>
                <a:path w="1039495" h="1039495">
                  <a:moveTo>
                    <a:pt x="126758" y="50736"/>
                  </a:moveTo>
                  <a:lnTo>
                    <a:pt x="50711" y="50736"/>
                  </a:lnTo>
                  <a:lnTo>
                    <a:pt x="50711" y="126796"/>
                  </a:lnTo>
                  <a:lnTo>
                    <a:pt x="126758" y="126796"/>
                  </a:lnTo>
                  <a:lnTo>
                    <a:pt x="126758" y="50736"/>
                  </a:lnTo>
                  <a:close/>
                </a:path>
                <a:path w="1039495" h="1039495">
                  <a:moveTo>
                    <a:pt x="177469" y="862330"/>
                  </a:moveTo>
                  <a:lnTo>
                    <a:pt x="0" y="862330"/>
                  </a:lnTo>
                  <a:lnTo>
                    <a:pt x="0" y="887730"/>
                  </a:lnTo>
                  <a:lnTo>
                    <a:pt x="0" y="1014730"/>
                  </a:lnTo>
                  <a:lnTo>
                    <a:pt x="0" y="1038860"/>
                  </a:lnTo>
                  <a:lnTo>
                    <a:pt x="177469" y="1038860"/>
                  </a:lnTo>
                  <a:lnTo>
                    <a:pt x="177469" y="1014730"/>
                  </a:lnTo>
                  <a:lnTo>
                    <a:pt x="25361" y="1014730"/>
                  </a:lnTo>
                  <a:lnTo>
                    <a:pt x="25361" y="887730"/>
                  </a:lnTo>
                  <a:lnTo>
                    <a:pt x="152120" y="887730"/>
                  </a:lnTo>
                  <a:lnTo>
                    <a:pt x="152120" y="1014107"/>
                  </a:lnTo>
                  <a:lnTo>
                    <a:pt x="177469" y="1014107"/>
                  </a:lnTo>
                  <a:lnTo>
                    <a:pt x="177469" y="887730"/>
                  </a:lnTo>
                  <a:lnTo>
                    <a:pt x="177469" y="887349"/>
                  </a:lnTo>
                  <a:lnTo>
                    <a:pt x="177469" y="862330"/>
                  </a:lnTo>
                  <a:close/>
                </a:path>
                <a:path w="1039495" h="1039495">
                  <a:moveTo>
                    <a:pt x="17746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469" y="177800"/>
                  </a:lnTo>
                  <a:lnTo>
                    <a:pt x="177469" y="152400"/>
                  </a:lnTo>
                  <a:lnTo>
                    <a:pt x="25361" y="152400"/>
                  </a:lnTo>
                  <a:lnTo>
                    <a:pt x="25361" y="25400"/>
                  </a:lnTo>
                  <a:lnTo>
                    <a:pt x="152120" y="25400"/>
                  </a:lnTo>
                  <a:lnTo>
                    <a:pt x="152120" y="152146"/>
                  </a:lnTo>
                  <a:lnTo>
                    <a:pt x="177469" y="152146"/>
                  </a:lnTo>
                  <a:lnTo>
                    <a:pt x="177469" y="25400"/>
                  </a:lnTo>
                  <a:lnTo>
                    <a:pt x="177469" y="0"/>
                  </a:lnTo>
                  <a:close/>
                </a:path>
                <a:path w="1039495" h="1039495">
                  <a:moveTo>
                    <a:pt x="228168" y="963409"/>
                  </a:moveTo>
                  <a:lnTo>
                    <a:pt x="202819" y="963409"/>
                  </a:lnTo>
                  <a:lnTo>
                    <a:pt x="202819" y="988758"/>
                  </a:lnTo>
                  <a:lnTo>
                    <a:pt x="228168" y="988758"/>
                  </a:lnTo>
                  <a:lnTo>
                    <a:pt x="228168" y="963409"/>
                  </a:lnTo>
                  <a:close/>
                </a:path>
                <a:path w="1039495" h="1039495">
                  <a:moveTo>
                    <a:pt x="228168" y="836650"/>
                  </a:moveTo>
                  <a:lnTo>
                    <a:pt x="202819" y="836650"/>
                  </a:lnTo>
                  <a:lnTo>
                    <a:pt x="202819" y="912710"/>
                  </a:lnTo>
                  <a:lnTo>
                    <a:pt x="228168" y="912710"/>
                  </a:lnTo>
                  <a:lnTo>
                    <a:pt x="228168" y="836650"/>
                  </a:lnTo>
                  <a:close/>
                </a:path>
                <a:path w="1039495" h="1039495">
                  <a:moveTo>
                    <a:pt x="380288" y="988758"/>
                  </a:moveTo>
                  <a:lnTo>
                    <a:pt x="354926" y="988758"/>
                  </a:lnTo>
                  <a:lnTo>
                    <a:pt x="354926" y="963409"/>
                  </a:lnTo>
                  <a:lnTo>
                    <a:pt x="329577" y="963409"/>
                  </a:lnTo>
                  <a:lnTo>
                    <a:pt x="329577" y="1039469"/>
                  </a:lnTo>
                  <a:lnTo>
                    <a:pt x="354926" y="1039469"/>
                  </a:lnTo>
                  <a:lnTo>
                    <a:pt x="354926" y="1014107"/>
                  </a:lnTo>
                  <a:lnTo>
                    <a:pt x="380288" y="1014107"/>
                  </a:lnTo>
                  <a:lnTo>
                    <a:pt x="380288" y="988758"/>
                  </a:lnTo>
                  <a:close/>
                </a:path>
                <a:path w="1039495" h="1039495">
                  <a:moveTo>
                    <a:pt x="380288" y="938060"/>
                  </a:moveTo>
                  <a:lnTo>
                    <a:pt x="354926" y="938060"/>
                  </a:lnTo>
                  <a:lnTo>
                    <a:pt x="354926" y="963409"/>
                  </a:lnTo>
                  <a:lnTo>
                    <a:pt x="380288" y="963409"/>
                  </a:lnTo>
                  <a:lnTo>
                    <a:pt x="380288" y="938060"/>
                  </a:lnTo>
                  <a:close/>
                </a:path>
                <a:path w="1039495" h="1039495">
                  <a:moveTo>
                    <a:pt x="380288" y="836650"/>
                  </a:moveTo>
                  <a:lnTo>
                    <a:pt x="354926" y="836650"/>
                  </a:lnTo>
                  <a:lnTo>
                    <a:pt x="329577" y="836650"/>
                  </a:lnTo>
                  <a:lnTo>
                    <a:pt x="304228" y="836650"/>
                  </a:lnTo>
                  <a:lnTo>
                    <a:pt x="304228" y="811301"/>
                  </a:lnTo>
                  <a:lnTo>
                    <a:pt x="278879" y="811301"/>
                  </a:lnTo>
                  <a:lnTo>
                    <a:pt x="278879" y="861999"/>
                  </a:lnTo>
                  <a:lnTo>
                    <a:pt x="253530" y="861999"/>
                  </a:lnTo>
                  <a:lnTo>
                    <a:pt x="253530" y="887349"/>
                  </a:lnTo>
                  <a:lnTo>
                    <a:pt x="278879" y="887349"/>
                  </a:lnTo>
                  <a:lnTo>
                    <a:pt x="278879" y="912710"/>
                  </a:lnTo>
                  <a:lnTo>
                    <a:pt x="253530" y="912710"/>
                  </a:lnTo>
                  <a:lnTo>
                    <a:pt x="253530" y="988758"/>
                  </a:lnTo>
                  <a:lnTo>
                    <a:pt x="228168" y="988758"/>
                  </a:lnTo>
                  <a:lnTo>
                    <a:pt x="228168" y="1039469"/>
                  </a:lnTo>
                  <a:lnTo>
                    <a:pt x="253530" y="1039469"/>
                  </a:lnTo>
                  <a:lnTo>
                    <a:pt x="253530" y="1014107"/>
                  </a:lnTo>
                  <a:lnTo>
                    <a:pt x="278879" y="1014107"/>
                  </a:lnTo>
                  <a:lnTo>
                    <a:pt x="278879" y="1039469"/>
                  </a:lnTo>
                  <a:lnTo>
                    <a:pt x="304228" y="1039469"/>
                  </a:lnTo>
                  <a:lnTo>
                    <a:pt x="304228" y="988758"/>
                  </a:lnTo>
                  <a:lnTo>
                    <a:pt x="278879" y="988758"/>
                  </a:lnTo>
                  <a:lnTo>
                    <a:pt x="278879" y="938060"/>
                  </a:lnTo>
                  <a:lnTo>
                    <a:pt x="304228" y="938060"/>
                  </a:lnTo>
                  <a:lnTo>
                    <a:pt x="304228" y="887349"/>
                  </a:lnTo>
                  <a:lnTo>
                    <a:pt x="329577" y="887349"/>
                  </a:lnTo>
                  <a:lnTo>
                    <a:pt x="354926" y="887349"/>
                  </a:lnTo>
                  <a:lnTo>
                    <a:pt x="354926" y="861999"/>
                  </a:lnTo>
                  <a:lnTo>
                    <a:pt x="380288" y="861999"/>
                  </a:lnTo>
                  <a:lnTo>
                    <a:pt x="380288" y="836650"/>
                  </a:lnTo>
                  <a:close/>
                </a:path>
                <a:path w="1039495" h="1039495">
                  <a:moveTo>
                    <a:pt x="405638" y="963409"/>
                  </a:moveTo>
                  <a:lnTo>
                    <a:pt x="380288" y="963409"/>
                  </a:lnTo>
                  <a:lnTo>
                    <a:pt x="380288" y="988758"/>
                  </a:lnTo>
                  <a:lnTo>
                    <a:pt x="405638" y="988758"/>
                  </a:lnTo>
                  <a:lnTo>
                    <a:pt x="405638" y="963409"/>
                  </a:lnTo>
                  <a:close/>
                </a:path>
                <a:path w="1039495" h="1039495">
                  <a:moveTo>
                    <a:pt x="405638" y="861999"/>
                  </a:moveTo>
                  <a:lnTo>
                    <a:pt x="380288" y="861999"/>
                  </a:lnTo>
                  <a:lnTo>
                    <a:pt x="380288" y="887349"/>
                  </a:lnTo>
                  <a:lnTo>
                    <a:pt x="354926" y="887349"/>
                  </a:lnTo>
                  <a:lnTo>
                    <a:pt x="354926" y="912710"/>
                  </a:lnTo>
                  <a:lnTo>
                    <a:pt x="380288" y="912710"/>
                  </a:lnTo>
                  <a:lnTo>
                    <a:pt x="380288" y="938060"/>
                  </a:lnTo>
                  <a:lnTo>
                    <a:pt x="405638" y="938060"/>
                  </a:lnTo>
                  <a:lnTo>
                    <a:pt x="405638" y="861999"/>
                  </a:lnTo>
                  <a:close/>
                </a:path>
                <a:path w="1039495" h="1039495">
                  <a:moveTo>
                    <a:pt x="507047" y="963409"/>
                  </a:moveTo>
                  <a:lnTo>
                    <a:pt x="481698" y="963409"/>
                  </a:lnTo>
                  <a:lnTo>
                    <a:pt x="456336" y="963409"/>
                  </a:lnTo>
                  <a:lnTo>
                    <a:pt x="456336" y="1014107"/>
                  </a:lnTo>
                  <a:lnTo>
                    <a:pt x="481698" y="1014107"/>
                  </a:lnTo>
                  <a:lnTo>
                    <a:pt x="481698" y="988758"/>
                  </a:lnTo>
                  <a:lnTo>
                    <a:pt x="507047" y="988758"/>
                  </a:lnTo>
                  <a:lnTo>
                    <a:pt x="507047" y="963409"/>
                  </a:lnTo>
                  <a:close/>
                </a:path>
                <a:path w="1039495" h="1039495">
                  <a:moveTo>
                    <a:pt x="507047" y="912710"/>
                  </a:moveTo>
                  <a:lnTo>
                    <a:pt x="481698" y="912710"/>
                  </a:lnTo>
                  <a:lnTo>
                    <a:pt x="481698" y="938060"/>
                  </a:lnTo>
                  <a:lnTo>
                    <a:pt x="507047" y="938060"/>
                  </a:lnTo>
                  <a:lnTo>
                    <a:pt x="507047" y="912710"/>
                  </a:lnTo>
                  <a:close/>
                </a:path>
                <a:path w="1039495" h="1039495">
                  <a:moveTo>
                    <a:pt x="532396" y="988758"/>
                  </a:moveTo>
                  <a:lnTo>
                    <a:pt x="507047" y="988758"/>
                  </a:lnTo>
                  <a:lnTo>
                    <a:pt x="507047" y="1014107"/>
                  </a:lnTo>
                  <a:lnTo>
                    <a:pt x="481698" y="1014107"/>
                  </a:lnTo>
                  <a:lnTo>
                    <a:pt x="481698" y="1039469"/>
                  </a:lnTo>
                  <a:lnTo>
                    <a:pt x="507047" y="1039469"/>
                  </a:lnTo>
                  <a:lnTo>
                    <a:pt x="532396" y="1039469"/>
                  </a:lnTo>
                  <a:lnTo>
                    <a:pt x="532396" y="988758"/>
                  </a:lnTo>
                  <a:close/>
                </a:path>
                <a:path w="1039495" h="1039495">
                  <a:moveTo>
                    <a:pt x="532396" y="938060"/>
                  </a:moveTo>
                  <a:lnTo>
                    <a:pt x="507047" y="938060"/>
                  </a:lnTo>
                  <a:lnTo>
                    <a:pt x="507047" y="963409"/>
                  </a:lnTo>
                  <a:lnTo>
                    <a:pt x="532396" y="963409"/>
                  </a:lnTo>
                  <a:lnTo>
                    <a:pt x="532396" y="938060"/>
                  </a:lnTo>
                  <a:close/>
                </a:path>
                <a:path w="1039495" h="1039495">
                  <a:moveTo>
                    <a:pt x="583095" y="938060"/>
                  </a:moveTo>
                  <a:lnTo>
                    <a:pt x="557745" y="938060"/>
                  </a:lnTo>
                  <a:lnTo>
                    <a:pt x="557745" y="963409"/>
                  </a:lnTo>
                  <a:lnTo>
                    <a:pt x="583095" y="963409"/>
                  </a:lnTo>
                  <a:lnTo>
                    <a:pt x="583095" y="938060"/>
                  </a:lnTo>
                  <a:close/>
                </a:path>
                <a:path w="1039495" h="1039495">
                  <a:moveTo>
                    <a:pt x="684504" y="1014107"/>
                  </a:moveTo>
                  <a:lnTo>
                    <a:pt x="659155" y="1014107"/>
                  </a:lnTo>
                  <a:lnTo>
                    <a:pt x="659155" y="988758"/>
                  </a:lnTo>
                  <a:lnTo>
                    <a:pt x="633806" y="988758"/>
                  </a:lnTo>
                  <a:lnTo>
                    <a:pt x="633806" y="963409"/>
                  </a:lnTo>
                  <a:lnTo>
                    <a:pt x="608457" y="963409"/>
                  </a:lnTo>
                  <a:lnTo>
                    <a:pt x="608457" y="1039469"/>
                  </a:lnTo>
                  <a:lnTo>
                    <a:pt x="633806" y="1039469"/>
                  </a:lnTo>
                  <a:lnTo>
                    <a:pt x="659155" y="1039469"/>
                  </a:lnTo>
                  <a:lnTo>
                    <a:pt x="684504" y="1039469"/>
                  </a:lnTo>
                  <a:lnTo>
                    <a:pt x="684504" y="1014107"/>
                  </a:lnTo>
                  <a:close/>
                </a:path>
                <a:path w="1039495" h="1039495">
                  <a:moveTo>
                    <a:pt x="760564" y="887349"/>
                  </a:moveTo>
                  <a:lnTo>
                    <a:pt x="735215" y="887349"/>
                  </a:lnTo>
                  <a:lnTo>
                    <a:pt x="709866" y="887349"/>
                  </a:lnTo>
                  <a:lnTo>
                    <a:pt x="709866" y="912710"/>
                  </a:lnTo>
                  <a:lnTo>
                    <a:pt x="684504" y="912710"/>
                  </a:lnTo>
                  <a:lnTo>
                    <a:pt x="684504" y="1014107"/>
                  </a:lnTo>
                  <a:lnTo>
                    <a:pt x="709866" y="1014107"/>
                  </a:lnTo>
                  <a:lnTo>
                    <a:pt x="709866" y="1039469"/>
                  </a:lnTo>
                  <a:lnTo>
                    <a:pt x="735215" y="1039469"/>
                  </a:lnTo>
                  <a:lnTo>
                    <a:pt x="735215" y="938060"/>
                  </a:lnTo>
                  <a:lnTo>
                    <a:pt x="760564" y="938060"/>
                  </a:lnTo>
                  <a:lnTo>
                    <a:pt x="760564" y="887349"/>
                  </a:lnTo>
                  <a:close/>
                </a:path>
                <a:path w="1039495" h="1039495">
                  <a:moveTo>
                    <a:pt x="785914" y="963409"/>
                  </a:moveTo>
                  <a:lnTo>
                    <a:pt x="760564" y="963409"/>
                  </a:lnTo>
                  <a:lnTo>
                    <a:pt x="760564" y="1014107"/>
                  </a:lnTo>
                  <a:lnTo>
                    <a:pt x="785914" y="1014107"/>
                  </a:lnTo>
                  <a:lnTo>
                    <a:pt x="785914" y="963409"/>
                  </a:lnTo>
                  <a:close/>
                </a:path>
                <a:path w="1039495" h="1039495">
                  <a:moveTo>
                    <a:pt x="861974" y="963409"/>
                  </a:moveTo>
                  <a:lnTo>
                    <a:pt x="836625" y="963409"/>
                  </a:lnTo>
                  <a:lnTo>
                    <a:pt x="836625" y="988758"/>
                  </a:lnTo>
                  <a:lnTo>
                    <a:pt x="811263" y="988758"/>
                  </a:lnTo>
                  <a:lnTo>
                    <a:pt x="811263" y="1039469"/>
                  </a:lnTo>
                  <a:lnTo>
                    <a:pt x="836625" y="1039469"/>
                  </a:lnTo>
                  <a:lnTo>
                    <a:pt x="836625" y="1014107"/>
                  </a:lnTo>
                  <a:lnTo>
                    <a:pt x="861974" y="1014107"/>
                  </a:lnTo>
                  <a:lnTo>
                    <a:pt x="861974" y="963409"/>
                  </a:lnTo>
                  <a:close/>
                </a:path>
                <a:path w="1039495" h="1039495">
                  <a:moveTo>
                    <a:pt x="887323" y="1014107"/>
                  </a:moveTo>
                  <a:lnTo>
                    <a:pt x="861974" y="1014107"/>
                  </a:lnTo>
                  <a:lnTo>
                    <a:pt x="861974" y="1039469"/>
                  </a:lnTo>
                  <a:lnTo>
                    <a:pt x="887323" y="1039469"/>
                  </a:lnTo>
                  <a:lnTo>
                    <a:pt x="887323" y="1014107"/>
                  </a:lnTo>
                  <a:close/>
                </a:path>
                <a:path w="1039495" h="1039495">
                  <a:moveTo>
                    <a:pt x="887323" y="861999"/>
                  </a:moveTo>
                  <a:lnTo>
                    <a:pt x="861974" y="861999"/>
                  </a:lnTo>
                  <a:lnTo>
                    <a:pt x="861974" y="887349"/>
                  </a:lnTo>
                  <a:lnTo>
                    <a:pt x="887323" y="887349"/>
                  </a:lnTo>
                  <a:lnTo>
                    <a:pt x="887323" y="861999"/>
                  </a:lnTo>
                  <a:close/>
                </a:path>
                <a:path w="1039495" h="1039495">
                  <a:moveTo>
                    <a:pt x="938022" y="1014107"/>
                  </a:moveTo>
                  <a:lnTo>
                    <a:pt x="912672" y="1014107"/>
                  </a:lnTo>
                  <a:lnTo>
                    <a:pt x="912672" y="1039469"/>
                  </a:lnTo>
                  <a:lnTo>
                    <a:pt x="938022" y="1039469"/>
                  </a:lnTo>
                  <a:lnTo>
                    <a:pt x="938022" y="1014107"/>
                  </a:lnTo>
                  <a:close/>
                </a:path>
                <a:path w="1039495" h="1039495">
                  <a:moveTo>
                    <a:pt x="988733" y="861999"/>
                  </a:moveTo>
                  <a:lnTo>
                    <a:pt x="963383" y="861999"/>
                  </a:lnTo>
                  <a:lnTo>
                    <a:pt x="963383" y="887349"/>
                  </a:lnTo>
                  <a:lnTo>
                    <a:pt x="988733" y="887349"/>
                  </a:lnTo>
                  <a:lnTo>
                    <a:pt x="988733" y="861999"/>
                  </a:lnTo>
                  <a:close/>
                </a:path>
                <a:path w="1039495" h="1039495">
                  <a:moveTo>
                    <a:pt x="988733" y="50736"/>
                  </a:moveTo>
                  <a:lnTo>
                    <a:pt x="912672" y="50736"/>
                  </a:lnTo>
                  <a:lnTo>
                    <a:pt x="912672" y="126796"/>
                  </a:lnTo>
                  <a:lnTo>
                    <a:pt x="988733" y="126796"/>
                  </a:lnTo>
                  <a:lnTo>
                    <a:pt x="988733" y="50736"/>
                  </a:lnTo>
                  <a:close/>
                </a:path>
                <a:path w="1039495" h="1039495">
                  <a:moveTo>
                    <a:pt x="1039431" y="1014107"/>
                  </a:moveTo>
                  <a:lnTo>
                    <a:pt x="1014082" y="1014107"/>
                  </a:lnTo>
                  <a:lnTo>
                    <a:pt x="1014082" y="1039469"/>
                  </a:lnTo>
                  <a:lnTo>
                    <a:pt x="1039431" y="1039469"/>
                  </a:lnTo>
                  <a:lnTo>
                    <a:pt x="1039431" y="1014107"/>
                  </a:lnTo>
                  <a:close/>
                </a:path>
                <a:path w="1039495" h="1039495">
                  <a:moveTo>
                    <a:pt x="1039431" y="938060"/>
                  </a:moveTo>
                  <a:lnTo>
                    <a:pt x="1014082" y="938060"/>
                  </a:lnTo>
                  <a:lnTo>
                    <a:pt x="988733" y="938060"/>
                  </a:lnTo>
                  <a:lnTo>
                    <a:pt x="963383" y="938060"/>
                  </a:lnTo>
                  <a:lnTo>
                    <a:pt x="963383" y="963409"/>
                  </a:lnTo>
                  <a:lnTo>
                    <a:pt x="938022" y="963409"/>
                  </a:lnTo>
                  <a:lnTo>
                    <a:pt x="938022" y="938530"/>
                  </a:lnTo>
                  <a:lnTo>
                    <a:pt x="938022" y="938060"/>
                  </a:lnTo>
                  <a:lnTo>
                    <a:pt x="938022" y="913130"/>
                  </a:lnTo>
                  <a:lnTo>
                    <a:pt x="836625" y="913130"/>
                  </a:lnTo>
                  <a:lnTo>
                    <a:pt x="836625" y="836930"/>
                  </a:lnTo>
                  <a:lnTo>
                    <a:pt x="912672" y="836930"/>
                  </a:lnTo>
                  <a:lnTo>
                    <a:pt x="912672" y="912710"/>
                  </a:lnTo>
                  <a:lnTo>
                    <a:pt x="938022" y="912710"/>
                  </a:lnTo>
                  <a:lnTo>
                    <a:pt x="963383" y="912710"/>
                  </a:lnTo>
                  <a:lnTo>
                    <a:pt x="963383" y="887349"/>
                  </a:lnTo>
                  <a:lnTo>
                    <a:pt x="938022" y="887349"/>
                  </a:lnTo>
                  <a:lnTo>
                    <a:pt x="938022" y="861999"/>
                  </a:lnTo>
                  <a:lnTo>
                    <a:pt x="963383" y="861999"/>
                  </a:lnTo>
                  <a:lnTo>
                    <a:pt x="963383" y="836650"/>
                  </a:lnTo>
                  <a:lnTo>
                    <a:pt x="938022" y="836650"/>
                  </a:lnTo>
                  <a:lnTo>
                    <a:pt x="938022" y="811530"/>
                  </a:lnTo>
                  <a:lnTo>
                    <a:pt x="811263" y="811530"/>
                  </a:lnTo>
                  <a:lnTo>
                    <a:pt x="811263" y="836650"/>
                  </a:lnTo>
                  <a:lnTo>
                    <a:pt x="785914" y="836650"/>
                  </a:lnTo>
                  <a:lnTo>
                    <a:pt x="760564" y="836650"/>
                  </a:lnTo>
                  <a:lnTo>
                    <a:pt x="735215" y="836650"/>
                  </a:lnTo>
                  <a:lnTo>
                    <a:pt x="709866" y="836650"/>
                  </a:lnTo>
                  <a:lnTo>
                    <a:pt x="709866" y="811301"/>
                  </a:lnTo>
                  <a:lnTo>
                    <a:pt x="684504" y="811301"/>
                  </a:lnTo>
                  <a:lnTo>
                    <a:pt x="684504" y="836650"/>
                  </a:lnTo>
                  <a:lnTo>
                    <a:pt x="659155" y="836650"/>
                  </a:lnTo>
                  <a:lnTo>
                    <a:pt x="659155" y="887349"/>
                  </a:lnTo>
                  <a:lnTo>
                    <a:pt x="633806" y="887349"/>
                  </a:lnTo>
                  <a:lnTo>
                    <a:pt x="633806" y="861999"/>
                  </a:lnTo>
                  <a:lnTo>
                    <a:pt x="608457" y="861999"/>
                  </a:lnTo>
                  <a:lnTo>
                    <a:pt x="608457" y="912710"/>
                  </a:lnTo>
                  <a:lnTo>
                    <a:pt x="633806" y="912710"/>
                  </a:lnTo>
                  <a:lnTo>
                    <a:pt x="659155" y="912710"/>
                  </a:lnTo>
                  <a:lnTo>
                    <a:pt x="684504" y="912710"/>
                  </a:lnTo>
                  <a:lnTo>
                    <a:pt x="684504" y="887349"/>
                  </a:lnTo>
                  <a:lnTo>
                    <a:pt x="709866" y="887349"/>
                  </a:lnTo>
                  <a:lnTo>
                    <a:pt x="709866" y="861999"/>
                  </a:lnTo>
                  <a:lnTo>
                    <a:pt x="735215" y="861999"/>
                  </a:lnTo>
                  <a:lnTo>
                    <a:pt x="760564" y="861999"/>
                  </a:lnTo>
                  <a:lnTo>
                    <a:pt x="785914" y="861999"/>
                  </a:lnTo>
                  <a:lnTo>
                    <a:pt x="785914" y="963409"/>
                  </a:lnTo>
                  <a:lnTo>
                    <a:pt x="811263" y="963409"/>
                  </a:lnTo>
                  <a:lnTo>
                    <a:pt x="836625" y="963409"/>
                  </a:lnTo>
                  <a:lnTo>
                    <a:pt x="836625" y="938530"/>
                  </a:lnTo>
                  <a:lnTo>
                    <a:pt x="887323" y="938530"/>
                  </a:lnTo>
                  <a:lnTo>
                    <a:pt x="887323" y="963409"/>
                  </a:lnTo>
                  <a:lnTo>
                    <a:pt x="912672" y="963409"/>
                  </a:lnTo>
                  <a:lnTo>
                    <a:pt x="912672" y="988758"/>
                  </a:lnTo>
                  <a:lnTo>
                    <a:pt x="938022" y="988758"/>
                  </a:lnTo>
                  <a:lnTo>
                    <a:pt x="938022" y="1014107"/>
                  </a:lnTo>
                  <a:lnTo>
                    <a:pt x="963383" y="1014107"/>
                  </a:lnTo>
                  <a:lnTo>
                    <a:pt x="963383" y="988758"/>
                  </a:lnTo>
                  <a:lnTo>
                    <a:pt x="988733" y="988758"/>
                  </a:lnTo>
                  <a:lnTo>
                    <a:pt x="1014082" y="988758"/>
                  </a:lnTo>
                  <a:lnTo>
                    <a:pt x="1039431" y="988758"/>
                  </a:lnTo>
                  <a:lnTo>
                    <a:pt x="1039431" y="938060"/>
                  </a:lnTo>
                  <a:close/>
                </a:path>
                <a:path w="1039495" h="1039495">
                  <a:moveTo>
                    <a:pt x="1039431" y="836650"/>
                  </a:moveTo>
                  <a:lnTo>
                    <a:pt x="1014082" y="836650"/>
                  </a:lnTo>
                  <a:lnTo>
                    <a:pt x="1014082" y="887349"/>
                  </a:lnTo>
                  <a:lnTo>
                    <a:pt x="988733" y="887349"/>
                  </a:lnTo>
                  <a:lnTo>
                    <a:pt x="988733" y="912710"/>
                  </a:lnTo>
                  <a:lnTo>
                    <a:pt x="1014082" y="912710"/>
                  </a:lnTo>
                  <a:lnTo>
                    <a:pt x="1039431" y="912710"/>
                  </a:lnTo>
                  <a:lnTo>
                    <a:pt x="1039431" y="836650"/>
                  </a:lnTo>
                  <a:close/>
                </a:path>
                <a:path w="1039495" h="1039495">
                  <a:moveTo>
                    <a:pt x="1039431" y="0"/>
                  </a:moveTo>
                  <a:lnTo>
                    <a:pt x="861974" y="0"/>
                  </a:lnTo>
                  <a:lnTo>
                    <a:pt x="861974" y="25400"/>
                  </a:lnTo>
                  <a:lnTo>
                    <a:pt x="861974" y="152400"/>
                  </a:lnTo>
                  <a:lnTo>
                    <a:pt x="861974" y="177800"/>
                  </a:lnTo>
                  <a:lnTo>
                    <a:pt x="1039431" y="177800"/>
                  </a:lnTo>
                  <a:lnTo>
                    <a:pt x="1039431" y="152400"/>
                  </a:lnTo>
                  <a:lnTo>
                    <a:pt x="887323" y="152400"/>
                  </a:lnTo>
                  <a:lnTo>
                    <a:pt x="887323" y="25400"/>
                  </a:lnTo>
                  <a:lnTo>
                    <a:pt x="1014082" y="25400"/>
                  </a:lnTo>
                  <a:lnTo>
                    <a:pt x="1014082" y="152146"/>
                  </a:lnTo>
                  <a:lnTo>
                    <a:pt x="1039431" y="152146"/>
                  </a:lnTo>
                  <a:lnTo>
                    <a:pt x="1039431" y="25400"/>
                  </a:lnTo>
                  <a:lnTo>
                    <a:pt x="10394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2650" y="976377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1261098" y="6120181"/>
            <a:ext cx="2659380" cy="970280"/>
            <a:chOff x="11261098" y="6120181"/>
            <a:chExt cx="2659380" cy="97028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36473" y="6126530"/>
              <a:ext cx="2277324" cy="948884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473" y="6126530"/>
              <a:ext cx="2277745" cy="949325"/>
            </a:xfrm>
            <a:custGeom>
              <a:avLst/>
              <a:gdLst/>
              <a:ahLst/>
              <a:cxnLst/>
              <a:rect l="l" t="t" r="r" b="b"/>
              <a:pathLst>
                <a:path w="2277744" h="949325">
                  <a:moveTo>
                    <a:pt x="0" y="0"/>
                  </a:moveTo>
                  <a:lnTo>
                    <a:pt x="2277324" y="0"/>
                  </a:lnTo>
                  <a:lnTo>
                    <a:pt x="2277324" y="948884"/>
                  </a:lnTo>
                  <a:lnTo>
                    <a:pt x="0" y="94888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1098" y="6127812"/>
              <a:ext cx="328295" cy="958850"/>
            </a:xfrm>
            <a:custGeom>
              <a:avLst/>
              <a:gdLst/>
              <a:ahLst/>
              <a:cxnLst/>
              <a:rect l="l" t="t" r="r" b="b"/>
              <a:pathLst>
                <a:path w="328295" h="958850">
                  <a:moveTo>
                    <a:pt x="0" y="958766"/>
                  </a:moveTo>
                  <a:lnTo>
                    <a:pt x="312987" y="958766"/>
                  </a:lnTo>
                </a:path>
                <a:path w="328295" h="958850">
                  <a:moveTo>
                    <a:pt x="0" y="0"/>
                  </a:moveTo>
                  <a:lnTo>
                    <a:pt x="32803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347" y="6127603"/>
              <a:ext cx="76835" cy="959485"/>
            </a:xfrm>
            <a:custGeom>
              <a:avLst/>
              <a:gdLst/>
              <a:ahLst/>
              <a:cxnLst/>
              <a:rect l="l" t="t" r="r" b="b"/>
              <a:pathLst>
                <a:path w="76834" h="959484">
                  <a:moveTo>
                    <a:pt x="0" y="869439"/>
                  </a:moveTo>
                  <a:lnTo>
                    <a:pt x="38404" y="959050"/>
                  </a:lnTo>
                  <a:lnTo>
                    <a:pt x="57706" y="914013"/>
                  </a:lnTo>
                  <a:lnTo>
                    <a:pt x="34804" y="914013"/>
                  </a:lnTo>
                  <a:lnTo>
                    <a:pt x="34802" y="878947"/>
                  </a:lnTo>
                  <a:lnTo>
                    <a:pt x="2400" y="870601"/>
                  </a:lnTo>
                  <a:lnTo>
                    <a:pt x="0" y="869439"/>
                  </a:lnTo>
                  <a:close/>
                </a:path>
                <a:path w="76834" h="959484">
                  <a:moveTo>
                    <a:pt x="34804" y="878947"/>
                  </a:moveTo>
                  <a:lnTo>
                    <a:pt x="34804" y="914013"/>
                  </a:lnTo>
                  <a:lnTo>
                    <a:pt x="42003" y="914013"/>
                  </a:lnTo>
                  <a:lnTo>
                    <a:pt x="42003" y="879040"/>
                  </a:lnTo>
                  <a:lnTo>
                    <a:pt x="38404" y="879040"/>
                  </a:lnTo>
                  <a:lnTo>
                    <a:pt x="36003" y="879005"/>
                  </a:lnTo>
                  <a:lnTo>
                    <a:pt x="34804" y="878947"/>
                  </a:lnTo>
                  <a:close/>
                </a:path>
                <a:path w="76834" h="959484">
                  <a:moveTo>
                    <a:pt x="76809" y="869439"/>
                  </a:moveTo>
                  <a:lnTo>
                    <a:pt x="42003" y="878947"/>
                  </a:lnTo>
                  <a:lnTo>
                    <a:pt x="42003" y="914013"/>
                  </a:lnTo>
                  <a:lnTo>
                    <a:pt x="57706" y="914013"/>
                  </a:lnTo>
                  <a:lnTo>
                    <a:pt x="76809" y="869439"/>
                  </a:lnTo>
                  <a:close/>
                </a:path>
                <a:path w="76834" h="95948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78947"/>
                  </a:lnTo>
                  <a:lnTo>
                    <a:pt x="36003" y="879005"/>
                  </a:lnTo>
                  <a:lnTo>
                    <a:pt x="38404" y="879040"/>
                  </a:lnTo>
                  <a:lnTo>
                    <a:pt x="40805" y="879005"/>
                  </a:lnTo>
                  <a:lnTo>
                    <a:pt x="42002" y="8789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959484">
                  <a:moveTo>
                    <a:pt x="42003" y="878947"/>
                  </a:moveTo>
                  <a:lnTo>
                    <a:pt x="40805" y="879005"/>
                  </a:lnTo>
                  <a:lnTo>
                    <a:pt x="38404" y="879040"/>
                  </a:lnTo>
                  <a:lnTo>
                    <a:pt x="42003" y="879040"/>
                  </a:lnTo>
                  <a:close/>
                </a:path>
                <a:path w="76834" h="95948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5948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5948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95948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1522711" y="7455208"/>
            <a:ext cx="2584450" cy="2303145"/>
            <a:chOff x="11522711" y="7455208"/>
            <a:chExt cx="2584450" cy="2303145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090545" y="998"/>
                  </a:lnTo>
                  <a:lnTo>
                    <a:pt x="1042937" y="3966"/>
                  </a:lnTo>
                  <a:lnTo>
                    <a:pt x="995877" y="8866"/>
                  </a:lnTo>
                  <a:lnTo>
                    <a:pt x="949405" y="15656"/>
                  </a:lnTo>
                  <a:lnTo>
                    <a:pt x="903560" y="24298"/>
                  </a:lnTo>
                  <a:lnTo>
                    <a:pt x="858382" y="34753"/>
                  </a:lnTo>
                  <a:lnTo>
                    <a:pt x="813910" y="46980"/>
                  </a:lnTo>
                  <a:lnTo>
                    <a:pt x="770184" y="60941"/>
                  </a:lnTo>
                  <a:lnTo>
                    <a:pt x="727243" y="76596"/>
                  </a:lnTo>
                  <a:lnTo>
                    <a:pt x="685127" y="93905"/>
                  </a:lnTo>
                  <a:lnTo>
                    <a:pt x="643876" y="112829"/>
                  </a:lnTo>
                  <a:lnTo>
                    <a:pt x="603528" y="133328"/>
                  </a:lnTo>
                  <a:lnTo>
                    <a:pt x="564123" y="155363"/>
                  </a:lnTo>
                  <a:lnTo>
                    <a:pt x="525701" y="178895"/>
                  </a:lnTo>
                  <a:lnTo>
                    <a:pt x="488301" y="203883"/>
                  </a:lnTo>
                  <a:lnTo>
                    <a:pt x="451962" y="230290"/>
                  </a:lnTo>
                  <a:lnTo>
                    <a:pt x="416725" y="258074"/>
                  </a:lnTo>
                  <a:lnTo>
                    <a:pt x="382629" y="287196"/>
                  </a:lnTo>
                  <a:lnTo>
                    <a:pt x="349712" y="317618"/>
                  </a:lnTo>
                  <a:lnTo>
                    <a:pt x="318015" y="349299"/>
                  </a:lnTo>
                  <a:lnTo>
                    <a:pt x="287577" y="382200"/>
                  </a:lnTo>
                  <a:lnTo>
                    <a:pt x="258438" y="416282"/>
                  </a:lnTo>
                  <a:lnTo>
                    <a:pt x="230636" y="451505"/>
                  </a:lnTo>
                  <a:lnTo>
                    <a:pt x="204212" y="487830"/>
                  </a:lnTo>
                  <a:lnTo>
                    <a:pt x="179205" y="525217"/>
                  </a:lnTo>
                  <a:lnTo>
                    <a:pt x="155655" y="563626"/>
                  </a:lnTo>
                  <a:lnTo>
                    <a:pt x="133600" y="603019"/>
                  </a:lnTo>
                  <a:lnTo>
                    <a:pt x="113081" y="643355"/>
                  </a:lnTo>
                  <a:lnTo>
                    <a:pt x="94137" y="684595"/>
                  </a:lnTo>
                  <a:lnTo>
                    <a:pt x="76807" y="726701"/>
                  </a:lnTo>
                  <a:lnTo>
                    <a:pt x="61131" y="769631"/>
                  </a:lnTo>
                  <a:lnTo>
                    <a:pt x="47148" y="813347"/>
                  </a:lnTo>
                  <a:lnTo>
                    <a:pt x="34898" y="857810"/>
                  </a:lnTo>
                  <a:lnTo>
                    <a:pt x="24421" y="902979"/>
                  </a:lnTo>
                  <a:lnTo>
                    <a:pt x="15755" y="948816"/>
                  </a:lnTo>
                  <a:lnTo>
                    <a:pt x="8941" y="995281"/>
                  </a:lnTo>
                  <a:lnTo>
                    <a:pt x="4017" y="1042334"/>
                  </a:lnTo>
                  <a:lnTo>
                    <a:pt x="1023" y="1089935"/>
                  </a:lnTo>
                  <a:lnTo>
                    <a:pt x="0" y="1138047"/>
                  </a:lnTo>
                  <a:lnTo>
                    <a:pt x="25" y="2276708"/>
                  </a:lnTo>
                  <a:lnTo>
                    <a:pt x="2277350" y="2276708"/>
                  </a:lnTo>
                  <a:lnTo>
                    <a:pt x="2277350" y="1138047"/>
                  </a:lnTo>
                  <a:lnTo>
                    <a:pt x="2276324" y="1089935"/>
                  </a:lnTo>
                  <a:lnTo>
                    <a:pt x="2273329" y="1042334"/>
                  </a:lnTo>
                  <a:lnTo>
                    <a:pt x="2268403" y="995281"/>
                  </a:lnTo>
                  <a:lnTo>
                    <a:pt x="2261587" y="948816"/>
                  </a:lnTo>
                  <a:lnTo>
                    <a:pt x="2252920" y="902979"/>
                  </a:lnTo>
                  <a:lnTo>
                    <a:pt x="2242441" y="857810"/>
                  </a:lnTo>
                  <a:lnTo>
                    <a:pt x="2230190" y="813347"/>
                  </a:lnTo>
                  <a:lnTo>
                    <a:pt x="2216206" y="769631"/>
                  </a:lnTo>
                  <a:lnTo>
                    <a:pt x="2200529" y="726701"/>
                  </a:lnTo>
                  <a:lnTo>
                    <a:pt x="2183198" y="684595"/>
                  </a:lnTo>
                  <a:lnTo>
                    <a:pt x="2164253" y="643355"/>
                  </a:lnTo>
                  <a:lnTo>
                    <a:pt x="2143733" y="603019"/>
                  </a:lnTo>
                  <a:lnTo>
                    <a:pt x="2121677" y="563626"/>
                  </a:lnTo>
                  <a:lnTo>
                    <a:pt x="2098126" y="525217"/>
                  </a:lnTo>
                  <a:lnTo>
                    <a:pt x="2073118" y="487830"/>
                  </a:lnTo>
                  <a:lnTo>
                    <a:pt x="2046694" y="451505"/>
                  </a:lnTo>
                  <a:lnTo>
                    <a:pt x="2018892" y="416282"/>
                  </a:lnTo>
                  <a:lnTo>
                    <a:pt x="1989752" y="382200"/>
                  </a:lnTo>
                  <a:lnTo>
                    <a:pt x="1959314" y="349299"/>
                  </a:lnTo>
                  <a:lnTo>
                    <a:pt x="1927616" y="317618"/>
                  </a:lnTo>
                  <a:lnTo>
                    <a:pt x="1894699" y="287196"/>
                  </a:lnTo>
                  <a:lnTo>
                    <a:pt x="1860602" y="258074"/>
                  </a:lnTo>
                  <a:lnTo>
                    <a:pt x="1825365" y="230290"/>
                  </a:lnTo>
                  <a:lnTo>
                    <a:pt x="1789026" y="203883"/>
                  </a:lnTo>
                  <a:lnTo>
                    <a:pt x="1751626" y="178895"/>
                  </a:lnTo>
                  <a:lnTo>
                    <a:pt x="1713204" y="155363"/>
                  </a:lnTo>
                  <a:lnTo>
                    <a:pt x="1673799" y="133328"/>
                  </a:lnTo>
                  <a:lnTo>
                    <a:pt x="1633451" y="112829"/>
                  </a:lnTo>
                  <a:lnTo>
                    <a:pt x="1592199" y="93905"/>
                  </a:lnTo>
                  <a:lnTo>
                    <a:pt x="1550083" y="76596"/>
                  </a:lnTo>
                  <a:lnTo>
                    <a:pt x="1507142" y="60941"/>
                  </a:lnTo>
                  <a:lnTo>
                    <a:pt x="1463416" y="46980"/>
                  </a:lnTo>
                  <a:lnTo>
                    <a:pt x="1418944" y="34753"/>
                  </a:lnTo>
                  <a:lnTo>
                    <a:pt x="1373766" y="24298"/>
                  </a:lnTo>
                  <a:lnTo>
                    <a:pt x="1327921" y="15656"/>
                  </a:lnTo>
                  <a:lnTo>
                    <a:pt x="1281449" y="8866"/>
                  </a:lnTo>
                  <a:lnTo>
                    <a:pt x="1234388" y="3966"/>
                  </a:lnTo>
                  <a:lnTo>
                    <a:pt x="1186780" y="998"/>
                  </a:lnTo>
                  <a:lnTo>
                    <a:pt x="11386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186780" y="998"/>
                  </a:lnTo>
                  <a:lnTo>
                    <a:pt x="1234388" y="3966"/>
                  </a:lnTo>
                  <a:lnTo>
                    <a:pt x="1281449" y="8866"/>
                  </a:lnTo>
                  <a:lnTo>
                    <a:pt x="1327921" y="15656"/>
                  </a:lnTo>
                  <a:lnTo>
                    <a:pt x="1373766" y="24298"/>
                  </a:lnTo>
                  <a:lnTo>
                    <a:pt x="1418944" y="34753"/>
                  </a:lnTo>
                  <a:lnTo>
                    <a:pt x="1463416" y="46980"/>
                  </a:lnTo>
                  <a:lnTo>
                    <a:pt x="1507142" y="60941"/>
                  </a:lnTo>
                  <a:lnTo>
                    <a:pt x="1550083" y="76596"/>
                  </a:lnTo>
                  <a:lnTo>
                    <a:pt x="1592199" y="93905"/>
                  </a:lnTo>
                  <a:lnTo>
                    <a:pt x="1633451" y="112829"/>
                  </a:lnTo>
                  <a:lnTo>
                    <a:pt x="1673799" y="133328"/>
                  </a:lnTo>
                  <a:lnTo>
                    <a:pt x="1713204" y="155363"/>
                  </a:lnTo>
                  <a:lnTo>
                    <a:pt x="1751626" y="178895"/>
                  </a:lnTo>
                  <a:lnTo>
                    <a:pt x="1789026" y="203883"/>
                  </a:lnTo>
                  <a:lnTo>
                    <a:pt x="1825365" y="230290"/>
                  </a:lnTo>
                  <a:lnTo>
                    <a:pt x="1860602" y="258074"/>
                  </a:lnTo>
                  <a:lnTo>
                    <a:pt x="1894699" y="287196"/>
                  </a:lnTo>
                  <a:lnTo>
                    <a:pt x="1927616" y="317618"/>
                  </a:lnTo>
                  <a:lnTo>
                    <a:pt x="1959314" y="349299"/>
                  </a:lnTo>
                  <a:lnTo>
                    <a:pt x="1989752" y="382200"/>
                  </a:lnTo>
                  <a:lnTo>
                    <a:pt x="2018892" y="416282"/>
                  </a:lnTo>
                  <a:lnTo>
                    <a:pt x="2046694" y="451505"/>
                  </a:lnTo>
                  <a:lnTo>
                    <a:pt x="2073118" y="487830"/>
                  </a:lnTo>
                  <a:lnTo>
                    <a:pt x="2098126" y="525217"/>
                  </a:lnTo>
                  <a:lnTo>
                    <a:pt x="2121677" y="563626"/>
                  </a:lnTo>
                  <a:lnTo>
                    <a:pt x="2143733" y="603019"/>
                  </a:lnTo>
                  <a:lnTo>
                    <a:pt x="2164253" y="643355"/>
                  </a:lnTo>
                  <a:lnTo>
                    <a:pt x="2183198" y="684595"/>
                  </a:lnTo>
                  <a:lnTo>
                    <a:pt x="2200529" y="726701"/>
                  </a:lnTo>
                  <a:lnTo>
                    <a:pt x="2216206" y="769631"/>
                  </a:lnTo>
                  <a:lnTo>
                    <a:pt x="2230190" y="813347"/>
                  </a:lnTo>
                  <a:lnTo>
                    <a:pt x="2242441" y="857810"/>
                  </a:lnTo>
                  <a:lnTo>
                    <a:pt x="2252920" y="902979"/>
                  </a:lnTo>
                  <a:lnTo>
                    <a:pt x="2261587" y="948816"/>
                  </a:lnTo>
                  <a:lnTo>
                    <a:pt x="2268403" y="995281"/>
                  </a:lnTo>
                  <a:lnTo>
                    <a:pt x="2273329" y="1042334"/>
                  </a:lnTo>
                  <a:lnTo>
                    <a:pt x="2276324" y="1089935"/>
                  </a:lnTo>
                  <a:lnTo>
                    <a:pt x="2277350" y="1138047"/>
                  </a:lnTo>
                  <a:lnTo>
                    <a:pt x="2277350" y="2276708"/>
                  </a:lnTo>
                  <a:lnTo>
                    <a:pt x="25" y="2276708"/>
                  </a:lnTo>
                  <a:lnTo>
                    <a:pt x="0" y="1138662"/>
                  </a:lnTo>
                  <a:lnTo>
                    <a:pt x="0" y="1138457"/>
                  </a:lnTo>
                  <a:lnTo>
                    <a:pt x="0" y="1138251"/>
                  </a:lnTo>
                  <a:lnTo>
                    <a:pt x="0" y="1138047"/>
                  </a:lnTo>
                  <a:lnTo>
                    <a:pt x="1023" y="1089935"/>
                  </a:lnTo>
                  <a:lnTo>
                    <a:pt x="4017" y="1042334"/>
                  </a:lnTo>
                  <a:lnTo>
                    <a:pt x="8941" y="995281"/>
                  </a:lnTo>
                  <a:lnTo>
                    <a:pt x="15755" y="948816"/>
                  </a:lnTo>
                  <a:lnTo>
                    <a:pt x="24421" y="902979"/>
                  </a:lnTo>
                  <a:lnTo>
                    <a:pt x="34898" y="857810"/>
                  </a:lnTo>
                  <a:lnTo>
                    <a:pt x="47148" y="813347"/>
                  </a:lnTo>
                  <a:lnTo>
                    <a:pt x="61131" y="769631"/>
                  </a:lnTo>
                  <a:lnTo>
                    <a:pt x="76807" y="726701"/>
                  </a:lnTo>
                  <a:lnTo>
                    <a:pt x="94137" y="684595"/>
                  </a:lnTo>
                  <a:lnTo>
                    <a:pt x="113081" y="643355"/>
                  </a:lnTo>
                  <a:lnTo>
                    <a:pt x="133600" y="603019"/>
                  </a:lnTo>
                  <a:lnTo>
                    <a:pt x="155655" y="563626"/>
                  </a:lnTo>
                  <a:lnTo>
                    <a:pt x="179205" y="525217"/>
                  </a:lnTo>
                  <a:lnTo>
                    <a:pt x="204212" y="487830"/>
                  </a:lnTo>
                  <a:lnTo>
                    <a:pt x="230636" y="451505"/>
                  </a:lnTo>
                  <a:lnTo>
                    <a:pt x="258438" y="416282"/>
                  </a:lnTo>
                  <a:lnTo>
                    <a:pt x="287577" y="382200"/>
                  </a:lnTo>
                  <a:lnTo>
                    <a:pt x="318015" y="349299"/>
                  </a:lnTo>
                  <a:lnTo>
                    <a:pt x="349712" y="317618"/>
                  </a:lnTo>
                  <a:lnTo>
                    <a:pt x="382629" y="287196"/>
                  </a:lnTo>
                  <a:lnTo>
                    <a:pt x="416725" y="258074"/>
                  </a:lnTo>
                  <a:lnTo>
                    <a:pt x="451962" y="230290"/>
                  </a:lnTo>
                  <a:lnTo>
                    <a:pt x="488301" y="203883"/>
                  </a:lnTo>
                  <a:lnTo>
                    <a:pt x="525701" y="178895"/>
                  </a:lnTo>
                  <a:lnTo>
                    <a:pt x="564123" y="155363"/>
                  </a:lnTo>
                  <a:lnTo>
                    <a:pt x="603528" y="133328"/>
                  </a:lnTo>
                  <a:lnTo>
                    <a:pt x="643876" y="112829"/>
                  </a:lnTo>
                  <a:lnTo>
                    <a:pt x="685127" y="93905"/>
                  </a:lnTo>
                  <a:lnTo>
                    <a:pt x="727243" y="76596"/>
                  </a:lnTo>
                  <a:lnTo>
                    <a:pt x="770184" y="60941"/>
                  </a:lnTo>
                  <a:lnTo>
                    <a:pt x="813910" y="46980"/>
                  </a:lnTo>
                  <a:lnTo>
                    <a:pt x="858382" y="34753"/>
                  </a:lnTo>
                  <a:lnTo>
                    <a:pt x="903560" y="24298"/>
                  </a:lnTo>
                  <a:lnTo>
                    <a:pt x="949405" y="15656"/>
                  </a:lnTo>
                  <a:lnTo>
                    <a:pt x="995877" y="8866"/>
                  </a:lnTo>
                  <a:lnTo>
                    <a:pt x="1042937" y="3966"/>
                  </a:lnTo>
                  <a:lnTo>
                    <a:pt x="1090545" y="998"/>
                  </a:lnTo>
                  <a:lnTo>
                    <a:pt x="113866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4298" y="8188757"/>
              <a:ext cx="2581275" cy="848994"/>
            </a:xfrm>
            <a:custGeom>
              <a:avLst/>
              <a:gdLst/>
              <a:ahLst/>
              <a:cxnLst/>
              <a:rect l="l" t="t" r="r" b="b"/>
              <a:pathLst>
                <a:path w="2581275" h="848995">
                  <a:moveTo>
                    <a:pt x="0" y="424232"/>
                  </a:moveTo>
                  <a:lnTo>
                    <a:pt x="2580893" y="424232"/>
                  </a:lnTo>
                </a:path>
                <a:path w="2581275" h="848995">
                  <a:moveTo>
                    <a:pt x="1249015" y="848466"/>
                  </a:moveTo>
                  <a:lnTo>
                    <a:pt x="1249015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5116" y="74552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5" y="0"/>
                  </a:moveTo>
                  <a:lnTo>
                    <a:pt x="11589" y="1491"/>
                  </a:lnTo>
                  <a:lnTo>
                    <a:pt x="5557" y="5557"/>
                  </a:lnTo>
                  <a:lnTo>
                    <a:pt x="1491" y="11590"/>
                  </a:lnTo>
                  <a:lnTo>
                    <a:pt x="0" y="18978"/>
                  </a:lnTo>
                  <a:lnTo>
                    <a:pt x="1491" y="26364"/>
                  </a:lnTo>
                  <a:lnTo>
                    <a:pt x="5557" y="32395"/>
                  </a:lnTo>
                  <a:lnTo>
                    <a:pt x="11589" y="36462"/>
                  </a:lnTo>
                  <a:lnTo>
                    <a:pt x="18975" y="37953"/>
                  </a:lnTo>
                  <a:lnTo>
                    <a:pt x="26363" y="36462"/>
                  </a:lnTo>
                  <a:lnTo>
                    <a:pt x="32396" y="32395"/>
                  </a:lnTo>
                  <a:lnTo>
                    <a:pt x="36463" y="26364"/>
                  </a:lnTo>
                  <a:lnTo>
                    <a:pt x="37955" y="18978"/>
                  </a:lnTo>
                  <a:lnTo>
                    <a:pt x="36463" y="11590"/>
                  </a:lnTo>
                  <a:lnTo>
                    <a:pt x="32396" y="5557"/>
                  </a:lnTo>
                  <a:lnTo>
                    <a:pt x="26363" y="1491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2788916" y="8155908"/>
            <a:ext cx="58832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R45mm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13" name="object 13"/>
          <p:cNvGrpSpPr>
            <a:grpSpLocks noGrp="1" noUngrp="1" noRot="1" noMove="1" noResize="1"/>
          </p:cNvGrpSpPr>
          <p:nvPr/>
        </p:nvGrpSpPr>
        <p:grpSpPr>
          <a:xfrm>
            <a:off x="11259801" y="7814736"/>
            <a:ext cx="2334895" cy="1943735"/>
            <a:chOff x="11259801" y="7814736"/>
            <a:chExt cx="2334895" cy="1943735"/>
          </a:xfrm>
        </p:grpSpPr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6090" y="7814736"/>
              <a:ext cx="818515" cy="794385"/>
            </a:xfrm>
            <a:custGeom>
              <a:avLst/>
              <a:gdLst/>
              <a:ahLst/>
              <a:cxnLst/>
              <a:rect l="l" t="t" r="r" b="b"/>
              <a:pathLst>
                <a:path w="818515" h="794384">
                  <a:moveTo>
                    <a:pt x="758133" y="53202"/>
                  </a:moveTo>
                  <a:lnTo>
                    <a:pt x="0" y="788929"/>
                  </a:lnTo>
                  <a:lnTo>
                    <a:pt x="5011" y="794097"/>
                  </a:lnTo>
                  <a:lnTo>
                    <a:pt x="763146" y="58370"/>
                  </a:lnTo>
                  <a:lnTo>
                    <a:pt x="762350" y="57470"/>
                  </a:lnTo>
                  <a:lnTo>
                    <a:pt x="760708" y="55719"/>
                  </a:lnTo>
                  <a:lnTo>
                    <a:pt x="759009" y="54024"/>
                  </a:lnTo>
                  <a:lnTo>
                    <a:pt x="758133" y="53202"/>
                  </a:lnTo>
                  <a:close/>
                </a:path>
                <a:path w="818515" h="794384">
                  <a:moveTo>
                    <a:pt x="806109" y="28778"/>
                  </a:moveTo>
                  <a:lnTo>
                    <a:pt x="783301" y="28778"/>
                  </a:lnTo>
                  <a:lnTo>
                    <a:pt x="788313" y="33948"/>
                  </a:lnTo>
                  <a:lnTo>
                    <a:pt x="763146" y="58370"/>
                  </a:lnTo>
                  <a:lnTo>
                    <a:pt x="780562" y="89966"/>
                  </a:lnTo>
                  <a:lnTo>
                    <a:pt x="806109" y="28778"/>
                  </a:lnTo>
                  <a:close/>
                </a:path>
                <a:path w="818515" h="794384">
                  <a:moveTo>
                    <a:pt x="783301" y="28778"/>
                  </a:moveTo>
                  <a:lnTo>
                    <a:pt x="758133" y="53202"/>
                  </a:lnTo>
                  <a:lnTo>
                    <a:pt x="759009" y="54024"/>
                  </a:lnTo>
                  <a:lnTo>
                    <a:pt x="760708" y="55719"/>
                  </a:lnTo>
                  <a:lnTo>
                    <a:pt x="762350" y="57470"/>
                  </a:lnTo>
                  <a:lnTo>
                    <a:pt x="763146" y="58370"/>
                  </a:lnTo>
                  <a:lnTo>
                    <a:pt x="788313" y="33948"/>
                  </a:lnTo>
                  <a:lnTo>
                    <a:pt x="783301" y="28778"/>
                  </a:lnTo>
                  <a:close/>
                </a:path>
                <a:path w="818515" h="794384">
                  <a:moveTo>
                    <a:pt x="818125" y="0"/>
                  </a:moveTo>
                  <a:lnTo>
                    <a:pt x="727069" y="34847"/>
                  </a:lnTo>
                  <a:lnTo>
                    <a:pt x="729575" y="35758"/>
                  </a:lnTo>
                  <a:lnTo>
                    <a:pt x="732030" y="36723"/>
                  </a:lnTo>
                  <a:lnTo>
                    <a:pt x="758133" y="53202"/>
                  </a:lnTo>
                  <a:lnTo>
                    <a:pt x="783301" y="28778"/>
                  </a:lnTo>
                  <a:lnTo>
                    <a:pt x="806109" y="28778"/>
                  </a:lnTo>
                  <a:lnTo>
                    <a:pt x="8181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3611" y="8614608"/>
              <a:ext cx="328295" cy="1139825"/>
            </a:xfrm>
            <a:custGeom>
              <a:avLst/>
              <a:gdLst/>
              <a:ahLst/>
              <a:cxnLst/>
              <a:rect l="l" t="t" r="r" b="b"/>
              <a:pathLst>
                <a:path w="328295" h="1139825">
                  <a:moveTo>
                    <a:pt x="0" y="1139579"/>
                  </a:moveTo>
                  <a:lnTo>
                    <a:pt x="312986" y="1139579"/>
                  </a:lnTo>
                </a:path>
                <a:path w="328295" h="1139825">
                  <a:moveTo>
                    <a:pt x="0" y="0"/>
                  </a:moveTo>
                  <a:lnTo>
                    <a:pt x="32803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7859" y="8614361"/>
              <a:ext cx="76835" cy="1140460"/>
            </a:xfrm>
            <a:custGeom>
              <a:avLst/>
              <a:gdLst/>
              <a:ahLst/>
              <a:cxnLst/>
              <a:rect l="l" t="t" r="r" b="b"/>
              <a:pathLst>
                <a:path w="76834" h="1140459">
                  <a:moveTo>
                    <a:pt x="0" y="1050306"/>
                  </a:moveTo>
                  <a:lnTo>
                    <a:pt x="38404" y="1139917"/>
                  </a:lnTo>
                  <a:lnTo>
                    <a:pt x="57705" y="1094882"/>
                  </a:lnTo>
                  <a:lnTo>
                    <a:pt x="34805" y="1094882"/>
                  </a:lnTo>
                  <a:lnTo>
                    <a:pt x="34803" y="1059814"/>
                  </a:lnTo>
                  <a:lnTo>
                    <a:pt x="2401" y="1051469"/>
                  </a:lnTo>
                  <a:lnTo>
                    <a:pt x="0" y="1050306"/>
                  </a:lnTo>
                  <a:close/>
                </a:path>
                <a:path w="76834" h="1140459">
                  <a:moveTo>
                    <a:pt x="34805" y="1059814"/>
                  </a:moveTo>
                  <a:lnTo>
                    <a:pt x="34805" y="1094882"/>
                  </a:lnTo>
                  <a:lnTo>
                    <a:pt x="42005" y="1094882"/>
                  </a:lnTo>
                  <a:lnTo>
                    <a:pt x="42005" y="1059907"/>
                  </a:lnTo>
                  <a:lnTo>
                    <a:pt x="38404" y="1059907"/>
                  </a:lnTo>
                  <a:lnTo>
                    <a:pt x="36003" y="1059872"/>
                  </a:lnTo>
                  <a:lnTo>
                    <a:pt x="34805" y="1059814"/>
                  </a:lnTo>
                  <a:close/>
                </a:path>
                <a:path w="76834" h="1140459">
                  <a:moveTo>
                    <a:pt x="76809" y="1050306"/>
                  </a:moveTo>
                  <a:lnTo>
                    <a:pt x="42005" y="1059814"/>
                  </a:lnTo>
                  <a:lnTo>
                    <a:pt x="42005" y="1094882"/>
                  </a:lnTo>
                  <a:lnTo>
                    <a:pt x="57705" y="1094882"/>
                  </a:lnTo>
                  <a:lnTo>
                    <a:pt x="76809" y="1050306"/>
                  </a:lnTo>
                  <a:close/>
                </a:path>
                <a:path w="76834" h="114045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1059814"/>
                  </a:lnTo>
                  <a:lnTo>
                    <a:pt x="36003" y="1059872"/>
                  </a:lnTo>
                  <a:lnTo>
                    <a:pt x="38404" y="1059907"/>
                  </a:lnTo>
                  <a:lnTo>
                    <a:pt x="40806" y="1059872"/>
                  </a:lnTo>
                  <a:lnTo>
                    <a:pt x="42002" y="1059814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140459">
                  <a:moveTo>
                    <a:pt x="42005" y="1059814"/>
                  </a:moveTo>
                  <a:lnTo>
                    <a:pt x="40806" y="1059872"/>
                  </a:lnTo>
                  <a:lnTo>
                    <a:pt x="38404" y="1059907"/>
                  </a:lnTo>
                  <a:lnTo>
                    <a:pt x="42005" y="1059907"/>
                  </a:lnTo>
                  <a:close/>
                </a:path>
                <a:path w="76834" h="114045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14045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1404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14045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9031878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44mm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11627248" y="9799092"/>
            <a:ext cx="2287905" cy="330200"/>
            <a:chOff x="11627248" y="9799092"/>
            <a:chExt cx="2287905" cy="330200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848" y="9799092"/>
              <a:ext cx="2280920" cy="330200"/>
            </a:xfrm>
            <a:custGeom>
              <a:avLst/>
              <a:gdLst/>
              <a:ahLst/>
              <a:cxnLst/>
              <a:rect l="l" t="t" r="r" b="b"/>
              <a:pathLst>
                <a:path w="2280919" h="330200">
                  <a:moveTo>
                    <a:pt x="0" y="0"/>
                  </a:moveTo>
                  <a:lnTo>
                    <a:pt x="0" y="312987"/>
                  </a:lnTo>
                </a:path>
                <a:path w="2280919" h="330200">
                  <a:moveTo>
                    <a:pt x="2280539" y="1767"/>
                  </a:moveTo>
                  <a:lnTo>
                    <a:pt x="2280539" y="329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606" y="9912697"/>
              <a:ext cx="2281555" cy="76835"/>
            </a:xfrm>
            <a:custGeom>
              <a:avLst/>
              <a:gdLst/>
              <a:ahLst/>
              <a:cxnLst/>
              <a:rect l="l" t="t" r="r" b="b"/>
              <a:pathLst>
                <a:path w="22815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281555" h="76834">
                  <a:moveTo>
                    <a:pt x="2191665" y="0"/>
                  </a:moveTo>
                  <a:lnTo>
                    <a:pt x="2201230" y="40805"/>
                  </a:lnTo>
                  <a:lnTo>
                    <a:pt x="2201115" y="43206"/>
                  </a:lnTo>
                  <a:lnTo>
                    <a:pt x="2191665" y="76809"/>
                  </a:lnTo>
                  <a:lnTo>
                    <a:pt x="2272878" y="42003"/>
                  </a:lnTo>
                  <a:lnTo>
                    <a:pt x="2236240" y="42003"/>
                  </a:lnTo>
                  <a:lnTo>
                    <a:pt x="2236240" y="34804"/>
                  </a:lnTo>
                  <a:lnTo>
                    <a:pt x="2272875" y="34804"/>
                  </a:lnTo>
                  <a:lnTo>
                    <a:pt x="2191665" y="0"/>
                  </a:lnTo>
                  <a:close/>
                </a:path>
                <a:path w="22815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281555" h="76834">
                  <a:moveTo>
                    <a:pt x="220117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201172" y="42003"/>
                  </a:lnTo>
                  <a:lnTo>
                    <a:pt x="2201172" y="34804"/>
                  </a:lnTo>
                  <a:close/>
                </a:path>
                <a:path w="2281555" h="76834">
                  <a:moveTo>
                    <a:pt x="2272875" y="34804"/>
                  </a:moveTo>
                  <a:lnTo>
                    <a:pt x="2236240" y="34804"/>
                  </a:lnTo>
                  <a:lnTo>
                    <a:pt x="2236240" y="42003"/>
                  </a:lnTo>
                  <a:lnTo>
                    <a:pt x="2272878" y="42003"/>
                  </a:lnTo>
                  <a:lnTo>
                    <a:pt x="2281276" y="38404"/>
                  </a:lnTo>
                  <a:lnTo>
                    <a:pt x="22728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6370642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37mm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0935759" y="1458263"/>
            <a:ext cx="3447415" cy="3718560"/>
            <a:chOff x="10935759" y="1458263"/>
            <a:chExt cx="3447415" cy="371856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577260" y="0"/>
                  </a:moveTo>
                  <a:lnTo>
                    <a:pt x="530738" y="1336"/>
                  </a:lnTo>
                  <a:lnTo>
                    <a:pt x="485670" y="5959"/>
                  </a:lnTo>
                  <a:lnTo>
                    <a:pt x="442127" y="13814"/>
                  </a:lnTo>
                  <a:lnTo>
                    <a:pt x="400175" y="24848"/>
                  </a:lnTo>
                  <a:lnTo>
                    <a:pt x="359883" y="39007"/>
                  </a:lnTo>
                  <a:lnTo>
                    <a:pt x="321319" y="56235"/>
                  </a:lnTo>
                  <a:lnTo>
                    <a:pt x="284551" y="76481"/>
                  </a:lnTo>
                  <a:lnTo>
                    <a:pt x="249944" y="99509"/>
                  </a:lnTo>
                  <a:lnTo>
                    <a:pt x="217257" y="125459"/>
                  </a:lnTo>
                  <a:lnTo>
                    <a:pt x="186562" y="154286"/>
                  </a:lnTo>
                  <a:lnTo>
                    <a:pt x="157933" y="185944"/>
                  </a:lnTo>
                  <a:lnTo>
                    <a:pt x="131441" y="220387"/>
                  </a:lnTo>
                  <a:lnTo>
                    <a:pt x="107158" y="257569"/>
                  </a:lnTo>
                  <a:lnTo>
                    <a:pt x="85158" y="297446"/>
                  </a:lnTo>
                  <a:lnTo>
                    <a:pt x="65512" y="339970"/>
                  </a:lnTo>
                  <a:lnTo>
                    <a:pt x="48293" y="385098"/>
                  </a:lnTo>
                  <a:lnTo>
                    <a:pt x="33574" y="432782"/>
                  </a:lnTo>
                  <a:lnTo>
                    <a:pt x="21426" y="482978"/>
                  </a:lnTo>
                  <a:lnTo>
                    <a:pt x="11922" y="535639"/>
                  </a:lnTo>
                  <a:lnTo>
                    <a:pt x="5135" y="590720"/>
                  </a:lnTo>
                  <a:lnTo>
                    <a:pt x="1137" y="648176"/>
                  </a:lnTo>
                  <a:lnTo>
                    <a:pt x="0" y="707961"/>
                  </a:lnTo>
                  <a:lnTo>
                    <a:pt x="5737" y="1807944"/>
                  </a:lnTo>
                  <a:lnTo>
                    <a:pt x="2028484" y="2921183"/>
                  </a:lnTo>
                  <a:lnTo>
                    <a:pt x="2028484" y="1786243"/>
                  </a:lnTo>
                  <a:lnTo>
                    <a:pt x="2027548" y="1738802"/>
                  </a:lnTo>
                  <a:lnTo>
                    <a:pt x="2024884" y="1690942"/>
                  </a:lnTo>
                  <a:lnTo>
                    <a:pt x="2020529" y="1642718"/>
                  </a:lnTo>
                  <a:lnTo>
                    <a:pt x="2014516" y="1594186"/>
                  </a:lnTo>
                  <a:lnTo>
                    <a:pt x="2006880" y="1545400"/>
                  </a:lnTo>
                  <a:lnTo>
                    <a:pt x="1997657" y="1496416"/>
                  </a:lnTo>
                  <a:lnTo>
                    <a:pt x="1986882" y="1447290"/>
                  </a:lnTo>
                  <a:lnTo>
                    <a:pt x="1974588" y="1398076"/>
                  </a:lnTo>
                  <a:lnTo>
                    <a:pt x="1960811" y="1348831"/>
                  </a:lnTo>
                  <a:lnTo>
                    <a:pt x="1945587" y="1299610"/>
                  </a:lnTo>
                  <a:lnTo>
                    <a:pt x="1928949" y="1250467"/>
                  </a:lnTo>
                  <a:lnTo>
                    <a:pt x="1910932" y="1201459"/>
                  </a:lnTo>
                  <a:lnTo>
                    <a:pt x="1891572" y="1152641"/>
                  </a:lnTo>
                  <a:lnTo>
                    <a:pt x="1870904" y="1104069"/>
                  </a:lnTo>
                  <a:lnTo>
                    <a:pt x="1848962" y="1055797"/>
                  </a:lnTo>
                  <a:lnTo>
                    <a:pt x="1825780" y="1007881"/>
                  </a:lnTo>
                  <a:lnTo>
                    <a:pt x="1801395" y="960376"/>
                  </a:lnTo>
                  <a:lnTo>
                    <a:pt x="1775841" y="913338"/>
                  </a:lnTo>
                  <a:lnTo>
                    <a:pt x="1749152" y="866823"/>
                  </a:lnTo>
                  <a:lnTo>
                    <a:pt x="1721364" y="820885"/>
                  </a:lnTo>
                  <a:lnTo>
                    <a:pt x="1692679" y="775855"/>
                  </a:lnTo>
                  <a:lnTo>
                    <a:pt x="1662958" y="731507"/>
                  </a:lnTo>
                  <a:lnTo>
                    <a:pt x="1632239" y="687898"/>
                  </a:lnTo>
                  <a:lnTo>
                    <a:pt x="1600558" y="645084"/>
                  </a:lnTo>
                  <a:lnTo>
                    <a:pt x="1567954" y="603121"/>
                  </a:lnTo>
                  <a:lnTo>
                    <a:pt x="1534464" y="562065"/>
                  </a:lnTo>
                  <a:lnTo>
                    <a:pt x="1500126" y="521973"/>
                  </a:lnTo>
                  <a:lnTo>
                    <a:pt x="1464977" y="482902"/>
                  </a:lnTo>
                  <a:lnTo>
                    <a:pt x="1429056" y="444906"/>
                  </a:lnTo>
                  <a:lnTo>
                    <a:pt x="1392399" y="408043"/>
                  </a:lnTo>
                  <a:lnTo>
                    <a:pt x="1355044" y="372369"/>
                  </a:lnTo>
                  <a:lnTo>
                    <a:pt x="1317029" y="337940"/>
                  </a:lnTo>
                  <a:lnTo>
                    <a:pt x="1278392" y="304813"/>
                  </a:lnTo>
                  <a:lnTo>
                    <a:pt x="1239170" y="273042"/>
                  </a:lnTo>
                  <a:lnTo>
                    <a:pt x="1199400" y="242686"/>
                  </a:lnTo>
                  <a:lnTo>
                    <a:pt x="1159121" y="213799"/>
                  </a:lnTo>
                  <a:lnTo>
                    <a:pt x="1118370" y="186439"/>
                  </a:lnTo>
                  <a:lnTo>
                    <a:pt x="1077184" y="160662"/>
                  </a:lnTo>
                  <a:lnTo>
                    <a:pt x="1035602" y="136523"/>
                  </a:lnTo>
                  <a:lnTo>
                    <a:pt x="993660" y="114079"/>
                  </a:lnTo>
                  <a:lnTo>
                    <a:pt x="937947" y="87186"/>
                  </a:lnTo>
                  <a:lnTo>
                    <a:pt x="883144" y="64009"/>
                  </a:lnTo>
                  <a:lnTo>
                    <a:pt x="829320" y="44496"/>
                  </a:lnTo>
                  <a:lnTo>
                    <a:pt x="776542" y="28593"/>
                  </a:lnTo>
                  <a:lnTo>
                    <a:pt x="724879" y="16246"/>
                  </a:lnTo>
                  <a:lnTo>
                    <a:pt x="674399" y="7400"/>
                  </a:lnTo>
                  <a:lnTo>
                    <a:pt x="625170" y="2003"/>
                  </a:lnTo>
                  <a:lnTo>
                    <a:pt x="5772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993660" y="114079"/>
                  </a:moveTo>
                  <a:lnTo>
                    <a:pt x="1035602" y="136523"/>
                  </a:lnTo>
                  <a:lnTo>
                    <a:pt x="1077184" y="160662"/>
                  </a:lnTo>
                  <a:lnTo>
                    <a:pt x="1118370" y="186439"/>
                  </a:lnTo>
                  <a:lnTo>
                    <a:pt x="1159121" y="213799"/>
                  </a:lnTo>
                  <a:lnTo>
                    <a:pt x="1199400" y="242686"/>
                  </a:lnTo>
                  <a:lnTo>
                    <a:pt x="1239170" y="273042"/>
                  </a:lnTo>
                  <a:lnTo>
                    <a:pt x="1278392" y="304813"/>
                  </a:lnTo>
                  <a:lnTo>
                    <a:pt x="1317029" y="337940"/>
                  </a:lnTo>
                  <a:lnTo>
                    <a:pt x="1355044" y="372369"/>
                  </a:lnTo>
                  <a:lnTo>
                    <a:pt x="1392399" y="408043"/>
                  </a:lnTo>
                  <a:lnTo>
                    <a:pt x="1429056" y="444906"/>
                  </a:lnTo>
                  <a:lnTo>
                    <a:pt x="1464977" y="482902"/>
                  </a:lnTo>
                  <a:lnTo>
                    <a:pt x="1500126" y="521973"/>
                  </a:lnTo>
                  <a:lnTo>
                    <a:pt x="1534464" y="562065"/>
                  </a:lnTo>
                  <a:lnTo>
                    <a:pt x="1567954" y="603121"/>
                  </a:lnTo>
                  <a:lnTo>
                    <a:pt x="1600558" y="645084"/>
                  </a:lnTo>
                  <a:lnTo>
                    <a:pt x="1632239" y="687898"/>
                  </a:lnTo>
                  <a:lnTo>
                    <a:pt x="1662958" y="731507"/>
                  </a:lnTo>
                  <a:lnTo>
                    <a:pt x="1692679" y="775855"/>
                  </a:lnTo>
                  <a:lnTo>
                    <a:pt x="1721364" y="820885"/>
                  </a:lnTo>
                  <a:lnTo>
                    <a:pt x="1749152" y="866823"/>
                  </a:lnTo>
                  <a:lnTo>
                    <a:pt x="1775841" y="913338"/>
                  </a:lnTo>
                  <a:lnTo>
                    <a:pt x="1801395" y="960376"/>
                  </a:lnTo>
                  <a:lnTo>
                    <a:pt x="1825780" y="1007881"/>
                  </a:lnTo>
                  <a:lnTo>
                    <a:pt x="1848962" y="1055797"/>
                  </a:lnTo>
                  <a:lnTo>
                    <a:pt x="1870904" y="1104069"/>
                  </a:lnTo>
                  <a:lnTo>
                    <a:pt x="1891572" y="1152641"/>
                  </a:lnTo>
                  <a:lnTo>
                    <a:pt x="1910932" y="1201459"/>
                  </a:lnTo>
                  <a:lnTo>
                    <a:pt x="1928949" y="1250467"/>
                  </a:lnTo>
                  <a:lnTo>
                    <a:pt x="1945587" y="1299610"/>
                  </a:lnTo>
                  <a:lnTo>
                    <a:pt x="1960811" y="1348831"/>
                  </a:lnTo>
                  <a:lnTo>
                    <a:pt x="1974588" y="1398076"/>
                  </a:lnTo>
                  <a:lnTo>
                    <a:pt x="1986882" y="1447290"/>
                  </a:lnTo>
                  <a:lnTo>
                    <a:pt x="1997657" y="1496416"/>
                  </a:lnTo>
                  <a:lnTo>
                    <a:pt x="2006880" y="1545400"/>
                  </a:lnTo>
                  <a:lnTo>
                    <a:pt x="2014516" y="1594186"/>
                  </a:lnTo>
                  <a:lnTo>
                    <a:pt x="2020529" y="1642718"/>
                  </a:lnTo>
                  <a:lnTo>
                    <a:pt x="2024884" y="1690942"/>
                  </a:lnTo>
                  <a:lnTo>
                    <a:pt x="2027548" y="1738802"/>
                  </a:lnTo>
                  <a:lnTo>
                    <a:pt x="2028484" y="1786243"/>
                  </a:lnTo>
                  <a:lnTo>
                    <a:pt x="2028484" y="1837965"/>
                  </a:lnTo>
                  <a:lnTo>
                    <a:pt x="2028484" y="1889685"/>
                  </a:lnTo>
                  <a:lnTo>
                    <a:pt x="2028484" y="2921183"/>
                  </a:lnTo>
                  <a:lnTo>
                    <a:pt x="1983232" y="2896294"/>
                  </a:lnTo>
                  <a:lnTo>
                    <a:pt x="1938026" y="2871428"/>
                  </a:lnTo>
                  <a:lnTo>
                    <a:pt x="1892866" y="2846585"/>
                  </a:lnTo>
                  <a:lnTo>
                    <a:pt x="1847753" y="2821766"/>
                  </a:lnTo>
                  <a:lnTo>
                    <a:pt x="1802686" y="2796972"/>
                  </a:lnTo>
                  <a:lnTo>
                    <a:pt x="1757665" y="2772201"/>
                  </a:lnTo>
                  <a:lnTo>
                    <a:pt x="1712691" y="2747454"/>
                  </a:lnTo>
                  <a:lnTo>
                    <a:pt x="1667763" y="2722732"/>
                  </a:lnTo>
                  <a:lnTo>
                    <a:pt x="1622882" y="2698035"/>
                  </a:lnTo>
                  <a:lnTo>
                    <a:pt x="1578048" y="2673362"/>
                  </a:lnTo>
                  <a:lnTo>
                    <a:pt x="1533261" y="2648714"/>
                  </a:lnTo>
                  <a:lnTo>
                    <a:pt x="1488521" y="2624092"/>
                  </a:lnTo>
                  <a:lnTo>
                    <a:pt x="1443828" y="2599494"/>
                  </a:lnTo>
                  <a:lnTo>
                    <a:pt x="1399182" y="2574922"/>
                  </a:lnTo>
                  <a:lnTo>
                    <a:pt x="1354584" y="2550376"/>
                  </a:lnTo>
                  <a:lnTo>
                    <a:pt x="1310033" y="2525855"/>
                  </a:lnTo>
                  <a:lnTo>
                    <a:pt x="1265529" y="2501360"/>
                  </a:lnTo>
                  <a:lnTo>
                    <a:pt x="1221073" y="2476892"/>
                  </a:lnTo>
                  <a:lnTo>
                    <a:pt x="1176665" y="2452449"/>
                  </a:lnTo>
                  <a:lnTo>
                    <a:pt x="1132304" y="2428034"/>
                  </a:lnTo>
                  <a:lnTo>
                    <a:pt x="1087991" y="2403644"/>
                  </a:lnTo>
                  <a:lnTo>
                    <a:pt x="1043727" y="2379282"/>
                  </a:lnTo>
                  <a:lnTo>
                    <a:pt x="999510" y="2354946"/>
                  </a:lnTo>
                  <a:lnTo>
                    <a:pt x="953855" y="2329818"/>
                  </a:lnTo>
                  <a:lnTo>
                    <a:pt x="908242" y="2304715"/>
                  </a:lnTo>
                  <a:lnTo>
                    <a:pt x="862673" y="2279637"/>
                  </a:lnTo>
                  <a:lnTo>
                    <a:pt x="817149" y="2254583"/>
                  </a:lnTo>
                  <a:lnTo>
                    <a:pt x="771668" y="2229554"/>
                  </a:lnTo>
                  <a:lnTo>
                    <a:pt x="726232" y="2204549"/>
                  </a:lnTo>
                  <a:lnTo>
                    <a:pt x="680842" y="2179570"/>
                  </a:lnTo>
                  <a:lnTo>
                    <a:pt x="635497" y="2154616"/>
                  </a:lnTo>
                  <a:lnTo>
                    <a:pt x="590198" y="2129687"/>
                  </a:lnTo>
                  <a:lnTo>
                    <a:pt x="544946" y="2104783"/>
                  </a:lnTo>
                  <a:lnTo>
                    <a:pt x="499742" y="2079905"/>
                  </a:lnTo>
                  <a:lnTo>
                    <a:pt x="454585" y="2055052"/>
                  </a:lnTo>
                  <a:lnTo>
                    <a:pt x="409476" y="2030224"/>
                  </a:lnTo>
                  <a:lnTo>
                    <a:pt x="364415" y="2005423"/>
                  </a:lnTo>
                  <a:lnTo>
                    <a:pt x="319404" y="1980647"/>
                  </a:lnTo>
                  <a:lnTo>
                    <a:pt x="274442" y="1955897"/>
                  </a:lnTo>
                  <a:lnTo>
                    <a:pt x="229530" y="1931173"/>
                  </a:lnTo>
                  <a:lnTo>
                    <a:pt x="184669" y="1906474"/>
                  </a:lnTo>
                  <a:lnTo>
                    <a:pt x="139859" y="1881803"/>
                  </a:lnTo>
                  <a:lnTo>
                    <a:pt x="95100" y="1857157"/>
                  </a:lnTo>
                  <a:lnTo>
                    <a:pt x="50392" y="1832537"/>
                  </a:lnTo>
                  <a:lnTo>
                    <a:pt x="5737" y="1807944"/>
                  </a:lnTo>
                  <a:lnTo>
                    <a:pt x="5477" y="1758115"/>
                  </a:lnTo>
                  <a:lnTo>
                    <a:pt x="5217" y="1708266"/>
                  </a:lnTo>
                  <a:lnTo>
                    <a:pt x="4957" y="1658399"/>
                  </a:lnTo>
                  <a:lnTo>
                    <a:pt x="4697" y="1608515"/>
                  </a:lnTo>
                  <a:lnTo>
                    <a:pt x="4437" y="1558618"/>
                  </a:lnTo>
                  <a:lnTo>
                    <a:pt x="4176" y="1508709"/>
                  </a:lnTo>
                  <a:lnTo>
                    <a:pt x="3916" y="1458790"/>
                  </a:lnTo>
                  <a:lnTo>
                    <a:pt x="3656" y="1408863"/>
                  </a:lnTo>
                  <a:lnTo>
                    <a:pt x="3396" y="1358930"/>
                  </a:lnTo>
                  <a:lnTo>
                    <a:pt x="3135" y="1308994"/>
                  </a:lnTo>
                  <a:lnTo>
                    <a:pt x="2875" y="1259056"/>
                  </a:lnTo>
                  <a:lnTo>
                    <a:pt x="2615" y="1209106"/>
                  </a:lnTo>
                  <a:lnTo>
                    <a:pt x="2354" y="1159135"/>
                  </a:lnTo>
                  <a:lnTo>
                    <a:pt x="2094" y="1109144"/>
                  </a:lnTo>
                  <a:lnTo>
                    <a:pt x="1833" y="1059135"/>
                  </a:lnTo>
                  <a:lnTo>
                    <a:pt x="1572" y="1009108"/>
                  </a:lnTo>
                  <a:lnTo>
                    <a:pt x="1311" y="959063"/>
                  </a:lnTo>
                  <a:lnTo>
                    <a:pt x="1049" y="909003"/>
                  </a:lnTo>
                  <a:lnTo>
                    <a:pt x="788" y="858928"/>
                  </a:lnTo>
                  <a:lnTo>
                    <a:pt x="526" y="808839"/>
                  </a:lnTo>
                  <a:lnTo>
                    <a:pt x="264" y="758737"/>
                  </a:lnTo>
                  <a:lnTo>
                    <a:pt x="2" y="708622"/>
                  </a:lnTo>
                  <a:lnTo>
                    <a:pt x="2" y="708404"/>
                  </a:lnTo>
                  <a:lnTo>
                    <a:pt x="2" y="708184"/>
                  </a:lnTo>
                  <a:lnTo>
                    <a:pt x="0" y="707961"/>
                  </a:lnTo>
                  <a:lnTo>
                    <a:pt x="1137" y="648176"/>
                  </a:lnTo>
                  <a:lnTo>
                    <a:pt x="5135" y="590720"/>
                  </a:lnTo>
                  <a:lnTo>
                    <a:pt x="11922" y="535639"/>
                  </a:lnTo>
                  <a:lnTo>
                    <a:pt x="21426" y="482978"/>
                  </a:lnTo>
                  <a:lnTo>
                    <a:pt x="33574" y="432782"/>
                  </a:lnTo>
                  <a:lnTo>
                    <a:pt x="48293" y="385098"/>
                  </a:lnTo>
                  <a:lnTo>
                    <a:pt x="65512" y="339970"/>
                  </a:lnTo>
                  <a:lnTo>
                    <a:pt x="85158" y="297446"/>
                  </a:lnTo>
                  <a:lnTo>
                    <a:pt x="107158" y="257569"/>
                  </a:lnTo>
                  <a:lnTo>
                    <a:pt x="131441" y="220387"/>
                  </a:lnTo>
                  <a:lnTo>
                    <a:pt x="157933" y="185944"/>
                  </a:lnTo>
                  <a:lnTo>
                    <a:pt x="186562" y="154286"/>
                  </a:lnTo>
                  <a:lnTo>
                    <a:pt x="217257" y="125459"/>
                  </a:lnTo>
                  <a:lnTo>
                    <a:pt x="249944" y="99509"/>
                  </a:lnTo>
                  <a:lnTo>
                    <a:pt x="284551" y="76481"/>
                  </a:lnTo>
                  <a:lnTo>
                    <a:pt x="321319" y="56235"/>
                  </a:lnTo>
                  <a:lnTo>
                    <a:pt x="359883" y="39007"/>
                  </a:lnTo>
                  <a:lnTo>
                    <a:pt x="400175" y="24848"/>
                  </a:lnTo>
                  <a:lnTo>
                    <a:pt x="442127" y="13814"/>
                  </a:lnTo>
                  <a:lnTo>
                    <a:pt x="485670" y="5959"/>
                  </a:lnTo>
                  <a:lnTo>
                    <a:pt x="530738" y="1336"/>
                  </a:lnTo>
                  <a:lnTo>
                    <a:pt x="577260" y="0"/>
                  </a:lnTo>
                  <a:lnTo>
                    <a:pt x="625170" y="2003"/>
                  </a:lnTo>
                  <a:lnTo>
                    <a:pt x="674399" y="7400"/>
                  </a:lnTo>
                  <a:lnTo>
                    <a:pt x="724879" y="16246"/>
                  </a:lnTo>
                  <a:lnTo>
                    <a:pt x="776542" y="28593"/>
                  </a:lnTo>
                  <a:lnTo>
                    <a:pt x="829320" y="44496"/>
                  </a:lnTo>
                  <a:lnTo>
                    <a:pt x="883144" y="64009"/>
                  </a:lnTo>
                  <a:lnTo>
                    <a:pt x="937947" y="87186"/>
                  </a:lnTo>
                  <a:lnTo>
                    <a:pt x="993660" y="114079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516756" y="1462860"/>
              <a:ext cx="2485415" cy="3350932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6756" y="1462860"/>
              <a:ext cx="2486025" cy="3351529"/>
            </a:xfrm>
            <a:custGeom>
              <a:avLst/>
              <a:gdLst/>
              <a:ahLst/>
              <a:cxnLst/>
              <a:rect l="l" t="t" r="r" b="b"/>
              <a:pathLst>
                <a:path w="2486025" h="3351529">
                  <a:moveTo>
                    <a:pt x="1450591" y="110854"/>
                  </a:moveTo>
                  <a:lnTo>
                    <a:pt x="1492533" y="133297"/>
                  </a:lnTo>
                  <a:lnTo>
                    <a:pt x="1534115" y="157436"/>
                  </a:lnTo>
                  <a:lnTo>
                    <a:pt x="1575301" y="183214"/>
                  </a:lnTo>
                  <a:lnTo>
                    <a:pt x="1616052" y="210574"/>
                  </a:lnTo>
                  <a:lnTo>
                    <a:pt x="1656331" y="239460"/>
                  </a:lnTo>
                  <a:lnTo>
                    <a:pt x="1696100" y="269817"/>
                  </a:lnTo>
                  <a:lnTo>
                    <a:pt x="1735323" y="301587"/>
                  </a:lnTo>
                  <a:lnTo>
                    <a:pt x="1773960" y="334715"/>
                  </a:lnTo>
                  <a:lnTo>
                    <a:pt x="1811975" y="369144"/>
                  </a:lnTo>
                  <a:lnTo>
                    <a:pt x="1849330" y="404818"/>
                  </a:lnTo>
                  <a:lnTo>
                    <a:pt x="1885986" y="441681"/>
                  </a:lnTo>
                  <a:lnTo>
                    <a:pt x="1921908" y="479676"/>
                  </a:lnTo>
                  <a:lnTo>
                    <a:pt x="1957057" y="518748"/>
                  </a:lnTo>
                  <a:lnTo>
                    <a:pt x="1991395" y="558839"/>
                  </a:lnTo>
                  <a:lnTo>
                    <a:pt x="2024885" y="599895"/>
                  </a:lnTo>
                  <a:lnTo>
                    <a:pt x="2057489" y="641858"/>
                  </a:lnTo>
                  <a:lnTo>
                    <a:pt x="2089169" y="684672"/>
                  </a:lnTo>
                  <a:lnTo>
                    <a:pt x="2119889" y="728281"/>
                  </a:lnTo>
                  <a:lnTo>
                    <a:pt x="2149610" y="772629"/>
                  </a:lnTo>
                  <a:lnTo>
                    <a:pt x="2178295" y="817660"/>
                  </a:lnTo>
                  <a:lnTo>
                    <a:pt x="2206083" y="863597"/>
                  </a:lnTo>
                  <a:lnTo>
                    <a:pt x="2232771" y="910113"/>
                  </a:lnTo>
                  <a:lnTo>
                    <a:pt x="2258326" y="957150"/>
                  </a:lnTo>
                  <a:lnTo>
                    <a:pt x="2282711" y="1004655"/>
                  </a:lnTo>
                  <a:lnTo>
                    <a:pt x="2305892" y="1052571"/>
                  </a:lnTo>
                  <a:lnTo>
                    <a:pt x="2327835" y="1100843"/>
                  </a:lnTo>
                  <a:lnTo>
                    <a:pt x="2348503" y="1149416"/>
                  </a:lnTo>
                  <a:lnTo>
                    <a:pt x="2367863" y="1198234"/>
                  </a:lnTo>
                  <a:lnTo>
                    <a:pt x="2385879" y="1247242"/>
                  </a:lnTo>
                  <a:lnTo>
                    <a:pt x="2402517" y="1296384"/>
                  </a:lnTo>
                  <a:lnTo>
                    <a:pt x="2417742" y="1345606"/>
                  </a:lnTo>
                  <a:lnTo>
                    <a:pt x="2431519" y="1394851"/>
                  </a:lnTo>
                  <a:lnTo>
                    <a:pt x="2443812" y="1444064"/>
                  </a:lnTo>
                  <a:lnTo>
                    <a:pt x="2454588" y="1493190"/>
                  </a:lnTo>
                  <a:lnTo>
                    <a:pt x="2463811" y="1542174"/>
                  </a:lnTo>
                  <a:lnTo>
                    <a:pt x="2471447" y="1590960"/>
                  </a:lnTo>
                  <a:lnTo>
                    <a:pt x="2477460" y="1639493"/>
                  </a:lnTo>
                  <a:lnTo>
                    <a:pt x="2481815" y="1687717"/>
                  </a:lnTo>
                  <a:lnTo>
                    <a:pt x="2484479" y="1735577"/>
                  </a:lnTo>
                  <a:lnTo>
                    <a:pt x="2485415" y="1783017"/>
                  </a:lnTo>
                  <a:lnTo>
                    <a:pt x="2485415" y="2351289"/>
                  </a:lnTo>
                  <a:lnTo>
                    <a:pt x="2485415" y="2917958"/>
                  </a:lnTo>
                  <a:lnTo>
                    <a:pt x="1738882" y="3350932"/>
                  </a:lnTo>
                  <a:lnTo>
                    <a:pt x="462668" y="1804719"/>
                  </a:lnTo>
                  <a:lnTo>
                    <a:pt x="459806" y="1255830"/>
                  </a:lnTo>
                  <a:lnTo>
                    <a:pt x="3" y="479440"/>
                  </a:lnTo>
                  <a:lnTo>
                    <a:pt x="741481" y="73255"/>
                  </a:lnTo>
                  <a:lnTo>
                    <a:pt x="779062" y="54421"/>
                  </a:lnTo>
                  <a:lnTo>
                    <a:pt x="818214" y="38215"/>
                  </a:lnTo>
                  <a:lnTo>
                    <a:pt x="858896" y="24733"/>
                  </a:lnTo>
                  <a:lnTo>
                    <a:pt x="901063" y="14074"/>
                  </a:lnTo>
                  <a:lnTo>
                    <a:pt x="944673" y="6334"/>
                  </a:lnTo>
                  <a:lnTo>
                    <a:pt x="989682" y="1610"/>
                  </a:lnTo>
                  <a:lnTo>
                    <a:pt x="1036047" y="0"/>
                  </a:lnTo>
                  <a:lnTo>
                    <a:pt x="1083725" y="1600"/>
                  </a:lnTo>
                  <a:lnTo>
                    <a:pt x="1132672" y="6508"/>
                  </a:lnTo>
                  <a:lnTo>
                    <a:pt x="1182846" y="14820"/>
                  </a:lnTo>
                  <a:lnTo>
                    <a:pt x="1234202" y="26635"/>
                  </a:lnTo>
                  <a:lnTo>
                    <a:pt x="1286698" y="42048"/>
                  </a:lnTo>
                  <a:lnTo>
                    <a:pt x="1340290" y="61158"/>
                  </a:lnTo>
                  <a:lnTo>
                    <a:pt x="1394936" y="84061"/>
                  </a:lnTo>
                  <a:lnTo>
                    <a:pt x="1450591" y="110854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577262" y="0"/>
                  </a:moveTo>
                  <a:lnTo>
                    <a:pt x="530739" y="638"/>
                  </a:lnTo>
                  <a:lnTo>
                    <a:pt x="485671" y="4585"/>
                  </a:lnTo>
                  <a:lnTo>
                    <a:pt x="442128" y="11787"/>
                  </a:lnTo>
                  <a:lnTo>
                    <a:pt x="400175" y="22192"/>
                  </a:lnTo>
                  <a:lnTo>
                    <a:pt x="359883" y="35745"/>
                  </a:lnTo>
                  <a:lnTo>
                    <a:pt x="321319" y="52395"/>
                  </a:lnTo>
                  <a:lnTo>
                    <a:pt x="284551" y="72088"/>
                  </a:lnTo>
                  <a:lnTo>
                    <a:pt x="249944" y="94597"/>
                  </a:lnTo>
                  <a:lnTo>
                    <a:pt x="217257" y="120058"/>
                  </a:lnTo>
                  <a:lnTo>
                    <a:pt x="186563" y="148425"/>
                  </a:lnTo>
                  <a:lnTo>
                    <a:pt x="157934" y="179653"/>
                  </a:lnTo>
                  <a:lnTo>
                    <a:pt x="131441" y="213699"/>
                  </a:lnTo>
                  <a:lnTo>
                    <a:pt x="107159" y="250518"/>
                  </a:lnTo>
                  <a:lnTo>
                    <a:pt x="85159" y="290065"/>
                  </a:lnTo>
                  <a:lnTo>
                    <a:pt x="65513" y="332295"/>
                  </a:lnTo>
                  <a:lnTo>
                    <a:pt x="48294" y="377165"/>
                  </a:lnTo>
                  <a:lnTo>
                    <a:pt x="33575" y="424629"/>
                  </a:lnTo>
                  <a:lnTo>
                    <a:pt x="21427" y="474643"/>
                  </a:lnTo>
                  <a:lnTo>
                    <a:pt x="11923" y="527162"/>
                  </a:lnTo>
                  <a:lnTo>
                    <a:pt x="5135" y="582142"/>
                  </a:lnTo>
                  <a:lnTo>
                    <a:pt x="1137" y="639538"/>
                  </a:lnTo>
                  <a:lnTo>
                    <a:pt x="0" y="699305"/>
                  </a:lnTo>
                  <a:lnTo>
                    <a:pt x="5737" y="1799372"/>
                  </a:lnTo>
                  <a:lnTo>
                    <a:pt x="2028484" y="2942945"/>
                  </a:lnTo>
                  <a:lnTo>
                    <a:pt x="2028484" y="1808005"/>
                  </a:lnTo>
                  <a:lnTo>
                    <a:pt x="2027632" y="1762821"/>
                  </a:lnTo>
                  <a:lnTo>
                    <a:pt x="2025212" y="1717230"/>
                  </a:lnTo>
                  <a:lnTo>
                    <a:pt x="2021254" y="1671281"/>
                  </a:lnTo>
                  <a:lnTo>
                    <a:pt x="2015788" y="1625023"/>
                  </a:lnTo>
                  <a:lnTo>
                    <a:pt x="2008844" y="1578503"/>
                  </a:lnTo>
                  <a:lnTo>
                    <a:pt x="2000453" y="1531770"/>
                  </a:lnTo>
                  <a:lnTo>
                    <a:pt x="1990645" y="1484872"/>
                  </a:lnTo>
                  <a:lnTo>
                    <a:pt x="1979449" y="1437857"/>
                  </a:lnTo>
                  <a:lnTo>
                    <a:pt x="1966896" y="1390774"/>
                  </a:lnTo>
                  <a:lnTo>
                    <a:pt x="1953016" y="1343672"/>
                  </a:lnTo>
                  <a:lnTo>
                    <a:pt x="1937839" y="1296597"/>
                  </a:lnTo>
                  <a:lnTo>
                    <a:pt x="1921395" y="1249600"/>
                  </a:lnTo>
                  <a:lnTo>
                    <a:pt x="1903715" y="1202727"/>
                  </a:lnTo>
                  <a:lnTo>
                    <a:pt x="1884828" y="1156028"/>
                  </a:lnTo>
                  <a:lnTo>
                    <a:pt x="1864764" y="1109550"/>
                  </a:lnTo>
                  <a:lnTo>
                    <a:pt x="1843555" y="1063342"/>
                  </a:lnTo>
                  <a:lnTo>
                    <a:pt x="1821229" y="1017453"/>
                  </a:lnTo>
                  <a:lnTo>
                    <a:pt x="1797816" y="971930"/>
                  </a:lnTo>
                  <a:lnTo>
                    <a:pt x="1773348" y="926821"/>
                  </a:lnTo>
                  <a:lnTo>
                    <a:pt x="1747855" y="882176"/>
                  </a:lnTo>
                  <a:lnTo>
                    <a:pt x="1721365" y="838043"/>
                  </a:lnTo>
                  <a:lnTo>
                    <a:pt x="1694070" y="794732"/>
                  </a:lnTo>
                  <a:lnTo>
                    <a:pt x="1665834" y="752023"/>
                  </a:lnTo>
                  <a:lnTo>
                    <a:pt x="1636688" y="709966"/>
                  </a:lnTo>
                  <a:lnTo>
                    <a:pt x="1606666" y="668610"/>
                  </a:lnTo>
                  <a:lnTo>
                    <a:pt x="1575800" y="628004"/>
                  </a:lnTo>
                  <a:lnTo>
                    <a:pt x="1544122" y="588197"/>
                  </a:lnTo>
                  <a:lnTo>
                    <a:pt x="1511665" y="549237"/>
                  </a:lnTo>
                  <a:lnTo>
                    <a:pt x="1478461" y="511175"/>
                  </a:lnTo>
                  <a:lnTo>
                    <a:pt x="1444544" y="474058"/>
                  </a:lnTo>
                  <a:lnTo>
                    <a:pt x="1409944" y="437937"/>
                  </a:lnTo>
                  <a:lnTo>
                    <a:pt x="1374696" y="402860"/>
                  </a:lnTo>
                  <a:lnTo>
                    <a:pt x="1338831" y="368877"/>
                  </a:lnTo>
                  <a:lnTo>
                    <a:pt x="1302382" y="336036"/>
                  </a:lnTo>
                  <a:lnTo>
                    <a:pt x="1265381" y="304386"/>
                  </a:lnTo>
                  <a:lnTo>
                    <a:pt x="1227861" y="273977"/>
                  </a:lnTo>
                  <a:lnTo>
                    <a:pt x="1189855" y="244857"/>
                  </a:lnTo>
                  <a:lnTo>
                    <a:pt x="1151394" y="217076"/>
                  </a:lnTo>
                  <a:lnTo>
                    <a:pt x="1112512" y="190683"/>
                  </a:lnTo>
                  <a:lnTo>
                    <a:pt x="1073241" y="165727"/>
                  </a:lnTo>
                  <a:lnTo>
                    <a:pt x="1033612" y="142257"/>
                  </a:lnTo>
                  <a:lnTo>
                    <a:pt x="993660" y="120321"/>
                  </a:lnTo>
                  <a:lnTo>
                    <a:pt x="937948" y="92592"/>
                  </a:lnTo>
                  <a:lnTo>
                    <a:pt x="883146" y="68595"/>
                  </a:lnTo>
                  <a:lnTo>
                    <a:pt x="829322" y="48275"/>
                  </a:lnTo>
                  <a:lnTo>
                    <a:pt x="776544" y="31581"/>
                  </a:lnTo>
                  <a:lnTo>
                    <a:pt x="724881" y="18459"/>
                  </a:lnTo>
                  <a:lnTo>
                    <a:pt x="674401" y="8857"/>
                  </a:lnTo>
                  <a:lnTo>
                    <a:pt x="625172" y="2721"/>
                  </a:lnTo>
                  <a:lnTo>
                    <a:pt x="577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993660" y="120321"/>
                  </a:moveTo>
                  <a:lnTo>
                    <a:pt x="1033612" y="142257"/>
                  </a:lnTo>
                  <a:lnTo>
                    <a:pt x="1073241" y="165727"/>
                  </a:lnTo>
                  <a:lnTo>
                    <a:pt x="1112512" y="190683"/>
                  </a:lnTo>
                  <a:lnTo>
                    <a:pt x="1151394" y="217076"/>
                  </a:lnTo>
                  <a:lnTo>
                    <a:pt x="1189855" y="244857"/>
                  </a:lnTo>
                  <a:lnTo>
                    <a:pt x="1227861" y="273977"/>
                  </a:lnTo>
                  <a:lnTo>
                    <a:pt x="1265381" y="304386"/>
                  </a:lnTo>
                  <a:lnTo>
                    <a:pt x="1302382" y="336036"/>
                  </a:lnTo>
                  <a:lnTo>
                    <a:pt x="1338831" y="368877"/>
                  </a:lnTo>
                  <a:lnTo>
                    <a:pt x="1374696" y="402860"/>
                  </a:lnTo>
                  <a:lnTo>
                    <a:pt x="1409944" y="437937"/>
                  </a:lnTo>
                  <a:lnTo>
                    <a:pt x="1444544" y="474058"/>
                  </a:lnTo>
                  <a:lnTo>
                    <a:pt x="1478461" y="511175"/>
                  </a:lnTo>
                  <a:lnTo>
                    <a:pt x="1511665" y="549237"/>
                  </a:lnTo>
                  <a:lnTo>
                    <a:pt x="1544122" y="588197"/>
                  </a:lnTo>
                  <a:lnTo>
                    <a:pt x="1575800" y="628004"/>
                  </a:lnTo>
                  <a:lnTo>
                    <a:pt x="1606666" y="668610"/>
                  </a:lnTo>
                  <a:lnTo>
                    <a:pt x="1636688" y="709966"/>
                  </a:lnTo>
                  <a:lnTo>
                    <a:pt x="1665834" y="752023"/>
                  </a:lnTo>
                  <a:lnTo>
                    <a:pt x="1694070" y="794732"/>
                  </a:lnTo>
                  <a:lnTo>
                    <a:pt x="1721365" y="838043"/>
                  </a:lnTo>
                  <a:lnTo>
                    <a:pt x="1747855" y="882176"/>
                  </a:lnTo>
                  <a:lnTo>
                    <a:pt x="1773348" y="926821"/>
                  </a:lnTo>
                  <a:lnTo>
                    <a:pt x="1797816" y="971930"/>
                  </a:lnTo>
                  <a:lnTo>
                    <a:pt x="1821229" y="1017453"/>
                  </a:lnTo>
                  <a:lnTo>
                    <a:pt x="1843555" y="1063342"/>
                  </a:lnTo>
                  <a:lnTo>
                    <a:pt x="1864764" y="1109550"/>
                  </a:lnTo>
                  <a:lnTo>
                    <a:pt x="1884828" y="1156028"/>
                  </a:lnTo>
                  <a:lnTo>
                    <a:pt x="1903715" y="1202727"/>
                  </a:lnTo>
                  <a:lnTo>
                    <a:pt x="1921395" y="1249600"/>
                  </a:lnTo>
                  <a:lnTo>
                    <a:pt x="1937839" y="1296597"/>
                  </a:lnTo>
                  <a:lnTo>
                    <a:pt x="1953016" y="1343672"/>
                  </a:lnTo>
                  <a:lnTo>
                    <a:pt x="1966896" y="1390774"/>
                  </a:lnTo>
                  <a:lnTo>
                    <a:pt x="1979449" y="1437857"/>
                  </a:lnTo>
                  <a:lnTo>
                    <a:pt x="1990645" y="1484872"/>
                  </a:lnTo>
                  <a:lnTo>
                    <a:pt x="2000453" y="1531770"/>
                  </a:lnTo>
                  <a:lnTo>
                    <a:pt x="2008844" y="1578503"/>
                  </a:lnTo>
                  <a:lnTo>
                    <a:pt x="2015788" y="1625023"/>
                  </a:lnTo>
                  <a:lnTo>
                    <a:pt x="2021254" y="1671281"/>
                  </a:lnTo>
                  <a:lnTo>
                    <a:pt x="2025212" y="1717230"/>
                  </a:lnTo>
                  <a:lnTo>
                    <a:pt x="2027632" y="1762821"/>
                  </a:lnTo>
                  <a:lnTo>
                    <a:pt x="2028484" y="1808005"/>
                  </a:lnTo>
                  <a:lnTo>
                    <a:pt x="2028484" y="1859728"/>
                  </a:lnTo>
                  <a:lnTo>
                    <a:pt x="2028484" y="1911447"/>
                  </a:lnTo>
                  <a:lnTo>
                    <a:pt x="2028484" y="2942945"/>
                  </a:lnTo>
                  <a:lnTo>
                    <a:pt x="1983233" y="2917377"/>
                  </a:lnTo>
                  <a:lnTo>
                    <a:pt x="1938027" y="2891833"/>
                  </a:lnTo>
                  <a:lnTo>
                    <a:pt x="1892867" y="2866313"/>
                  </a:lnTo>
                  <a:lnTo>
                    <a:pt x="1847754" y="2840818"/>
                  </a:lnTo>
                  <a:lnTo>
                    <a:pt x="1802687" y="2815347"/>
                  </a:lnTo>
                  <a:lnTo>
                    <a:pt x="1757666" y="2789901"/>
                  </a:lnTo>
                  <a:lnTo>
                    <a:pt x="1712692" y="2764480"/>
                  </a:lnTo>
                  <a:lnTo>
                    <a:pt x="1667765" y="2739085"/>
                  </a:lnTo>
                  <a:lnTo>
                    <a:pt x="1622884" y="2713714"/>
                  </a:lnTo>
                  <a:lnTo>
                    <a:pt x="1578050" y="2688369"/>
                  </a:lnTo>
                  <a:lnTo>
                    <a:pt x="1533263" y="2663050"/>
                  </a:lnTo>
                  <a:lnTo>
                    <a:pt x="1488523" y="2637756"/>
                  </a:lnTo>
                  <a:lnTo>
                    <a:pt x="1443830" y="2612489"/>
                  </a:lnTo>
                  <a:lnTo>
                    <a:pt x="1399184" y="2587247"/>
                  </a:lnTo>
                  <a:lnTo>
                    <a:pt x="1354586" y="2562032"/>
                  </a:lnTo>
                  <a:lnTo>
                    <a:pt x="1310035" y="2536843"/>
                  </a:lnTo>
                  <a:lnTo>
                    <a:pt x="1265531" y="2511681"/>
                  </a:lnTo>
                  <a:lnTo>
                    <a:pt x="1221075" y="2486546"/>
                  </a:lnTo>
                  <a:lnTo>
                    <a:pt x="1176667" y="2461438"/>
                  </a:lnTo>
                  <a:lnTo>
                    <a:pt x="1132307" y="2436357"/>
                  </a:lnTo>
                  <a:lnTo>
                    <a:pt x="1087994" y="2411303"/>
                  </a:lnTo>
                  <a:lnTo>
                    <a:pt x="1043730" y="2386277"/>
                  </a:lnTo>
                  <a:lnTo>
                    <a:pt x="999514" y="2361278"/>
                  </a:lnTo>
                  <a:lnTo>
                    <a:pt x="953858" y="2335466"/>
                  </a:lnTo>
                  <a:lnTo>
                    <a:pt x="908245" y="2309679"/>
                  </a:lnTo>
                  <a:lnTo>
                    <a:pt x="862676" y="2283917"/>
                  </a:lnTo>
                  <a:lnTo>
                    <a:pt x="817151" y="2258181"/>
                  </a:lnTo>
                  <a:lnTo>
                    <a:pt x="771670" y="2232470"/>
                  </a:lnTo>
                  <a:lnTo>
                    <a:pt x="726234" y="2206784"/>
                  </a:lnTo>
                  <a:lnTo>
                    <a:pt x="680844" y="2181124"/>
                  </a:lnTo>
                  <a:lnTo>
                    <a:pt x="635499" y="2155490"/>
                  </a:lnTo>
                  <a:lnTo>
                    <a:pt x="590200" y="2129882"/>
                  </a:lnTo>
                  <a:lnTo>
                    <a:pt x="544948" y="2104299"/>
                  </a:lnTo>
                  <a:lnTo>
                    <a:pt x="499744" y="2078743"/>
                  </a:lnTo>
                  <a:lnTo>
                    <a:pt x="454587" y="2053213"/>
                  </a:lnTo>
                  <a:lnTo>
                    <a:pt x="409478" y="2027709"/>
                  </a:lnTo>
                  <a:lnTo>
                    <a:pt x="364417" y="2002231"/>
                  </a:lnTo>
                  <a:lnTo>
                    <a:pt x="319406" y="1976780"/>
                  </a:lnTo>
                  <a:lnTo>
                    <a:pt x="274444" y="1951356"/>
                  </a:lnTo>
                  <a:lnTo>
                    <a:pt x="229532" y="1925958"/>
                  </a:lnTo>
                  <a:lnTo>
                    <a:pt x="184671" y="1900587"/>
                  </a:lnTo>
                  <a:lnTo>
                    <a:pt x="139860" y="1875242"/>
                  </a:lnTo>
                  <a:lnTo>
                    <a:pt x="95100" y="1849925"/>
                  </a:lnTo>
                  <a:lnTo>
                    <a:pt x="50393" y="1824635"/>
                  </a:lnTo>
                  <a:lnTo>
                    <a:pt x="5737" y="1799372"/>
                  </a:lnTo>
                  <a:lnTo>
                    <a:pt x="5478" y="1749539"/>
                  </a:lnTo>
                  <a:lnTo>
                    <a:pt x="5219" y="1699686"/>
                  </a:lnTo>
                  <a:lnTo>
                    <a:pt x="4959" y="1649815"/>
                  </a:lnTo>
                  <a:lnTo>
                    <a:pt x="4699" y="1599928"/>
                  </a:lnTo>
                  <a:lnTo>
                    <a:pt x="4438" y="1550027"/>
                  </a:lnTo>
                  <a:lnTo>
                    <a:pt x="4178" y="1500114"/>
                  </a:lnTo>
                  <a:lnTo>
                    <a:pt x="3917" y="1450192"/>
                  </a:lnTo>
                  <a:lnTo>
                    <a:pt x="3657" y="1400261"/>
                  </a:lnTo>
                  <a:lnTo>
                    <a:pt x="3397" y="1350324"/>
                  </a:lnTo>
                  <a:lnTo>
                    <a:pt x="3136" y="1300384"/>
                  </a:lnTo>
                  <a:lnTo>
                    <a:pt x="2876" y="1250441"/>
                  </a:lnTo>
                  <a:lnTo>
                    <a:pt x="2616" y="1200488"/>
                  </a:lnTo>
                  <a:lnTo>
                    <a:pt x="2356" y="1150514"/>
                  </a:lnTo>
                  <a:lnTo>
                    <a:pt x="2096" y="1100519"/>
                  </a:lnTo>
                  <a:lnTo>
                    <a:pt x="1835" y="1050506"/>
                  </a:lnTo>
                  <a:lnTo>
                    <a:pt x="1574" y="1000474"/>
                  </a:lnTo>
                  <a:lnTo>
                    <a:pt x="1313" y="950426"/>
                  </a:lnTo>
                  <a:lnTo>
                    <a:pt x="1051" y="900362"/>
                  </a:lnTo>
                  <a:lnTo>
                    <a:pt x="789" y="850282"/>
                  </a:lnTo>
                  <a:lnTo>
                    <a:pt x="528" y="800189"/>
                  </a:lnTo>
                  <a:lnTo>
                    <a:pt x="265" y="750083"/>
                  </a:lnTo>
                  <a:lnTo>
                    <a:pt x="3" y="699965"/>
                  </a:lnTo>
                  <a:lnTo>
                    <a:pt x="3" y="699745"/>
                  </a:lnTo>
                  <a:lnTo>
                    <a:pt x="3" y="699525"/>
                  </a:lnTo>
                  <a:lnTo>
                    <a:pt x="0" y="699305"/>
                  </a:lnTo>
                  <a:lnTo>
                    <a:pt x="1137" y="639538"/>
                  </a:lnTo>
                  <a:lnTo>
                    <a:pt x="5135" y="582142"/>
                  </a:lnTo>
                  <a:lnTo>
                    <a:pt x="11923" y="527162"/>
                  </a:lnTo>
                  <a:lnTo>
                    <a:pt x="21427" y="474643"/>
                  </a:lnTo>
                  <a:lnTo>
                    <a:pt x="33575" y="424629"/>
                  </a:lnTo>
                  <a:lnTo>
                    <a:pt x="48294" y="377165"/>
                  </a:lnTo>
                  <a:lnTo>
                    <a:pt x="65513" y="332295"/>
                  </a:lnTo>
                  <a:lnTo>
                    <a:pt x="85159" y="290065"/>
                  </a:lnTo>
                  <a:lnTo>
                    <a:pt x="107159" y="250518"/>
                  </a:lnTo>
                  <a:lnTo>
                    <a:pt x="131441" y="213699"/>
                  </a:lnTo>
                  <a:lnTo>
                    <a:pt x="157934" y="179653"/>
                  </a:lnTo>
                  <a:lnTo>
                    <a:pt x="186563" y="148425"/>
                  </a:lnTo>
                  <a:lnTo>
                    <a:pt x="217257" y="120058"/>
                  </a:lnTo>
                  <a:lnTo>
                    <a:pt x="249944" y="94597"/>
                  </a:lnTo>
                  <a:lnTo>
                    <a:pt x="284551" y="72088"/>
                  </a:lnTo>
                  <a:lnTo>
                    <a:pt x="321319" y="52395"/>
                  </a:lnTo>
                  <a:lnTo>
                    <a:pt x="359883" y="35745"/>
                  </a:lnTo>
                  <a:lnTo>
                    <a:pt x="400175" y="22192"/>
                  </a:lnTo>
                  <a:lnTo>
                    <a:pt x="442128" y="11787"/>
                  </a:lnTo>
                  <a:lnTo>
                    <a:pt x="485671" y="4585"/>
                  </a:lnTo>
                  <a:lnTo>
                    <a:pt x="530739" y="638"/>
                  </a:lnTo>
                  <a:lnTo>
                    <a:pt x="577262" y="0"/>
                  </a:lnTo>
                  <a:lnTo>
                    <a:pt x="625172" y="2721"/>
                  </a:lnTo>
                  <a:lnTo>
                    <a:pt x="674401" y="8857"/>
                  </a:lnTo>
                  <a:lnTo>
                    <a:pt x="724881" y="18459"/>
                  </a:lnTo>
                  <a:lnTo>
                    <a:pt x="776544" y="31581"/>
                  </a:lnTo>
                  <a:lnTo>
                    <a:pt x="829322" y="48275"/>
                  </a:lnTo>
                  <a:lnTo>
                    <a:pt x="883146" y="68595"/>
                  </a:lnTo>
                  <a:lnTo>
                    <a:pt x="937948" y="92592"/>
                  </a:lnTo>
                  <a:lnTo>
                    <a:pt x="993660" y="120321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9359" y="3490635"/>
              <a:ext cx="3439795" cy="1682750"/>
            </a:xfrm>
            <a:custGeom>
              <a:avLst/>
              <a:gdLst/>
              <a:ahLst/>
              <a:cxnLst/>
              <a:rect l="l" t="t" r="r" b="b"/>
              <a:pathLst>
                <a:path w="3439794" h="1682750">
                  <a:moveTo>
                    <a:pt x="3439753" y="694555"/>
                  </a:moveTo>
                  <a:lnTo>
                    <a:pt x="2068725" y="1478189"/>
                  </a:lnTo>
                </a:path>
                <a:path w="3439794" h="1682750">
                  <a:moveTo>
                    <a:pt x="0" y="0"/>
                  </a:moveTo>
                  <a:lnTo>
                    <a:pt x="2943078" y="16821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68249" y="573798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606" y="133085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54610" marR="51435" indent="-63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6708" y="9076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82793" y="574665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8414" y="5014421"/>
            <a:ext cx="3635375" cy="4413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2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https://technologystudent.com/despro_3/auxil4.html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6811215" y="5028638"/>
            <a:ext cx="3646170" cy="5043170"/>
            <a:chOff x="6811215" y="5028638"/>
            <a:chExt cx="3646170" cy="5043170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4815" y="5032238"/>
              <a:ext cx="3638550" cy="542925"/>
            </a:xfrm>
            <a:custGeom>
              <a:avLst/>
              <a:gdLst/>
              <a:ahLst/>
              <a:cxnLst/>
              <a:rect l="l" t="t" r="r" b="b"/>
              <a:pathLst>
                <a:path w="3638550" h="542925">
                  <a:moveTo>
                    <a:pt x="0" y="0"/>
                  </a:moveTo>
                  <a:lnTo>
                    <a:pt x="3638551" y="0"/>
                  </a:lnTo>
                  <a:lnTo>
                    <a:pt x="3638551" y="542926"/>
                  </a:lnTo>
                  <a:lnTo>
                    <a:pt x="0" y="5429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8749" y="6029867"/>
              <a:ext cx="913130" cy="304800"/>
            </a:xfrm>
            <a:custGeom>
              <a:avLst/>
              <a:gdLst/>
              <a:ahLst/>
              <a:cxnLst/>
              <a:rect l="l" t="t" r="r" b="b"/>
              <a:pathLst>
                <a:path w="913129" h="304800">
                  <a:moveTo>
                    <a:pt x="50711" y="253517"/>
                  </a:moveTo>
                  <a:lnTo>
                    <a:pt x="25361" y="253517"/>
                  </a:lnTo>
                  <a:lnTo>
                    <a:pt x="25361" y="278866"/>
                  </a:lnTo>
                  <a:lnTo>
                    <a:pt x="50711" y="278866"/>
                  </a:lnTo>
                  <a:lnTo>
                    <a:pt x="50711" y="253517"/>
                  </a:lnTo>
                  <a:close/>
                </a:path>
                <a:path w="913129" h="304800">
                  <a:moveTo>
                    <a:pt x="101409" y="253517"/>
                  </a:moveTo>
                  <a:lnTo>
                    <a:pt x="76060" y="253517"/>
                  </a:lnTo>
                  <a:lnTo>
                    <a:pt x="76060" y="278866"/>
                  </a:lnTo>
                  <a:lnTo>
                    <a:pt x="101409" y="278866"/>
                  </a:lnTo>
                  <a:lnTo>
                    <a:pt x="101409" y="253517"/>
                  </a:lnTo>
                  <a:close/>
                </a:path>
                <a:path w="913129" h="304800">
                  <a:moveTo>
                    <a:pt x="101409" y="202819"/>
                  </a:moveTo>
                  <a:lnTo>
                    <a:pt x="76060" y="202819"/>
                  </a:lnTo>
                  <a:lnTo>
                    <a:pt x="50711" y="202819"/>
                  </a:lnTo>
                  <a:lnTo>
                    <a:pt x="25361" y="202819"/>
                  </a:lnTo>
                  <a:lnTo>
                    <a:pt x="0" y="202819"/>
                  </a:lnTo>
                  <a:lnTo>
                    <a:pt x="0" y="228168"/>
                  </a:lnTo>
                  <a:lnTo>
                    <a:pt x="25361" y="228168"/>
                  </a:lnTo>
                  <a:lnTo>
                    <a:pt x="50711" y="228168"/>
                  </a:lnTo>
                  <a:lnTo>
                    <a:pt x="76060" y="228168"/>
                  </a:lnTo>
                  <a:lnTo>
                    <a:pt x="101409" y="228168"/>
                  </a:lnTo>
                  <a:lnTo>
                    <a:pt x="101409" y="202819"/>
                  </a:lnTo>
                  <a:close/>
                </a:path>
                <a:path w="913129" h="304800">
                  <a:moveTo>
                    <a:pt x="152120" y="228168"/>
                  </a:moveTo>
                  <a:lnTo>
                    <a:pt x="126771" y="228168"/>
                  </a:lnTo>
                  <a:lnTo>
                    <a:pt x="126771" y="253517"/>
                  </a:lnTo>
                  <a:lnTo>
                    <a:pt x="152120" y="253517"/>
                  </a:lnTo>
                  <a:lnTo>
                    <a:pt x="152120" y="228168"/>
                  </a:lnTo>
                  <a:close/>
                </a:path>
                <a:path w="913129" h="304800">
                  <a:moveTo>
                    <a:pt x="228168" y="177457"/>
                  </a:moveTo>
                  <a:lnTo>
                    <a:pt x="202819" y="177457"/>
                  </a:lnTo>
                  <a:lnTo>
                    <a:pt x="202819" y="152107"/>
                  </a:lnTo>
                  <a:lnTo>
                    <a:pt x="177469" y="152107"/>
                  </a:lnTo>
                  <a:lnTo>
                    <a:pt x="177469" y="177457"/>
                  </a:lnTo>
                  <a:lnTo>
                    <a:pt x="152120" y="177457"/>
                  </a:lnTo>
                  <a:lnTo>
                    <a:pt x="152120" y="152107"/>
                  </a:lnTo>
                  <a:lnTo>
                    <a:pt x="126771" y="152107"/>
                  </a:lnTo>
                  <a:lnTo>
                    <a:pt x="126771" y="177457"/>
                  </a:lnTo>
                  <a:lnTo>
                    <a:pt x="101409" y="177457"/>
                  </a:lnTo>
                  <a:lnTo>
                    <a:pt x="101409" y="202819"/>
                  </a:lnTo>
                  <a:lnTo>
                    <a:pt x="126771" y="202819"/>
                  </a:lnTo>
                  <a:lnTo>
                    <a:pt x="152120" y="202819"/>
                  </a:lnTo>
                  <a:lnTo>
                    <a:pt x="152120" y="228168"/>
                  </a:lnTo>
                  <a:lnTo>
                    <a:pt x="177469" y="228168"/>
                  </a:lnTo>
                  <a:lnTo>
                    <a:pt x="177469" y="253517"/>
                  </a:lnTo>
                  <a:lnTo>
                    <a:pt x="202819" y="253517"/>
                  </a:lnTo>
                  <a:lnTo>
                    <a:pt x="202819" y="202819"/>
                  </a:lnTo>
                  <a:lnTo>
                    <a:pt x="228168" y="202819"/>
                  </a:lnTo>
                  <a:lnTo>
                    <a:pt x="228168" y="177457"/>
                  </a:lnTo>
                  <a:close/>
                </a:path>
                <a:path w="913129" h="304800">
                  <a:moveTo>
                    <a:pt x="253530" y="0"/>
                  </a:moveTo>
                  <a:lnTo>
                    <a:pt x="228168" y="0"/>
                  </a:lnTo>
                  <a:lnTo>
                    <a:pt x="202819" y="0"/>
                  </a:lnTo>
                  <a:lnTo>
                    <a:pt x="202819" y="25349"/>
                  </a:lnTo>
                  <a:lnTo>
                    <a:pt x="177469" y="25349"/>
                  </a:lnTo>
                  <a:lnTo>
                    <a:pt x="177469" y="0"/>
                  </a:lnTo>
                  <a:lnTo>
                    <a:pt x="152120" y="0"/>
                  </a:lnTo>
                  <a:lnTo>
                    <a:pt x="126771" y="0"/>
                  </a:lnTo>
                  <a:lnTo>
                    <a:pt x="126771" y="25349"/>
                  </a:lnTo>
                  <a:lnTo>
                    <a:pt x="152120" y="25349"/>
                  </a:lnTo>
                  <a:lnTo>
                    <a:pt x="152120" y="76060"/>
                  </a:lnTo>
                  <a:lnTo>
                    <a:pt x="177469" y="76060"/>
                  </a:lnTo>
                  <a:lnTo>
                    <a:pt x="177469" y="101409"/>
                  </a:lnTo>
                  <a:lnTo>
                    <a:pt x="152120" y="101409"/>
                  </a:lnTo>
                  <a:lnTo>
                    <a:pt x="152120" y="76060"/>
                  </a:lnTo>
                  <a:lnTo>
                    <a:pt x="126771" y="76060"/>
                  </a:lnTo>
                  <a:lnTo>
                    <a:pt x="126771" y="101409"/>
                  </a:lnTo>
                  <a:lnTo>
                    <a:pt x="101409" y="101409"/>
                  </a:lnTo>
                  <a:lnTo>
                    <a:pt x="101409" y="25349"/>
                  </a:lnTo>
                  <a:lnTo>
                    <a:pt x="76060" y="25349"/>
                  </a:lnTo>
                  <a:lnTo>
                    <a:pt x="76060" y="177457"/>
                  </a:lnTo>
                  <a:lnTo>
                    <a:pt x="101409" y="177457"/>
                  </a:lnTo>
                  <a:lnTo>
                    <a:pt x="101409" y="126758"/>
                  </a:lnTo>
                  <a:lnTo>
                    <a:pt x="126771" y="126758"/>
                  </a:lnTo>
                  <a:lnTo>
                    <a:pt x="152120" y="126758"/>
                  </a:lnTo>
                  <a:lnTo>
                    <a:pt x="152120" y="152107"/>
                  </a:lnTo>
                  <a:lnTo>
                    <a:pt x="177469" y="152107"/>
                  </a:lnTo>
                  <a:lnTo>
                    <a:pt x="177469" y="126758"/>
                  </a:lnTo>
                  <a:lnTo>
                    <a:pt x="202819" y="126758"/>
                  </a:lnTo>
                  <a:lnTo>
                    <a:pt x="202819" y="76060"/>
                  </a:lnTo>
                  <a:lnTo>
                    <a:pt x="228168" y="76060"/>
                  </a:lnTo>
                  <a:lnTo>
                    <a:pt x="228168" y="25349"/>
                  </a:lnTo>
                  <a:lnTo>
                    <a:pt x="253530" y="25349"/>
                  </a:lnTo>
                  <a:lnTo>
                    <a:pt x="253530" y="0"/>
                  </a:lnTo>
                  <a:close/>
                </a:path>
                <a:path w="913129" h="304800">
                  <a:moveTo>
                    <a:pt x="278879" y="202819"/>
                  </a:moveTo>
                  <a:lnTo>
                    <a:pt x="253530" y="202819"/>
                  </a:lnTo>
                  <a:lnTo>
                    <a:pt x="253530" y="228168"/>
                  </a:lnTo>
                  <a:lnTo>
                    <a:pt x="278879" y="228168"/>
                  </a:lnTo>
                  <a:lnTo>
                    <a:pt x="278879" y="202819"/>
                  </a:lnTo>
                  <a:close/>
                </a:path>
                <a:path w="913129" h="304800">
                  <a:moveTo>
                    <a:pt x="304228" y="101409"/>
                  </a:moveTo>
                  <a:lnTo>
                    <a:pt x="278879" y="101409"/>
                  </a:lnTo>
                  <a:lnTo>
                    <a:pt x="253530" y="101409"/>
                  </a:lnTo>
                  <a:lnTo>
                    <a:pt x="253530" y="126758"/>
                  </a:lnTo>
                  <a:lnTo>
                    <a:pt x="228168" y="126758"/>
                  </a:lnTo>
                  <a:lnTo>
                    <a:pt x="228168" y="177457"/>
                  </a:lnTo>
                  <a:lnTo>
                    <a:pt x="253530" y="177457"/>
                  </a:lnTo>
                  <a:lnTo>
                    <a:pt x="253530" y="152107"/>
                  </a:lnTo>
                  <a:lnTo>
                    <a:pt x="278879" y="152107"/>
                  </a:lnTo>
                  <a:lnTo>
                    <a:pt x="278879" y="126758"/>
                  </a:lnTo>
                  <a:lnTo>
                    <a:pt x="304228" y="126758"/>
                  </a:lnTo>
                  <a:lnTo>
                    <a:pt x="304228" y="101409"/>
                  </a:lnTo>
                  <a:close/>
                </a:path>
                <a:path w="913129" h="304800">
                  <a:moveTo>
                    <a:pt x="329577" y="228168"/>
                  </a:moveTo>
                  <a:lnTo>
                    <a:pt x="304228" y="228168"/>
                  </a:lnTo>
                  <a:lnTo>
                    <a:pt x="278879" y="228168"/>
                  </a:lnTo>
                  <a:lnTo>
                    <a:pt x="278879" y="253517"/>
                  </a:lnTo>
                  <a:lnTo>
                    <a:pt x="304228" y="253517"/>
                  </a:lnTo>
                  <a:lnTo>
                    <a:pt x="329577" y="253517"/>
                  </a:lnTo>
                  <a:lnTo>
                    <a:pt x="329577" y="228168"/>
                  </a:lnTo>
                  <a:close/>
                </a:path>
                <a:path w="913129" h="304800">
                  <a:moveTo>
                    <a:pt x="354939" y="50698"/>
                  </a:moveTo>
                  <a:lnTo>
                    <a:pt x="329577" y="50698"/>
                  </a:lnTo>
                  <a:lnTo>
                    <a:pt x="329577" y="0"/>
                  </a:lnTo>
                  <a:lnTo>
                    <a:pt x="304228" y="0"/>
                  </a:lnTo>
                  <a:lnTo>
                    <a:pt x="304228" y="50698"/>
                  </a:lnTo>
                  <a:lnTo>
                    <a:pt x="278879" y="50698"/>
                  </a:lnTo>
                  <a:lnTo>
                    <a:pt x="278879" y="25349"/>
                  </a:lnTo>
                  <a:lnTo>
                    <a:pt x="253530" y="25349"/>
                  </a:lnTo>
                  <a:lnTo>
                    <a:pt x="253530" y="76060"/>
                  </a:lnTo>
                  <a:lnTo>
                    <a:pt x="278879" y="76060"/>
                  </a:lnTo>
                  <a:lnTo>
                    <a:pt x="304228" y="76060"/>
                  </a:lnTo>
                  <a:lnTo>
                    <a:pt x="329577" y="76060"/>
                  </a:lnTo>
                  <a:lnTo>
                    <a:pt x="354939" y="76060"/>
                  </a:lnTo>
                  <a:lnTo>
                    <a:pt x="354939" y="50698"/>
                  </a:lnTo>
                  <a:close/>
                </a:path>
                <a:path w="913129" h="304800">
                  <a:moveTo>
                    <a:pt x="405638" y="253517"/>
                  </a:moveTo>
                  <a:lnTo>
                    <a:pt x="380288" y="253517"/>
                  </a:lnTo>
                  <a:lnTo>
                    <a:pt x="380288" y="202819"/>
                  </a:lnTo>
                  <a:lnTo>
                    <a:pt x="354939" y="202819"/>
                  </a:lnTo>
                  <a:lnTo>
                    <a:pt x="354939" y="304228"/>
                  </a:lnTo>
                  <a:lnTo>
                    <a:pt x="380288" y="304228"/>
                  </a:lnTo>
                  <a:lnTo>
                    <a:pt x="380288" y="278866"/>
                  </a:lnTo>
                  <a:lnTo>
                    <a:pt x="405638" y="278866"/>
                  </a:lnTo>
                  <a:lnTo>
                    <a:pt x="405638" y="253517"/>
                  </a:lnTo>
                  <a:close/>
                </a:path>
                <a:path w="913129" h="304800">
                  <a:moveTo>
                    <a:pt x="405638" y="25349"/>
                  </a:moveTo>
                  <a:lnTo>
                    <a:pt x="380288" y="25349"/>
                  </a:lnTo>
                  <a:lnTo>
                    <a:pt x="380288" y="0"/>
                  </a:lnTo>
                  <a:lnTo>
                    <a:pt x="354939" y="0"/>
                  </a:lnTo>
                  <a:lnTo>
                    <a:pt x="354939" y="50698"/>
                  </a:lnTo>
                  <a:lnTo>
                    <a:pt x="380288" y="50698"/>
                  </a:lnTo>
                  <a:lnTo>
                    <a:pt x="380288" y="76060"/>
                  </a:lnTo>
                  <a:lnTo>
                    <a:pt x="405638" y="76060"/>
                  </a:lnTo>
                  <a:lnTo>
                    <a:pt x="405638" y="25349"/>
                  </a:lnTo>
                  <a:close/>
                </a:path>
                <a:path w="913129" h="304800">
                  <a:moveTo>
                    <a:pt x="430987" y="101409"/>
                  </a:moveTo>
                  <a:lnTo>
                    <a:pt x="405638" y="101409"/>
                  </a:lnTo>
                  <a:lnTo>
                    <a:pt x="380288" y="101409"/>
                  </a:lnTo>
                  <a:lnTo>
                    <a:pt x="380288" y="126758"/>
                  </a:lnTo>
                  <a:lnTo>
                    <a:pt x="354939" y="126758"/>
                  </a:lnTo>
                  <a:lnTo>
                    <a:pt x="354939" y="101409"/>
                  </a:lnTo>
                  <a:lnTo>
                    <a:pt x="329577" y="101409"/>
                  </a:lnTo>
                  <a:lnTo>
                    <a:pt x="329577" y="126758"/>
                  </a:lnTo>
                  <a:lnTo>
                    <a:pt x="304228" y="126758"/>
                  </a:lnTo>
                  <a:lnTo>
                    <a:pt x="304228" y="152107"/>
                  </a:lnTo>
                  <a:lnTo>
                    <a:pt x="329577" y="152107"/>
                  </a:lnTo>
                  <a:lnTo>
                    <a:pt x="329577" y="177457"/>
                  </a:lnTo>
                  <a:lnTo>
                    <a:pt x="304228" y="177457"/>
                  </a:lnTo>
                  <a:lnTo>
                    <a:pt x="304228" y="152107"/>
                  </a:lnTo>
                  <a:lnTo>
                    <a:pt x="278879" y="152107"/>
                  </a:lnTo>
                  <a:lnTo>
                    <a:pt x="278879" y="202819"/>
                  </a:lnTo>
                  <a:lnTo>
                    <a:pt x="304228" y="202819"/>
                  </a:lnTo>
                  <a:lnTo>
                    <a:pt x="329577" y="202819"/>
                  </a:lnTo>
                  <a:lnTo>
                    <a:pt x="354939" y="202819"/>
                  </a:lnTo>
                  <a:lnTo>
                    <a:pt x="354939" y="152107"/>
                  </a:lnTo>
                  <a:lnTo>
                    <a:pt x="380288" y="152107"/>
                  </a:lnTo>
                  <a:lnTo>
                    <a:pt x="380288" y="202819"/>
                  </a:lnTo>
                  <a:lnTo>
                    <a:pt x="405638" y="202819"/>
                  </a:lnTo>
                  <a:lnTo>
                    <a:pt x="405638" y="126758"/>
                  </a:lnTo>
                  <a:lnTo>
                    <a:pt x="430987" y="126758"/>
                  </a:lnTo>
                  <a:lnTo>
                    <a:pt x="430987" y="101409"/>
                  </a:lnTo>
                  <a:close/>
                </a:path>
                <a:path w="913129" h="304800">
                  <a:moveTo>
                    <a:pt x="456336" y="152107"/>
                  </a:moveTo>
                  <a:lnTo>
                    <a:pt x="430987" y="152107"/>
                  </a:lnTo>
                  <a:lnTo>
                    <a:pt x="430987" y="177457"/>
                  </a:lnTo>
                  <a:lnTo>
                    <a:pt x="456336" y="177457"/>
                  </a:lnTo>
                  <a:lnTo>
                    <a:pt x="456336" y="152107"/>
                  </a:lnTo>
                  <a:close/>
                </a:path>
                <a:path w="913129" h="304800">
                  <a:moveTo>
                    <a:pt x="481698" y="0"/>
                  </a:moveTo>
                  <a:lnTo>
                    <a:pt x="456336" y="0"/>
                  </a:lnTo>
                  <a:lnTo>
                    <a:pt x="430987" y="0"/>
                  </a:lnTo>
                  <a:lnTo>
                    <a:pt x="405638" y="0"/>
                  </a:lnTo>
                  <a:lnTo>
                    <a:pt x="405638" y="25349"/>
                  </a:lnTo>
                  <a:lnTo>
                    <a:pt x="430987" y="25349"/>
                  </a:lnTo>
                  <a:lnTo>
                    <a:pt x="456336" y="25349"/>
                  </a:lnTo>
                  <a:lnTo>
                    <a:pt x="481698" y="25349"/>
                  </a:lnTo>
                  <a:lnTo>
                    <a:pt x="481698" y="0"/>
                  </a:lnTo>
                  <a:close/>
                </a:path>
                <a:path w="913129" h="304800">
                  <a:moveTo>
                    <a:pt x="507047" y="76060"/>
                  </a:moveTo>
                  <a:lnTo>
                    <a:pt x="481698" y="76060"/>
                  </a:lnTo>
                  <a:lnTo>
                    <a:pt x="456336" y="76060"/>
                  </a:lnTo>
                  <a:lnTo>
                    <a:pt x="456336" y="50698"/>
                  </a:lnTo>
                  <a:lnTo>
                    <a:pt x="430987" y="50698"/>
                  </a:lnTo>
                  <a:lnTo>
                    <a:pt x="430987" y="101409"/>
                  </a:lnTo>
                  <a:lnTo>
                    <a:pt x="456336" y="101409"/>
                  </a:lnTo>
                  <a:lnTo>
                    <a:pt x="456336" y="126758"/>
                  </a:lnTo>
                  <a:lnTo>
                    <a:pt x="481698" y="126758"/>
                  </a:lnTo>
                  <a:lnTo>
                    <a:pt x="481698" y="202819"/>
                  </a:lnTo>
                  <a:lnTo>
                    <a:pt x="456336" y="202819"/>
                  </a:lnTo>
                  <a:lnTo>
                    <a:pt x="430987" y="202819"/>
                  </a:lnTo>
                  <a:lnTo>
                    <a:pt x="405638" y="202819"/>
                  </a:lnTo>
                  <a:lnTo>
                    <a:pt x="405638" y="228168"/>
                  </a:lnTo>
                  <a:lnTo>
                    <a:pt x="430987" y="228168"/>
                  </a:lnTo>
                  <a:lnTo>
                    <a:pt x="430987" y="253517"/>
                  </a:lnTo>
                  <a:lnTo>
                    <a:pt x="456336" y="253517"/>
                  </a:lnTo>
                  <a:lnTo>
                    <a:pt x="456336" y="228168"/>
                  </a:lnTo>
                  <a:lnTo>
                    <a:pt x="481698" y="228168"/>
                  </a:lnTo>
                  <a:lnTo>
                    <a:pt x="507047" y="228168"/>
                  </a:lnTo>
                  <a:lnTo>
                    <a:pt x="507047" y="76060"/>
                  </a:lnTo>
                  <a:close/>
                </a:path>
                <a:path w="913129" h="304800">
                  <a:moveTo>
                    <a:pt x="532396" y="50698"/>
                  </a:moveTo>
                  <a:lnTo>
                    <a:pt x="507047" y="50698"/>
                  </a:lnTo>
                  <a:lnTo>
                    <a:pt x="507047" y="76060"/>
                  </a:lnTo>
                  <a:lnTo>
                    <a:pt x="532396" y="76060"/>
                  </a:lnTo>
                  <a:lnTo>
                    <a:pt x="532396" y="50698"/>
                  </a:lnTo>
                  <a:close/>
                </a:path>
                <a:path w="913129" h="304800">
                  <a:moveTo>
                    <a:pt x="557745" y="126758"/>
                  </a:moveTo>
                  <a:lnTo>
                    <a:pt x="532396" y="126758"/>
                  </a:lnTo>
                  <a:lnTo>
                    <a:pt x="532396" y="177457"/>
                  </a:lnTo>
                  <a:lnTo>
                    <a:pt x="557745" y="177457"/>
                  </a:lnTo>
                  <a:lnTo>
                    <a:pt x="557745" y="126758"/>
                  </a:lnTo>
                  <a:close/>
                </a:path>
                <a:path w="913129" h="304800">
                  <a:moveTo>
                    <a:pt x="557745" y="0"/>
                  </a:moveTo>
                  <a:lnTo>
                    <a:pt x="532396" y="0"/>
                  </a:lnTo>
                  <a:lnTo>
                    <a:pt x="507047" y="0"/>
                  </a:lnTo>
                  <a:lnTo>
                    <a:pt x="507047" y="25349"/>
                  </a:lnTo>
                  <a:lnTo>
                    <a:pt x="532396" y="25349"/>
                  </a:lnTo>
                  <a:lnTo>
                    <a:pt x="557745" y="25349"/>
                  </a:lnTo>
                  <a:lnTo>
                    <a:pt x="557745" y="0"/>
                  </a:lnTo>
                  <a:close/>
                </a:path>
                <a:path w="913129" h="304800">
                  <a:moveTo>
                    <a:pt x="659155" y="0"/>
                  </a:moveTo>
                  <a:lnTo>
                    <a:pt x="633806" y="0"/>
                  </a:lnTo>
                  <a:lnTo>
                    <a:pt x="633806" y="25349"/>
                  </a:lnTo>
                  <a:lnTo>
                    <a:pt x="608457" y="25349"/>
                  </a:lnTo>
                  <a:lnTo>
                    <a:pt x="583107" y="25349"/>
                  </a:lnTo>
                  <a:lnTo>
                    <a:pt x="583107" y="50698"/>
                  </a:lnTo>
                  <a:lnTo>
                    <a:pt x="557745" y="50698"/>
                  </a:lnTo>
                  <a:lnTo>
                    <a:pt x="557745" y="101409"/>
                  </a:lnTo>
                  <a:lnTo>
                    <a:pt x="583107" y="101409"/>
                  </a:lnTo>
                  <a:lnTo>
                    <a:pt x="583107" y="76060"/>
                  </a:lnTo>
                  <a:lnTo>
                    <a:pt x="608457" y="76060"/>
                  </a:lnTo>
                  <a:lnTo>
                    <a:pt x="608457" y="50698"/>
                  </a:lnTo>
                  <a:lnTo>
                    <a:pt x="633806" y="50698"/>
                  </a:lnTo>
                  <a:lnTo>
                    <a:pt x="633806" y="101409"/>
                  </a:lnTo>
                  <a:lnTo>
                    <a:pt x="608457" y="101409"/>
                  </a:lnTo>
                  <a:lnTo>
                    <a:pt x="608457" y="126758"/>
                  </a:lnTo>
                  <a:lnTo>
                    <a:pt x="633806" y="126758"/>
                  </a:lnTo>
                  <a:lnTo>
                    <a:pt x="633806" y="177457"/>
                  </a:lnTo>
                  <a:lnTo>
                    <a:pt x="659155" y="177457"/>
                  </a:lnTo>
                  <a:lnTo>
                    <a:pt x="659155" y="0"/>
                  </a:lnTo>
                  <a:close/>
                </a:path>
                <a:path w="913129" h="304800">
                  <a:moveTo>
                    <a:pt x="709866" y="126758"/>
                  </a:moveTo>
                  <a:lnTo>
                    <a:pt x="684504" y="126758"/>
                  </a:lnTo>
                  <a:lnTo>
                    <a:pt x="684504" y="202819"/>
                  </a:lnTo>
                  <a:lnTo>
                    <a:pt x="709866" y="202819"/>
                  </a:lnTo>
                  <a:lnTo>
                    <a:pt x="709866" y="126758"/>
                  </a:lnTo>
                  <a:close/>
                </a:path>
                <a:path w="913129" h="304800">
                  <a:moveTo>
                    <a:pt x="709866" y="0"/>
                  </a:moveTo>
                  <a:lnTo>
                    <a:pt x="684504" y="0"/>
                  </a:lnTo>
                  <a:lnTo>
                    <a:pt x="684504" y="76060"/>
                  </a:lnTo>
                  <a:lnTo>
                    <a:pt x="709866" y="76060"/>
                  </a:lnTo>
                  <a:lnTo>
                    <a:pt x="709866" y="0"/>
                  </a:lnTo>
                  <a:close/>
                </a:path>
                <a:path w="913129" h="304800">
                  <a:moveTo>
                    <a:pt x="912672" y="228168"/>
                  </a:moveTo>
                  <a:lnTo>
                    <a:pt x="887323" y="228168"/>
                  </a:lnTo>
                  <a:lnTo>
                    <a:pt x="887323" y="253517"/>
                  </a:lnTo>
                  <a:lnTo>
                    <a:pt x="861974" y="253517"/>
                  </a:lnTo>
                  <a:lnTo>
                    <a:pt x="861974" y="228168"/>
                  </a:lnTo>
                  <a:lnTo>
                    <a:pt x="887323" y="228168"/>
                  </a:lnTo>
                  <a:lnTo>
                    <a:pt x="887323" y="202819"/>
                  </a:lnTo>
                  <a:lnTo>
                    <a:pt x="861974" y="202819"/>
                  </a:lnTo>
                  <a:lnTo>
                    <a:pt x="836625" y="202819"/>
                  </a:lnTo>
                  <a:lnTo>
                    <a:pt x="836625" y="228168"/>
                  </a:lnTo>
                  <a:lnTo>
                    <a:pt x="836625" y="253517"/>
                  </a:lnTo>
                  <a:lnTo>
                    <a:pt x="811263" y="253517"/>
                  </a:lnTo>
                  <a:lnTo>
                    <a:pt x="785914" y="253517"/>
                  </a:lnTo>
                  <a:lnTo>
                    <a:pt x="785914" y="228168"/>
                  </a:lnTo>
                  <a:lnTo>
                    <a:pt x="811263" y="228168"/>
                  </a:lnTo>
                  <a:lnTo>
                    <a:pt x="836625" y="228168"/>
                  </a:lnTo>
                  <a:lnTo>
                    <a:pt x="836625" y="202819"/>
                  </a:lnTo>
                  <a:lnTo>
                    <a:pt x="811263" y="202819"/>
                  </a:lnTo>
                  <a:lnTo>
                    <a:pt x="785914" y="202819"/>
                  </a:lnTo>
                  <a:lnTo>
                    <a:pt x="760564" y="202819"/>
                  </a:lnTo>
                  <a:lnTo>
                    <a:pt x="760564" y="228168"/>
                  </a:lnTo>
                  <a:lnTo>
                    <a:pt x="735215" y="228168"/>
                  </a:lnTo>
                  <a:lnTo>
                    <a:pt x="735215" y="202819"/>
                  </a:lnTo>
                  <a:lnTo>
                    <a:pt x="709866" y="202819"/>
                  </a:lnTo>
                  <a:lnTo>
                    <a:pt x="709866" y="228168"/>
                  </a:lnTo>
                  <a:lnTo>
                    <a:pt x="684504" y="228168"/>
                  </a:lnTo>
                  <a:lnTo>
                    <a:pt x="684504" y="202819"/>
                  </a:lnTo>
                  <a:lnTo>
                    <a:pt x="659155" y="202819"/>
                  </a:lnTo>
                  <a:lnTo>
                    <a:pt x="659155" y="304228"/>
                  </a:lnTo>
                  <a:lnTo>
                    <a:pt x="684504" y="304228"/>
                  </a:lnTo>
                  <a:lnTo>
                    <a:pt x="709866" y="304228"/>
                  </a:lnTo>
                  <a:lnTo>
                    <a:pt x="735215" y="304228"/>
                  </a:lnTo>
                  <a:lnTo>
                    <a:pt x="735215" y="278866"/>
                  </a:lnTo>
                  <a:lnTo>
                    <a:pt x="709866" y="278866"/>
                  </a:lnTo>
                  <a:lnTo>
                    <a:pt x="684504" y="278866"/>
                  </a:lnTo>
                  <a:lnTo>
                    <a:pt x="684504" y="253517"/>
                  </a:lnTo>
                  <a:lnTo>
                    <a:pt x="709866" y="253517"/>
                  </a:lnTo>
                  <a:lnTo>
                    <a:pt x="735215" y="253517"/>
                  </a:lnTo>
                  <a:lnTo>
                    <a:pt x="760564" y="253517"/>
                  </a:lnTo>
                  <a:lnTo>
                    <a:pt x="760564" y="278866"/>
                  </a:lnTo>
                  <a:lnTo>
                    <a:pt x="785914" y="278866"/>
                  </a:lnTo>
                  <a:lnTo>
                    <a:pt x="811263" y="278866"/>
                  </a:lnTo>
                  <a:lnTo>
                    <a:pt x="811263" y="304228"/>
                  </a:lnTo>
                  <a:lnTo>
                    <a:pt x="836625" y="304228"/>
                  </a:lnTo>
                  <a:lnTo>
                    <a:pt x="836625" y="278866"/>
                  </a:lnTo>
                  <a:lnTo>
                    <a:pt x="861974" y="278866"/>
                  </a:lnTo>
                  <a:lnTo>
                    <a:pt x="887323" y="278866"/>
                  </a:lnTo>
                  <a:lnTo>
                    <a:pt x="912672" y="278866"/>
                  </a:lnTo>
                  <a:lnTo>
                    <a:pt x="912672" y="2281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232686"/>
              <a:ext cx="1039494" cy="380365"/>
            </a:xfrm>
            <a:custGeom>
              <a:avLst/>
              <a:gdLst/>
              <a:ahLst/>
              <a:cxnLst/>
              <a:rect l="l" t="t" r="r" b="b"/>
              <a:pathLst>
                <a:path w="1039495" h="380365">
                  <a:moveTo>
                    <a:pt x="25361" y="202806"/>
                  </a:moveTo>
                  <a:lnTo>
                    <a:pt x="0" y="202806"/>
                  </a:lnTo>
                  <a:lnTo>
                    <a:pt x="0" y="253517"/>
                  </a:lnTo>
                  <a:lnTo>
                    <a:pt x="25361" y="253517"/>
                  </a:lnTo>
                  <a:lnTo>
                    <a:pt x="25361" y="202806"/>
                  </a:lnTo>
                  <a:close/>
                </a:path>
                <a:path w="1039495" h="380365">
                  <a:moveTo>
                    <a:pt x="76060" y="278866"/>
                  </a:moveTo>
                  <a:lnTo>
                    <a:pt x="50711" y="278866"/>
                  </a:lnTo>
                  <a:lnTo>
                    <a:pt x="25361" y="278866"/>
                  </a:lnTo>
                  <a:lnTo>
                    <a:pt x="25361" y="304215"/>
                  </a:lnTo>
                  <a:lnTo>
                    <a:pt x="50711" y="304215"/>
                  </a:lnTo>
                  <a:lnTo>
                    <a:pt x="76060" y="304215"/>
                  </a:lnTo>
                  <a:lnTo>
                    <a:pt x="76060" y="278866"/>
                  </a:lnTo>
                  <a:close/>
                </a:path>
                <a:path w="1039495" h="380365">
                  <a:moveTo>
                    <a:pt x="76060" y="126758"/>
                  </a:moveTo>
                  <a:lnTo>
                    <a:pt x="50711" y="126758"/>
                  </a:lnTo>
                  <a:lnTo>
                    <a:pt x="50711" y="152107"/>
                  </a:lnTo>
                  <a:lnTo>
                    <a:pt x="25361" y="152107"/>
                  </a:lnTo>
                  <a:lnTo>
                    <a:pt x="25361" y="76047"/>
                  </a:lnTo>
                  <a:lnTo>
                    <a:pt x="0" y="76047"/>
                  </a:lnTo>
                  <a:lnTo>
                    <a:pt x="0" y="177457"/>
                  </a:lnTo>
                  <a:lnTo>
                    <a:pt x="25361" y="177457"/>
                  </a:lnTo>
                  <a:lnTo>
                    <a:pt x="25361" y="202806"/>
                  </a:lnTo>
                  <a:lnTo>
                    <a:pt x="50711" y="202806"/>
                  </a:lnTo>
                  <a:lnTo>
                    <a:pt x="50711" y="177457"/>
                  </a:lnTo>
                  <a:lnTo>
                    <a:pt x="76060" y="177457"/>
                  </a:lnTo>
                  <a:lnTo>
                    <a:pt x="76060" y="126758"/>
                  </a:lnTo>
                  <a:close/>
                </a:path>
                <a:path w="1039495" h="380365">
                  <a:moveTo>
                    <a:pt x="101409" y="177457"/>
                  </a:moveTo>
                  <a:lnTo>
                    <a:pt x="76060" y="177457"/>
                  </a:lnTo>
                  <a:lnTo>
                    <a:pt x="76060" y="202806"/>
                  </a:lnTo>
                  <a:lnTo>
                    <a:pt x="101409" y="202806"/>
                  </a:lnTo>
                  <a:lnTo>
                    <a:pt x="101409" y="177457"/>
                  </a:lnTo>
                  <a:close/>
                </a:path>
                <a:path w="1039495" h="380365">
                  <a:moveTo>
                    <a:pt x="126758" y="304215"/>
                  </a:moveTo>
                  <a:lnTo>
                    <a:pt x="101409" y="304215"/>
                  </a:lnTo>
                  <a:lnTo>
                    <a:pt x="101409" y="329577"/>
                  </a:lnTo>
                  <a:lnTo>
                    <a:pt x="76060" y="329577"/>
                  </a:lnTo>
                  <a:lnTo>
                    <a:pt x="76060" y="354926"/>
                  </a:lnTo>
                  <a:lnTo>
                    <a:pt x="101409" y="354926"/>
                  </a:lnTo>
                  <a:lnTo>
                    <a:pt x="126758" y="354926"/>
                  </a:lnTo>
                  <a:lnTo>
                    <a:pt x="126758" y="304215"/>
                  </a:lnTo>
                  <a:close/>
                </a:path>
                <a:path w="1039495" h="380365">
                  <a:moveTo>
                    <a:pt x="126758" y="228168"/>
                  </a:moveTo>
                  <a:lnTo>
                    <a:pt x="101409" y="228168"/>
                  </a:lnTo>
                  <a:lnTo>
                    <a:pt x="76060" y="228168"/>
                  </a:lnTo>
                  <a:lnTo>
                    <a:pt x="76060" y="278866"/>
                  </a:lnTo>
                  <a:lnTo>
                    <a:pt x="101409" y="278866"/>
                  </a:lnTo>
                  <a:lnTo>
                    <a:pt x="101409" y="253517"/>
                  </a:lnTo>
                  <a:lnTo>
                    <a:pt x="126758" y="253517"/>
                  </a:lnTo>
                  <a:lnTo>
                    <a:pt x="126758" y="228168"/>
                  </a:lnTo>
                  <a:close/>
                </a:path>
                <a:path w="1039495" h="380365">
                  <a:moveTo>
                    <a:pt x="152120" y="278866"/>
                  </a:moveTo>
                  <a:lnTo>
                    <a:pt x="126758" y="278866"/>
                  </a:lnTo>
                  <a:lnTo>
                    <a:pt x="126758" y="304215"/>
                  </a:lnTo>
                  <a:lnTo>
                    <a:pt x="152120" y="304215"/>
                  </a:lnTo>
                  <a:lnTo>
                    <a:pt x="152120" y="278866"/>
                  </a:lnTo>
                  <a:close/>
                </a:path>
                <a:path w="1039495" h="380365">
                  <a:moveTo>
                    <a:pt x="152120" y="76047"/>
                  </a:moveTo>
                  <a:lnTo>
                    <a:pt x="126758" y="76047"/>
                  </a:lnTo>
                  <a:lnTo>
                    <a:pt x="126758" y="50698"/>
                  </a:lnTo>
                  <a:lnTo>
                    <a:pt x="101409" y="50698"/>
                  </a:lnTo>
                  <a:lnTo>
                    <a:pt x="101409" y="25349"/>
                  </a:lnTo>
                  <a:lnTo>
                    <a:pt x="76060" y="25349"/>
                  </a:lnTo>
                  <a:lnTo>
                    <a:pt x="76060" y="0"/>
                  </a:lnTo>
                  <a:lnTo>
                    <a:pt x="50711" y="0"/>
                  </a:lnTo>
                  <a:lnTo>
                    <a:pt x="50711" y="25349"/>
                  </a:lnTo>
                  <a:lnTo>
                    <a:pt x="25361" y="25349"/>
                  </a:lnTo>
                  <a:lnTo>
                    <a:pt x="0" y="25349"/>
                  </a:lnTo>
                  <a:lnTo>
                    <a:pt x="0" y="50698"/>
                  </a:lnTo>
                  <a:lnTo>
                    <a:pt x="25361" y="50698"/>
                  </a:lnTo>
                  <a:lnTo>
                    <a:pt x="25361" y="76047"/>
                  </a:lnTo>
                  <a:lnTo>
                    <a:pt x="50711" y="76047"/>
                  </a:lnTo>
                  <a:lnTo>
                    <a:pt x="50711" y="50698"/>
                  </a:lnTo>
                  <a:lnTo>
                    <a:pt x="76060" y="50698"/>
                  </a:lnTo>
                  <a:lnTo>
                    <a:pt x="76060" y="76047"/>
                  </a:lnTo>
                  <a:lnTo>
                    <a:pt x="101409" y="76047"/>
                  </a:lnTo>
                  <a:lnTo>
                    <a:pt x="101409" y="101409"/>
                  </a:lnTo>
                  <a:lnTo>
                    <a:pt x="76060" y="101409"/>
                  </a:lnTo>
                  <a:lnTo>
                    <a:pt x="76060" y="126758"/>
                  </a:lnTo>
                  <a:lnTo>
                    <a:pt x="101409" y="126758"/>
                  </a:lnTo>
                  <a:lnTo>
                    <a:pt x="126758" y="126758"/>
                  </a:lnTo>
                  <a:lnTo>
                    <a:pt x="126758" y="101409"/>
                  </a:lnTo>
                  <a:lnTo>
                    <a:pt x="152120" y="101409"/>
                  </a:lnTo>
                  <a:lnTo>
                    <a:pt x="152120" y="76047"/>
                  </a:lnTo>
                  <a:close/>
                </a:path>
                <a:path w="1039495" h="380365">
                  <a:moveTo>
                    <a:pt x="177469" y="304215"/>
                  </a:moveTo>
                  <a:lnTo>
                    <a:pt x="152120" y="304215"/>
                  </a:lnTo>
                  <a:lnTo>
                    <a:pt x="152120" y="329577"/>
                  </a:lnTo>
                  <a:lnTo>
                    <a:pt x="177469" y="329577"/>
                  </a:lnTo>
                  <a:lnTo>
                    <a:pt x="177469" y="304215"/>
                  </a:lnTo>
                  <a:close/>
                </a:path>
                <a:path w="1039495" h="380365">
                  <a:moveTo>
                    <a:pt x="177469" y="253517"/>
                  </a:moveTo>
                  <a:lnTo>
                    <a:pt x="152120" y="253517"/>
                  </a:lnTo>
                  <a:lnTo>
                    <a:pt x="152120" y="278866"/>
                  </a:lnTo>
                  <a:lnTo>
                    <a:pt x="177469" y="278866"/>
                  </a:lnTo>
                  <a:lnTo>
                    <a:pt x="177469" y="253517"/>
                  </a:lnTo>
                  <a:close/>
                </a:path>
                <a:path w="1039495" h="380365">
                  <a:moveTo>
                    <a:pt x="177469" y="152107"/>
                  </a:moveTo>
                  <a:lnTo>
                    <a:pt x="152120" y="152107"/>
                  </a:lnTo>
                  <a:lnTo>
                    <a:pt x="126758" y="152107"/>
                  </a:lnTo>
                  <a:lnTo>
                    <a:pt x="126758" y="202806"/>
                  </a:lnTo>
                  <a:lnTo>
                    <a:pt x="152120" y="202806"/>
                  </a:lnTo>
                  <a:lnTo>
                    <a:pt x="152120" y="177457"/>
                  </a:lnTo>
                  <a:lnTo>
                    <a:pt x="177469" y="177457"/>
                  </a:lnTo>
                  <a:lnTo>
                    <a:pt x="177469" y="152107"/>
                  </a:lnTo>
                  <a:close/>
                </a:path>
                <a:path w="1039495" h="380365">
                  <a:moveTo>
                    <a:pt x="228168" y="101409"/>
                  </a:moveTo>
                  <a:lnTo>
                    <a:pt x="202819" y="101409"/>
                  </a:lnTo>
                  <a:lnTo>
                    <a:pt x="202819" y="76047"/>
                  </a:lnTo>
                  <a:lnTo>
                    <a:pt x="177469" y="76047"/>
                  </a:lnTo>
                  <a:lnTo>
                    <a:pt x="177469" y="101409"/>
                  </a:lnTo>
                  <a:lnTo>
                    <a:pt x="152120" y="101409"/>
                  </a:lnTo>
                  <a:lnTo>
                    <a:pt x="152120" y="126758"/>
                  </a:lnTo>
                  <a:lnTo>
                    <a:pt x="177469" y="126758"/>
                  </a:lnTo>
                  <a:lnTo>
                    <a:pt x="177469" y="152107"/>
                  </a:lnTo>
                  <a:lnTo>
                    <a:pt x="202819" y="152107"/>
                  </a:lnTo>
                  <a:lnTo>
                    <a:pt x="202819" y="126758"/>
                  </a:lnTo>
                  <a:lnTo>
                    <a:pt x="228168" y="126758"/>
                  </a:lnTo>
                  <a:lnTo>
                    <a:pt x="228168" y="101409"/>
                  </a:lnTo>
                  <a:close/>
                </a:path>
                <a:path w="1039495" h="380365">
                  <a:moveTo>
                    <a:pt x="228168" y="50698"/>
                  </a:moveTo>
                  <a:lnTo>
                    <a:pt x="202819" y="50698"/>
                  </a:lnTo>
                  <a:lnTo>
                    <a:pt x="202819" y="76047"/>
                  </a:lnTo>
                  <a:lnTo>
                    <a:pt x="228168" y="76047"/>
                  </a:lnTo>
                  <a:lnTo>
                    <a:pt x="228168" y="50698"/>
                  </a:lnTo>
                  <a:close/>
                </a:path>
                <a:path w="1039495" h="380365">
                  <a:moveTo>
                    <a:pt x="253530" y="228168"/>
                  </a:moveTo>
                  <a:lnTo>
                    <a:pt x="228168" y="228168"/>
                  </a:lnTo>
                  <a:lnTo>
                    <a:pt x="202819" y="228168"/>
                  </a:lnTo>
                  <a:lnTo>
                    <a:pt x="202819" y="253517"/>
                  </a:lnTo>
                  <a:lnTo>
                    <a:pt x="228168" y="253517"/>
                  </a:lnTo>
                  <a:lnTo>
                    <a:pt x="253530" y="253517"/>
                  </a:lnTo>
                  <a:lnTo>
                    <a:pt x="253530" y="228168"/>
                  </a:lnTo>
                  <a:close/>
                </a:path>
                <a:path w="1039495" h="380365">
                  <a:moveTo>
                    <a:pt x="278879" y="126758"/>
                  </a:moveTo>
                  <a:lnTo>
                    <a:pt x="253530" y="126758"/>
                  </a:lnTo>
                  <a:lnTo>
                    <a:pt x="253530" y="152107"/>
                  </a:lnTo>
                  <a:lnTo>
                    <a:pt x="278879" y="152107"/>
                  </a:lnTo>
                  <a:lnTo>
                    <a:pt x="278879" y="126758"/>
                  </a:lnTo>
                  <a:close/>
                </a:path>
                <a:path w="1039495" h="380365">
                  <a:moveTo>
                    <a:pt x="278879" y="76047"/>
                  </a:moveTo>
                  <a:lnTo>
                    <a:pt x="253530" y="76047"/>
                  </a:lnTo>
                  <a:lnTo>
                    <a:pt x="253530" y="101409"/>
                  </a:lnTo>
                  <a:lnTo>
                    <a:pt x="278879" y="101409"/>
                  </a:lnTo>
                  <a:lnTo>
                    <a:pt x="278879" y="76047"/>
                  </a:lnTo>
                  <a:close/>
                </a:path>
                <a:path w="1039495" h="380365">
                  <a:moveTo>
                    <a:pt x="304228" y="50698"/>
                  </a:moveTo>
                  <a:lnTo>
                    <a:pt x="278879" y="50698"/>
                  </a:lnTo>
                  <a:lnTo>
                    <a:pt x="278879" y="76047"/>
                  </a:lnTo>
                  <a:lnTo>
                    <a:pt x="304228" y="76047"/>
                  </a:lnTo>
                  <a:lnTo>
                    <a:pt x="304228" y="50698"/>
                  </a:lnTo>
                  <a:close/>
                </a:path>
                <a:path w="1039495" h="380365">
                  <a:moveTo>
                    <a:pt x="329577" y="278866"/>
                  </a:moveTo>
                  <a:lnTo>
                    <a:pt x="304228" y="278866"/>
                  </a:lnTo>
                  <a:lnTo>
                    <a:pt x="278879" y="278866"/>
                  </a:lnTo>
                  <a:lnTo>
                    <a:pt x="278879" y="304215"/>
                  </a:lnTo>
                  <a:lnTo>
                    <a:pt x="253530" y="304215"/>
                  </a:lnTo>
                  <a:lnTo>
                    <a:pt x="253530" y="329577"/>
                  </a:lnTo>
                  <a:lnTo>
                    <a:pt x="278879" y="329577"/>
                  </a:lnTo>
                  <a:lnTo>
                    <a:pt x="278879" y="380276"/>
                  </a:lnTo>
                  <a:lnTo>
                    <a:pt x="304228" y="380276"/>
                  </a:lnTo>
                  <a:lnTo>
                    <a:pt x="304228" y="354926"/>
                  </a:lnTo>
                  <a:lnTo>
                    <a:pt x="329577" y="354926"/>
                  </a:lnTo>
                  <a:lnTo>
                    <a:pt x="329577" y="329577"/>
                  </a:lnTo>
                  <a:lnTo>
                    <a:pt x="304228" y="329577"/>
                  </a:lnTo>
                  <a:lnTo>
                    <a:pt x="304228" y="304215"/>
                  </a:lnTo>
                  <a:lnTo>
                    <a:pt x="329577" y="304215"/>
                  </a:lnTo>
                  <a:lnTo>
                    <a:pt x="329577" y="278866"/>
                  </a:lnTo>
                  <a:close/>
                </a:path>
                <a:path w="1039495" h="380365">
                  <a:moveTo>
                    <a:pt x="380288" y="278866"/>
                  </a:moveTo>
                  <a:lnTo>
                    <a:pt x="354926" y="278866"/>
                  </a:lnTo>
                  <a:lnTo>
                    <a:pt x="354926" y="304215"/>
                  </a:lnTo>
                  <a:lnTo>
                    <a:pt x="380288" y="304215"/>
                  </a:lnTo>
                  <a:lnTo>
                    <a:pt x="380288" y="278866"/>
                  </a:lnTo>
                  <a:close/>
                </a:path>
                <a:path w="1039495" h="380365">
                  <a:moveTo>
                    <a:pt x="456336" y="253517"/>
                  </a:moveTo>
                  <a:lnTo>
                    <a:pt x="430987" y="253517"/>
                  </a:lnTo>
                  <a:lnTo>
                    <a:pt x="430987" y="228168"/>
                  </a:lnTo>
                  <a:lnTo>
                    <a:pt x="405638" y="228168"/>
                  </a:lnTo>
                  <a:lnTo>
                    <a:pt x="405638" y="278866"/>
                  </a:lnTo>
                  <a:lnTo>
                    <a:pt x="430987" y="278866"/>
                  </a:lnTo>
                  <a:lnTo>
                    <a:pt x="456336" y="278866"/>
                  </a:lnTo>
                  <a:lnTo>
                    <a:pt x="456336" y="253517"/>
                  </a:lnTo>
                  <a:close/>
                </a:path>
                <a:path w="1039495" h="380365">
                  <a:moveTo>
                    <a:pt x="481698" y="101409"/>
                  </a:moveTo>
                  <a:lnTo>
                    <a:pt x="456336" y="101409"/>
                  </a:lnTo>
                  <a:lnTo>
                    <a:pt x="456336" y="126758"/>
                  </a:lnTo>
                  <a:lnTo>
                    <a:pt x="481698" y="126758"/>
                  </a:lnTo>
                  <a:lnTo>
                    <a:pt x="481698" y="101409"/>
                  </a:lnTo>
                  <a:close/>
                </a:path>
                <a:path w="1039495" h="380365">
                  <a:moveTo>
                    <a:pt x="532396" y="152107"/>
                  </a:moveTo>
                  <a:lnTo>
                    <a:pt x="507047" y="152107"/>
                  </a:lnTo>
                  <a:lnTo>
                    <a:pt x="481698" y="152107"/>
                  </a:lnTo>
                  <a:lnTo>
                    <a:pt x="481698" y="177457"/>
                  </a:lnTo>
                  <a:lnTo>
                    <a:pt x="456336" y="177457"/>
                  </a:lnTo>
                  <a:lnTo>
                    <a:pt x="430987" y="177457"/>
                  </a:lnTo>
                  <a:lnTo>
                    <a:pt x="430987" y="152107"/>
                  </a:lnTo>
                  <a:lnTo>
                    <a:pt x="405638" y="152107"/>
                  </a:lnTo>
                  <a:lnTo>
                    <a:pt x="405638" y="126758"/>
                  </a:lnTo>
                  <a:lnTo>
                    <a:pt x="430987" y="126758"/>
                  </a:lnTo>
                  <a:lnTo>
                    <a:pt x="430987" y="76047"/>
                  </a:lnTo>
                  <a:lnTo>
                    <a:pt x="405638" y="76047"/>
                  </a:lnTo>
                  <a:lnTo>
                    <a:pt x="405638" y="50698"/>
                  </a:lnTo>
                  <a:lnTo>
                    <a:pt x="380288" y="50698"/>
                  </a:lnTo>
                  <a:lnTo>
                    <a:pt x="354926" y="50698"/>
                  </a:lnTo>
                  <a:lnTo>
                    <a:pt x="354926" y="76047"/>
                  </a:lnTo>
                  <a:lnTo>
                    <a:pt x="380288" y="76047"/>
                  </a:lnTo>
                  <a:lnTo>
                    <a:pt x="380288" y="126758"/>
                  </a:lnTo>
                  <a:lnTo>
                    <a:pt x="354926" y="126758"/>
                  </a:lnTo>
                  <a:lnTo>
                    <a:pt x="354926" y="76047"/>
                  </a:lnTo>
                  <a:lnTo>
                    <a:pt x="329577" y="76047"/>
                  </a:lnTo>
                  <a:lnTo>
                    <a:pt x="304228" y="76047"/>
                  </a:lnTo>
                  <a:lnTo>
                    <a:pt x="304228" y="101409"/>
                  </a:lnTo>
                  <a:lnTo>
                    <a:pt x="278879" y="101409"/>
                  </a:lnTo>
                  <a:lnTo>
                    <a:pt x="278879" y="126758"/>
                  </a:lnTo>
                  <a:lnTo>
                    <a:pt x="304228" y="126758"/>
                  </a:lnTo>
                  <a:lnTo>
                    <a:pt x="304228" y="152107"/>
                  </a:lnTo>
                  <a:lnTo>
                    <a:pt x="329577" y="152107"/>
                  </a:lnTo>
                  <a:lnTo>
                    <a:pt x="354926" y="152107"/>
                  </a:lnTo>
                  <a:lnTo>
                    <a:pt x="354926" y="202806"/>
                  </a:lnTo>
                  <a:lnTo>
                    <a:pt x="329577" y="202806"/>
                  </a:lnTo>
                  <a:lnTo>
                    <a:pt x="329577" y="177457"/>
                  </a:lnTo>
                  <a:lnTo>
                    <a:pt x="304228" y="177457"/>
                  </a:lnTo>
                  <a:lnTo>
                    <a:pt x="304228" y="152107"/>
                  </a:lnTo>
                  <a:lnTo>
                    <a:pt x="278879" y="152107"/>
                  </a:lnTo>
                  <a:lnTo>
                    <a:pt x="278879" y="177457"/>
                  </a:lnTo>
                  <a:lnTo>
                    <a:pt x="253530" y="177457"/>
                  </a:lnTo>
                  <a:lnTo>
                    <a:pt x="228168" y="177457"/>
                  </a:lnTo>
                  <a:lnTo>
                    <a:pt x="202819" y="177457"/>
                  </a:lnTo>
                  <a:lnTo>
                    <a:pt x="177469" y="177457"/>
                  </a:lnTo>
                  <a:lnTo>
                    <a:pt x="177469" y="202806"/>
                  </a:lnTo>
                  <a:lnTo>
                    <a:pt x="152120" y="202806"/>
                  </a:lnTo>
                  <a:lnTo>
                    <a:pt x="152120" y="228168"/>
                  </a:lnTo>
                  <a:lnTo>
                    <a:pt x="177469" y="228168"/>
                  </a:lnTo>
                  <a:lnTo>
                    <a:pt x="202819" y="228168"/>
                  </a:lnTo>
                  <a:lnTo>
                    <a:pt x="202819" y="202806"/>
                  </a:lnTo>
                  <a:lnTo>
                    <a:pt x="228168" y="202806"/>
                  </a:lnTo>
                  <a:lnTo>
                    <a:pt x="253530" y="202806"/>
                  </a:lnTo>
                  <a:lnTo>
                    <a:pt x="278879" y="202806"/>
                  </a:lnTo>
                  <a:lnTo>
                    <a:pt x="304228" y="202806"/>
                  </a:lnTo>
                  <a:lnTo>
                    <a:pt x="304228" y="253517"/>
                  </a:lnTo>
                  <a:lnTo>
                    <a:pt x="329577" y="253517"/>
                  </a:lnTo>
                  <a:lnTo>
                    <a:pt x="329577" y="278866"/>
                  </a:lnTo>
                  <a:lnTo>
                    <a:pt x="354926" y="278866"/>
                  </a:lnTo>
                  <a:lnTo>
                    <a:pt x="354926" y="253517"/>
                  </a:lnTo>
                  <a:lnTo>
                    <a:pt x="380288" y="253517"/>
                  </a:lnTo>
                  <a:lnTo>
                    <a:pt x="380288" y="228168"/>
                  </a:lnTo>
                  <a:lnTo>
                    <a:pt x="405638" y="228168"/>
                  </a:lnTo>
                  <a:lnTo>
                    <a:pt x="405638" y="202806"/>
                  </a:lnTo>
                  <a:lnTo>
                    <a:pt x="430987" y="202806"/>
                  </a:lnTo>
                  <a:lnTo>
                    <a:pt x="430987" y="228168"/>
                  </a:lnTo>
                  <a:lnTo>
                    <a:pt x="456336" y="228168"/>
                  </a:lnTo>
                  <a:lnTo>
                    <a:pt x="456336" y="253517"/>
                  </a:lnTo>
                  <a:lnTo>
                    <a:pt x="481698" y="253517"/>
                  </a:lnTo>
                  <a:lnTo>
                    <a:pt x="507047" y="253517"/>
                  </a:lnTo>
                  <a:lnTo>
                    <a:pt x="507047" y="177457"/>
                  </a:lnTo>
                  <a:lnTo>
                    <a:pt x="532396" y="177457"/>
                  </a:lnTo>
                  <a:lnTo>
                    <a:pt x="532396" y="152107"/>
                  </a:lnTo>
                  <a:close/>
                </a:path>
                <a:path w="1039495" h="380365">
                  <a:moveTo>
                    <a:pt x="557745" y="304215"/>
                  </a:moveTo>
                  <a:lnTo>
                    <a:pt x="532396" y="304215"/>
                  </a:lnTo>
                  <a:lnTo>
                    <a:pt x="532396" y="253517"/>
                  </a:lnTo>
                  <a:lnTo>
                    <a:pt x="507047" y="253517"/>
                  </a:lnTo>
                  <a:lnTo>
                    <a:pt x="507047" y="304215"/>
                  </a:lnTo>
                  <a:lnTo>
                    <a:pt x="481698" y="304215"/>
                  </a:lnTo>
                  <a:lnTo>
                    <a:pt x="481698" y="278866"/>
                  </a:lnTo>
                  <a:lnTo>
                    <a:pt x="456336" y="278866"/>
                  </a:lnTo>
                  <a:lnTo>
                    <a:pt x="456336" y="304215"/>
                  </a:lnTo>
                  <a:lnTo>
                    <a:pt x="430987" y="304215"/>
                  </a:lnTo>
                  <a:lnTo>
                    <a:pt x="405638" y="304215"/>
                  </a:lnTo>
                  <a:lnTo>
                    <a:pt x="405638" y="329577"/>
                  </a:lnTo>
                  <a:lnTo>
                    <a:pt x="380288" y="329577"/>
                  </a:lnTo>
                  <a:lnTo>
                    <a:pt x="354926" y="329577"/>
                  </a:lnTo>
                  <a:lnTo>
                    <a:pt x="354926" y="354926"/>
                  </a:lnTo>
                  <a:lnTo>
                    <a:pt x="380288" y="354926"/>
                  </a:lnTo>
                  <a:lnTo>
                    <a:pt x="380288" y="380276"/>
                  </a:lnTo>
                  <a:lnTo>
                    <a:pt x="405638" y="380276"/>
                  </a:lnTo>
                  <a:lnTo>
                    <a:pt x="430987" y="380276"/>
                  </a:lnTo>
                  <a:lnTo>
                    <a:pt x="430987" y="354926"/>
                  </a:lnTo>
                  <a:lnTo>
                    <a:pt x="456336" y="354926"/>
                  </a:lnTo>
                  <a:lnTo>
                    <a:pt x="481698" y="354926"/>
                  </a:lnTo>
                  <a:lnTo>
                    <a:pt x="481698" y="329577"/>
                  </a:lnTo>
                  <a:lnTo>
                    <a:pt x="507047" y="329577"/>
                  </a:lnTo>
                  <a:lnTo>
                    <a:pt x="532396" y="329577"/>
                  </a:lnTo>
                  <a:lnTo>
                    <a:pt x="532396" y="354926"/>
                  </a:lnTo>
                  <a:lnTo>
                    <a:pt x="557745" y="354926"/>
                  </a:lnTo>
                  <a:lnTo>
                    <a:pt x="557745" y="304215"/>
                  </a:lnTo>
                  <a:close/>
                </a:path>
                <a:path w="1039495" h="380365">
                  <a:moveTo>
                    <a:pt x="583095" y="278866"/>
                  </a:moveTo>
                  <a:lnTo>
                    <a:pt x="557745" y="278866"/>
                  </a:lnTo>
                  <a:lnTo>
                    <a:pt x="557745" y="304215"/>
                  </a:lnTo>
                  <a:lnTo>
                    <a:pt x="583095" y="304215"/>
                  </a:lnTo>
                  <a:lnTo>
                    <a:pt x="583095" y="278866"/>
                  </a:lnTo>
                  <a:close/>
                </a:path>
                <a:path w="1039495" h="380365">
                  <a:moveTo>
                    <a:pt x="633806" y="329577"/>
                  </a:moveTo>
                  <a:lnTo>
                    <a:pt x="608457" y="329577"/>
                  </a:lnTo>
                  <a:lnTo>
                    <a:pt x="608457" y="304215"/>
                  </a:lnTo>
                  <a:lnTo>
                    <a:pt x="583095" y="304215"/>
                  </a:lnTo>
                  <a:lnTo>
                    <a:pt x="583095" y="354926"/>
                  </a:lnTo>
                  <a:lnTo>
                    <a:pt x="608457" y="354926"/>
                  </a:lnTo>
                  <a:lnTo>
                    <a:pt x="633806" y="354926"/>
                  </a:lnTo>
                  <a:lnTo>
                    <a:pt x="633806" y="329577"/>
                  </a:lnTo>
                  <a:close/>
                </a:path>
                <a:path w="1039495" h="380365">
                  <a:moveTo>
                    <a:pt x="633806" y="228168"/>
                  </a:moveTo>
                  <a:lnTo>
                    <a:pt x="608457" y="228168"/>
                  </a:lnTo>
                  <a:lnTo>
                    <a:pt x="608457" y="253517"/>
                  </a:lnTo>
                  <a:lnTo>
                    <a:pt x="633806" y="253517"/>
                  </a:lnTo>
                  <a:lnTo>
                    <a:pt x="633806" y="228168"/>
                  </a:lnTo>
                  <a:close/>
                </a:path>
                <a:path w="1039495" h="380365">
                  <a:moveTo>
                    <a:pt x="633806" y="50698"/>
                  </a:moveTo>
                  <a:lnTo>
                    <a:pt x="608457" y="50698"/>
                  </a:lnTo>
                  <a:lnTo>
                    <a:pt x="608457" y="76047"/>
                  </a:lnTo>
                  <a:lnTo>
                    <a:pt x="583095" y="76047"/>
                  </a:lnTo>
                  <a:lnTo>
                    <a:pt x="583095" y="101409"/>
                  </a:lnTo>
                  <a:lnTo>
                    <a:pt x="608457" y="101409"/>
                  </a:lnTo>
                  <a:lnTo>
                    <a:pt x="633806" y="101409"/>
                  </a:lnTo>
                  <a:lnTo>
                    <a:pt x="633806" y="50698"/>
                  </a:lnTo>
                  <a:close/>
                </a:path>
                <a:path w="1039495" h="380365">
                  <a:moveTo>
                    <a:pt x="659155" y="202806"/>
                  </a:moveTo>
                  <a:lnTo>
                    <a:pt x="633806" y="202806"/>
                  </a:lnTo>
                  <a:lnTo>
                    <a:pt x="633806" y="228168"/>
                  </a:lnTo>
                  <a:lnTo>
                    <a:pt x="659155" y="228168"/>
                  </a:lnTo>
                  <a:lnTo>
                    <a:pt x="659155" y="202806"/>
                  </a:lnTo>
                  <a:close/>
                </a:path>
                <a:path w="1039495" h="380365">
                  <a:moveTo>
                    <a:pt x="785914" y="177457"/>
                  </a:moveTo>
                  <a:lnTo>
                    <a:pt x="760564" y="177457"/>
                  </a:lnTo>
                  <a:lnTo>
                    <a:pt x="760564" y="202806"/>
                  </a:lnTo>
                  <a:lnTo>
                    <a:pt x="785914" y="202806"/>
                  </a:lnTo>
                  <a:lnTo>
                    <a:pt x="785914" y="177457"/>
                  </a:lnTo>
                  <a:close/>
                </a:path>
                <a:path w="1039495" h="380365">
                  <a:moveTo>
                    <a:pt x="811263" y="152107"/>
                  </a:moveTo>
                  <a:lnTo>
                    <a:pt x="785914" y="152107"/>
                  </a:lnTo>
                  <a:lnTo>
                    <a:pt x="785914" y="177457"/>
                  </a:lnTo>
                  <a:lnTo>
                    <a:pt x="811263" y="177457"/>
                  </a:lnTo>
                  <a:lnTo>
                    <a:pt x="811263" y="152107"/>
                  </a:lnTo>
                  <a:close/>
                </a:path>
                <a:path w="1039495" h="380365">
                  <a:moveTo>
                    <a:pt x="988733" y="126758"/>
                  </a:moveTo>
                  <a:lnTo>
                    <a:pt x="963383" y="126758"/>
                  </a:lnTo>
                  <a:lnTo>
                    <a:pt x="938022" y="126758"/>
                  </a:lnTo>
                  <a:lnTo>
                    <a:pt x="938022" y="152107"/>
                  </a:lnTo>
                  <a:lnTo>
                    <a:pt x="963383" y="152107"/>
                  </a:lnTo>
                  <a:lnTo>
                    <a:pt x="988733" y="152107"/>
                  </a:lnTo>
                  <a:lnTo>
                    <a:pt x="988733" y="126758"/>
                  </a:lnTo>
                  <a:close/>
                </a:path>
                <a:path w="1039495" h="380365">
                  <a:moveTo>
                    <a:pt x="1039431" y="228168"/>
                  </a:moveTo>
                  <a:lnTo>
                    <a:pt x="1014082" y="228168"/>
                  </a:lnTo>
                  <a:lnTo>
                    <a:pt x="1014082" y="278866"/>
                  </a:lnTo>
                  <a:lnTo>
                    <a:pt x="1039431" y="278866"/>
                  </a:lnTo>
                  <a:lnTo>
                    <a:pt x="1039431" y="228168"/>
                  </a:lnTo>
                  <a:close/>
                </a:path>
                <a:path w="1039495" h="380365">
                  <a:moveTo>
                    <a:pt x="1039431" y="101409"/>
                  </a:moveTo>
                  <a:lnTo>
                    <a:pt x="1014082" y="101409"/>
                  </a:lnTo>
                  <a:lnTo>
                    <a:pt x="1014082" y="177457"/>
                  </a:lnTo>
                  <a:lnTo>
                    <a:pt x="988733" y="177457"/>
                  </a:lnTo>
                  <a:lnTo>
                    <a:pt x="988733" y="202806"/>
                  </a:lnTo>
                  <a:lnTo>
                    <a:pt x="1014082" y="202806"/>
                  </a:lnTo>
                  <a:lnTo>
                    <a:pt x="1039431" y="202806"/>
                  </a:lnTo>
                  <a:lnTo>
                    <a:pt x="1039431" y="1014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308734"/>
              <a:ext cx="1039494" cy="532765"/>
            </a:xfrm>
            <a:custGeom>
              <a:avLst/>
              <a:gdLst/>
              <a:ahLst/>
              <a:cxnLst/>
              <a:rect l="l" t="t" r="r" b="b"/>
              <a:pathLst>
                <a:path w="1039495" h="532765">
                  <a:moveTo>
                    <a:pt x="25361" y="304228"/>
                  </a:moveTo>
                  <a:lnTo>
                    <a:pt x="0" y="304228"/>
                  </a:lnTo>
                  <a:lnTo>
                    <a:pt x="0" y="329577"/>
                  </a:lnTo>
                  <a:lnTo>
                    <a:pt x="25361" y="329577"/>
                  </a:lnTo>
                  <a:lnTo>
                    <a:pt x="25361" y="304228"/>
                  </a:lnTo>
                  <a:close/>
                </a:path>
                <a:path w="1039495" h="532765">
                  <a:moveTo>
                    <a:pt x="50711" y="380288"/>
                  </a:moveTo>
                  <a:lnTo>
                    <a:pt x="25361" y="380288"/>
                  </a:lnTo>
                  <a:lnTo>
                    <a:pt x="0" y="380288"/>
                  </a:lnTo>
                  <a:lnTo>
                    <a:pt x="0" y="456336"/>
                  </a:lnTo>
                  <a:lnTo>
                    <a:pt x="25361" y="456336"/>
                  </a:lnTo>
                  <a:lnTo>
                    <a:pt x="25361" y="405638"/>
                  </a:lnTo>
                  <a:lnTo>
                    <a:pt x="50711" y="405638"/>
                  </a:lnTo>
                  <a:lnTo>
                    <a:pt x="50711" y="380288"/>
                  </a:lnTo>
                  <a:close/>
                </a:path>
                <a:path w="1039495" h="532765">
                  <a:moveTo>
                    <a:pt x="76060" y="405638"/>
                  </a:moveTo>
                  <a:lnTo>
                    <a:pt x="50711" y="405638"/>
                  </a:lnTo>
                  <a:lnTo>
                    <a:pt x="50711" y="430987"/>
                  </a:lnTo>
                  <a:lnTo>
                    <a:pt x="76060" y="430987"/>
                  </a:lnTo>
                  <a:lnTo>
                    <a:pt x="76060" y="405638"/>
                  </a:lnTo>
                  <a:close/>
                </a:path>
                <a:path w="1039495" h="532765">
                  <a:moveTo>
                    <a:pt x="76060" y="278879"/>
                  </a:moveTo>
                  <a:lnTo>
                    <a:pt x="50711" y="278879"/>
                  </a:lnTo>
                  <a:lnTo>
                    <a:pt x="25361" y="278879"/>
                  </a:lnTo>
                  <a:lnTo>
                    <a:pt x="25361" y="304228"/>
                  </a:lnTo>
                  <a:lnTo>
                    <a:pt x="50711" y="304228"/>
                  </a:lnTo>
                  <a:lnTo>
                    <a:pt x="76060" y="304228"/>
                  </a:lnTo>
                  <a:lnTo>
                    <a:pt x="76060" y="278879"/>
                  </a:lnTo>
                  <a:close/>
                </a:path>
                <a:path w="1039495" h="532765">
                  <a:moveTo>
                    <a:pt x="101409" y="481685"/>
                  </a:moveTo>
                  <a:lnTo>
                    <a:pt x="76060" y="481685"/>
                  </a:lnTo>
                  <a:lnTo>
                    <a:pt x="76060" y="456336"/>
                  </a:lnTo>
                  <a:lnTo>
                    <a:pt x="50711" y="456336"/>
                  </a:lnTo>
                  <a:lnTo>
                    <a:pt x="25361" y="456336"/>
                  </a:lnTo>
                  <a:lnTo>
                    <a:pt x="25361" y="481685"/>
                  </a:lnTo>
                  <a:lnTo>
                    <a:pt x="0" y="481685"/>
                  </a:lnTo>
                  <a:lnTo>
                    <a:pt x="0" y="507047"/>
                  </a:lnTo>
                  <a:lnTo>
                    <a:pt x="25361" y="507047"/>
                  </a:lnTo>
                  <a:lnTo>
                    <a:pt x="50711" y="507047"/>
                  </a:lnTo>
                  <a:lnTo>
                    <a:pt x="76060" y="507047"/>
                  </a:lnTo>
                  <a:lnTo>
                    <a:pt x="76060" y="532396"/>
                  </a:lnTo>
                  <a:lnTo>
                    <a:pt x="101409" y="532396"/>
                  </a:lnTo>
                  <a:lnTo>
                    <a:pt x="101409" y="481685"/>
                  </a:lnTo>
                  <a:close/>
                </a:path>
                <a:path w="1039495" h="532765">
                  <a:moveTo>
                    <a:pt x="101409" y="304228"/>
                  </a:moveTo>
                  <a:lnTo>
                    <a:pt x="76060" y="304228"/>
                  </a:lnTo>
                  <a:lnTo>
                    <a:pt x="76060" y="329577"/>
                  </a:lnTo>
                  <a:lnTo>
                    <a:pt x="101409" y="329577"/>
                  </a:lnTo>
                  <a:lnTo>
                    <a:pt x="101409" y="304228"/>
                  </a:lnTo>
                  <a:close/>
                </a:path>
                <a:path w="1039495" h="532765">
                  <a:moveTo>
                    <a:pt x="126758" y="405638"/>
                  </a:moveTo>
                  <a:lnTo>
                    <a:pt x="101409" y="405638"/>
                  </a:lnTo>
                  <a:lnTo>
                    <a:pt x="101409" y="456336"/>
                  </a:lnTo>
                  <a:lnTo>
                    <a:pt x="126758" y="456336"/>
                  </a:lnTo>
                  <a:lnTo>
                    <a:pt x="126758" y="405638"/>
                  </a:lnTo>
                  <a:close/>
                </a:path>
                <a:path w="1039495" h="532765">
                  <a:moveTo>
                    <a:pt x="177469" y="481685"/>
                  </a:moveTo>
                  <a:lnTo>
                    <a:pt x="152120" y="481685"/>
                  </a:lnTo>
                  <a:lnTo>
                    <a:pt x="152120" y="456336"/>
                  </a:lnTo>
                  <a:lnTo>
                    <a:pt x="126758" y="456336"/>
                  </a:lnTo>
                  <a:lnTo>
                    <a:pt x="126758" y="507047"/>
                  </a:lnTo>
                  <a:lnTo>
                    <a:pt x="152120" y="507047"/>
                  </a:lnTo>
                  <a:lnTo>
                    <a:pt x="177469" y="507047"/>
                  </a:lnTo>
                  <a:lnTo>
                    <a:pt x="177469" y="481685"/>
                  </a:lnTo>
                  <a:close/>
                </a:path>
                <a:path w="1039495" h="532765">
                  <a:moveTo>
                    <a:pt x="202819" y="430987"/>
                  </a:moveTo>
                  <a:lnTo>
                    <a:pt x="177469" y="430987"/>
                  </a:lnTo>
                  <a:lnTo>
                    <a:pt x="152120" y="430987"/>
                  </a:lnTo>
                  <a:lnTo>
                    <a:pt x="152120" y="456336"/>
                  </a:lnTo>
                  <a:lnTo>
                    <a:pt x="177469" y="456336"/>
                  </a:lnTo>
                  <a:lnTo>
                    <a:pt x="177469" y="481685"/>
                  </a:lnTo>
                  <a:lnTo>
                    <a:pt x="202819" y="481685"/>
                  </a:lnTo>
                  <a:lnTo>
                    <a:pt x="202819" y="430987"/>
                  </a:lnTo>
                  <a:close/>
                </a:path>
                <a:path w="1039495" h="532765">
                  <a:moveTo>
                    <a:pt x="253530" y="380288"/>
                  </a:moveTo>
                  <a:lnTo>
                    <a:pt x="228168" y="380288"/>
                  </a:lnTo>
                  <a:lnTo>
                    <a:pt x="228168" y="354926"/>
                  </a:lnTo>
                  <a:lnTo>
                    <a:pt x="202819" y="354926"/>
                  </a:lnTo>
                  <a:lnTo>
                    <a:pt x="202819" y="380288"/>
                  </a:lnTo>
                  <a:lnTo>
                    <a:pt x="177469" y="380288"/>
                  </a:lnTo>
                  <a:lnTo>
                    <a:pt x="152120" y="380288"/>
                  </a:lnTo>
                  <a:lnTo>
                    <a:pt x="152120" y="354926"/>
                  </a:lnTo>
                  <a:lnTo>
                    <a:pt x="177469" y="354926"/>
                  </a:lnTo>
                  <a:lnTo>
                    <a:pt x="202819" y="354926"/>
                  </a:lnTo>
                  <a:lnTo>
                    <a:pt x="202819" y="329577"/>
                  </a:lnTo>
                  <a:lnTo>
                    <a:pt x="177469" y="329577"/>
                  </a:lnTo>
                  <a:lnTo>
                    <a:pt x="152120" y="329577"/>
                  </a:lnTo>
                  <a:lnTo>
                    <a:pt x="126758" y="329577"/>
                  </a:lnTo>
                  <a:lnTo>
                    <a:pt x="126758" y="405638"/>
                  </a:lnTo>
                  <a:lnTo>
                    <a:pt x="152120" y="405638"/>
                  </a:lnTo>
                  <a:lnTo>
                    <a:pt x="177469" y="405638"/>
                  </a:lnTo>
                  <a:lnTo>
                    <a:pt x="202819" y="405638"/>
                  </a:lnTo>
                  <a:lnTo>
                    <a:pt x="202819" y="430987"/>
                  </a:lnTo>
                  <a:lnTo>
                    <a:pt x="228168" y="430987"/>
                  </a:lnTo>
                  <a:lnTo>
                    <a:pt x="228168" y="405638"/>
                  </a:lnTo>
                  <a:lnTo>
                    <a:pt x="253530" y="405638"/>
                  </a:lnTo>
                  <a:lnTo>
                    <a:pt x="253530" y="380288"/>
                  </a:lnTo>
                  <a:close/>
                </a:path>
                <a:path w="1039495" h="532765">
                  <a:moveTo>
                    <a:pt x="253530" y="202819"/>
                  </a:moveTo>
                  <a:lnTo>
                    <a:pt x="228168" y="202819"/>
                  </a:lnTo>
                  <a:lnTo>
                    <a:pt x="202819" y="202819"/>
                  </a:lnTo>
                  <a:lnTo>
                    <a:pt x="177469" y="202819"/>
                  </a:lnTo>
                  <a:lnTo>
                    <a:pt x="177469" y="228168"/>
                  </a:lnTo>
                  <a:lnTo>
                    <a:pt x="202819" y="228168"/>
                  </a:lnTo>
                  <a:lnTo>
                    <a:pt x="202819" y="253530"/>
                  </a:lnTo>
                  <a:lnTo>
                    <a:pt x="177469" y="253530"/>
                  </a:lnTo>
                  <a:lnTo>
                    <a:pt x="177469" y="278879"/>
                  </a:lnTo>
                  <a:lnTo>
                    <a:pt x="152120" y="278879"/>
                  </a:lnTo>
                  <a:lnTo>
                    <a:pt x="152120" y="304228"/>
                  </a:lnTo>
                  <a:lnTo>
                    <a:pt x="177469" y="304228"/>
                  </a:lnTo>
                  <a:lnTo>
                    <a:pt x="202819" y="304228"/>
                  </a:lnTo>
                  <a:lnTo>
                    <a:pt x="202819" y="329577"/>
                  </a:lnTo>
                  <a:lnTo>
                    <a:pt x="228168" y="329577"/>
                  </a:lnTo>
                  <a:lnTo>
                    <a:pt x="228168" y="354926"/>
                  </a:lnTo>
                  <a:lnTo>
                    <a:pt x="253530" y="354926"/>
                  </a:lnTo>
                  <a:lnTo>
                    <a:pt x="253530" y="253530"/>
                  </a:lnTo>
                  <a:lnTo>
                    <a:pt x="228168" y="253530"/>
                  </a:lnTo>
                  <a:lnTo>
                    <a:pt x="228168" y="228168"/>
                  </a:lnTo>
                  <a:lnTo>
                    <a:pt x="253530" y="228168"/>
                  </a:lnTo>
                  <a:lnTo>
                    <a:pt x="253530" y="202819"/>
                  </a:lnTo>
                  <a:close/>
                </a:path>
                <a:path w="1039495" h="532765">
                  <a:moveTo>
                    <a:pt x="278879" y="481685"/>
                  </a:moveTo>
                  <a:lnTo>
                    <a:pt x="253530" y="481685"/>
                  </a:lnTo>
                  <a:lnTo>
                    <a:pt x="253530" y="532396"/>
                  </a:lnTo>
                  <a:lnTo>
                    <a:pt x="278879" y="532396"/>
                  </a:lnTo>
                  <a:lnTo>
                    <a:pt x="278879" y="481685"/>
                  </a:lnTo>
                  <a:close/>
                </a:path>
                <a:path w="1039495" h="532765">
                  <a:moveTo>
                    <a:pt x="278879" y="354926"/>
                  </a:moveTo>
                  <a:lnTo>
                    <a:pt x="253530" y="354926"/>
                  </a:lnTo>
                  <a:lnTo>
                    <a:pt x="253530" y="380288"/>
                  </a:lnTo>
                  <a:lnTo>
                    <a:pt x="278879" y="380288"/>
                  </a:lnTo>
                  <a:lnTo>
                    <a:pt x="278879" y="354926"/>
                  </a:lnTo>
                  <a:close/>
                </a:path>
                <a:path w="1039495" h="532765">
                  <a:moveTo>
                    <a:pt x="304228" y="380288"/>
                  </a:moveTo>
                  <a:lnTo>
                    <a:pt x="278879" y="380288"/>
                  </a:lnTo>
                  <a:lnTo>
                    <a:pt x="278879" y="405638"/>
                  </a:lnTo>
                  <a:lnTo>
                    <a:pt x="304228" y="405638"/>
                  </a:lnTo>
                  <a:lnTo>
                    <a:pt x="304228" y="380288"/>
                  </a:lnTo>
                  <a:close/>
                </a:path>
                <a:path w="1039495" h="532765">
                  <a:moveTo>
                    <a:pt x="304228" y="329577"/>
                  </a:moveTo>
                  <a:lnTo>
                    <a:pt x="278879" y="329577"/>
                  </a:lnTo>
                  <a:lnTo>
                    <a:pt x="278879" y="354926"/>
                  </a:lnTo>
                  <a:lnTo>
                    <a:pt x="304228" y="354926"/>
                  </a:lnTo>
                  <a:lnTo>
                    <a:pt x="304228" y="329577"/>
                  </a:lnTo>
                  <a:close/>
                </a:path>
                <a:path w="1039495" h="532765">
                  <a:moveTo>
                    <a:pt x="380288" y="304228"/>
                  </a:moveTo>
                  <a:lnTo>
                    <a:pt x="354926" y="304228"/>
                  </a:lnTo>
                  <a:lnTo>
                    <a:pt x="329577" y="304228"/>
                  </a:lnTo>
                  <a:lnTo>
                    <a:pt x="329577" y="329577"/>
                  </a:lnTo>
                  <a:lnTo>
                    <a:pt x="354926" y="329577"/>
                  </a:lnTo>
                  <a:lnTo>
                    <a:pt x="380288" y="329577"/>
                  </a:lnTo>
                  <a:lnTo>
                    <a:pt x="380288" y="304228"/>
                  </a:lnTo>
                  <a:close/>
                </a:path>
                <a:path w="1039495" h="532765">
                  <a:moveTo>
                    <a:pt x="507047" y="278879"/>
                  </a:moveTo>
                  <a:lnTo>
                    <a:pt x="481698" y="278879"/>
                  </a:lnTo>
                  <a:lnTo>
                    <a:pt x="481698" y="304228"/>
                  </a:lnTo>
                  <a:lnTo>
                    <a:pt x="456336" y="304228"/>
                  </a:lnTo>
                  <a:lnTo>
                    <a:pt x="430987" y="304228"/>
                  </a:lnTo>
                  <a:lnTo>
                    <a:pt x="430987" y="329577"/>
                  </a:lnTo>
                  <a:lnTo>
                    <a:pt x="456336" y="329577"/>
                  </a:lnTo>
                  <a:lnTo>
                    <a:pt x="456336" y="354926"/>
                  </a:lnTo>
                  <a:lnTo>
                    <a:pt x="481698" y="354926"/>
                  </a:lnTo>
                  <a:lnTo>
                    <a:pt x="481698" y="329577"/>
                  </a:lnTo>
                  <a:lnTo>
                    <a:pt x="507047" y="329577"/>
                  </a:lnTo>
                  <a:lnTo>
                    <a:pt x="507047" y="278879"/>
                  </a:lnTo>
                  <a:close/>
                </a:path>
                <a:path w="1039495" h="532765">
                  <a:moveTo>
                    <a:pt x="583095" y="354926"/>
                  </a:moveTo>
                  <a:lnTo>
                    <a:pt x="557745" y="354926"/>
                  </a:lnTo>
                  <a:lnTo>
                    <a:pt x="557745" y="329577"/>
                  </a:lnTo>
                  <a:lnTo>
                    <a:pt x="532396" y="329577"/>
                  </a:lnTo>
                  <a:lnTo>
                    <a:pt x="532396" y="354926"/>
                  </a:lnTo>
                  <a:lnTo>
                    <a:pt x="507047" y="354926"/>
                  </a:lnTo>
                  <a:lnTo>
                    <a:pt x="507047" y="380288"/>
                  </a:lnTo>
                  <a:lnTo>
                    <a:pt x="481698" y="380288"/>
                  </a:lnTo>
                  <a:lnTo>
                    <a:pt x="481698" y="405638"/>
                  </a:lnTo>
                  <a:lnTo>
                    <a:pt x="507047" y="405638"/>
                  </a:lnTo>
                  <a:lnTo>
                    <a:pt x="507047" y="456336"/>
                  </a:lnTo>
                  <a:lnTo>
                    <a:pt x="532396" y="456336"/>
                  </a:lnTo>
                  <a:lnTo>
                    <a:pt x="532396" y="430987"/>
                  </a:lnTo>
                  <a:lnTo>
                    <a:pt x="557745" y="430987"/>
                  </a:lnTo>
                  <a:lnTo>
                    <a:pt x="557745" y="405638"/>
                  </a:lnTo>
                  <a:lnTo>
                    <a:pt x="532396" y="405638"/>
                  </a:lnTo>
                  <a:lnTo>
                    <a:pt x="532396" y="380288"/>
                  </a:lnTo>
                  <a:lnTo>
                    <a:pt x="557745" y="380288"/>
                  </a:lnTo>
                  <a:lnTo>
                    <a:pt x="583095" y="380288"/>
                  </a:lnTo>
                  <a:lnTo>
                    <a:pt x="583095" y="354926"/>
                  </a:lnTo>
                  <a:close/>
                </a:path>
                <a:path w="1039495" h="532765">
                  <a:moveTo>
                    <a:pt x="608457" y="304228"/>
                  </a:moveTo>
                  <a:lnTo>
                    <a:pt x="583095" y="304228"/>
                  </a:lnTo>
                  <a:lnTo>
                    <a:pt x="583095" y="278879"/>
                  </a:lnTo>
                  <a:lnTo>
                    <a:pt x="557745" y="278879"/>
                  </a:lnTo>
                  <a:lnTo>
                    <a:pt x="557745" y="329577"/>
                  </a:lnTo>
                  <a:lnTo>
                    <a:pt x="583095" y="329577"/>
                  </a:lnTo>
                  <a:lnTo>
                    <a:pt x="583095" y="354926"/>
                  </a:lnTo>
                  <a:lnTo>
                    <a:pt x="608457" y="354926"/>
                  </a:lnTo>
                  <a:lnTo>
                    <a:pt x="608457" y="304228"/>
                  </a:lnTo>
                  <a:close/>
                </a:path>
                <a:path w="1039495" h="532765">
                  <a:moveTo>
                    <a:pt x="633806" y="76060"/>
                  </a:moveTo>
                  <a:lnTo>
                    <a:pt x="608457" y="76060"/>
                  </a:lnTo>
                  <a:lnTo>
                    <a:pt x="583095" y="76060"/>
                  </a:lnTo>
                  <a:lnTo>
                    <a:pt x="583095" y="25361"/>
                  </a:lnTo>
                  <a:lnTo>
                    <a:pt x="557745" y="25361"/>
                  </a:lnTo>
                  <a:lnTo>
                    <a:pt x="557745" y="0"/>
                  </a:lnTo>
                  <a:lnTo>
                    <a:pt x="532396" y="0"/>
                  </a:lnTo>
                  <a:lnTo>
                    <a:pt x="532396" y="25361"/>
                  </a:lnTo>
                  <a:lnTo>
                    <a:pt x="507047" y="25361"/>
                  </a:lnTo>
                  <a:lnTo>
                    <a:pt x="507047" y="50711"/>
                  </a:lnTo>
                  <a:lnTo>
                    <a:pt x="532396" y="50711"/>
                  </a:lnTo>
                  <a:lnTo>
                    <a:pt x="532396" y="76060"/>
                  </a:lnTo>
                  <a:lnTo>
                    <a:pt x="557745" y="76060"/>
                  </a:lnTo>
                  <a:lnTo>
                    <a:pt x="557745" y="101409"/>
                  </a:lnTo>
                  <a:lnTo>
                    <a:pt x="532396" y="101409"/>
                  </a:lnTo>
                  <a:lnTo>
                    <a:pt x="532396" y="177469"/>
                  </a:lnTo>
                  <a:lnTo>
                    <a:pt x="507047" y="177469"/>
                  </a:lnTo>
                  <a:lnTo>
                    <a:pt x="507047" y="253530"/>
                  </a:lnTo>
                  <a:lnTo>
                    <a:pt x="532396" y="253530"/>
                  </a:lnTo>
                  <a:lnTo>
                    <a:pt x="532396" y="202819"/>
                  </a:lnTo>
                  <a:lnTo>
                    <a:pt x="557745" y="202819"/>
                  </a:lnTo>
                  <a:lnTo>
                    <a:pt x="557745" y="177469"/>
                  </a:lnTo>
                  <a:lnTo>
                    <a:pt x="583095" y="177469"/>
                  </a:lnTo>
                  <a:lnTo>
                    <a:pt x="583095" y="101409"/>
                  </a:lnTo>
                  <a:lnTo>
                    <a:pt x="608457" y="101409"/>
                  </a:lnTo>
                  <a:lnTo>
                    <a:pt x="633806" y="101409"/>
                  </a:lnTo>
                  <a:lnTo>
                    <a:pt x="633806" y="76060"/>
                  </a:lnTo>
                  <a:close/>
                </a:path>
                <a:path w="1039495" h="532765">
                  <a:moveTo>
                    <a:pt x="659155" y="380288"/>
                  </a:moveTo>
                  <a:lnTo>
                    <a:pt x="633806" y="380288"/>
                  </a:lnTo>
                  <a:lnTo>
                    <a:pt x="633806" y="405638"/>
                  </a:lnTo>
                  <a:lnTo>
                    <a:pt x="608457" y="405638"/>
                  </a:lnTo>
                  <a:lnTo>
                    <a:pt x="608457" y="430987"/>
                  </a:lnTo>
                  <a:lnTo>
                    <a:pt x="633806" y="430987"/>
                  </a:lnTo>
                  <a:lnTo>
                    <a:pt x="659155" y="430987"/>
                  </a:lnTo>
                  <a:lnTo>
                    <a:pt x="659155" y="380288"/>
                  </a:lnTo>
                  <a:close/>
                </a:path>
                <a:path w="1039495" h="532765">
                  <a:moveTo>
                    <a:pt x="709866" y="481685"/>
                  </a:moveTo>
                  <a:lnTo>
                    <a:pt x="684504" y="481685"/>
                  </a:lnTo>
                  <a:lnTo>
                    <a:pt x="684504" y="456336"/>
                  </a:lnTo>
                  <a:lnTo>
                    <a:pt x="659155" y="456336"/>
                  </a:lnTo>
                  <a:lnTo>
                    <a:pt x="633806" y="456336"/>
                  </a:lnTo>
                  <a:lnTo>
                    <a:pt x="608457" y="456336"/>
                  </a:lnTo>
                  <a:lnTo>
                    <a:pt x="583095" y="456336"/>
                  </a:lnTo>
                  <a:lnTo>
                    <a:pt x="583095" y="481685"/>
                  </a:lnTo>
                  <a:lnTo>
                    <a:pt x="608457" y="481685"/>
                  </a:lnTo>
                  <a:lnTo>
                    <a:pt x="608457" y="507047"/>
                  </a:lnTo>
                  <a:lnTo>
                    <a:pt x="633806" y="507047"/>
                  </a:lnTo>
                  <a:lnTo>
                    <a:pt x="633806" y="481685"/>
                  </a:lnTo>
                  <a:lnTo>
                    <a:pt x="659155" y="481685"/>
                  </a:lnTo>
                  <a:lnTo>
                    <a:pt x="659155" y="532396"/>
                  </a:lnTo>
                  <a:lnTo>
                    <a:pt x="684504" y="532396"/>
                  </a:lnTo>
                  <a:lnTo>
                    <a:pt x="684504" y="507047"/>
                  </a:lnTo>
                  <a:lnTo>
                    <a:pt x="709866" y="507047"/>
                  </a:lnTo>
                  <a:lnTo>
                    <a:pt x="709866" y="481685"/>
                  </a:lnTo>
                  <a:close/>
                </a:path>
                <a:path w="1039495" h="532765">
                  <a:moveTo>
                    <a:pt x="760564" y="381266"/>
                  </a:moveTo>
                  <a:lnTo>
                    <a:pt x="735215" y="381266"/>
                  </a:lnTo>
                  <a:lnTo>
                    <a:pt x="735215" y="330466"/>
                  </a:lnTo>
                  <a:lnTo>
                    <a:pt x="709866" y="330466"/>
                  </a:lnTo>
                  <a:lnTo>
                    <a:pt x="709866" y="254266"/>
                  </a:lnTo>
                  <a:lnTo>
                    <a:pt x="684504" y="254266"/>
                  </a:lnTo>
                  <a:lnTo>
                    <a:pt x="684504" y="406666"/>
                  </a:lnTo>
                  <a:lnTo>
                    <a:pt x="709866" y="406666"/>
                  </a:lnTo>
                  <a:lnTo>
                    <a:pt x="735215" y="406666"/>
                  </a:lnTo>
                  <a:lnTo>
                    <a:pt x="760564" y="406666"/>
                  </a:lnTo>
                  <a:lnTo>
                    <a:pt x="760564" y="381266"/>
                  </a:lnTo>
                  <a:close/>
                </a:path>
                <a:path w="1039495" h="532765">
                  <a:moveTo>
                    <a:pt x="760564" y="278879"/>
                  </a:moveTo>
                  <a:lnTo>
                    <a:pt x="735215" y="278879"/>
                  </a:lnTo>
                  <a:lnTo>
                    <a:pt x="735215" y="304228"/>
                  </a:lnTo>
                  <a:lnTo>
                    <a:pt x="760564" y="304228"/>
                  </a:lnTo>
                  <a:lnTo>
                    <a:pt x="760564" y="278879"/>
                  </a:lnTo>
                  <a:close/>
                </a:path>
                <a:path w="1039495" h="532765">
                  <a:moveTo>
                    <a:pt x="785914" y="304228"/>
                  </a:moveTo>
                  <a:lnTo>
                    <a:pt x="760564" y="304228"/>
                  </a:lnTo>
                  <a:lnTo>
                    <a:pt x="760564" y="329577"/>
                  </a:lnTo>
                  <a:lnTo>
                    <a:pt x="785914" y="329577"/>
                  </a:lnTo>
                  <a:lnTo>
                    <a:pt x="785914" y="304228"/>
                  </a:lnTo>
                  <a:close/>
                </a:path>
                <a:path w="1039495" h="532765">
                  <a:moveTo>
                    <a:pt x="887323" y="228866"/>
                  </a:moveTo>
                  <a:lnTo>
                    <a:pt x="861974" y="228866"/>
                  </a:lnTo>
                  <a:lnTo>
                    <a:pt x="861974" y="381266"/>
                  </a:lnTo>
                  <a:lnTo>
                    <a:pt x="887323" y="381266"/>
                  </a:lnTo>
                  <a:lnTo>
                    <a:pt x="887323" y="228866"/>
                  </a:lnTo>
                  <a:close/>
                </a:path>
                <a:path w="1039495" h="532765">
                  <a:moveTo>
                    <a:pt x="912672" y="456336"/>
                  </a:moveTo>
                  <a:lnTo>
                    <a:pt x="887323" y="456336"/>
                  </a:lnTo>
                  <a:lnTo>
                    <a:pt x="887323" y="432066"/>
                  </a:lnTo>
                  <a:lnTo>
                    <a:pt x="861974" y="432066"/>
                  </a:lnTo>
                  <a:lnTo>
                    <a:pt x="836625" y="432066"/>
                  </a:lnTo>
                  <a:lnTo>
                    <a:pt x="836625" y="406666"/>
                  </a:lnTo>
                  <a:lnTo>
                    <a:pt x="811263" y="406666"/>
                  </a:lnTo>
                  <a:lnTo>
                    <a:pt x="811263" y="330466"/>
                  </a:lnTo>
                  <a:lnTo>
                    <a:pt x="785914" y="330466"/>
                  </a:lnTo>
                  <a:lnTo>
                    <a:pt x="785914" y="430987"/>
                  </a:lnTo>
                  <a:lnTo>
                    <a:pt x="760564" y="430987"/>
                  </a:lnTo>
                  <a:lnTo>
                    <a:pt x="760564" y="456336"/>
                  </a:lnTo>
                  <a:lnTo>
                    <a:pt x="785914" y="456336"/>
                  </a:lnTo>
                  <a:lnTo>
                    <a:pt x="785914" y="432066"/>
                  </a:lnTo>
                  <a:lnTo>
                    <a:pt x="811263" y="432066"/>
                  </a:lnTo>
                  <a:lnTo>
                    <a:pt x="811263" y="508266"/>
                  </a:lnTo>
                  <a:lnTo>
                    <a:pt x="785914" y="508266"/>
                  </a:lnTo>
                  <a:lnTo>
                    <a:pt x="785914" y="482866"/>
                  </a:lnTo>
                  <a:lnTo>
                    <a:pt x="760564" y="482866"/>
                  </a:lnTo>
                  <a:lnTo>
                    <a:pt x="735215" y="482866"/>
                  </a:lnTo>
                  <a:lnTo>
                    <a:pt x="735215" y="508266"/>
                  </a:lnTo>
                  <a:lnTo>
                    <a:pt x="760564" y="508266"/>
                  </a:lnTo>
                  <a:lnTo>
                    <a:pt x="760564" y="532396"/>
                  </a:lnTo>
                  <a:lnTo>
                    <a:pt x="785914" y="532396"/>
                  </a:lnTo>
                  <a:lnTo>
                    <a:pt x="811263" y="532396"/>
                  </a:lnTo>
                  <a:lnTo>
                    <a:pt x="836625" y="532396"/>
                  </a:lnTo>
                  <a:lnTo>
                    <a:pt x="836625" y="508266"/>
                  </a:lnTo>
                  <a:lnTo>
                    <a:pt x="861974" y="508266"/>
                  </a:lnTo>
                  <a:lnTo>
                    <a:pt x="861974" y="482866"/>
                  </a:lnTo>
                  <a:lnTo>
                    <a:pt x="836625" y="482866"/>
                  </a:lnTo>
                  <a:lnTo>
                    <a:pt x="836625" y="457466"/>
                  </a:lnTo>
                  <a:lnTo>
                    <a:pt x="861974" y="457466"/>
                  </a:lnTo>
                  <a:lnTo>
                    <a:pt x="887323" y="457466"/>
                  </a:lnTo>
                  <a:lnTo>
                    <a:pt x="887323" y="481685"/>
                  </a:lnTo>
                  <a:lnTo>
                    <a:pt x="912672" y="481685"/>
                  </a:lnTo>
                  <a:lnTo>
                    <a:pt x="912672" y="456336"/>
                  </a:lnTo>
                  <a:close/>
                </a:path>
                <a:path w="1039495" h="532765">
                  <a:moveTo>
                    <a:pt x="963383" y="456336"/>
                  </a:moveTo>
                  <a:lnTo>
                    <a:pt x="938022" y="456336"/>
                  </a:lnTo>
                  <a:lnTo>
                    <a:pt x="938022" y="481685"/>
                  </a:lnTo>
                  <a:lnTo>
                    <a:pt x="963383" y="481685"/>
                  </a:lnTo>
                  <a:lnTo>
                    <a:pt x="963383" y="456336"/>
                  </a:lnTo>
                  <a:close/>
                </a:path>
                <a:path w="1039495" h="532765">
                  <a:moveTo>
                    <a:pt x="1039431" y="254266"/>
                  </a:moveTo>
                  <a:lnTo>
                    <a:pt x="1014082" y="254266"/>
                  </a:lnTo>
                  <a:lnTo>
                    <a:pt x="1014082" y="330466"/>
                  </a:lnTo>
                  <a:lnTo>
                    <a:pt x="988733" y="330466"/>
                  </a:lnTo>
                  <a:lnTo>
                    <a:pt x="988733" y="381266"/>
                  </a:lnTo>
                  <a:lnTo>
                    <a:pt x="963383" y="381266"/>
                  </a:lnTo>
                  <a:lnTo>
                    <a:pt x="963383" y="101866"/>
                  </a:lnTo>
                  <a:lnTo>
                    <a:pt x="938022" y="101866"/>
                  </a:lnTo>
                  <a:lnTo>
                    <a:pt x="938022" y="432066"/>
                  </a:lnTo>
                  <a:lnTo>
                    <a:pt x="963383" y="432066"/>
                  </a:lnTo>
                  <a:lnTo>
                    <a:pt x="963383" y="406666"/>
                  </a:lnTo>
                  <a:lnTo>
                    <a:pt x="988733" y="406666"/>
                  </a:lnTo>
                  <a:lnTo>
                    <a:pt x="1014082" y="406666"/>
                  </a:lnTo>
                  <a:lnTo>
                    <a:pt x="1039431" y="406666"/>
                  </a:lnTo>
                  <a:lnTo>
                    <a:pt x="1039431" y="254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157871"/>
              <a:ext cx="1039494" cy="810260"/>
            </a:xfrm>
            <a:custGeom>
              <a:avLst/>
              <a:gdLst/>
              <a:ahLst/>
              <a:cxnLst/>
              <a:rect l="l" t="t" r="r" b="b"/>
              <a:pathLst>
                <a:path w="1039495" h="810259">
                  <a:moveTo>
                    <a:pt x="76060" y="683260"/>
                  </a:moveTo>
                  <a:lnTo>
                    <a:pt x="50711" y="683260"/>
                  </a:lnTo>
                  <a:lnTo>
                    <a:pt x="25361" y="683260"/>
                  </a:lnTo>
                  <a:lnTo>
                    <a:pt x="0" y="683260"/>
                  </a:lnTo>
                  <a:lnTo>
                    <a:pt x="0" y="708609"/>
                  </a:lnTo>
                  <a:lnTo>
                    <a:pt x="25361" y="708609"/>
                  </a:lnTo>
                  <a:lnTo>
                    <a:pt x="50711" y="708609"/>
                  </a:lnTo>
                  <a:lnTo>
                    <a:pt x="76060" y="708609"/>
                  </a:lnTo>
                  <a:lnTo>
                    <a:pt x="76060" y="683260"/>
                  </a:lnTo>
                  <a:close/>
                </a:path>
                <a:path w="1039495" h="810259">
                  <a:moveTo>
                    <a:pt x="177469" y="683260"/>
                  </a:moveTo>
                  <a:lnTo>
                    <a:pt x="152120" y="683260"/>
                  </a:lnTo>
                  <a:lnTo>
                    <a:pt x="126758" y="683260"/>
                  </a:lnTo>
                  <a:lnTo>
                    <a:pt x="101409" y="683260"/>
                  </a:lnTo>
                  <a:lnTo>
                    <a:pt x="101409" y="708609"/>
                  </a:lnTo>
                  <a:lnTo>
                    <a:pt x="126758" y="708609"/>
                  </a:lnTo>
                  <a:lnTo>
                    <a:pt x="152120" y="708609"/>
                  </a:lnTo>
                  <a:lnTo>
                    <a:pt x="177469" y="708609"/>
                  </a:lnTo>
                  <a:lnTo>
                    <a:pt x="177469" y="683260"/>
                  </a:lnTo>
                  <a:close/>
                </a:path>
                <a:path w="1039495" h="810259">
                  <a:moveTo>
                    <a:pt x="228168" y="708609"/>
                  </a:moveTo>
                  <a:lnTo>
                    <a:pt x="202819" y="708609"/>
                  </a:lnTo>
                  <a:lnTo>
                    <a:pt x="202819" y="784669"/>
                  </a:lnTo>
                  <a:lnTo>
                    <a:pt x="228168" y="784669"/>
                  </a:lnTo>
                  <a:lnTo>
                    <a:pt x="228168" y="708609"/>
                  </a:lnTo>
                  <a:close/>
                </a:path>
                <a:path w="1039495" h="810259">
                  <a:moveTo>
                    <a:pt x="228168" y="632548"/>
                  </a:moveTo>
                  <a:lnTo>
                    <a:pt x="202819" y="632548"/>
                  </a:lnTo>
                  <a:lnTo>
                    <a:pt x="202819" y="657910"/>
                  </a:lnTo>
                  <a:lnTo>
                    <a:pt x="177469" y="657910"/>
                  </a:lnTo>
                  <a:lnTo>
                    <a:pt x="177469" y="683260"/>
                  </a:lnTo>
                  <a:lnTo>
                    <a:pt x="202819" y="683260"/>
                  </a:lnTo>
                  <a:lnTo>
                    <a:pt x="228168" y="683260"/>
                  </a:lnTo>
                  <a:lnTo>
                    <a:pt x="228168" y="632548"/>
                  </a:lnTo>
                  <a:close/>
                </a:path>
                <a:path w="1039495" h="810259">
                  <a:moveTo>
                    <a:pt x="253530" y="683260"/>
                  </a:moveTo>
                  <a:lnTo>
                    <a:pt x="228168" y="683260"/>
                  </a:lnTo>
                  <a:lnTo>
                    <a:pt x="228168" y="708609"/>
                  </a:lnTo>
                  <a:lnTo>
                    <a:pt x="253530" y="708609"/>
                  </a:lnTo>
                  <a:lnTo>
                    <a:pt x="253530" y="683260"/>
                  </a:lnTo>
                  <a:close/>
                </a:path>
                <a:path w="1039495" h="810259">
                  <a:moveTo>
                    <a:pt x="583095" y="735088"/>
                  </a:moveTo>
                  <a:lnTo>
                    <a:pt x="557745" y="735088"/>
                  </a:lnTo>
                  <a:lnTo>
                    <a:pt x="557745" y="709688"/>
                  </a:lnTo>
                  <a:lnTo>
                    <a:pt x="532396" y="709688"/>
                  </a:lnTo>
                  <a:lnTo>
                    <a:pt x="532396" y="633488"/>
                  </a:lnTo>
                  <a:lnTo>
                    <a:pt x="507047" y="633488"/>
                  </a:lnTo>
                  <a:lnTo>
                    <a:pt x="507047" y="658888"/>
                  </a:lnTo>
                  <a:lnTo>
                    <a:pt x="481698" y="658888"/>
                  </a:lnTo>
                  <a:lnTo>
                    <a:pt x="481698" y="633488"/>
                  </a:lnTo>
                  <a:lnTo>
                    <a:pt x="507047" y="633488"/>
                  </a:lnTo>
                  <a:lnTo>
                    <a:pt x="507047" y="608088"/>
                  </a:lnTo>
                  <a:lnTo>
                    <a:pt x="481698" y="608088"/>
                  </a:lnTo>
                  <a:lnTo>
                    <a:pt x="481698" y="557288"/>
                  </a:lnTo>
                  <a:lnTo>
                    <a:pt x="456336" y="557288"/>
                  </a:lnTo>
                  <a:lnTo>
                    <a:pt x="430987" y="557288"/>
                  </a:lnTo>
                  <a:lnTo>
                    <a:pt x="430987" y="582688"/>
                  </a:lnTo>
                  <a:lnTo>
                    <a:pt x="456336" y="582688"/>
                  </a:lnTo>
                  <a:lnTo>
                    <a:pt x="456336" y="633488"/>
                  </a:lnTo>
                  <a:lnTo>
                    <a:pt x="430987" y="633488"/>
                  </a:lnTo>
                  <a:lnTo>
                    <a:pt x="430987" y="582688"/>
                  </a:lnTo>
                  <a:lnTo>
                    <a:pt x="405638" y="582688"/>
                  </a:lnTo>
                  <a:lnTo>
                    <a:pt x="405638" y="608088"/>
                  </a:lnTo>
                  <a:lnTo>
                    <a:pt x="380288" y="608088"/>
                  </a:lnTo>
                  <a:lnTo>
                    <a:pt x="380288" y="582688"/>
                  </a:lnTo>
                  <a:lnTo>
                    <a:pt x="405638" y="582688"/>
                  </a:lnTo>
                  <a:lnTo>
                    <a:pt x="405638" y="531888"/>
                  </a:lnTo>
                  <a:lnTo>
                    <a:pt x="430987" y="531888"/>
                  </a:lnTo>
                  <a:lnTo>
                    <a:pt x="456336" y="531888"/>
                  </a:lnTo>
                  <a:lnTo>
                    <a:pt x="456336" y="506488"/>
                  </a:lnTo>
                  <a:lnTo>
                    <a:pt x="430987" y="506488"/>
                  </a:lnTo>
                  <a:lnTo>
                    <a:pt x="430987" y="481088"/>
                  </a:lnTo>
                  <a:lnTo>
                    <a:pt x="405638" y="481088"/>
                  </a:lnTo>
                  <a:lnTo>
                    <a:pt x="380288" y="481088"/>
                  </a:lnTo>
                  <a:lnTo>
                    <a:pt x="380288" y="506488"/>
                  </a:lnTo>
                  <a:lnTo>
                    <a:pt x="354926" y="506488"/>
                  </a:lnTo>
                  <a:lnTo>
                    <a:pt x="329577" y="506488"/>
                  </a:lnTo>
                  <a:lnTo>
                    <a:pt x="304228" y="506488"/>
                  </a:lnTo>
                  <a:lnTo>
                    <a:pt x="304228" y="531888"/>
                  </a:lnTo>
                  <a:lnTo>
                    <a:pt x="329577" y="531888"/>
                  </a:lnTo>
                  <a:lnTo>
                    <a:pt x="354926" y="531888"/>
                  </a:lnTo>
                  <a:lnTo>
                    <a:pt x="354926" y="557288"/>
                  </a:lnTo>
                  <a:lnTo>
                    <a:pt x="329577" y="557288"/>
                  </a:lnTo>
                  <a:lnTo>
                    <a:pt x="329577" y="582688"/>
                  </a:lnTo>
                  <a:lnTo>
                    <a:pt x="304228" y="582688"/>
                  </a:lnTo>
                  <a:lnTo>
                    <a:pt x="278879" y="582688"/>
                  </a:lnTo>
                  <a:lnTo>
                    <a:pt x="253530" y="582688"/>
                  </a:lnTo>
                  <a:lnTo>
                    <a:pt x="228168" y="582688"/>
                  </a:lnTo>
                  <a:lnTo>
                    <a:pt x="228168" y="608088"/>
                  </a:lnTo>
                  <a:lnTo>
                    <a:pt x="253530" y="608088"/>
                  </a:lnTo>
                  <a:lnTo>
                    <a:pt x="278879" y="608088"/>
                  </a:lnTo>
                  <a:lnTo>
                    <a:pt x="278879" y="633488"/>
                  </a:lnTo>
                  <a:lnTo>
                    <a:pt x="304228" y="633488"/>
                  </a:lnTo>
                  <a:lnTo>
                    <a:pt x="329577" y="633488"/>
                  </a:lnTo>
                  <a:lnTo>
                    <a:pt x="329577" y="608088"/>
                  </a:lnTo>
                  <a:lnTo>
                    <a:pt x="354926" y="608088"/>
                  </a:lnTo>
                  <a:lnTo>
                    <a:pt x="354926" y="633488"/>
                  </a:lnTo>
                  <a:lnTo>
                    <a:pt x="329577" y="633488"/>
                  </a:lnTo>
                  <a:lnTo>
                    <a:pt x="329577" y="658888"/>
                  </a:lnTo>
                  <a:lnTo>
                    <a:pt x="304228" y="658888"/>
                  </a:lnTo>
                  <a:lnTo>
                    <a:pt x="304228" y="684288"/>
                  </a:lnTo>
                  <a:lnTo>
                    <a:pt x="329577" y="684288"/>
                  </a:lnTo>
                  <a:lnTo>
                    <a:pt x="354926" y="684288"/>
                  </a:lnTo>
                  <a:lnTo>
                    <a:pt x="380288" y="684288"/>
                  </a:lnTo>
                  <a:lnTo>
                    <a:pt x="380288" y="658888"/>
                  </a:lnTo>
                  <a:lnTo>
                    <a:pt x="405638" y="658888"/>
                  </a:lnTo>
                  <a:lnTo>
                    <a:pt x="430987" y="658888"/>
                  </a:lnTo>
                  <a:lnTo>
                    <a:pt x="430987" y="684288"/>
                  </a:lnTo>
                  <a:lnTo>
                    <a:pt x="456336" y="684288"/>
                  </a:lnTo>
                  <a:lnTo>
                    <a:pt x="481698" y="684288"/>
                  </a:lnTo>
                  <a:lnTo>
                    <a:pt x="507047" y="684288"/>
                  </a:lnTo>
                  <a:lnTo>
                    <a:pt x="507047" y="709688"/>
                  </a:lnTo>
                  <a:lnTo>
                    <a:pt x="481698" y="709688"/>
                  </a:lnTo>
                  <a:lnTo>
                    <a:pt x="456336" y="709688"/>
                  </a:lnTo>
                  <a:lnTo>
                    <a:pt x="430987" y="709688"/>
                  </a:lnTo>
                  <a:lnTo>
                    <a:pt x="430987" y="684288"/>
                  </a:lnTo>
                  <a:lnTo>
                    <a:pt x="405638" y="684288"/>
                  </a:lnTo>
                  <a:lnTo>
                    <a:pt x="380288" y="684288"/>
                  </a:lnTo>
                  <a:lnTo>
                    <a:pt x="380288" y="709688"/>
                  </a:lnTo>
                  <a:lnTo>
                    <a:pt x="405638" y="709688"/>
                  </a:lnTo>
                  <a:lnTo>
                    <a:pt x="405638" y="735088"/>
                  </a:lnTo>
                  <a:lnTo>
                    <a:pt x="430987" y="735088"/>
                  </a:lnTo>
                  <a:lnTo>
                    <a:pt x="430987" y="760488"/>
                  </a:lnTo>
                  <a:lnTo>
                    <a:pt x="456336" y="760488"/>
                  </a:lnTo>
                  <a:lnTo>
                    <a:pt x="481698" y="760488"/>
                  </a:lnTo>
                  <a:lnTo>
                    <a:pt x="481698" y="735088"/>
                  </a:lnTo>
                  <a:lnTo>
                    <a:pt x="507047" y="735088"/>
                  </a:lnTo>
                  <a:lnTo>
                    <a:pt x="507047" y="785888"/>
                  </a:lnTo>
                  <a:lnTo>
                    <a:pt x="532396" y="785888"/>
                  </a:lnTo>
                  <a:lnTo>
                    <a:pt x="532396" y="810018"/>
                  </a:lnTo>
                  <a:lnTo>
                    <a:pt x="557745" y="810018"/>
                  </a:lnTo>
                  <a:lnTo>
                    <a:pt x="557745" y="785888"/>
                  </a:lnTo>
                  <a:lnTo>
                    <a:pt x="583095" y="785888"/>
                  </a:lnTo>
                  <a:lnTo>
                    <a:pt x="583095" y="735088"/>
                  </a:lnTo>
                  <a:close/>
                </a:path>
                <a:path w="1039495" h="810259">
                  <a:moveTo>
                    <a:pt x="633806" y="683260"/>
                  </a:moveTo>
                  <a:lnTo>
                    <a:pt x="608457" y="683260"/>
                  </a:lnTo>
                  <a:lnTo>
                    <a:pt x="608457" y="708609"/>
                  </a:lnTo>
                  <a:lnTo>
                    <a:pt x="633806" y="708609"/>
                  </a:lnTo>
                  <a:lnTo>
                    <a:pt x="633806" y="683260"/>
                  </a:lnTo>
                  <a:close/>
                </a:path>
                <a:path w="1039495" h="810259">
                  <a:moveTo>
                    <a:pt x="684504" y="455930"/>
                  </a:moveTo>
                  <a:lnTo>
                    <a:pt x="659155" y="455930"/>
                  </a:lnTo>
                  <a:lnTo>
                    <a:pt x="633806" y="455930"/>
                  </a:lnTo>
                  <a:lnTo>
                    <a:pt x="633806" y="506730"/>
                  </a:lnTo>
                  <a:lnTo>
                    <a:pt x="659155" y="506730"/>
                  </a:lnTo>
                  <a:lnTo>
                    <a:pt x="684504" y="506730"/>
                  </a:lnTo>
                  <a:lnTo>
                    <a:pt x="684504" y="455930"/>
                  </a:lnTo>
                  <a:close/>
                </a:path>
                <a:path w="1039495" h="810259">
                  <a:moveTo>
                    <a:pt x="887323" y="657910"/>
                  </a:moveTo>
                  <a:lnTo>
                    <a:pt x="861974" y="657910"/>
                  </a:lnTo>
                  <a:lnTo>
                    <a:pt x="861974" y="683260"/>
                  </a:lnTo>
                  <a:lnTo>
                    <a:pt x="887323" y="683260"/>
                  </a:lnTo>
                  <a:lnTo>
                    <a:pt x="887323" y="657910"/>
                  </a:lnTo>
                  <a:close/>
                </a:path>
                <a:path w="1039495" h="810259">
                  <a:moveTo>
                    <a:pt x="938022" y="430530"/>
                  </a:moveTo>
                  <a:lnTo>
                    <a:pt x="912672" y="430530"/>
                  </a:lnTo>
                  <a:lnTo>
                    <a:pt x="912672" y="379730"/>
                  </a:lnTo>
                  <a:lnTo>
                    <a:pt x="887323" y="379730"/>
                  </a:lnTo>
                  <a:lnTo>
                    <a:pt x="861974" y="379730"/>
                  </a:lnTo>
                  <a:lnTo>
                    <a:pt x="861974" y="405130"/>
                  </a:lnTo>
                  <a:lnTo>
                    <a:pt x="836625" y="405130"/>
                  </a:lnTo>
                  <a:lnTo>
                    <a:pt x="836625" y="354330"/>
                  </a:lnTo>
                  <a:lnTo>
                    <a:pt x="811263" y="354330"/>
                  </a:lnTo>
                  <a:lnTo>
                    <a:pt x="811263" y="379730"/>
                  </a:lnTo>
                  <a:lnTo>
                    <a:pt x="811263" y="405130"/>
                  </a:lnTo>
                  <a:lnTo>
                    <a:pt x="785914" y="405130"/>
                  </a:lnTo>
                  <a:lnTo>
                    <a:pt x="785914" y="379730"/>
                  </a:lnTo>
                  <a:lnTo>
                    <a:pt x="811263" y="379730"/>
                  </a:lnTo>
                  <a:lnTo>
                    <a:pt x="811263" y="354330"/>
                  </a:lnTo>
                  <a:lnTo>
                    <a:pt x="811263" y="278130"/>
                  </a:lnTo>
                  <a:lnTo>
                    <a:pt x="785914" y="278130"/>
                  </a:lnTo>
                  <a:lnTo>
                    <a:pt x="785914" y="328930"/>
                  </a:lnTo>
                  <a:lnTo>
                    <a:pt x="760564" y="328930"/>
                  </a:lnTo>
                  <a:lnTo>
                    <a:pt x="735215" y="328930"/>
                  </a:lnTo>
                  <a:lnTo>
                    <a:pt x="735215" y="227330"/>
                  </a:lnTo>
                  <a:lnTo>
                    <a:pt x="760564" y="227330"/>
                  </a:lnTo>
                  <a:lnTo>
                    <a:pt x="785914" y="227330"/>
                  </a:lnTo>
                  <a:lnTo>
                    <a:pt x="785914" y="201930"/>
                  </a:lnTo>
                  <a:lnTo>
                    <a:pt x="760564" y="201930"/>
                  </a:lnTo>
                  <a:lnTo>
                    <a:pt x="735215" y="201930"/>
                  </a:lnTo>
                  <a:lnTo>
                    <a:pt x="735215" y="125730"/>
                  </a:lnTo>
                  <a:lnTo>
                    <a:pt x="760564" y="125730"/>
                  </a:lnTo>
                  <a:lnTo>
                    <a:pt x="760564" y="100330"/>
                  </a:lnTo>
                  <a:lnTo>
                    <a:pt x="735215" y="100330"/>
                  </a:lnTo>
                  <a:lnTo>
                    <a:pt x="735215" y="0"/>
                  </a:lnTo>
                  <a:lnTo>
                    <a:pt x="709866" y="0"/>
                  </a:lnTo>
                  <a:lnTo>
                    <a:pt x="709866" y="49530"/>
                  </a:lnTo>
                  <a:lnTo>
                    <a:pt x="684504" y="49530"/>
                  </a:lnTo>
                  <a:lnTo>
                    <a:pt x="684504" y="74930"/>
                  </a:lnTo>
                  <a:lnTo>
                    <a:pt x="709866" y="74930"/>
                  </a:lnTo>
                  <a:lnTo>
                    <a:pt x="709866" y="100330"/>
                  </a:lnTo>
                  <a:lnTo>
                    <a:pt x="684504" y="100330"/>
                  </a:lnTo>
                  <a:lnTo>
                    <a:pt x="684504" y="74930"/>
                  </a:lnTo>
                  <a:lnTo>
                    <a:pt x="659155" y="74930"/>
                  </a:lnTo>
                  <a:lnTo>
                    <a:pt x="659155" y="125730"/>
                  </a:lnTo>
                  <a:lnTo>
                    <a:pt x="684504" y="125730"/>
                  </a:lnTo>
                  <a:lnTo>
                    <a:pt x="684504" y="176530"/>
                  </a:lnTo>
                  <a:lnTo>
                    <a:pt x="709866" y="176530"/>
                  </a:lnTo>
                  <a:lnTo>
                    <a:pt x="709866" y="252730"/>
                  </a:lnTo>
                  <a:lnTo>
                    <a:pt x="684504" y="252730"/>
                  </a:lnTo>
                  <a:lnTo>
                    <a:pt x="684504" y="176530"/>
                  </a:lnTo>
                  <a:lnTo>
                    <a:pt x="659155" y="176530"/>
                  </a:lnTo>
                  <a:lnTo>
                    <a:pt x="659155" y="278130"/>
                  </a:lnTo>
                  <a:lnTo>
                    <a:pt x="684504" y="278130"/>
                  </a:lnTo>
                  <a:lnTo>
                    <a:pt x="709866" y="278130"/>
                  </a:lnTo>
                  <a:lnTo>
                    <a:pt x="709866" y="303530"/>
                  </a:lnTo>
                  <a:lnTo>
                    <a:pt x="684504" y="303530"/>
                  </a:lnTo>
                  <a:lnTo>
                    <a:pt x="684504" y="328930"/>
                  </a:lnTo>
                  <a:lnTo>
                    <a:pt x="659155" y="328930"/>
                  </a:lnTo>
                  <a:lnTo>
                    <a:pt x="633806" y="328930"/>
                  </a:lnTo>
                  <a:lnTo>
                    <a:pt x="633806" y="354330"/>
                  </a:lnTo>
                  <a:lnTo>
                    <a:pt x="659155" y="354330"/>
                  </a:lnTo>
                  <a:lnTo>
                    <a:pt x="659155" y="379730"/>
                  </a:lnTo>
                  <a:lnTo>
                    <a:pt x="633806" y="379730"/>
                  </a:lnTo>
                  <a:lnTo>
                    <a:pt x="633806" y="405130"/>
                  </a:lnTo>
                  <a:lnTo>
                    <a:pt x="659155" y="405130"/>
                  </a:lnTo>
                  <a:lnTo>
                    <a:pt x="684504" y="405130"/>
                  </a:lnTo>
                  <a:lnTo>
                    <a:pt x="684504" y="354330"/>
                  </a:lnTo>
                  <a:lnTo>
                    <a:pt x="709866" y="354330"/>
                  </a:lnTo>
                  <a:lnTo>
                    <a:pt x="735215" y="354330"/>
                  </a:lnTo>
                  <a:lnTo>
                    <a:pt x="760564" y="354330"/>
                  </a:lnTo>
                  <a:lnTo>
                    <a:pt x="760564" y="379730"/>
                  </a:lnTo>
                  <a:lnTo>
                    <a:pt x="735215" y="379730"/>
                  </a:lnTo>
                  <a:lnTo>
                    <a:pt x="709866" y="379730"/>
                  </a:lnTo>
                  <a:lnTo>
                    <a:pt x="709866" y="430530"/>
                  </a:lnTo>
                  <a:lnTo>
                    <a:pt x="735215" y="430530"/>
                  </a:lnTo>
                  <a:lnTo>
                    <a:pt x="735215" y="405130"/>
                  </a:lnTo>
                  <a:lnTo>
                    <a:pt x="760564" y="405130"/>
                  </a:lnTo>
                  <a:lnTo>
                    <a:pt x="760564" y="430530"/>
                  </a:lnTo>
                  <a:lnTo>
                    <a:pt x="785914" y="430530"/>
                  </a:lnTo>
                  <a:lnTo>
                    <a:pt x="785914" y="455930"/>
                  </a:lnTo>
                  <a:lnTo>
                    <a:pt x="811263" y="455930"/>
                  </a:lnTo>
                  <a:lnTo>
                    <a:pt x="811263" y="506730"/>
                  </a:lnTo>
                  <a:lnTo>
                    <a:pt x="836625" y="506730"/>
                  </a:lnTo>
                  <a:lnTo>
                    <a:pt x="836625" y="455930"/>
                  </a:lnTo>
                  <a:lnTo>
                    <a:pt x="861974" y="455930"/>
                  </a:lnTo>
                  <a:lnTo>
                    <a:pt x="861974" y="532130"/>
                  </a:lnTo>
                  <a:lnTo>
                    <a:pt x="887323" y="532130"/>
                  </a:lnTo>
                  <a:lnTo>
                    <a:pt x="912672" y="532130"/>
                  </a:lnTo>
                  <a:lnTo>
                    <a:pt x="912672" y="506730"/>
                  </a:lnTo>
                  <a:lnTo>
                    <a:pt x="887323" y="506730"/>
                  </a:lnTo>
                  <a:lnTo>
                    <a:pt x="887323" y="481330"/>
                  </a:lnTo>
                  <a:lnTo>
                    <a:pt x="912672" y="481330"/>
                  </a:lnTo>
                  <a:lnTo>
                    <a:pt x="912672" y="455930"/>
                  </a:lnTo>
                  <a:lnTo>
                    <a:pt x="938022" y="455930"/>
                  </a:lnTo>
                  <a:lnTo>
                    <a:pt x="938022" y="430530"/>
                  </a:lnTo>
                  <a:close/>
                </a:path>
                <a:path w="1039495" h="810259">
                  <a:moveTo>
                    <a:pt x="938022" y="328930"/>
                  </a:moveTo>
                  <a:lnTo>
                    <a:pt x="912672" y="328930"/>
                  </a:lnTo>
                  <a:lnTo>
                    <a:pt x="912672" y="303530"/>
                  </a:lnTo>
                  <a:lnTo>
                    <a:pt x="887323" y="303530"/>
                  </a:lnTo>
                  <a:lnTo>
                    <a:pt x="887323" y="227330"/>
                  </a:lnTo>
                  <a:lnTo>
                    <a:pt x="912672" y="227330"/>
                  </a:lnTo>
                  <a:lnTo>
                    <a:pt x="912672" y="201930"/>
                  </a:lnTo>
                  <a:lnTo>
                    <a:pt x="887323" y="201930"/>
                  </a:lnTo>
                  <a:lnTo>
                    <a:pt x="887323" y="176530"/>
                  </a:lnTo>
                  <a:lnTo>
                    <a:pt x="861974" y="176530"/>
                  </a:lnTo>
                  <a:lnTo>
                    <a:pt x="861974" y="227330"/>
                  </a:lnTo>
                  <a:lnTo>
                    <a:pt x="836625" y="227330"/>
                  </a:lnTo>
                  <a:lnTo>
                    <a:pt x="836625" y="328930"/>
                  </a:lnTo>
                  <a:lnTo>
                    <a:pt x="861974" y="328930"/>
                  </a:lnTo>
                  <a:lnTo>
                    <a:pt x="861974" y="354330"/>
                  </a:lnTo>
                  <a:lnTo>
                    <a:pt x="887323" y="354330"/>
                  </a:lnTo>
                  <a:lnTo>
                    <a:pt x="912672" y="354330"/>
                  </a:lnTo>
                  <a:lnTo>
                    <a:pt x="938022" y="354330"/>
                  </a:lnTo>
                  <a:lnTo>
                    <a:pt x="938022" y="328930"/>
                  </a:lnTo>
                  <a:close/>
                </a:path>
                <a:path w="1039495" h="810259">
                  <a:moveTo>
                    <a:pt x="963383" y="657910"/>
                  </a:moveTo>
                  <a:lnTo>
                    <a:pt x="938022" y="657910"/>
                  </a:lnTo>
                  <a:lnTo>
                    <a:pt x="938022" y="632548"/>
                  </a:lnTo>
                  <a:lnTo>
                    <a:pt x="912672" y="632548"/>
                  </a:lnTo>
                  <a:lnTo>
                    <a:pt x="912672" y="683260"/>
                  </a:lnTo>
                  <a:lnTo>
                    <a:pt x="938022" y="683260"/>
                  </a:lnTo>
                  <a:lnTo>
                    <a:pt x="963383" y="683260"/>
                  </a:lnTo>
                  <a:lnTo>
                    <a:pt x="963383" y="657910"/>
                  </a:lnTo>
                  <a:close/>
                </a:path>
                <a:path w="1039495" h="810259">
                  <a:moveTo>
                    <a:pt x="988733" y="405130"/>
                  </a:moveTo>
                  <a:lnTo>
                    <a:pt x="963383" y="405130"/>
                  </a:lnTo>
                  <a:lnTo>
                    <a:pt x="963383" y="430530"/>
                  </a:lnTo>
                  <a:lnTo>
                    <a:pt x="988733" y="430530"/>
                  </a:lnTo>
                  <a:lnTo>
                    <a:pt x="988733" y="405130"/>
                  </a:lnTo>
                  <a:close/>
                </a:path>
                <a:path w="1039495" h="810259">
                  <a:moveTo>
                    <a:pt x="988733" y="328930"/>
                  </a:moveTo>
                  <a:lnTo>
                    <a:pt x="963383" y="328930"/>
                  </a:lnTo>
                  <a:lnTo>
                    <a:pt x="963383" y="354330"/>
                  </a:lnTo>
                  <a:lnTo>
                    <a:pt x="988733" y="354330"/>
                  </a:lnTo>
                  <a:lnTo>
                    <a:pt x="988733" y="328930"/>
                  </a:lnTo>
                  <a:close/>
                </a:path>
                <a:path w="1039495" h="810259">
                  <a:moveTo>
                    <a:pt x="1039431" y="607199"/>
                  </a:moveTo>
                  <a:lnTo>
                    <a:pt x="1014082" y="607199"/>
                  </a:lnTo>
                  <a:lnTo>
                    <a:pt x="1014082" y="632548"/>
                  </a:lnTo>
                  <a:lnTo>
                    <a:pt x="988733" y="632548"/>
                  </a:lnTo>
                  <a:lnTo>
                    <a:pt x="988733" y="683260"/>
                  </a:lnTo>
                  <a:lnTo>
                    <a:pt x="1014082" y="683260"/>
                  </a:lnTo>
                  <a:lnTo>
                    <a:pt x="1014082" y="657910"/>
                  </a:lnTo>
                  <a:lnTo>
                    <a:pt x="1039431" y="657910"/>
                  </a:lnTo>
                  <a:lnTo>
                    <a:pt x="1039431" y="6071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51991" y="6029829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126758" y="912710"/>
                  </a:moveTo>
                  <a:lnTo>
                    <a:pt x="50711" y="912710"/>
                  </a:lnTo>
                  <a:lnTo>
                    <a:pt x="50711" y="988758"/>
                  </a:lnTo>
                  <a:lnTo>
                    <a:pt x="126758" y="988758"/>
                  </a:lnTo>
                  <a:lnTo>
                    <a:pt x="126758" y="912710"/>
                  </a:lnTo>
                  <a:close/>
                </a:path>
                <a:path w="1039495" h="1039495">
                  <a:moveTo>
                    <a:pt x="126758" y="50736"/>
                  </a:moveTo>
                  <a:lnTo>
                    <a:pt x="50711" y="50736"/>
                  </a:lnTo>
                  <a:lnTo>
                    <a:pt x="50711" y="126796"/>
                  </a:lnTo>
                  <a:lnTo>
                    <a:pt x="126758" y="126796"/>
                  </a:lnTo>
                  <a:lnTo>
                    <a:pt x="126758" y="50736"/>
                  </a:lnTo>
                  <a:close/>
                </a:path>
                <a:path w="1039495" h="1039495">
                  <a:moveTo>
                    <a:pt x="177469" y="862330"/>
                  </a:moveTo>
                  <a:lnTo>
                    <a:pt x="0" y="862330"/>
                  </a:lnTo>
                  <a:lnTo>
                    <a:pt x="0" y="887730"/>
                  </a:lnTo>
                  <a:lnTo>
                    <a:pt x="0" y="1014730"/>
                  </a:lnTo>
                  <a:lnTo>
                    <a:pt x="0" y="1038860"/>
                  </a:lnTo>
                  <a:lnTo>
                    <a:pt x="177469" y="1038860"/>
                  </a:lnTo>
                  <a:lnTo>
                    <a:pt x="177469" y="1014730"/>
                  </a:lnTo>
                  <a:lnTo>
                    <a:pt x="25361" y="1014730"/>
                  </a:lnTo>
                  <a:lnTo>
                    <a:pt x="25361" y="887730"/>
                  </a:lnTo>
                  <a:lnTo>
                    <a:pt x="152120" y="887730"/>
                  </a:lnTo>
                  <a:lnTo>
                    <a:pt x="152120" y="1014107"/>
                  </a:lnTo>
                  <a:lnTo>
                    <a:pt x="177469" y="1014107"/>
                  </a:lnTo>
                  <a:lnTo>
                    <a:pt x="177469" y="887730"/>
                  </a:lnTo>
                  <a:lnTo>
                    <a:pt x="177469" y="887349"/>
                  </a:lnTo>
                  <a:lnTo>
                    <a:pt x="177469" y="862330"/>
                  </a:lnTo>
                  <a:close/>
                </a:path>
                <a:path w="1039495" h="1039495">
                  <a:moveTo>
                    <a:pt x="17746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469" y="177800"/>
                  </a:lnTo>
                  <a:lnTo>
                    <a:pt x="177469" y="152400"/>
                  </a:lnTo>
                  <a:lnTo>
                    <a:pt x="25361" y="152400"/>
                  </a:lnTo>
                  <a:lnTo>
                    <a:pt x="25361" y="25400"/>
                  </a:lnTo>
                  <a:lnTo>
                    <a:pt x="152120" y="25400"/>
                  </a:lnTo>
                  <a:lnTo>
                    <a:pt x="152120" y="152146"/>
                  </a:lnTo>
                  <a:lnTo>
                    <a:pt x="177469" y="152146"/>
                  </a:lnTo>
                  <a:lnTo>
                    <a:pt x="177469" y="25400"/>
                  </a:lnTo>
                  <a:lnTo>
                    <a:pt x="177469" y="0"/>
                  </a:lnTo>
                  <a:close/>
                </a:path>
                <a:path w="1039495" h="1039495">
                  <a:moveTo>
                    <a:pt x="228168" y="963409"/>
                  </a:moveTo>
                  <a:lnTo>
                    <a:pt x="202819" y="963409"/>
                  </a:lnTo>
                  <a:lnTo>
                    <a:pt x="202819" y="988758"/>
                  </a:lnTo>
                  <a:lnTo>
                    <a:pt x="228168" y="988758"/>
                  </a:lnTo>
                  <a:lnTo>
                    <a:pt x="228168" y="963409"/>
                  </a:lnTo>
                  <a:close/>
                </a:path>
                <a:path w="1039495" h="1039495">
                  <a:moveTo>
                    <a:pt x="228168" y="836650"/>
                  </a:moveTo>
                  <a:lnTo>
                    <a:pt x="202819" y="836650"/>
                  </a:lnTo>
                  <a:lnTo>
                    <a:pt x="202819" y="912710"/>
                  </a:lnTo>
                  <a:lnTo>
                    <a:pt x="228168" y="912710"/>
                  </a:lnTo>
                  <a:lnTo>
                    <a:pt x="228168" y="836650"/>
                  </a:lnTo>
                  <a:close/>
                </a:path>
                <a:path w="1039495" h="1039495">
                  <a:moveTo>
                    <a:pt x="380288" y="988758"/>
                  </a:moveTo>
                  <a:lnTo>
                    <a:pt x="354926" y="988758"/>
                  </a:lnTo>
                  <a:lnTo>
                    <a:pt x="354926" y="963409"/>
                  </a:lnTo>
                  <a:lnTo>
                    <a:pt x="329577" y="963409"/>
                  </a:lnTo>
                  <a:lnTo>
                    <a:pt x="329577" y="1039469"/>
                  </a:lnTo>
                  <a:lnTo>
                    <a:pt x="354926" y="1039469"/>
                  </a:lnTo>
                  <a:lnTo>
                    <a:pt x="354926" y="1014107"/>
                  </a:lnTo>
                  <a:lnTo>
                    <a:pt x="380288" y="1014107"/>
                  </a:lnTo>
                  <a:lnTo>
                    <a:pt x="380288" y="988758"/>
                  </a:lnTo>
                  <a:close/>
                </a:path>
                <a:path w="1039495" h="1039495">
                  <a:moveTo>
                    <a:pt x="380288" y="938060"/>
                  </a:moveTo>
                  <a:lnTo>
                    <a:pt x="354926" y="938060"/>
                  </a:lnTo>
                  <a:lnTo>
                    <a:pt x="354926" y="963409"/>
                  </a:lnTo>
                  <a:lnTo>
                    <a:pt x="380288" y="963409"/>
                  </a:lnTo>
                  <a:lnTo>
                    <a:pt x="380288" y="938060"/>
                  </a:lnTo>
                  <a:close/>
                </a:path>
                <a:path w="1039495" h="1039495">
                  <a:moveTo>
                    <a:pt x="380288" y="836650"/>
                  </a:moveTo>
                  <a:lnTo>
                    <a:pt x="354926" y="836650"/>
                  </a:lnTo>
                  <a:lnTo>
                    <a:pt x="329577" y="836650"/>
                  </a:lnTo>
                  <a:lnTo>
                    <a:pt x="304228" y="836650"/>
                  </a:lnTo>
                  <a:lnTo>
                    <a:pt x="304228" y="811301"/>
                  </a:lnTo>
                  <a:lnTo>
                    <a:pt x="278879" y="811301"/>
                  </a:lnTo>
                  <a:lnTo>
                    <a:pt x="278879" y="861999"/>
                  </a:lnTo>
                  <a:lnTo>
                    <a:pt x="253530" y="861999"/>
                  </a:lnTo>
                  <a:lnTo>
                    <a:pt x="253530" y="887349"/>
                  </a:lnTo>
                  <a:lnTo>
                    <a:pt x="278879" y="887349"/>
                  </a:lnTo>
                  <a:lnTo>
                    <a:pt x="278879" y="912710"/>
                  </a:lnTo>
                  <a:lnTo>
                    <a:pt x="253530" y="912710"/>
                  </a:lnTo>
                  <a:lnTo>
                    <a:pt x="253530" y="988758"/>
                  </a:lnTo>
                  <a:lnTo>
                    <a:pt x="228168" y="988758"/>
                  </a:lnTo>
                  <a:lnTo>
                    <a:pt x="228168" y="1039469"/>
                  </a:lnTo>
                  <a:lnTo>
                    <a:pt x="253530" y="1039469"/>
                  </a:lnTo>
                  <a:lnTo>
                    <a:pt x="253530" y="1014107"/>
                  </a:lnTo>
                  <a:lnTo>
                    <a:pt x="278879" y="1014107"/>
                  </a:lnTo>
                  <a:lnTo>
                    <a:pt x="278879" y="1039469"/>
                  </a:lnTo>
                  <a:lnTo>
                    <a:pt x="304228" y="1039469"/>
                  </a:lnTo>
                  <a:lnTo>
                    <a:pt x="304228" y="988758"/>
                  </a:lnTo>
                  <a:lnTo>
                    <a:pt x="278879" y="988758"/>
                  </a:lnTo>
                  <a:lnTo>
                    <a:pt x="278879" y="938060"/>
                  </a:lnTo>
                  <a:lnTo>
                    <a:pt x="304228" y="938060"/>
                  </a:lnTo>
                  <a:lnTo>
                    <a:pt x="304228" y="887349"/>
                  </a:lnTo>
                  <a:lnTo>
                    <a:pt x="329577" y="887349"/>
                  </a:lnTo>
                  <a:lnTo>
                    <a:pt x="354926" y="887349"/>
                  </a:lnTo>
                  <a:lnTo>
                    <a:pt x="354926" y="861999"/>
                  </a:lnTo>
                  <a:lnTo>
                    <a:pt x="380288" y="861999"/>
                  </a:lnTo>
                  <a:lnTo>
                    <a:pt x="380288" y="836650"/>
                  </a:lnTo>
                  <a:close/>
                </a:path>
                <a:path w="1039495" h="1039495">
                  <a:moveTo>
                    <a:pt x="405638" y="963409"/>
                  </a:moveTo>
                  <a:lnTo>
                    <a:pt x="380288" y="963409"/>
                  </a:lnTo>
                  <a:lnTo>
                    <a:pt x="380288" y="988758"/>
                  </a:lnTo>
                  <a:lnTo>
                    <a:pt x="405638" y="988758"/>
                  </a:lnTo>
                  <a:lnTo>
                    <a:pt x="405638" y="963409"/>
                  </a:lnTo>
                  <a:close/>
                </a:path>
                <a:path w="1039495" h="1039495">
                  <a:moveTo>
                    <a:pt x="405638" y="861999"/>
                  </a:moveTo>
                  <a:lnTo>
                    <a:pt x="380288" y="861999"/>
                  </a:lnTo>
                  <a:lnTo>
                    <a:pt x="380288" y="887349"/>
                  </a:lnTo>
                  <a:lnTo>
                    <a:pt x="354926" y="887349"/>
                  </a:lnTo>
                  <a:lnTo>
                    <a:pt x="354926" y="912710"/>
                  </a:lnTo>
                  <a:lnTo>
                    <a:pt x="380288" y="912710"/>
                  </a:lnTo>
                  <a:lnTo>
                    <a:pt x="380288" y="938060"/>
                  </a:lnTo>
                  <a:lnTo>
                    <a:pt x="405638" y="938060"/>
                  </a:lnTo>
                  <a:lnTo>
                    <a:pt x="405638" y="861999"/>
                  </a:lnTo>
                  <a:close/>
                </a:path>
                <a:path w="1039495" h="1039495">
                  <a:moveTo>
                    <a:pt x="507047" y="963409"/>
                  </a:moveTo>
                  <a:lnTo>
                    <a:pt x="481698" y="963409"/>
                  </a:lnTo>
                  <a:lnTo>
                    <a:pt x="456336" y="963409"/>
                  </a:lnTo>
                  <a:lnTo>
                    <a:pt x="456336" y="1014107"/>
                  </a:lnTo>
                  <a:lnTo>
                    <a:pt x="481698" y="1014107"/>
                  </a:lnTo>
                  <a:lnTo>
                    <a:pt x="481698" y="988758"/>
                  </a:lnTo>
                  <a:lnTo>
                    <a:pt x="507047" y="988758"/>
                  </a:lnTo>
                  <a:lnTo>
                    <a:pt x="507047" y="963409"/>
                  </a:lnTo>
                  <a:close/>
                </a:path>
                <a:path w="1039495" h="1039495">
                  <a:moveTo>
                    <a:pt x="507047" y="912710"/>
                  </a:moveTo>
                  <a:lnTo>
                    <a:pt x="481698" y="912710"/>
                  </a:lnTo>
                  <a:lnTo>
                    <a:pt x="481698" y="938060"/>
                  </a:lnTo>
                  <a:lnTo>
                    <a:pt x="507047" y="938060"/>
                  </a:lnTo>
                  <a:lnTo>
                    <a:pt x="507047" y="912710"/>
                  </a:lnTo>
                  <a:close/>
                </a:path>
                <a:path w="1039495" h="1039495">
                  <a:moveTo>
                    <a:pt x="532396" y="988758"/>
                  </a:moveTo>
                  <a:lnTo>
                    <a:pt x="507047" y="988758"/>
                  </a:lnTo>
                  <a:lnTo>
                    <a:pt x="507047" y="1014107"/>
                  </a:lnTo>
                  <a:lnTo>
                    <a:pt x="481698" y="1014107"/>
                  </a:lnTo>
                  <a:lnTo>
                    <a:pt x="481698" y="1039469"/>
                  </a:lnTo>
                  <a:lnTo>
                    <a:pt x="507047" y="1039469"/>
                  </a:lnTo>
                  <a:lnTo>
                    <a:pt x="532396" y="1039469"/>
                  </a:lnTo>
                  <a:lnTo>
                    <a:pt x="532396" y="988758"/>
                  </a:lnTo>
                  <a:close/>
                </a:path>
                <a:path w="1039495" h="1039495">
                  <a:moveTo>
                    <a:pt x="532396" y="938060"/>
                  </a:moveTo>
                  <a:lnTo>
                    <a:pt x="507047" y="938060"/>
                  </a:lnTo>
                  <a:lnTo>
                    <a:pt x="507047" y="963409"/>
                  </a:lnTo>
                  <a:lnTo>
                    <a:pt x="532396" y="963409"/>
                  </a:lnTo>
                  <a:lnTo>
                    <a:pt x="532396" y="938060"/>
                  </a:lnTo>
                  <a:close/>
                </a:path>
                <a:path w="1039495" h="1039495">
                  <a:moveTo>
                    <a:pt x="583095" y="938060"/>
                  </a:moveTo>
                  <a:lnTo>
                    <a:pt x="557745" y="938060"/>
                  </a:lnTo>
                  <a:lnTo>
                    <a:pt x="557745" y="963409"/>
                  </a:lnTo>
                  <a:lnTo>
                    <a:pt x="583095" y="963409"/>
                  </a:lnTo>
                  <a:lnTo>
                    <a:pt x="583095" y="938060"/>
                  </a:lnTo>
                  <a:close/>
                </a:path>
                <a:path w="1039495" h="1039495">
                  <a:moveTo>
                    <a:pt x="684504" y="1014107"/>
                  </a:moveTo>
                  <a:lnTo>
                    <a:pt x="659155" y="1014107"/>
                  </a:lnTo>
                  <a:lnTo>
                    <a:pt x="659155" y="988758"/>
                  </a:lnTo>
                  <a:lnTo>
                    <a:pt x="633806" y="988758"/>
                  </a:lnTo>
                  <a:lnTo>
                    <a:pt x="633806" y="963409"/>
                  </a:lnTo>
                  <a:lnTo>
                    <a:pt x="608457" y="963409"/>
                  </a:lnTo>
                  <a:lnTo>
                    <a:pt x="608457" y="1039469"/>
                  </a:lnTo>
                  <a:lnTo>
                    <a:pt x="633806" y="1039469"/>
                  </a:lnTo>
                  <a:lnTo>
                    <a:pt x="659155" y="1039469"/>
                  </a:lnTo>
                  <a:lnTo>
                    <a:pt x="684504" y="1039469"/>
                  </a:lnTo>
                  <a:lnTo>
                    <a:pt x="684504" y="1014107"/>
                  </a:lnTo>
                  <a:close/>
                </a:path>
                <a:path w="1039495" h="1039495">
                  <a:moveTo>
                    <a:pt x="760564" y="887349"/>
                  </a:moveTo>
                  <a:lnTo>
                    <a:pt x="735215" y="887349"/>
                  </a:lnTo>
                  <a:lnTo>
                    <a:pt x="709866" y="887349"/>
                  </a:lnTo>
                  <a:lnTo>
                    <a:pt x="709866" y="912710"/>
                  </a:lnTo>
                  <a:lnTo>
                    <a:pt x="684504" y="912710"/>
                  </a:lnTo>
                  <a:lnTo>
                    <a:pt x="684504" y="1014107"/>
                  </a:lnTo>
                  <a:lnTo>
                    <a:pt x="709866" y="1014107"/>
                  </a:lnTo>
                  <a:lnTo>
                    <a:pt x="709866" y="1039469"/>
                  </a:lnTo>
                  <a:lnTo>
                    <a:pt x="735215" y="1039469"/>
                  </a:lnTo>
                  <a:lnTo>
                    <a:pt x="735215" y="938060"/>
                  </a:lnTo>
                  <a:lnTo>
                    <a:pt x="760564" y="938060"/>
                  </a:lnTo>
                  <a:lnTo>
                    <a:pt x="760564" y="887349"/>
                  </a:lnTo>
                  <a:close/>
                </a:path>
                <a:path w="1039495" h="1039495">
                  <a:moveTo>
                    <a:pt x="785914" y="963409"/>
                  </a:moveTo>
                  <a:lnTo>
                    <a:pt x="760564" y="963409"/>
                  </a:lnTo>
                  <a:lnTo>
                    <a:pt x="760564" y="1014107"/>
                  </a:lnTo>
                  <a:lnTo>
                    <a:pt x="785914" y="1014107"/>
                  </a:lnTo>
                  <a:lnTo>
                    <a:pt x="785914" y="963409"/>
                  </a:lnTo>
                  <a:close/>
                </a:path>
                <a:path w="1039495" h="1039495">
                  <a:moveTo>
                    <a:pt x="861974" y="963409"/>
                  </a:moveTo>
                  <a:lnTo>
                    <a:pt x="836625" y="963409"/>
                  </a:lnTo>
                  <a:lnTo>
                    <a:pt x="836625" y="988758"/>
                  </a:lnTo>
                  <a:lnTo>
                    <a:pt x="811263" y="988758"/>
                  </a:lnTo>
                  <a:lnTo>
                    <a:pt x="811263" y="1039469"/>
                  </a:lnTo>
                  <a:lnTo>
                    <a:pt x="836625" y="1039469"/>
                  </a:lnTo>
                  <a:lnTo>
                    <a:pt x="836625" y="1014107"/>
                  </a:lnTo>
                  <a:lnTo>
                    <a:pt x="861974" y="1014107"/>
                  </a:lnTo>
                  <a:lnTo>
                    <a:pt x="861974" y="963409"/>
                  </a:lnTo>
                  <a:close/>
                </a:path>
                <a:path w="1039495" h="1039495">
                  <a:moveTo>
                    <a:pt x="887323" y="1014107"/>
                  </a:moveTo>
                  <a:lnTo>
                    <a:pt x="861974" y="1014107"/>
                  </a:lnTo>
                  <a:lnTo>
                    <a:pt x="861974" y="1039469"/>
                  </a:lnTo>
                  <a:lnTo>
                    <a:pt x="887323" y="1039469"/>
                  </a:lnTo>
                  <a:lnTo>
                    <a:pt x="887323" y="1014107"/>
                  </a:lnTo>
                  <a:close/>
                </a:path>
                <a:path w="1039495" h="1039495">
                  <a:moveTo>
                    <a:pt x="887323" y="861999"/>
                  </a:moveTo>
                  <a:lnTo>
                    <a:pt x="861974" y="861999"/>
                  </a:lnTo>
                  <a:lnTo>
                    <a:pt x="861974" y="887349"/>
                  </a:lnTo>
                  <a:lnTo>
                    <a:pt x="887323" y="887349"/>
                  </a:lnTo>
                  <a:lnTo>
                    <a:pt x="887323" y="861999"/>
                  </a:lnTo>
                  <a:close/>
                </a:path>
                <a:path w="1039495" h="1039495">
                  <a:moveTo>
                    <a:pt x="938022" y="1014107"/>
                  </a:moveTo>
                  <a:lnTo>
                    <a:pt x="912672" y="1014107"/>
                  </a:lnTo>
                  <a:lnTo>
                    <a:pt x="912672" y="1039469"/>
                  </a:lnTo>
                  <a:lnTo>
                    <a:pt x="938022" y="1039469"/>
                  </a:lnTo>
                  <a:lnTo>
                    <a:pt x="938022" y="1014107"/>
                  </a:lnTo>
                  <a:close/>
                </a:path>
                <a:path w="1039495" h="1039495">
                  <a:moveTo>
                    <a:pt x="988733" y="861999"/>
                  </a:moveTo>
                  <a:lnTo>
                    <a:pt x="963383" y="861999"/>
                  </a:lnTo>
                  <a:lnTo>
                    <a:pt x="963383" y="887349"/>
                  </a:lnTo>
                  <a:lnTo>
                    <a:pt x="988733" y="887349"/>
                  </a:lnTo>
                  <a:lnTo>
                    <a:pt x="988733" y="861999"/>
                  </a:lnTo>
                  <a:close/>
                </a:path>
                <a:path w="1039495" h="1039495">
                  <a:moveTo>
                    <a:pt x="988733" y="50736"/>
                  </a:moveTo>
                  <a:lnTo>
                    <a:pt x="912672" y="50736"/>
                  </a:lnTo>
                  <a:lnTo>
                    <a:pt x="912672" y="126796"/>
                  </a:lnTo>
                  <a:lnTo>
                    <a:pt x="988733" y="126796"/>
                  </a:lnTo>
                  <a:lnTo>
                    <a:pt x="988733" y="50736"/>
                  </a:lnTo>
                  <a:close/>
                </a:path>
                <a:path w="1039495" h="1039495">
                  <a:moveTo>
                    <a:pt x="1039431" y="1014107"/>
                  </a:moveTo>
                  <a:lnTo>
                    <a:pt x="1014082" y="1014107"/>
                  </a:lnTo>
                  <a:lnTo>
                    <a:pt x="1014082" y="1039469"/>
                  </a:lnTo>
                  <a:lnTo>
                    <a:pt x="1039431" y="1039469"/>
                  </a:lnTo>
                  <a:lnTo>
                    <a:pt x="1039431" y="1014107"/>
                  </a:lnTo>
                  <a:close/>
                </a:path>
                <a:path w="1039495" h="1039495">
                  <a:moveTo>
                    <a:pt x="1039431" y="938060"/>
                  </a:moveTo>
                  <a:lnTo>
                    <a:pt x="1014082" y="938060"/>
                  </a:lnTo>
                  <a:lnTo>
                    <a:pt x="988733" y="938060"/>
                  </a:lnTo>
                  <a:lnTo>
                    <a:pt x="963383" y="938060"/>
                  </a:lnTo>
                  <a:lnTo>
                    <a:pt x="963383" y="963409"/>
                  </a:lnTo>
                  <a:lnTo>
                    <a:pt x="938022" y="963409"/>
                  </a:lnTo>
                  <a:lnTo>
                    <a:pt x="938022" y="938530"/>
                  </a:lnTo>
                  <a:lnTo>
                    <a:pt x="938022" y="938060"/>
                  </a:lnTo>
                  <a:lnTo>
                    <a:pt x="938022" y="913130"/>
                  </a:lnTo>
                  <a:lnTo>
                    <a:pt x="836625" y="913130"/>
                  </a:lnTo>
                  <a:lnTo>
                    <a:pt x="836625" y="836930"/>
                  </a:lnTo>
                  <a:lnTo>
                    <a:pt x="912672" y="836930"/>
                  </a:lnTo>
                  <a:lnTo>
                    <a:pt x="912672" y="912710"/>
                  </a:lnTo>
                  <a:lnTo>
                    <a:pt x="938022" y="912710"/>
                  </a:lnTo>
                  <a:lnTo>
                    <a:pt x="963383" y="912710"/>
                  </a:lnTo>
                  <a:lnTo>
                    <a:pt x="963383" y="887349"/>
                  </a:lnTo>
                  <a:lnTo>
                    <a:pt x="938022" y="887349"/>
                  </a:lnTo>
                  <a:lnTo>
                    <a:pt x="938022" y="861999"/>
                  </a:lnTo>
                  <a:lnTo>
                    <a:pt x="963383" y="861999"/>
                  </a:lnTo>
                  <a:lnTo>
                    <a:pt x="963383" y="836650"/>
                  </a:lnTo>
                  <a:lnTo>
                    <a:pt x="938022" y="836650"/>
                  </a:lnTo>
                  <a:lnTo>
                    <a:pt x="938022" y="811530"/>
                  </a:lnTo>
                  <a:lnTo>
                    <a:pt x="811263" y="811530"/>
                  </a:lnTo>
                  <a:lnTo>
                    <a:pt x="811263" y="836650"/>
                  </a:lnTo>
                  <a:lnTo>
                    <a:pt x="785914" y="836650"/>
                  </a:lnTo>
                  <a:lnTo>
                    <a:pt x="760564" y="836650"/>
                  </a:lnTo>
                  <a:lnTo>
                    <a:pt x="735215" y="836650"/>
                  </a:lnTo>
                  <a:lnTo>
                    <a:pt x="709866" y="836650"/>
                  </a:lnTo>
                  <a:lnTo>
                    <a:pt x="709866" y="811301"/>
                  </a:lnTo>
                  <a:lnTo>
                    <a:pt x="684504" y="811301"/>
                  </a:lnTo>
                  <a:lnTo>
                    <a:pt x="684504" y="836650"/>
                  </a:lnTo>
                  <a:lnTo>
                    <a:pt x="659155" y="836650"/>
                  </a:lnTo>
                  <a:lnTo>
                    <a:pt x="659155" y="887349"/>
                  </a:lnTo>
                  <a:lnTo>
                    <a:pt x="633806" y="887349"/>
                  </a:lnTo>
                  <a:lnTo>
                    <a:pt x="633806" y="861999"/>
                  </a:lnTo>
                  <a:lnTo>
                    <a:pt x="608457" y="861999"/>
                  </a:lnTo>
                  <a:lnTo>
                    <a:pt x="608457" y="912710"/>
                  </a:lnTo>
                  <a:lnTo>
                    <a:pt x="633806" y="912710"/>
                  </a:lnTo>
                  <a:lnTo>
                    <a:pt x="659155" y="912710"/>
                  </a:lnTo>
                  <a:lnTo>
                    <a:pt x="684504" y="912710"/>
                  </a:lnTo>
                  <a:lnTo>
                    <a:pt x="684504" y="887349"/>
                  </a:lnTo>
                  <a:lnTo>
                    <a:pt x="709866" y="887349"/>
                  </a:lnTo>
                  <a:lnTo>
                    <a:pt x="709866" y="861999"/>
                  </a:lnTo>
                  <a:lnTo>
                    <a:pt x="735215" y="861999"/>
                  </a:lnTo>
                  <a:lnTo>
                    <a:pt x="760564" y="861999"/>
                  </a:lnTo>
                  <a:lnTo>
                    <a:pt x="785914" y="861999"/>
                  </a:lnTo>
                  <a:lnTo>
                    <a:pt x="785914" y="963409"/>
                  </a:lnTo>
                  <a:lnTo>
                    <a:pt x="811263" y="963409"/>
                  </a:lnTo>
                  <a:lnTo>
                    <a:pt x="836625" y="963409"/>
                  </a:lnTo>
                  <a:lnTo>
                    <a:pt x="836625" y="938530"/>
                  </a:lnTo>
                  <a:lnTo>
                    <a:pt x="887323" y="938530"/>
                  </a:lnTo>
                  <a:lnTo>
                    <a:pt x="887323" y="963409"/>
                  </a:lnTo>
                  <a:lnTo>
                    <a:pt x="912672" y="963409"/>
                  </a:lnTo>
                  <a:lnTo>
                    <a:pt x="912672" y="988758"/>
                  </a:lnTo>
                  <a:lnTo>
                    <a:pt x="938022" y="988758"/>
                  </a:lnTo>
                  <a:lnTo>
                    <a:pt x="938022" y="1014107"/>
                  </a:lnTo>
                  <a:lnTo>
                    <a:pt x="963383" y="1014107"/>
                  </a:lnTo>
                  <a:lnTo>
                    <a:pt x="963383" y="988758"/>
                  </a:lnTo>
                  <a:lnTo>
                    <a:pt x="988733" y="988758"/>
                  </a:lnTo>
                  <a:lnTo>
                    <a:pt x="1014082" y="988758"/>
                  </a:lnTo>
                  <a:lnTo>
                    <a:pt x="1039431" y="988758"/>
                  </a:lnTo>
                  <a:lnTo>
                    <a:pt x="1039431" y="938060"/>
                  </a:lnTo>
                  <a:close/>
                </a:path>
                <a:path w="1039495" h="1039495">
                  <a:moveTo>
                    <a:pt x="1039431" y="836650"/>
                  </a:moveTo>
                  <a:lnTo>
                    <a:pt x="1014082" y="836650"/>
                  </a:lnTo>
                  <a:lnTo>
                    <a:pt x="1014082" y="887349"/>
                  </a:lnTo>
                  <a:lnTo>
                    <a:pt x="988733" y="887349"/>
                  </a:lnTo>
                  <a:lnTo>
                    <a:pt x="988733" y="912710"/>
                  </a:lnTo>
                  <a:lnTo>
                    <a:pt x="1014082" y="912710"/>
                  </a:lnTo>
                  <a:lnTo>
                    <a:pt x="1039431" y="912710"/>
                  </a:lnTo>
                  <a:lnTo>
                    <a:pt x="1039431" y="836650"/>
                  </a:lnTo>
                  <a:close/>
                </a:path>
                <a:path w="1039495" h="1039495">
                  <a:moveTo>
                    <a:pt x="1039431" y="0"/>
                  </a:moveTo>
                  <a:lnTo>
                    <a:pt x="861974" y="0"/>
                  </a:lnTo>
                  <a:lnTo>
                    <a:pt x="861974" y="25400"/>
                  </a:lnTo>
                  <a:lnTo>
                    <a:pt x="861974" y="152400"/>
                  </a:lnTo>
                  <a:lnTo>
                    <a:pt x="861974" y="177800"/>
                  </a:lnTo>
                  <a:lnTo>
                    <a:pt x="1039431" y="177800"/>
                  </a:lnTo>
                  <a:lnTo>
                    <a:pt x="1039431" y="152400"/>
                  </a:lnTo>
                  <a:lnTo>
                    <a:pt x="887323" y="152400"/>
                  </a:lnTo>
                  <a:lnTo>
                    <a:pt x="887323" y="25400"/>
                  </a:lnTo>
                  <a:lnTo>
                    <a:pt x="1014082" y="25400"/>
                  </a:lnTo>
                  <a:lnTo>
                    <a:pt x="1014082" y="152146"/>
                  </a:lnTo>
                  <a:lnTo>
                    <a:pt x="1039431" y="152146"/>
                  </a:lnTo>
                  <a:lnTo>
                    <a:pt x="1039431" y="25400"/>
                  </a:lnTo>
                  <a:lnTo>
                    <a:pt x="10394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4540" y="9124610"/>
              <a:ext cx="1779905" cy="696595"/>
            </a:xfrm>
            <a:custGeom>
              <a:avLst/>
              <a:gdLst/>
              <a:ahLst/>
              <a:cxnLst/>
              <a:rect l="l" t="t" r="r" b="b"/>
              <a:pathLst>
                <a:path w="1779904" h="696595">
                  <a:moveTo>
                    <a:pt x="348013" y="0"/>
                  </a:moveTo>
                  <a:lnTo>
                    <a:pt x="395236" y="3176"/>
                  </a:lnTo>
                  <a:lnTo>
                    <a:pt x="440528" y="12431"/>
                  </a:lnTo>
                  <a:lnTo>
                    <a:pt x="483475" y="27348"/>
                  </a:lnTo>
                  <a:lnTo>
                    <a:pt x="523661" y="47514"/>
                  </a:lnTo>
                  <a:lnTo>
                    <a:pt x="560673" y="72513"/>
                  </a:lnTo>
                  <a:lnTo>
                    <a:pt x="594095" y="101931"/>
                  </a:lnTo>
                  <a:lnTo>
                    <a:pt x="623512" y="135353"/>
                  </a:lnTo>
                  <a:lnTo>
                    <a:pt x="648511" y="172365"/>
                  </a:lnTo>
                  <a:lnTo>
                    <a:pt x="668676" y="212551"/>
                  </a:lnTo>
                  <a:lnTo>
                    <a:pt x="683593" y="255499"/>
                  </a:lnTo>
                  <a:lnTo>
                    <a:pt x="692847" y="300791"/>
                  </a:lnTo>
                  <a:lnTo>
                    <a:pt x="696024" y="348015"/>
                  </a:lnTo>
                  <a:lnTo>
                    <a:pt x="692847" y="395239"/>
                  </a:lnTo>
                  <a:lnTo>
                    <a:pt x="683593" y="440531"/>
                  </a:lnTo>
                  <a:lnTo>
                    <a:pt x="668676" y="483478"/>
                  </a:lnTo>
                  <a:lnTo>
                    <a:pt x="648511" y="523664"/>
                  </a:lnTo>
                  <a:lnTo>
                    <a:pt x="623512" y="560676"/>
                  </a:lnTo>
                  <a:lnTo>
                    <a:pt x="594095" y="594098"/>
                  </a:lnTo>
                  <a:lnTo>
                    <a:pt x="560673" y="623515"/>
                  </a:lnTo>
                  <a:lnTo>
                    <a:pt x="523661" y="648514"/>
                  </a:lnTo>
                  <a:lnTo>
                    <a:pt x="483475" y="668679"/>
                  </a:lnTo>
                  <a:lnTo>
                    <a:pt x="440528" y="683596"/>
                  </a:lnTo>
                  <a:lnTo>
                    <a:pt x="395236" y="692850"/>
                  </a:lnTo>
                  <a:lnTo>
                    <a:pt x="348013" y="696027"/>
                  </a:lnTo>
                  <a:lnTo>
                    <a:pt x="300789" y="692850"/>
                  </a:lnTo>
                  <a:lnTo>
                    <a:pt x="255496" y="683596"/>
                  </a:lnTo>
                  <a:lnTo>
                    <a:pt x="212549" y="668679"/>
                  </a:lnTo>
                  <a:lnTo>
                    <a:pt x="172363" y="648514"/>
                  </a:lnTo>
                  <a:lnTo>
                    <a:pt x="135351" y="623515"/>
                  </a:lnTo>
                  <a:lnTo>
                    <a:pt x="101929" y="594098"/>
                  </a:lnTo>
                  <a:lnTo>
                    <a:pt x="72512" y="560676"/>
                  </a:lnTo>
                  <a:lnTo>
                    <a:pt x="47513" y="523664"/>
                  </a:lnTo>
                  <a:lnTo>
                    <a:pt x="27348" y="483478"/>
                  </a:lnTo>
                  <a:lnTo>
                    <a:pt x="12431" y="440531"/>
                  </a:lnTo>
                  <a:lnTo>
                    <a:pt x="3176" y="395239"/>
                  </a:lnTo>
                  <a:lnTo>
                    <a:pt x="0" y="348015"/>
                  </a:lnTo>
                  <a:lnTo>
                    <a:pt x="3176" y="300791"/>
                  </a:lnTo>
                  <a:lnTo>
                    <a:pt x="12431" y="255499"/>
                  </a:lnTo>
                  <a:lnTo>
                    <a:pt x="27348" y="212551"/>
                  </a:lnTo>
                  <a:lnTo>
                    <a:pt x="47513" y="172365"/>
                  </a:lnTo>
                  <a:lnTo>
                    <a:pt x="72512" y="135353"/>
                  </a:lnTo>
                  <a:lnTo>
                    <a:pt x="101929" y="101931"/>
                  </a:lnTo>
                  <a:lnTo>
                    <a:pt x="135351" y="72513"/>
                  </a:lnTo>
                  <a:lnTo>
                    <a:pt x="172363" y="47514"/>
                  </a:lnTo>
                  <a:lnTo>
                    <a:pt x="212549" y="27348"/>
                  </a:lnTo>
                  <a:lnTo>
                    <a:pt x="255496" y="12431"/>
                  </a:lnTo>
                  <a:lnTo>
                    <a:pt x="300789" y="3176"/>
                  </a:lnTo>
                  <a:lnTo>
                    <a:pt x="348013" y="0"/>
                  </a:lnTo>
                  <a:close/>
                </a:path>
                <a:path w="1779904" h="696595">
                  <a:moveTo>
                    <a:pt x="994323" y="124289"/>
                  </a:moveTo>
                  <a:lnTo>
                    <a:pt x="1779854" y="19883"/>
                  </a:lnTo>
                  <a:lnTo>
                    <a:pt x="1779854" y="686080"/>
                  </a:lnTo>
                  <a:lnTo>
                    <a:pt x="994323" y="576701"/>
                  </a:lnTo>
                  <a:lnTo>
                    <a:pt x="994323" y="124289"/>
                  </a:lnTo>
                  <a:close/>
                </a:path>
                <a:path w="1779904" h="696595">
                  <a:moveTo>
                    <a:pt x="348013" y="99439"/>
                  </a:moveTo>
                  <a:lnTo>
                    <a:pt x="392695" y="103444"/>
                  </a:lnTo>
                  <a:lnTo>
                    <a:pt x="434749" y="114991"/>
                  </a:lnTo>
                  <a:lnTo>
                    <a:pt x="473474" y="133377"/>
                  </a:lnTo>
                  <a:lnTo>
                    <a:pt x="508167" y="157901"/>
                  </a:lnTo>
                  <a:lnTo>
                    <a:pt x="538127" y="187860"/>
                  </a:lnTo>
                  <a:lnTo>
                    <a:pt x="562651" y="222554"/>
                  </a:lnTo>
                  <a:lnTo>
                    <a:pt x="581037" y="261278"/>
                  </a:lnTo>
                  <a:lnTo>
                    <a:pt x="592583" y="303333"/>
                  </a:lnTo>
                  <a:lnTo>
                    <a:pt x="596588" y="348015"/>
                  </a:lnTo>
                  <a:lnTo>
                    <a:pt x="592583" y="392696"/>
                  </a:lnTo>
                  <a:lnTo>
                    <a:pt x="581037" y="434750"/>
                  </a:lnTo>
                  <a:lnTo>
                    <a:pt x="562651" y="473474"/>
                  </a:lnTo>
                  <a:lnTo>
                    <a:pt x="538127" y="508167"/>
                  </a:lnTo>
                  <a:lnTo>
                    <a:pt x="508167" y="538127"/>
                  </a:lnTo>
                  <a:lnTo>
                    <a:pt x="473474" y="562651"/>
                  </a:lnTo>
                  <a:lnTo>
                    <a:pt x="434749" y="581037"/>
                  </a:lnTo>
                  <a:lnTo>
                    <a:pt x="392695" y="592583"/>
                  </a:lnTo>
                  <a:lnTo>
                    <a:pt x="348013" y="596588"/>
                  </a:lnTo>
                  <a:lnTo>
                    <a:pt x="303330" y="592583"/>
                  </a:lnTo>
                  <a:lnTo>
                    <a:pt x="261275" y="581037"/>
                  </a:lnTo>
                  <a:lnTo>
                    <a:pt x="222550" y="562651"/>
                  </a:lnTo>
                  <a:lnTo>
                    <a:pt x="187857" y="538127"/>
                  </a:lnTo>
                  <a:lnTo>
                    <a:pt x="157897" y="508167"/>
                  </a:lnTo>
                  <a:lnTo>
                    <a:pt x="133373" y="473474"/>
                  </a:lnTo>
                  <a:lnTo>
                    <a:pt x="114987" y="434750"/>
                  </a:lnTo>
                  <a:lnTo>
                    <a:pt x="103440" y="392696"/>
                  </a:lnTo>
                  <a:lnTo>
                    <a:pt x="99435" y="348015"/>
                  </a:lnTo>
                  <a:lnTo>
                    <a:pt x="103440" y="303333"/>
                  </a:lnTo>
                  <a:lnTo>
                    <a:pt x="114987" y="261278"/>
                  </a:lnTo>
                  <a:lnTo>
                    <a:pt x="133373" y="222554"/>
                  </a:lnTo>
                  <a:lnTo>
                    <a:pt x="157897" y="187860"/>
                  </a:lnTo>
                  <a:lnTo>
                    <a:pt x="187857" y="157901"/>
                  </a:lnTo>
                  <a:lnTo>
                    <a:pt x="222550" y="133377"/>
                  </a:lnTo>
                  <a:lnTo>
                    <a:pt x="261275" y="114991"/>
                  </a:lnTo>
                  <a:lnTo>
                    <a:pt x="303330" y="103444"/>
                  </a:lnTo>
                  <a:lnTo>
                    <a:pt x="348013" y="994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7413" y="8899512"/>
              <a:ext cx="2075180" cy="1172210"/>
            </a:xfrm>
            <a:custGeom>
              <a:avLst/>
              <a:gdLst/>
              <a:ahLst/>
              <a:cxnLst/>
              <a:rect l="l" t="t" r="r" b="b"/>
              <a:pathLst>
                <a:path w="2075179" h="1172209">
                  <a:moveTo>
                    <a:pt x="267379" y="573872"/>
                  </a:moveTo>
                  <a:lnTo>
                    <a:pt x="0" y="573872"/>
                  </a:lnTo>
                </a:path>
                <a:path w="2075179" h="1172209">
                  <a:moveTo>
                    <a:pt x="395477" y="573872"/>
                  </a:moveTo>
                  <a:lnTo>
                    <a:pt x="292193" y="573872"/>
                  </a:lnTo>
                </a:path>
                <a:path w="2075179" h="1172209">
                  <a:moveTo>
                    <a:pt x="702720" y="573864"/>
                  </a:moveTo>
                  <a:lnTo>
                    <a:pt x="435344" y="573864"/>
                  </a:lnTo>
                </a:path>
                <a:path w="2075179" h="1172209">
                  <a:moveTo>
                    <a:pt x="863160" y="573868"/>
                  </a:moveTo>
                  <a:lnTo>
                    <a:pt x="759876" y="573868"/>
                  </a:lnTo>
                </a:path>
                <a:path w="2075179" h="1172209">
                  <a:moveTo>
                    <a:pt x="1170402" y="573872"/>
                  </a:moveTo>
                  <a:lnTo>
                    <a:pt x="903027" y="573872"/>
                  </a:lnTo>
                </a:path>
                <a:path w="2075179" h="1172209">
                  <a:moveTo>
                    <a:pt x="1298501" y="573872"/>
                  </a:moveTo>
                  <a:lnTo>
                    <a:pt x="1195221" y="573872"/>
                  </a:lnTo>
                </a:path>
                <a:path w="2075179" h="1172209">
                  <a:moveTo>
                    <a:pt x="1615373" y="573872"/>
                  </a:moveTo>
                  <a:lnTo>
                    <a:pt x="1347994" y="573872"/>
                  </a:lnTo>
                </a:path>
                <a:path w="2075179" h="1172209">
                  <a:moveTo>
                    <a:pt x="1759409" y="573872"/>
                  </a:moveTo>
                  <a:lnTo>
                    <a:pt x="1656125" y="573872"/>
                  </a:lnTo>
                </a:path>
                <a:path w="2075179" h="1172209">
                  <a:moveTo>
                    <a:pt x="2074816" y="573872"/>
                  </a:moveTo>
                  <a:lnTo>
                    <a:pt x="1807441" y="573872"/>
                  </a:lnTo>
                </a:path>
                <a:path w="2075179" h="1172209">
                  <a:moveTo>
                    <a:pt x="574645" y="904413"/>
                  </a:moveTo>
                  <a:lnTo>
                    <a:pt x="574645" y="1171793"/>
                  </a:lnTo>
                </a:path>
                <a:path w="2075179" h="1172209">
                  <a:moveTo>
                    <a:pt x="574645" y="776315"/>
                  </a:moveTo>
                  <a:lnTo>
                    <a:pt x="574645" y="879599"/>
                  </a:lnTo>
                </a:path>
                <a:path w="2075179" h="1172209">
                  <a:moveTo>
                    <a:pt x="574645" y="459446"/>
                  </a:moveTo>
                  <a:lnTo>
                    <a:pt x="574645" y="726822"/>
                  </a:lnTo>
                </a:path>
                <a:path w="2075179" h="1172209">
                  <a:moveTo>
                    <a:pt x="574645" y="315410"/>
                  </a:moveTo>
                  <a:lnTo>
                    <a:pt x="574645" y="418691"/>
                  </a:lnTo>
                </a:path>
                <a:path w="2075179" h="1172209">
                  <a:moveTo>
                    <a:pt x="574645" y="0"/>
                  </a:moveTo>
                  <a:lnTo>
                    <a:pt x="574645" y="26737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2650" y="976377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085850">
              <a:lnSpc>
                <a:spcPct val="100000"/>
              </a:lnSpc>
              <a:spcBef>
                <a:spcPts val="145"/>
              </a:spcBef>
            </a:pPr>
            <a:r>
              <a:rPr sz="1100" dirty="0"/>
              <a:t>THIRD</a:t>
            </a:r>
            <a:r>
              <a:rPr sz="1100" spc="80" dirty="0"/>
              <a:t> </a:t>
            </a:r>
            <a:r>
              <a:rPr sz="1100" dirty="0"/>
              <a:t>ANGLE</a:t>
            </a:r>
            <a:r>
              <a:rPr sz="1100" spc="170" dirty="0"/>
              <a:t> </a:t>
            </a:r>
            <a:r>
              <a:rPr sz="1100" spc="-10" dirty="0"/>
              <a:t>PROJECTION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2131</Words>
  <Application>Microsoft Office PowerPoint</Application>
  <PresentationFormat>Custom</PresentationFormat>
  <Paragraphs>485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AUXILIARY VIEWS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PowerPoint Presentation</vt:lpstr>
      <vt:lpstr>PowerPoint Presentation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  <vt:lpstr>AUXILIARY VIEWS - ORTHOGRAPHIC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AUXILIARY VIEWS</dc:title>
  <dc:creator>BY V.RYAN</dc:creator>
  <cp:lastModifiedBy>Vincent RYan</cp:lastModifiedBy>
  <cp:revision>1</cp:revision>
  <dcterms:created xsi:type="dcterms:W3CDTF">2024-01-09T14:18:14Z</dcterms:created>
  <dcterms:modified xsi:type="dcterms:W3CDTF">2024-01-09T14:20:54Z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2024-01-09T00:00:00Z</vt:filetime>
  </property>
  <property fmtid="{D5CDD505-2E9C-101B-9397-08002B2CF9AE}" pid="5" name="Producer">
    <vt:lpwstr>Corel PDF Engine Version 19.1.0.419</vt:lpwstr>
  </property>
</Properties>
</file>