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69619" y="4257457"/>
            <a:ext cx="2753360" cy="2807335"/>
          </a:xfrm>
          <a:custGeom>
            <a:avLst/>
            <a:gdLst/>
            <a:ahLst/>
            <a:cxnLst/>
            <a:rect l="l" t="t" r="r" b="b"/>
            <a:pathLst>
              <a:path w="2753360" h="2807334">
                <a:moveTo>
                  <a:pt x="0" y="2807333"/>
                </a:moveTo>
                <a:lnTo>
                  <a:pt x="2752876" y="2807333"/>
                </a:lnTo>
                <a:lnTo>
                  <a:pt x="2752876" y="0"/>
                </a:lnTo>
                <a:lnTo>
                  <a:pt x="0" y="0"/>
                </a:lnTo>
                <a:lnTo>
                  <a:pt x="0" y="2807333"/>
                </a:lnTo>
                <a:close/>
              </a:path>
            </a:pathLst>
          </a:custGeom>
          <a:ln w="7199">
            <a:solidFill>
              <a:srgbClr val="C4C4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8774" y="7066763"/>
            <a:ext cx="7152005" cy="0"/>
          </a:xfrm>
          <a:custGeom>
            <a:avLst/>
            <a:gdLst/>
            <a:ahLst/>
            <a:cxnLst/>
            <a:rect l="l" t="t" r="r" b="b"/>
            <a:pathLst>
              <a:path w="7152005">
                <a:moveTo>
                  <a:pt x="7151508" y="0"/>
                </a:moveTo>
                <a:lnTo>
                  <a:pt x="0" y="0"/>
                </a:lnTo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736252" y="4259045"/>
            <a:ext cx="2744470" cy="2807335"/>
          </a:xfrm>
          <a:custGeom>
            <a:avLst/>
            <a:gdLst/>
            <a:ahLst/>
            <a:cxnLst/>
            <a:rect l="l" t="t" r="r" b="b"/>
            <a:pathLst>
              <a:path w="2744470" h="2807334">
                <a:moveTo>
                  <a:pt x="1373979" y="0"/>
                </a:moveTo>
                <a:lnTo>
                  <a:pt x="2744061" y="2807290"/>
                </a:lnTo>
                <a:lnTo>
                  <a:pt x="0" y="2807290"/>
                </a:lnTo>
                <a:lnTo>
                  <a:pt x="1373979" y="0"/>
                </a:lnTo>
                <a:close/>
              </a:path>
            </a:pathLst>
          </a:custGeom>
          <a:ln w="7199">
            <a:solidFill>
              <a:srgbClr val="C4C4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74007" y="890225"/>
            <a:ext cx="2744470" cy="2744470"/>
          </a:xfrm>
          <a:custGeom>
            <a:avLst/>
            <a:gdLst/>
            <a:ahLst/>
            <a:cxnLst/>
            <a:rect l="l" t="t" r="r" b="b"/>
            <a:pathLst>
              <a:path w="2744470" h="2744470">
                <a:moveTo>
                  <a:pt x="1372031" y="0"/>
                </a:moveTo>
                <a:lnTo>
                  <a:pt x="1420199" y="829"/>
                </a:lnTo>
                <a:lnTo>
                  <a:pt x="1467950" y="3300"/>
                </a:lnTo>
                <a:lnTo>
                  <a:pt x="1515256" y="7385"/>
                </a:lnTo>
                <a:lnTo>
                  <a:pt x="1562092" y="13057"/>
                </a:lnTo>
                <a:lnTo>
                  <a:pt x="1608429" y="20289"/>
                </a:lnTo>
                <a:lnTo>
                  <a:pt x="1654240" y="29053"/>
                </a:lnTo>
                <a:lnTo>
                  <a:pt x="1699498" y="39322"/>
                </a:lnTo>
                <a:lnTo>
                  <a:pt x="1744176" y="51069"/>
                </a:lnTo>
                <a:lnTo>
                  <a:pt x="1788247" y="64267"/>
                </a:lnTo>
                <a:lnTo>
                  <a:pt x="1831683" y="78889"/>
                </a:lnTo>
                <a:lnTo>
                  <a:pt x="1874457" y="94907"/>
                </a:lnTo>
                <a:lnTo>
                  <a:pt x="1916543" y="112294"/>
                </a:lnTo>
                <a:lnTo>
                  <a:pt x="1957912" y="131024"/>
                </a:lnTo>
                <a:lnTo>
                  <a:pt x="1998538" y="151068"/>
                </a:lnTo>
                <a:lnTo>
                  <a:pt x="2038393" y="172399"/>
                </a:lnTo>
                <a:lnTo>
                  <a:pt x="2077450" y="194991"/>
                </a:lnTo>
                <a:lnTo>
                  <a:pt x="2115682" y="218816"/>
                </a:lnTo>
                <a:lnTo>
                  <a:pt x="2153063" y="243847"/>
                </a:lnTo>
                <a:lnTo>
                  <a:pt x="2189563" y="270057"/>
                </a:lnTo>
                <a:lnTo>
                  <a:pt x="2225157" y="297418"/>
                </a:lnTo>
                <a:lnTo>
                  <a:pt x="2259817" y="325904"/>
                </a:lnTo>
                <a:lnTo>
                  <a:pt x="2293517" y="355487"/>
                </a:lnTo>
                <a:lnTo>
                  <a:pt x="2326227" y="386139"/>
                </a:lnTo>
                <a:lnTo>
                  <a:pt x="2357923" y="417834"/>
                </a:lnTo>
                <a:lnTo>
                  <a:pt x="2388575" y="450545"/>
                </a:lnTo>
                <a:lnTo>
                  <a:pt x="2418158" y="484244"/>
                </a:lnTo>
                <a:lnTo>
                  <a:pt x="2446644" y="518904"/>
                </a:lnTo>
                <a:lnTo>
                  <a:pt x="2474005" y="554498"/>
                </a:lnTo>
                <a:lnTo>
                  <a:pt x="2500215" y="590999"/>
                </a:lnTo>
                <a:lnTo>
                  <a:pt x="2525246" y="628379"/>
                </a:lnTo>
                <a:lnTo>
                  <a:pt x="2549071" y="666611"/>
                </a:lnTo>
                <a:lnTo>
                  <a:pt x="2571663" y="705669"/>
                </a:lnTo>
                <a:lnTo>
                  <a:pt x="2592995" y="745524"/>
                </a:lnTo>
                <a:lnTo>
                  <a:pt x="2613039" y="786149"/>
                </a:lnTo>
                <a:lnTo>
                  <a:pt x="2631768" y="827518"/>
                </a:lnTo>
                <a:lnTo>
                  <a:pt x="2649155" y="869604"/>
                </a:lnTo>
                <a:lnTo>
                  <a:pt x="2665174" y="912378"/>
                </a:lnTo>
                <a:lnTo>
                  <a:pt x="2679795" y="955814"/>
                </a:lnTo>
                <a:lnTo>
                  <a:pt x="2692993" y="999885"/>
                </a:lnTo>
                <a:lnTo>
                  <a:pt x="2704741" y="1044563"/>
                </a:lnTo>
                <a:lnTo>
                  <a:pt x="2715010" y="1089821"/>
                </a:lnTo>
                <a:lnTo>
                  <a:pt x="2723774" y="1135632"/>
                </a:lnTo>
                <a:lnTo>
                  <a:pt x="2731005" y="1181969"/>
                </a:lnTo>
                <a:lnTo>
                  <a:pt x="2736677" y="1228804"/>
                </a:lnTo>
                <a:lnTo>
                  <a:pt x="2740762" y="1276110"/>
                </a:lnTo>
                <a:lnTo>
                  <a:pt x="2743233" y="1323861"/>
                </a:lnTo>
                <a:lnTo>
                  <a:pt x="2744063" y="1372029"/>
                </a:lnTo>
                <a:lnTo>
                  <a:pt x="2743233" y="1420196"/>
                </a:lnTo>
                <a:lnTo>
                  <a:pt x="2740762" y="1467947"/>
                </a:lnTo>
                <a:lnTo>
                  <a:pt x="2736677" y="1515254"/>
                </a:lnTo>
                <a:lnTo>
                  <a:pt x="2731005" y="1562089"/>
                </a:lnTo>
                <a:lnTo>
                  <a:pt x="2723774" y="1608426"/>
                </a:lnTo>
                <a:lnTo>
                  <a:pt x="2715010" y="1654237"/>
                </a:lnTo>
                <a:lnTo>
                  <a:pt x="2704741" y="1699495"/>
                </a:lnTo>
                <a:lnTo>
                  <a:pt x="2692993" y="1744173"/>
                </a:lnTo>
                <a:lnTo>
                  <a:pt x="2679795" y="1788244"/>
                </a:lnTo>
                <a:lnTo>
                  <a:pt x="2665174" y="1831680"/>
                </a:lnTo>
                <a:lnTo>
                  <a:pt x="2649155" y="1874454"/>
                </a:lnTo>
                <a:lnTo>
                  <a:pt x="2631768" y="1916539"/>
                </a:lnTo>
                <a:lnTo>
                  <a:pt x="2613039" y="1957909"/>
                </a:lnTo>
                <a:lnTo>
                  <a:pt x="2592995" y="1998534"/>
                </a:lnTo>
                <a:lnTo>
                  <a:pt x="2571663" y="2038390"/>
                </a:lnTo>
                <a:lnTo>
                  <a:pt x="2549071" y="2077447"/>
                </a:lnTo>
                <a:lnTo>
                  <a:pt x="2525246" y="2115679"/>
                </a:lnTo>
                <a:lnTo>
                  <a:pt x="2500215" y="2153059"/>
                </a:lnTo>
                <a:lnTo>
                  <a:pt x="2474005" y="2189560"/>
                </a:lnTo>
                <a:lnTo>
                  <a:pt x="2446644" y="2225154"/>
                </a:lnTo>
                <a:lnTo>
                  <a:pt x="2418158" y="2259814"/>
                </a:lnTo>
                <a:lnTo>
                  <a:pt x="2388575" y="2293513"/>
                </a:lnTo>
                <a:lnTo>
                  <a:pt x="2357923" y="2326224"/>
                </a:lnTo>
                <a:lnTo>
                  <a:pt x="2326227" y="2357920"/>
                </a:lnTo>
                <a:lnTo>
                  <a:pt x="2293517" y="2388572"/>
                </a:lnTo>
                <a:lnTo>
                  <a:pt x="2259817" y="2418155"/>
                </a:lnTo>
                <a:lnTo>
                  <a:pt x="2225157" y="2446641"/>
                </a:lnTo>
                <a:lnTo>
                  <a:pt x="2189563" y="2474002"/>
                </a:lnTo>
                <a:lnTo>
                  <a:pt x="2153063" y="2500212"/>
                </a:lnTo>
                <a:lnTo>
                  <a:pt x="2115682" y="2525243"/>
                </a:lnTo>
                <a:lnTo>
                  <a:pt x="2077450" y="2549068"/>
                </a:lnTo>
                <a:lnTo>
                  <a:pt x="2038393" y="2571660"/>
                </a:lnTo>
                <a:lnTo>
                  <a:pt x="1998538" y="2592992"/>
                </a:lnTo>
                <a:lnTo>
                  <a:pt x="1957912" y="2613036"/>
                </a:lnTo>
                <a:lnTo>
                  <a:pt x="1916543" y="2631765"/>
                </a:lnTo>
                <a:lnTo>
                  <a:pt x="1874457" y="2649153"/>
                </a:lnTo>
                <a:lnTo>
                  <a:pt x="1831683" y="2665171"/>
                </a:lnTo>
                <a:lnTo>
                  <a:pt x="1788247" y="2679793"/>
                </a:lnTo>
                <a:lnTo>
                  <a:pt x="1744176" y="2692991"/>
                </a:lnTo>
                <a:lnTo>
                  <a:pt x="1699498" y="2704738"/>
                </a:lnTo>
                <a:lnTo>
                  <a:pt x="1654240" y="2715007"/>
                </a:lnTo>
                <a:lnTo>
                  <a:pt x="1608429" y="2723771"/>
                </a:lnTo>
                <a:lnTo>
                  <a:pt x="1562092" y="2731003"/>
                </a:lnTo>
                <a:lnTo>
                  <a:pt x="1515256" y="2736675"/>
                </a:lnTo>
                <a:lnTo>
                  <a:pt x="1467950" y="2740760"/>
                </a:lnTo>
                <a:lnTo>
                  <a:pt x="1420199" y="2743231"/>
                </a:lnTo>
                <a:lnTo>
                  <a:pt x="1372031" y="2744061"/>
                </a:lnTo>
                <a:lnTo>
                  <a:pt x="1323864" y="2743231"/>
                </a:lnTo>
                <a:lnTo>
                  <a:pt x="1276113" y="2740760"/>
                </a:lnTo>
                <a:lnTo>
                  <a:pt x="1228806" y="2736675"/>
                </a:lnTo>
                <a:lnTo>
                  <a:pt x="1181971" y="2731003"/>
                </a:lnTo>
                <a:lnTo>
                  <a:pt x="1135634" y="2723771"/>
                </a:lnTo>
                <a:lnTo>
                  <a:pt x="1089823" y="2715007"/>
                </a:lnTo>
                <a:lnTo>
                  <a:pt x="1044565" y="2704738"/>
                </a:lnTo>
                <a:lnTo>
                  <a:pt x="999887" y="2692991"/>
                </a:lnTo>
                <a:lnTo>
                  <a:pt x="955816" y="2679793"/>
                </a:lnTo>
                <a:lnTo>
                  <a:pt x="912380" y="2665171"/>
                </a:lnTo>
                <a:lnTo>
                  <a:pt x="869606" y="2649153"/>
                </a:lnTo>
                <a:lnTo>
                  <a:pt x="827521" y="2631765"/>
                </a:lnTo>
                <a:lnTo>
                  <a:pt x="786151" y="2613036"/>
                </a:lnTo>
                <a:lnTo>
                  <a:pt x="745526" y="2592992"/>
                </a:lnTo>
                <a:lnTo>
                  <a:pt x="705670" y="2571660"/>
                </a:lnTo>
                <a:lnTo>
                  <a:pt x="666613" y="2549068"/>
                </a:lnTo>
                <a:lnTo>
                  <a:pt x="628381" y="2525243"/>
                </a:lnTo>
                <a:lnTo>
                  <a:pt x="591001" y="2500212"/>
                </a:lnTo>
                <a:lnTo>
                  <a:pt x="554500" y="2474002"/>
                </a:lnTo>
                <a:lnTo>
                  <a:pt x="518906" y="2446641"/>
                </a:lnTo>
                <a:lnTo>
                  <a:pt x="484246" y="2418155"/>
                </a:lnTo>
                <a:lnTo>
                  <a:pt x="450547" y="2388572"/>
                </a:lnTo>
                <a:lnTo>
                  <a:pt x="417836" y="2357920"/>
                </a:lnTo>
                <a:lnTo>
                  <a:pt x="386140" y="2326224"/>
                </a:lnTo>
                <a:lnTo>
                  <a:pt x="355488" y="2293513"/>
                </a:lnTo>
                <a:lnTo>
                  <a:pt x="325905" y="2259814"/>
                </a:lnTo>
                <a:lnTo>
                  <a:pt x="297419" y="2225154"/>
                </a:lnTo>
                <a:lnTo>
                  <a:pt x="270058" y="2189560"/>
                </a:lnTo>
                <a:lnTo>
                  <a:pt x="243848" y="2153059"/>
                </a:lnTo>
                <a:lnTo>
                  <a:pt x="218817" y="2115679"/>
                </a:lnTo>
                <a:lnTo>
                  <a:pt x="194992" y="2077447"/>
                </a:lnTo>
                <a:lnTo>
                  <a:pt x="172400" y="2038390"/>
                </a:lnTo>
                <a:lnTo>
                  <a:pt x="151068" y="1998534"/>
                </a:lnTo>
                <a:lnTo>
                  <a:pt x="131024" y="1957909"/>
                </a:lnTo>
                <a:lnTo>
                  <a:pt x="112295" y="1916539"/>
                </a:lnTo>
                <a:lnTo>
                  <a:pt x="94907" y="1874454"/>
                </a:lnTo>
                <a:lnTo>
                  <a:pt x="78889" y="1831680"/>
                </a:lnTo>
                <a:lnTo>
                  <a:pt x="64267" y="1788244"/>
                </a:lnTo>
                <a:lnTo>
                  <a:pt x="51069" y="1744173"/>
                </a:lnTo>
                <a:lnTo>
                  <a:pt x="39322" y="1699495"/>
                </a:lnTo>
                <a:lnTo>
                  <a:pt x="29053" y="1654237"/>
                </a:lnTo>
                <a:lnTo>
                  <a:pt x="20289" y="1608426"/>
                </a:lnTo>
                <a:lnTo>
                  <a:pt x="13057" y="1562089"/>
                </a:lnTo>
                <a:lnTo>
                  <a:pt x="7385" y="1515254"/>
                </a:lnTo>
                <a:lnTo>
                  <a:pt x="3300" y="1467947"/>
                </a:lnTo>
                <a:lnTo>
                  <a:pt x="829" y="1420196"/>
                </a:lnTo>
                <a:lnTo>
                  <a:pt x="0" y="1372029"/>
                </a:lnTo>
                <a:lnTo>
                  <a:pt x="829" y="1323861"/>
                </a:lnTo>
                <a:lnTo>
                  <a:pt x="3300" y="1276110"/>
                </a:lnTo>
                <a:lnTo>
                  <a:pt x="7385" y="1228804"/>
                </a:lnTo>
                <a:lnTo>
                  <a:pt x="13057" y="1181969"/>
                </a:lnTo>
                <a:lnTo>
                  <a:pt x="20289" y="1135632"/>
                </a:lnTo>
                <a:lnTo>
                  <a:pt x="29053" y="1089821"/>
                </a:lnTo>
                <a:lnTo>
                  <a:pt x="39322" y="1044563"/>
                </a:lnTo>
                <a:lnTo>
                  <a:pt x="51069" y="999885"/>
                </a:lnTo>
                <a:lnTo>
                  <a:pt x="64267" y="955814"/>
                </a:lnTo>
                <a:lnTo>
                  <a:pt x="78889" y="912378"/>
                </a:lnTo>
                <a:lnTo>
                  <a:pt x="94907" y="869604"/>
                </a:lnTo>
                <a:lnTo>
                  <a:pt x="112295" y="827518"/>
                </a:lnTo>
                <a:lnTo>
                  <a:pt x="131024" y="786149"/>
                </a:lnTo>
                <a:lnTo>
                  <a:pt x="151068" y="745524"/>
                </a:lnTo>
                <a:lnTo>
                  <a:pt x="172400" y="705669"/>
                </a:lnTo>
                <a:lnTo>
                  <a:pt x="194992" y="666611"/>
                </a:lnTo>
                <a:lnTo>
                  <a:pt x="218817" y="628379"/>
                </a:lnTo>
                <a:lnTo>
                  <a:pt x="243848" y="590999"/>
                </a:lnTo>
                <a:lnTo>
                  <a:pt x="270058" y="554498"/>
                </a:lnTo>
                <a:lnTo>
                  <a:pt x="297419" y="518904"/>
                </a:lnTo>
                <a:lnTo>
                  <a:pt x="325905" y="484244"/>
                </a:lnTo>
                <a:lnTo>
                  <a:pt x="355488" y="450545"/>
                </a:lnTo>
                <a:lnTo>
                  <a:pt x="386140" y="417834"/>
                </a:lnTo>
                <a:lnTo>
                  <a:pt x="417836" y="386139"/>
                </a:lnTo>
                <a:lnTo>
                  <a:pt x="450547" y="355487"/>
                </a:lnTo>
                <a:lnTo>
                  <a:pt x="484246" y="325904"/>
                </a:lnTo>
                <a:lnTo>
                  <a:pt x="518906" y="297418"/>
                </a:lnTo>
                <a:lnTo>
                  <a:pt x="554500" y="270057"/>
                </a:lnTo>
                <a:lnTo>
                  <a:pt x="591001" y="243847"/>
                </a:lnTo>
                <a:lnTo>
                  <a:pt x="628381" y="218816"/>
                </a:lnTo>
                <a:lnTo>
                  <a:pt x="666613" y="194991"/>
                </a:lnTo>
                <a:lnTo>
                  <a:pt x="705670" y="172399"/>
                </a:lnTo>
                <a:lnTo>
                  <a:pt x="745526" y="151068"/>
                </a:lnTo>
                <a:lnTo>
                  <a:pt x="786151" y="131024"/>
                </a:lnTo>
                <a:lnTo>
                  <a:pt x="827521" y="112294"/>
                </a:lnTo>
                <a:lnTo>
                  <a:pt x="869606" y="94907"/>
                </a:lnTo>
                <a:lnTo>
                  <a:pt x="912380" y="78889"/>
                </a:lnTo>
                <a:lnTo>
                  <a:pt x="955816" y="64267"/>
                </a:lnTo>
                <a:lnTo>
                  <a:pt x="999887" y="51069"/>
                </a:lnTo>
                <a:lnTo>
                  <a:pt x="1044565" y="39322"/>
                </a:lnTo>
                <a:lnTo>
                  <a:pt x="1089823" y="29053"/>
                </a:lnTo>
                <a:lnTo>
                  <a:pt x="1135634" y="20289"/>
                </a:lnTo>
                <a:lnTo>
                  <a:pt x="1181971" y="13057"/>
                </a:lnTo>
                <a:lnTo>
                  <a:pt x="1228806" y="7385"/>
                </a:lnTo>
                <a:lnTo>
                  <a:pt x="1276113" y="3300"/>
                </a:lnTo>
                <a:lnTo>
                  <a:pt x="1323864" y="829"/>
                </a:lnTo>
                <a:lnTo>
                  <a:pt x="1372031" y="0"/>
                </a:lnTo>
                <a:close/>
              </a:path>
            </a:pathLst>
          </a:custGeom>
          <a:ln w="12697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738145" y="5291085"/>
            <a:ext cx="2742565" cy="1778635"/>
          </a:xfrm>
          <a:custGeom>
            <a:avLst/>
            <a:gdLst/>
            <a:ahLst/>
            <a:cxnLst/>
            <a:rect l="l" t="t" r="r" b="b"/>
            <a:pathLst>
              <a:path w="2742565" h="1778634">
                <a:moveTo>
                  <a:pt x="1875683" y="0"/>
                </a:moveTo>
                <a:lnTo>
                  <a:pt x="2742167" y="1775250"/>
                </a:lnTo>
                <a:lnTo>
                  <a:pt x="0" y="1778274"/>
                </a:lnTo>
                <a:lnTo>
                  <a:pt x="339383" y="1076479"/>
                </a:lnTo>
              </a:path>
            </a:pathLst>
          </a:custGeom>
          <a:ln w="12697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809735" y="4795336"/>
            <a:ext cx="2515870" cy="1761489"/>
          </a:xfrm>
          <a:custGeom>
            <a:avLst/>
            <a:gdLst/>
            <a:ahLst/>
            <a:cxnLst/>
            <a:rect l="l" t="t" r="r" b="b"/>
            <a:pathLst>
              <a:path w="2515870" h="1761490">
                <a:moveTo>
                  <a:pt x="0" y="1761317"/>
                </a:moveTo>
                <a:lnTo>
                  <a:pt x="2515424" y="0"/>
                </a:lnTo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296873" y="4265610"/>
            <a:ext cx="1602740" cy="0"/>
          </a:xfrm>
          <a:custGeom>
            <a:avLst/>
            <a:gdLst/>
            <a:ahLst/>
            <a:cxnLst/>
            <a:rect l="l" t="t" r="r" b="b"/>
            <a:pathLst>
              <a:path w="1602740">
                <a:moveTo>
                  <a:pt x="0" y="0"/>
                </a:moveTo>
                <a:lnTo>
                  <a:pt x="1602338" y="0"/>
                </a:lnTo>
              </a:path>
            </a:pathLst>
          </a:custGeom>
          <a:ln w="6346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6622877" y="7063844"/>
            <a:ext cx="276860" cy="0"/>
          </a:xfrm>
          <a:custGeom>
            <a:avLst/>
            <a:gdLst/>
            <a:ahLst/>
            <a:cxnLst/>
            <a:rect l="l" t="t" r="r" b="b"/>
            <a:pathLst>
              <a:path w="276859">
                <a:moveTo>
                  <a:pt x="0" y="0"/>
                </a:moveTo>
                <a:lnTo>
                  <a:pt x="276335" y="0"/>
                </a:lnTo>
              </a:path>
            </a:pathLst>
          </a:custGeom>
          <a:ln w="6346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6779153" y="4265610"/>
            <a:ext cx="69215" cy="1028065"/>
          </a:xfrm>
          <a:custGeom>
            <a:avLst/>
            <a:gdLst/>
            <a:ahLst/>
            <a:cxnLst/>
            <a:rect l="l" t="t" r="r" b="b"/>
            <a:pathLst>
              <a:path w="69215" h="1028064">
                <a:moveTo>
                  <a:pt x="34311" y="0"/>
                </a:moveTo>
                <a:lnTo>
                  <a:pt x="0" y="130158"/>
                </a:lnTo>
                <a:lnTo>
                  <a:pt x="33000" y="130158"/>
                </a:lnTo>
                <a:lnTo>
                  <a:pt x="33000" y="1027579"/>
                </a:lnTo>
                <a:lnTo>
                  <a:pt x="35618" y="1027579"/>
                </a:lnTo>
                <a:lnTo>
                  <a:pt x="35618" y="130158"/>
                </a:lnTo>
                <a:lnTo>
                  <a:pt x="68619" y="130158"/>
                </a:lnTo>
                <a:lnTo>
                  <a:pt x="34311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6779153" y="6024153"/>
            <a:ext cx="69215" cy="1040130"/>
          </a:xfrm>
          <a:custGeom>
            <a:avLst/>
            <a:gdLst/>
            <a:ahLst/>
            <a:cxnLst/>
            <a:rect l="l" t="t" r="r" b="b"/>
            <a:pathLst>
              <a:path w="69215" h="1040129">
                <a:moveTo>
                  <a:pt x="35618" y="0"/>
                </a:moveTo>
                <a:lnTo>
                  <a:pt x="33000" y="0"/>
                </a:lnTo>
                <a:lnTo>
                  <a:pt x="33000" y="909533"/>
                </a:lnTo>
                <a:lnTo>
                  <a:pt x="0" y="909533"/>
                </a:lnTo>
                <a:lnTo>
                  <a:pt x="34311" y="1039690"/>
                </a:lnTo>
                <a:lnTo>
                  <a:pt x="68619" y="909533"/>
                </a:lnTo>
                <a:lnTo>
                  <a:pt x="35618" y="909533"/>
                </a:lnTo>
                <a:lnTo>
                  <a:pt x="35618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3107" y="94280"/>
            <a:ext cx="1994534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hyperlink" Target="https://technologystudent.com/despro_3/conic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80003" y="5470029"/>
            <a:ext cx="224154" cy="429259"/>
          </a:xfrm>
          <a:prstGeom prst="rect">
            <a:avLst/>
          </a:prstGeom>
        </p:spPr>
        <p:txBody>
          <a:bodyPr vert="vert270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80mm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3" name="object 3"/>
          <p:cNvGrpSpPr>
            <a:grpSpLocks noGrp="1" noUngrp="1" noRot="1" noMove="1" noResize="1"/>
          </p:cNvGrpSpPr>
          <p:nvPr/>
        </p:nvGrpSpPr>
        <p:grpSpPr>
          <a:xfrm>
            <a:off x="366924" y="4255234"/>
            <a:ext cx="5069205" cy="2814955"/>
            <a:chOff x="366924" y="4255234"/>
            <a:chExt cx="5069205" cy="2814955"/>
          </a:xfrm>
        </p:grpSpPr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0734" y="4259044"/>
              <a:ext cx="2744470" cy="2807335"/>
            </a:xfrm>
            <a:custGeom>
              <a:avLst/>
              <a:gdLst/>
              <a:ahLst/>
              <a:cxnLst/>
              <a:rect l="l" t="t" r="r" b="b"/>
              <a:pathLst>
                <a:path w="2744470" h="2807334">
                  <a:moveTo>
                    <a:pt x="1373983" y="0"/>
                  </a:moveTo>
                  <a:lnTo>
                    <a:pt x="2744064" y="2807290"/>
                  </a:lnTo>
                  <a:lnTo>
                    <a:pt x="0" y="2807290"/>
                  </a:lnTo>
                  <a:lnTo>
                    <a:pt x="1373983" y="0"/>
                  </a:lnTo>
                  <a:close/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77054" y="5734844"/>
              <a:ext cx="459105" cy="1331595"/>
            </a:xfrm>
            <a:custGeom>
              <a:avLst/>
              <a:gdLst/>
              <a:ahLst/>
              <a:cxnLst/>
              <a:rect l="l" t="t" r="r" b="b"/>
              <a:pathLst>
                <a:path w="459104" h="1331595">
                  <a:moveTo>
                    <a:pt x="236448" y="413880"/>
                  </a:moveTo>
                  <a:lnTo>
                    <a:pt x="218503" y="373329"/>
                  </a:lnTo>
                  <a:lnTo>
                    <a:pt x="199771" y="333108"/>
                  </a:lnTo>
                  <a:lnTo>
                    <a:pt x="180263" y="293230"/>
                  </a:lnTo>
                  <a:lnTo>
                    <a:pt x="159969" y="253695"/>
                  </a:lnTo>
                  <a:lnTo>
                    <a:pt x="138912" y="214528"/>
                  </a:lnTo>
                  <a:lnTo>
                    <a:pt x="117094" y="175729"/>
                  </a:lnTo>
                  <a:lnTo>
                    <a:pt x="94513" y="137325"/>
                  </a:lnTo>
                  <a:lnTo>
                    <a:pt x="79209" y="112242"/>
                  </a:lnTo>
                  <a:lnTo>
                    <a:pt x="109283" y="91135"/>
                  </a:lnTo>
                  <a:lnTo>
                    <a:pt x="11887" y="9601"/>
                  </a:lnTo>
                  <a:lnTo>
                    <a:pt x="5194" y="0"/>
                  </a:lnTo>
                  <a:lnTo>
                    <a:pt x="2603" y="1816"/>
                  </a:lnTo>
                  <a:lnTo>
                    <a:pt x="0" y="3644"/>
                  </a:lnTo>
                  <a:lnTo>
                    <a:pt x="6858" y="13474"/>
                  </a:lnTo>
                  <a:lnTo>
                    <a:pt x="50330" y="132511"/>
                  </a:lnTo>
                  <a:lnTo>
                    <a:pt x="74002" y="115900"/>
                  </a:lnTo>
                  <a:lnTo>
                    <a:pt x="81381" y="127914"/>
                  </a:lnTo>
                  <a:lnTo>
                    <a:pt x="89065" y="140589"/>
                  </a:lnTo>
                  <a:lnTo>
                    <a:pt x="111594" y="178892"/>
                  </a:lnTo>
                  <a:lnTo>
                    <a:pt x="133362" y="217589"/>
                  </a:lnTo>
                  <a:lnTo>
                    <a:pt x="154355" y="256641"/>
                  </a:lnTo>
                  <a:lnTo>
                    <a:pt x="174586" y="296062"/>
                  </a:lnTo>
                  <a:lnTo>
                    <a:pt x="194043" y="335838"/>
                  </a:lnTo>
                  <a:lnTo>
                    <a:pt x="212712" y="375958"/>
                  </a:lnTo>
                  <a:lnTo>
                    <a:pt x="230619" y="416394"/>
                  </a:lnTo>
                  <a:lnTo>
                    <a:pt x="236448" y="413880"/>
                  </a:lnTo>
                  <a:close/>
                </a:path>
                <a:path w="459104" h="1331595">
                  <a:moveTo>
                    <a:pt x="422757" y="1331302"/>
                  </a:moveTo>
                  <a:lnTo>
                    <a:pt x="419544" y="1319326"/>
                  </a:lnTo>
                  <a:lnTo>
                    <a:pt x="419582" y="1331302"/>
                  </a:lnTo>
                  <a:lnTo>
                    <a:pt x="422757" y="1331302"/>
                  </a:lnTo>
                  <a:close/>
                </a:path>
                <a:path w="459104" h="1331595">
                  <a:moveTo>
                    <a:pt x="458736" y="1196898"/>
                  </a:moveTo>
                  <a:lnTo>
                    <a:pt x="425399" y="1196911"/>
                  </a:lnTo>
                  <a:lnTo>
                    <a:pt x="425399" y="1283144"/>
                  </a:lnTo>
                  <a:lnTo>
                    <a:pt x="425145" y="1271828"/>
                  </a:lnTo>
                  <a:lnTo>
                    <a:pt x="424713" y="1256982"/>
                  </a:lnTo>
                  <a:lnTo>
                    <a:pt x="424192" y="1242148"/>
                  </a:lnTo>
                  <a:lnTo>
                    <a:pt x="423570" y="1227556"/>
                  </a:lnTo>
                  <a:lnTo>
                    <a:pt x="424192" y="1242148"/>
                  </a:lnTo>
                  <a:lnTo>
                    <a:pt x="424205" y="1242390"/>
                  </a:lnTo>
                  <a:lnTo>
                    <a:pt x="424713" y="1256982"/>
                  </a:lnTo>
                  <a:lnTo>
                    <a:pt x="424726" y="1257185"/>
                  </a:lnTo>
                  <a:lnTo>
                    <a:pt x="425145" y="1271828"/>
                  </a:lnTo>
                  <a:lnTo>
                    <a:pt x="425157" y="1271993"/>
                  </a:lnTo>
                  <a:lnTo>
                    <a:pt x="425399" y="1283144"/>
                  </a:lnTo>
                  <a:lnTo>
                    <a:pt x="425399" y="1196911"/>
                  </a:lnTo>
                  <a:lnTo>
                    <a:pt x="421995" y="1196911"/>
                  </a:lnTo>
                  <a:lnTo>
                    <a:pt x="421144" y="1182916"/>
                  </a:lnTo>
                  <a:lnTo>
                    <a:pt x="420141" y="1168133"/>
                  </a:lnTo>
                  <a:lnTo>
                    <a:pt x="419049" y="1153363"/>
                  </a:lnTo>
                  <a:lnTo>
                    <a:pt x="418617" y="1148029"/>
                  </a:lnTo>
                  <a:lnTo>
                    <a:pt x="418617" y="1265669"/>
                  </a:lnTo>
                  <a:lnTo>
                    <a:pt x="418363" y="1256982"/>
                  </a:lnTo>
                  <a:lnTo>
                    <a:pt x="417842" y="1242148"/>
                  </a:lnTo>
                  <a:lnTo>
                    <a:pt x="417220" y="1227556"/>
                  </a:lnTo>
                  <a:lnTo>
                    <a:pt x="417842" y="1242148"/>
                  </a:lnTo>
                  <a:lnTo>
                    <a:pt x="417855" y="1242390"/>
                  </a:lnTo>
                  <a:lnTo>
                    <a:pt x="418363" y="1256982"/>
                  </a:lnTo>
                  <a:lnTo>
                    <a:pt x="418376" y="1257185"/>
                  </a:lnTo>
                  <a:lnTo>
                    <a:pt x="418617" y="1265669"/>
                  </a:lnTo>
                  <a:lnTo>
                    <a:pt x="418617" y="1148029"/>
                  </a:lnTo>
                  <a:lnTo>
                    <a:pt x="417855" y="1138605"/>
                  </a:lnTo>
                  <a:lnTo>
                    <a:pt x="417118" y="1130071"/>
                  </a:lnTo>
                  <a:lnTo>
                    <a:pt x="417118" y="1225486"/>
                  </a:lnTo>
                  <a:lnTo>
                    <a:pt x="416496" y="1212507"/>
                  </a:lnTo>
                  <a:lnTo>
                    <a:pt x="416521" y="1212837"/>
                  </a:lnTo>
                  <a:lnTo>
                    <a:pt x="417118" y="1225486"/>
                  </a:lnTo>
                  <a:lnTo>
                    <a:pt x="417118" y="1130071"/>
                  </a:lnTo>
                  <a:lnTo>
                    <a:pt x="412178" y="1079728"/>
                  </a:lnTo>
                  <a:lnTo>
                    <a:pt x="406933" y="1035723"/>
                  </a:lnTo>
                  <a:lnTo>
                    <a:pt x="400862" y="991857"/>
                  </a:lnTo>
                  <a:lnTo>
                    <a:pt x="393954" y="948143"/>
                  </a:lnTo>
                  <a:lnTo>
                    <a:pt x="386207" y="904608"/>
                  </a:lnTo>
                  <a:lnTo>
                    <a:pt x="377659" y="861250"/>
                  </a:lnTo>
                  <a:lnTo>
                    <a:pt x="371436" y="862533"/>
                  </a:lnTo>
                  <a:lnTo>
                    <a:pt x="374383" y="876922"/>
                  </a:lnTo>
                  <a:lnTo>
                    <a:pt x="377228" y="891336"/>
                  </a:lnTo>
                  <a:lnTo>
                    <a:pt x="385216" y="934707"/>
                  </a:lnTo>
                  <a:lnTo>
                    <a:pt x="392379" y="978242"/>
                  </a:lnTo>
                  <a:lnTo>
                    <a:pt x="398716" y="1021930"/>
                  </a:lnTo>
                  <a:lnTo>
                    <a:pt x="404215" y="1065771"/>
                  </a:lnTo>
                  <a:lnTo>
                    <a:pt x="408889" y="1109751"/>
                  </a:lnTo>
                  <a:lnTo>
                    <a:pt x="412724" y="1153858"/>
                  </a:lnTo>
                  <a:lnTo>
                    <a:pt x="415632" y="1196911"/>
                  </a:lnTo>
                  <a:lnTo>
                    <a:pt x="386715" y="1196911"/>
                  </a:lnTo>
                  <a:lnTo>
                    <a:pt x="419544" y="1319326"/>
                  </a:lnTo>
                  <a:lnTo>
                    <a:pt x="419531" y="1316418"/>
                  </a:lnTo>
                  <a:lnTo>
                    <a:pt x="419379" y="1301546"/>
                  </a:lnTo>
                  <a:lnTo>
                    <a:pt x="419138" y="1286687"/>
                  </a:lnTo>
                  <a:lnTo>
                    <a:pt x="419150" y="1286814"/>
                  </a:lnTo>
                  <a:lnTo>
                    <a:pt x="419379" y="1301546"/>
                  </a:lnTo>
                  <a:lnTo>
                    <a:pt x="419531" y="1316418"/>
                  </a:lnTo>
                  <a:lnTo>
                    <a:pt x="419620" y="1319593"/>
                  </a:lnTo>
                  <a:lnTo>
                    <a:pt x="422757" y="1331302"/>
                  </a:lnTo>
                  <a:lnTo>
                    <a:pt x="425932" y="1331302"/>
                  </a:lnTo>
                  <a:lnTo>
                    <a:pt x="425894" y="1319593"/>
                  </a:lnTo>
                  <a:lnTo>
                    <a:pt x="458736" y="119689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4380000">
            <a:off x="5157736" y="6158264"/>
            <a:ext cx="518002" cy="2857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2250" spc="-25" dirty="0">
                <a:solidFill>
                  <a:srgbClr val="151616"/>
                </a:solidFill>
                <a:latin typeface="Arial"/>
                <a:cs typeface="Arial"/>
              </a:rPr>
              <a:t>35</a:t>
            </a:r>
            <a:endParaRPr sz="22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4380000">
            <a:off x="5467020" y="6387936"/>
            <a:ext cx="202369" cy="13335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60"/>
              </a:spcBef>
            </a:pPr>
            <a:r>
              <a:rPr sz="1050" spc="10" dirty="0">
                <a:solidFill>
                  <a:srgbClr val="151616"/>
                </a:solidFill>
                <a:latin typeface="Arial"/>
                <a:cs typeface="Arial"/>
              </a:rPr>
              <a:t>o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8" name="object 8"/>
          <p:cNvGrpSpPr>
            <a:grpSpLocks noGrp="1" noUngrp="1" noRot="1" noMove="1" noResize="1"/>
          </p:cNvGrpSpPr>
          <p:nvPr/>
        </p:nvGrpSpPr>
        <p:grpSpPr>
          <a:xfrm>
            <a:off x="3727274" y="7111796"/>
            <a:ext cx="2759710" cy="283210"/>
            <a:chOff x="3727274" y="7111796"/>
            <a:chExt cx="2759710" cy="283210"/>
          </a:xfrm>
        </p:grpSpPr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83325" y="7114971"/>
              <a:ext cx="0" cy="276860"/>
            </a:xfrm>
            <a:custGeom>
              <a:avLst/>
              <a:gdLst/>
              <a:ahLst/>
              <a:cxnLst/>
              <a:rect l="l" t="t" r="r" b="b"/>
              <a:pathLst>
                <a:path h="276859">
                  <a:moveTo>
                    <a:pt x="0" y="0"/>
                  </a:moveTo>
                  <a:lnTo>
                    <a:pt x="0" y="276335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72403" y="7271243"/>
              <a:ext cx="1010919" cy="69215"/>
            </a:xfrm>
            <a:custGeom>
              <a:avLst/>
              <a:gdLst/>
              <a:ahLst/>
              <a:cxnLst/>
              <a:rect l="l" t="t" r="r" b="b"/>
              <a:pathLst>
                <a:path w="1010920" h="69215">
                  <a:moveTo>
                    <a:pt x="882878" y="0"/>
                  </a:moveTo>
                  <a:lnTo>
                    <a:pt x="882878" y="33004"/>
                  </a:lnTo>
                  <a:lnTo>
                    <a:pt x="0" y="33004"/>
                  </a:lnTo>
                  <a:lnTo>
                    <a:pt x="0" y="35618"/>
                  </a:lnTo>
                  <a:lnTo>
                    <a:pt x="882878" y="35618"/>
                  </a:lnTo>
                  <a:lnTo>
                    <a:pt x="882878" y="68623"/>
                  </a:lnTo>
                  <a:lnTo>
                    <a:pt x="1010922" y="34311"/>
                  </a:lnTo>
                  <a:lnTo>
                    <a:pt x="88287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30449" y="7114971"/>
              <a:ext cx="0" cy="276860"/>
            </a:xfrm>
            <a:custGeom>
              <a:avLst/>
              <a:gdLst/>
              <a:ahLst/>
              <a:cxnLst/>
              <a:rect l="l" t="t" r="r" b="b"/>
              <a:pathLst>
                <a:path h="276859">
                  <a:moveTo>
                    <a:pt x="0" y="0"/>
                  </a:moveTo>
                  <a:lnTo>
                    <a:pt x="0" y="276335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30449" y="7271243"/>
              <a:ext cx="1022985" cy="69215"/>
            </a:xfrm>
            <a:custGeom>
              <a:avLst/>
              <a:gdLst/>
              <a:ahLst/>
              <a:cxnLst/>
              <a:rect l="l" t="t" r="r" b="b"/>
              <a:pathLst>
                <a:path w="1022985" h="69215">
                  <a:moveTo>
                    <a:pt x="128045" y="0"/>
                  </a:moveTo>
                  <a:lnTo>
                    <a:pt x="0" y="34311"/>
                  </a:lnTo>
                  <a:lnTo>
                    <a:pt x="128045" y="68623"/>
                  </a:lnTo>
                  <a:lnTo>
                    <a:pt x="128045" y="35618"/>
                  </a:lnTo>
                  <a:lnTo>
                    <a:pt x="1022838" y="35618"/>
                  </a:lnTo>
                  <a:lnTo>
                    <a:pt x="1022838" y="33004"/>
                  </a:lnTo>
                  <a:lnTo>
                    <a:pt x="128045" y="33004"/>
                  </a:lnTo>
                  <a:lnTo>
                    <a:pt x="12804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88476" y="7177907"/>
            <a:ext cx="429259" cy="2000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80mm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14" name="object 14"/>
          <p:cNvGrpSpPr>
            <a:grpSpLocks noGrp="1" noUngrp="1" noRot="1" noMove="1" noResize="1"/>
          </p:cNvGrpSpPr>
          <p:nvPr/>
        </p:nvGrpSpPr>
        <p:grpSpPr>
          <a:xfrm>
            <a:off x="357008" y="87379"/>
            <a:ext cx="10253345" cy="7094220"/>
            <a:chOff x="357008" y="87379"/>
            <a:chExt cx="10253345" cy="7094220"/>
          </a:xfrm>
        </p:grpSpPr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46378" y="4555248"/>
              <a:ext cx="0" cy="1888489"/>
            </a:xfrm>
            <a:custGeom>
              <a:avLst/>
              <a:gdLst/>
              <a:ahLst/>
              <a:cxnLst/>
              <a:rect l="l" t="t" r="r" b="b"/>
              <a:pathLst>
                <a:path h="1888489">
                  <a:moveTo>
                    <a:pt x="0" y="0"/>
                  </a:moveTo>
                  <a:lnTo>
                    <a:pt x="0" y="1517836"/>
                  </a:lnTo>
                </a:path>
                <a:path h="1888489">
                  <a:moveTo>
                    <a:pt x="0" y="1623736"/>
                  </a:moveTo>
                  <a:lnTo>
                    <a:pt x="0" y="1888463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45578" y="4215091"/>
              <a:ext cx="1905" cy="2961640"/>
            </a:xfrm>
            <a:custGeom>
              <a:avLst/>
              <a:gdLst/>
              <a:ahLst/>
              <a:cxnLst/>
              <a:rect l="l" t="t" r="r" b="b"/>
              <a:pathLst>
                <a:path w="1905" h="2961640">
                  <a:moveTo>
                    <a:pt x="1573" y="2961641"/>
                  </a:moveTo>
                  <a:lnTo>
                    <a:pt x="1573" y="2328368"/>
                  </a:lnTo>
                </a:path>
                <a:path w="1905" h="2961640">
                  <a:moveTo>
                    <a:pt x="0" y="253217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23641" y="664174"/>
              <a:ext cx="3582670" cy="3582670"/>
            </a:xfrm>
            <a:custGeom>
              <a:avLst/>
              <a:gdLst/>
              <a:ahLst/>
              <a:cxnLst/>
              <a:rect l="l" t="t" r="r" b="b"/>
              <a:pathLst>
                <a:path w="3582670" h="3582670">
                  <a:moveTo>
                    <a:pt x="3582215" y="0"/>
                  </a:moveTo>
                  <a:lnTo>
                    <a:pt x="0" y="3582212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93417" y="5270363"/>
              <a:ext cx="43180" cy="43180"/>
            </a:xfrm>
            <a:custGeom>
              <a:avLst/>
              <a:gdLst/>
              <a:ahLst/>
              <a:cxnLst/>
              <a:rect l="l" t="t" r="r" b="b"/>
              <a:pathLst>
                <a:path w="43179" h="43179">
                  <a:moveTo>
                    <a:pt x="21429" y="0"/>
                  </a:moveTo>
                  <a:lnTo>
                    <a:pt x="13088" y="1683"/>
                  </a:lnTo>
                  <a:lnTo>
                    <a:pt x="6276" y="6276"/>
                  </a:lnTo>
                  <a:lnTo>
                    <a:pt x="1683" y="13088"/>
                  </a:lnTo>
                  <a:lnTo>
                    <a:pt x="0" y="21431"/>
                  </a:lnTo>
                  <a:lnTo>
                    <a:pt x="1683" y="29773"/>
                  </a:lnTo>
                  <a:lnTo>
                    <a:pt x="6276" y="36584"/>
                  </a:lnTo>
                  <a:lnTo>
                    <a:pt x="13088" y="41177"/>
                  </a:lnTo>
                  <a:lnTo>
                    <a:pt x="21429" y="42861"/>
                  </a:lnTo>
                  <a:lnTo>
                    <a:pt x="29772" y="41177"/>
                  </a:lnTo>
                  <a:lnTo>
                    <a:pt x="36584" y="36584"/>
                  </a:lnTo>
                  <a:lnTo>
                    <a:pt x="41177" y="29773"/>
                  </a:lnTo>
                  <a:lnTo>
                    <a:pt x="42861" y="21431"/>
                  </a:lnTo>
                  <a:lnTo>
                    <a:pt x="41177" y="13088"/>
                  </a:lnTo>
                  <a:lnTo>
                    <a:pt x="36584" y="6276"/>
                  </a:lnTo>
                  <a:lnTo>
                    <a:pt x="29772" y="1683"/>
                  </a:lnTo>
                  <a:lnTo>
                    <a:pt x="21429" y="0"/>
                  </a:lnTo>
                  <a:close/>
                </a:path>
              </a:pathLst>
            </a:custGeom>
            <a:solidFill>
              <a:srgbClr val="AFDC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3358" y="5637718"/>
              <a:ext cx="2749550" cy="1422400"/>
            </a:xfrm>
            <a:custGeom>
              <a:avLst/>
              <a:gdLst/>
              <a:ahLst/>
              <a:cxnLst/>
              <a:rect l="l" t="t" r="r" b="b"/>
              <a:pathLst>
                <a:path w="2749550" h="1422400">
                  <a:moveTo>
                    <a:pt x="698501" y="0"/>
                  </a:moveTo>
                  <a:lnTo>
                    <a:pt x="0" y="1422398"/>
                  </a:lnTo>
                  <a:lnTo>
                    <a:pt x="2749551" y="1422398"/>
                  </a:lnTo>
                  <a:lnTo>
                    <a:pt x="2063751" y="1270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44524" y="1919225"/>
              <a:ext cx="0" cy="655955"/>
            </a:xfrm>
            <a:custGeom>
              <a:avLst/>
              <a:gdLst/>
              <a:ahLst/>
              <a:cxnLst/>
              <a:rect l="l" t="t" r="r" b="b"/>
              <a:pathLst>
                <a:path h="655955">
                  <a:moveTo>
                    <a:pt x="0" y="655534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10743" y="2261451"/>
              <a:ext cx="471805" cy="0"/>
            </a:xfrm>
            <a:custGeom>
              <a:avLst/>
              <a:gdLst/>
              <a:ahLst/>
              <a:cxnLst/>
              <a:rect l="l" t="t" r="r" b="b"/>
              <a:pathLst>
                <a:path w="471805">
                  <a:moveTo>
                    <a:pt x="0" y="0"/>
                  </a:moveTo>
                  <a:lnTo>
                    <a:pt x="471491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44524" y="629528"/>
              <a:ext cx="1270" cy="3523615"/>
            </a:xfrm>
            <a:custGeom>
              <a:avLst/>
              <a:gdLst/>
              <a:ahLst/>
              <a:cxnLst/>
              <a:rect l="l" t="t" r="r" b="b"/>
              <a:pathLst>
                <a:path w="1269" h="3523615">
                  <a:moveTo>
                    <a:pt x="579" y="854287"/>
                  </a:moveTo>
                  <a:lnTo>
                    <a:pt x="579" y="0"/>
                  </a:lnTo>
                </a:path>
                <a:path w="1269" h="3523615">
                  <a:moveTo>
                    <a:pt x="1054" y="1168350"/>
                  </a:moveTo>
                  <a:lnTo>
                    <a:pt x="1054" y="915134"/>
                  </a:lnTo>
                </a:path>
                <a:path w="1269" h="3523615">
                  <a:moveTo>
                    <a:pt x="1054" y="2289538"/>
                  </a:moveTo>
                  <a:lnTo>
                    <a:pt x="1054" y="2036321"/>
                  </a:lnTo>
                </a:path>
                <a:path w="1269" h="3523615">
                  <a:moveTo>
                    <a:pt x="0" y="3523010"/>
                  </a:moveTo>
                  <a:lnTo>
                    <a:pt x="0" y="2410884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25543" y="87379"/>
              <a:ext cx="6784975" cy="457200"/>
            </a:xfrm>
            <a:custGeom>
              <a:avLst/>
              <a:gdLst/>
              <a:ahLst/>
              <a:cxnLst/>
              <a:rect l="l" t="t" r="r" b="b"/>
              <a:pathLst>
                <a:path w="6784975" h="457200">
                  <a:moveTo>
                    <a:pt x="6784563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6784563" y="457200"/>
                  </a:lnTo>
                  <a:lnTo>
                    <a:pt x="6784563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88121" y="387927"/>
            <a:ext cx="343852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10"/>
              </a:spcBef>
              <a:tabLst>
                <a:tab pos="2254250" algn="l"/>
              </a:tabLst>
            </a:pPr>
            <a:r>
              <a:rPr sz="6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975" baseline="8547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975" spc="52" baseline="8547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75" baseline="8547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975" spc="52" baseline="8547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75" spc="-30" baseline="8547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975" baseline="8547">
              <a:latin typeface="Arial"/>
              <a:cs typeface="Arial"/>
            </a:endParaRPr>
          </a:p>
        </p:txBody>
      </p: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80118" y="375232"/>
            <a:ext cx="58737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5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20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endParaRPr sz="65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6353107" y="94280"/>
            <a:ext cx="1994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CONIC</a:t>
            </a:r>
            <a:r>
              <a:rPr spc="-65" dirty="0"/>
              <a:t> </a:t>
            </a:r>
            <a:r>
              <a:rPr spc="-10" dirty="0"/>
              <a:t>SECTIONS</a:t>
            </a:r>
          </a:p>
        </p:txBody>
      </p:sp>
      <p:grpSp>
        <p:nvGrpSpPr>
          <p:cNvPr id="27" name="object 27"/>
          <p:cNvGrpSpPr>
            <a:grpSpLocks noGrp="1" noUngrp="1" noRot="1" noMove="1" noResize="1"/>
          </p:cNvGrpSpPr>
          <p:nvPr/>
        </p:nvGrpSpPr>
        <p:grpSpPr>
          <a:xfrm>
            <a:off x="8419679" y="5460055"/>
            <a:ext cx="1153795" cy="937260"/>
            <a:chOff x="8419679" y="5460055"/>
            <a:chExt cx="1153795" cy="937260"/>
          </a:xfrm>
        </p:grpSpPr>
        <p:pic>
          <p:nvPicPr>
            <p:cNvPr id="28" name="object 2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419679" y="5573817"/>
              <a:ext cx="1153386" cy="823371"/>
            </a:xfrm>
            <a:prstGeom prst="rect">
              <a:avLst/>
            </a:prstGeom>
          </p:spPr>
        </p:pic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06439" y="5460055"/>
              <a:ext cx="732155" cy="574675"/>
            </a:xfrm>
            <a:custGeom>
              <a:avLst/>
              <a:gdLst/>
              <a:ahLst/>
              <a:cxnLst/>
              <a:rect l="l" t="t" r="r" b="b"/>
              <a:pathLst>
                <a:path w="732154" h="574675">
                  <a:moveTo>
                    <a:pt x="435660" y="0"/>
                  </a:moveTo>
                  <a:lnTo>
                    <a:pt x="384003" y="2775"/>
                  </a:lnTo>
                  <a:lnTo>
                    <a:pt x="331090" y="11530"/>
                  </a:lnTo>
                  <a:lnTo>
                    <a:pt x="277608" y="26481"/>
                  </a:lnTo>
                  <a:lnTo>
                    <a:pt x="226040" y="47089"/>
                  </a:lnTo>
                  <a:lnTo>
                    <a:pt x="178688" y="72274"/>
                  </a:lnTo>
                  <a:lnTo>
                    <a:pt x="135966" y="101446"/>
                  </a:lnTo>
                  <a:lnTo>
                    <a:pt x="98287" y="134016"/>
                  </a:lnTo>
                  <a:lnTo>
                    <a:pt x="66065" y="169393"/>
                  </a:lnTo>
                  <a:lnTo>
                    <a:pt x="39711" y="206989"/>
                  </a:lnTo>
                  <a:lnTo>
                    <a:pt x="19640" y="246214"/>
                  </a:lnTo>
                  <a:lnTo>
                    <a:pt x="6265" y="286479"/>
                  </a:lnTo>
                  <a:lnTo>
                    <a:pt x="0" y="327193"/>
                  </a:lnTo>
                  <a:lnTo>
                    <a:pt x="1256" y="367768"/>
                  </a:lnTo>
                  <a:lnTo>
                    <a:pt x="10448" y="407613"/>
                  </a:lnTo>
                  <a:lnTo>
                    <a:pt x="27348" y="444850"/>
                  </a:lnTo>
                  <a:lnTo>
                    <a:pt x="50995" y="477845"/>
                  </a:lnTo>
                  <a:lnTo>
                    <a:pt x="80703" y="506383"/>
                  </a:lnTo>
                  <a:lnTo>
                    <a:pt x="115784" y="530244"/>
                  </a:lnTo>
                  <a:lnTo>
                    <a:pt x="155554" y="549213"/>
                  </a:lnTo>
                  <a:lnTo>
                    <a:pt x="199325" y="563072"/>
                  </a:lnTo>
                  <a:lnTo>
                    <a:pt x="246410" y="571603"/>
                  </a:lnTo>
                  <a:lnTo>
                    <a:pt x="296125" y="574589"/>
                  </a:lnTo>
                  <a:lnTo>
                    <a:pt x="347782" y="571814"/>
                  </a:lnTo>
                  <a:lnTo>
                    <a:pt x="400695" y="563059"/>
                  </a:lnTo>
                  <a:lnTo>
                    <a:pt x="454177" y="548107"/>
                  </a:lnTo>
                  <a:lnTo>
                    <a:pt x="505745" y="527500"/>
                  </a:lnTo>
                  <a:lnTo>
                    <a:pt x="553097" y="502315"/>
                  </a:lnTo>
                  <a:lnTo>
                    <a:pt x="595819" y="473144"/>
                  </a:lnTo>
                  <a:lnTo>
                    <a:pt x="633498" y="440575"/>
                  </a:lnTo>
                  <a:lnTo>
                    <a:pt x="665720" y="405198"/>
                  </a:lnTo>
                  <a:lnTo>
                    <a:pt x="692074" y="367602"/>
                  </a:lnTo>
                  <a:lnTo>
                    <a:pt x="712145" y="328377"/>
                  </a:lnTo>
                  <a:lnTo>
                    <a:pt x="725520" y="288113"/>
                  </a:lnTo>
                  <a:lnTo>
                    <a:pt x="731785" y="247399"/>
                  </a:lnTo>
                  <a:lnTo>
                    <a:pt x="730529" y="206824"/>
                  </a:lnTo>
                  <a:lnTo>
                    <a:pt x="721337" y="166979"/>
                  </a:lnTo>
                  <a:lnTo>
                    <a:pt x="704437" y="129742"/>
                  </a:lnTo>
                  <a:lnTo>
                    <a:pt x="680790" y="96746"/>
                  </a:lnTo>
                  <a:lnTo>
                    <a:pt x="651082" y="68209"/>
                  </a:lnTo>
                  <a:lnTo>
                    <a:pt x="616001" y="44347"/>
                  </a:lnTo>
                  <a:lnTo>
                    <a:pt x="576231" y="25377"/>
                  </a:lnTo>
                  <a:lnTo>
                    <a:pt x="532460" y="11518"/>
                  </a:lnTo>
                  <a:lnTo>
                    <a:pt x="485375" y="2986"/>
                  </a:lnTo>
                  <a:lnTo>
                    <a:pt x="435660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47887" y="2990065"/>
            <a:ext cx="1845945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71755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PLANE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INTERSECTING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CIRCULAR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CONE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1" name="object 31"/>
          <p:cNvGrpSpPr>
            <a:grpSpLocks noGrp="1" noUngrp="1" noRot="1" noMove="1" noResize="1"/>
          </p:cNvGrpSpPr>
          <p:nvPr/>
        </p:nvGrpSpPr>
        <p:grpSpPr>
          <a:xfrm>
            <a:off x="8307540" y="3356445"/>
            <a:ext cx="1322070" cy="2924810"/>
            <a:chOff x="8307540" y="3356445"/>
            <a:chExt cx="1322070" cy="2924810"/>
          </a:xfrm>
        </p:grpSpPr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07540" y="5269355"/>
              <a:ext cx="1317625" cy="1012190"/>
            </a:xfrm>
            <a:custGeom>
              <a:avLst/>
              <a:gdLst/>
              <a:ahLst/>
              <a:cxnLst/>
              <a:rect l="l" t="t" r="r" b="b"/>
              <a:pathLst>
                <a:path w="1317625" h="1012189">
                  <a:moveTo>
                    <a:pt x="973223" y="0"/>
                  </a:moveTo>
                  <a:lnTo>
                    <a:pt x="0" y="507668"/>
                  </a:lnTo>
                  <a:lnTo>
                    <a:pt x="313491" y="1011826"/>
                  </a:lnTo>
                  <a:lnTo>
                    <a:pt x="1317124" y="449183"/>
                  </a:lnTo>
                  <a:lnTo>
                    <a:pt x="973223" y="0"/>
                  </a:lnTo>
                  <a:close/>
                </a:path>
              </a:pathLst>
            </a:custGeom>
            <a:solidFill>
              <a:srgbClr val="DE8386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08430" y="4913708"/>
              <a:ext cx="727710" cy="1120140"/>
            </a:xfrm>
            <a:custGeom>
              <a:avLst/>
              <a:gdLst/>
              <a:ahLst/>
              <a:cxnLst/>
              <a:rect l="l" t="t" r="r" b="b"/>
              <a:pathLst>
                <a:path w="727709" h="1120139">
                  <a:moveTo>
                    <a:pt x="390608" y="0"/>
                  </a:moveTo>
                  <a:lnTo>
                    <a:pt x="27832" y="769719"/>
                  </a:lnTo>
                  <a:lnTo>
                    <a:pt x="10414" y="816233"/>
                  </a:lnTo>
                  <a:lnTo>
                    <a:pt x="1303" y="860356"/>
                  </a:lnTo>
                  <a:lnTo>
                    <a:pt x="0" y="901850"/>
                  </a:lnTo>
                  <a:lnTo>
                    <a:pt x="6002" y="940476"/>
                  </a:lnTo>
                  <a:lnTo>
                    <a:pt x="37929" y="1008166"/>
                  </a:lnTo>
                  <a:lnTo>
                    <a:pt x="93083" y="1061513"/>
                  </a:lnTo>
                  <a:lnTo>
                    <a:pt x="128120" y="1082211"/>
                  </a:lnTo>
                  <a:lnTo>
                    <a:pt x="167464" y="1098606"/>
                  </a:lnTo>
                  <a:lnTo>
                    <a:pt x="210615" y="1110459"/>
                  </a:lnTo>
                  <a:lnTo>
                    <a:pt x="257072" y="1117531"/>
                  </a:lnTo>
                  <a:lnTo>
                    <a:pt x="306335" y="1119584"/>
                  </a:lnTo>
                  <a:lnTo>
                    <a:pt x="357905" y="1116378"/>
                  </a:lnTo>
                  <a:lnTo>
                    <a:pt x="407113" y="1108091"/>
                  </a:lnTo>
                  <a:lnTo>
                    <a:pt x="454735" y="1094333"/>
                  </a:lnTo>
                  <a:lnTo>
                    <a:pt x="500243" y="1075626"/>
                  </a:lnTo>
                  <a:lnTo>
                    <a:pt x="543106" y="1052490"/>
                  </a:lnTo>
                  <a:lnTo>
                    <a:pt x="582795" y="1025445"/>
                  </a:lnTo>
                  <a:lnTo>
                    <a:pt x="618779" y="995012"/>
                  </a:lnTo>
                  <a:lnTo>
                    <a:pt x="650529" y="961712"/>
                  </a:lnTo>
                  <a:lnTo>
                    <a:pt x="677514" y="926064"/>
                  </a:lnTo>
                  <a:lnTo>
                    <a:pt x="699204" y="888591"/>
                  </a:lnTo>
                  <a:lnTo>
                    <a:pt x="715070" y="849812"/>
                  </a:lnTo>
                  <a:lnTo>
                    <a:pt x="724582" y="810247"/>
                  </a:lnTo>
                  <a:lnTo>
                    <a:pt x="727209" y="770418"/>
                  </a:lnTo>
                  <a:lnTo>
                    <a:pt x="722422" y="730845"/>
                  </a:lnTo>
                  <a:lnTo>
                    <a:pt x="709690" y="692049"/>
                  </a:lnTo>
                  <a:lnTo>
                    <a:pt x="390608" y="0"/>
                  </a:lnTo>
                  <a:close/>
                </a:path>
              </a:pathLst>
            </a:custGeom>
            <a:solidFill>
              <a:srgbClr val="D9D9DA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08430" y="4913708"/>
              <a:ext cx="727710" cy="1120140"/>
            </a:xfrm>
            <a:custGeom>
              <a:avLst/>
              <a:gdLst/>
              <a:ahLst/>
              <a:cxnLst/>
              <a:rect l="l" t="t" r="r" b="b"/>
              <a:pathLst>
                <a:path w="727709" h="1120139">
                  <a:moveTo>
                    <a:pt x="27832" y="769719"/>
                  </a:moveTo>
                  <a:lnTo>
                    <a:pt x="390608" y="0"/>
                  </a:lnTo>
                  <a:lnTo>
                    <a:pt x="411880" y="46136"/>
                  </a:lnTo>
                  <a:lnTo>
                    <a:pt x="433152" y="92273"/>
                  </a:lnTo>
                  <a:lnTo>
                    <a:pt x="454424" y="138410"/>
                  </a:lnTo>
                  <a:lnTo>
                    <a:pt x="475697" y="184546"/>
                  </a:lnTo>
                  <a:lnTo>
                    <a:pt x="496969" y="230683"/>
                  </a:lnTo>
                  <a:lnTo>
                    <a:pt x="518241" y="276819"/>
                  </a:lnTo>
                  <a:lnTo>
                    <a:pt x="539513" y="322956"/>
                  </a:lnTo>
                  <a:lnTo>
                    <a:pt x="560785" y="369093"/>
                  </a:lnTo>
                  <a:lnTo>
                    <a:pt x="582057" y="415229"/>
                  </a:lnTo>
                  <a:lnTo>
                    <a:pt x="603329" y="461366"/>
                  </a:lnTo>
                  <a:lnTo>
                    <a:pt x="624601" y="507502"/>
                  </a:lnTo>
                  <a:lnTo>
                    <a:pt x="645873" y="553639"/>
                  </a:lnTo>
                  <a:lnTo>
                    <a:pt x="667146" y="599776"/>
                  </a:lnTo>
                  <a:lnTo>
                    <a:pt x="688418" y="645912"/>
                  </a:lnTo>
                  <a:lnTo>
                    <a:pt x="709690" y="692049"/>
                  </a:lnTo>
                  <a:lnTo>
                    <a:pt x="722422" y="730845"/>
                  </a:lnTo>
                  <a:lnTo>
                    <a:pt x="727209" y="770418"/>
                  </a:lnTo>
                  <a:lnTo>
                    <a:pt x="724582" y="810247"/>
                  </a:lnTo>
                  <a:lnTo>
                    <a:pt x="715070" y="849812"/>
                  </a:lnTo>
                  <a:lnTo>
                    <a:pt x="699204" y="888591"/>
                  </a:lnTo>
                  <a:lnTo>
                    <a:pt x="677514" y="926064"/>
                  </a:lnTo>
                  <a:lnTo>
                    <a:pt x="650529" y="961712"/>
                  </a:lnTo>
                  <a:lnTo>
                    <a:pt x="618779" y="995012"/>
                  </a:lnTo>
                  <a:lnTo>
                    <a:pt x="582795" y="1025445"/>
                  </a:lnTo>
                  <a:lnTo>
                    <a:pt x="543106" y="1052490"/>
                  </a:lnTo>
                  <a:lnTo>
                    <a:pt x="500243" y="1075626"/>
                  </a:lnTo>
                  <a:lnTo>
                    <a:pt x="454735" y="1094333"/>
                  </a:lnTo>
                  <a:lnTo>
                    <a:pt x="407113" y="1108091"/>
                  </a:lnTo>
                  <a:lnTo>
                    <a:pt x="357905" y="1116378"/>
                  </a:lnTo>
                  <a:lnTo>
                    <a:pt x="306335" y="1119584"/>
                  </a:lnTo>
                  <a:lnTo>
                    <a:pt x="257072" y="1117531"/>
                  </a:lnTo>
                  <a:lnTo>
                    <a:pt x="210615" y="1110459"/>
                  </a:lnTo>
                  <a:lnTo>
                    <a:pt x="167464" y="1098606"/>
                  </a:lnTo>
                  <a:lnTo>
                    <a:pt x="128120" y="1082211"/>
                  </a:lnTo>
                  <a:lnTo>
                    <a:pt x="93083" y="1061513"/>
                  </a:lnTo>
                  <a:lnTo>
                    <a:pt x="62853" y="1036752"/>
                  </a:lnTo>
                  <a:lnTo>
                    <a:pt x="18812" y="975994"/>
                  </a:lnTo>
                  <a:lnTo>
                    <a:pt x="0" y="901850"/>
                  </a:lnTo>
                  <a:lnTo>
                    <a:pt x="1303" y="860356"/>
                  </a:lnTo>
                  <a:lnTo>
                    <a:pt x="10414" y="816233"/>
                  </a:lnTo>
                  <a:lnTo>
                    <a:pt x="27832" y="769719"/>
                  </a:lnTo>
                  <a:close/>
                </a:path>
              </a:pathLst>
            </a:custGeom>
            <a:ln w="1904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424626" y="4016554"/>
              <a:ext cx="1153386" cy="823372"/>
            </a:xfrm>
            <a:prstGeom prst="rect">
              <a:avLst/>
            </a:prstGeom>
          </p:spPr>
        </p:pic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11386" y="3902792"/>
              <a:ext cx="732155" cy="574675"/>
            </a:xfrm>
            <a:custGeom>
              <a:avLst/>
              <a:gdLst/>
              <a:ahLst/>
              <a:cxnLst/>
              <a:rect l="l" t="t" r="r" b="b"/>
              <a:pathLst>
                <a:path w="732154" h="574675">
                  <a:moveTo>
                    <a:pt x="435660" y="0"/>
                  </a:moveTo>
                  <a:lnTo>
                    <a:pt x="384003" y="2775"/>
                  </a:lnTo>
                  <a:lnTo>
                    <a:pt x="331090" y="11530"/>
                  </a:lnTo>
                  <a:lnTo>
                    <a:pt x="277608" y="26481"/>
                  </a:lnTo>
                  <a:lnTo>
                    <a:pt x="226040" y="47089"/>
                  </a:lnTo>
                  <a:lnTo>
                    <a:pt x="178688" y="72274"/>
                  </a:lnTo>
                  <a:lnTo>
                    <a:pt x="135966" y="101446"/>
                  </a:lnTo>
                  <a:lnTo>
                    <a:pt x="98287" y="134015"/>
                  </a:lnTo>
                  <a:lnTo>
                    <a:pt x="66065" y="169393"/>
                  </a:lnTo>
                  <a:lnTo>
                    <a:pt x="39711" y="206989"/>
                  </a:lnTo>
                  <a:lnTo>
                    <a:pt x="19640" y="246214"/>
                  </a:lnTo>
                  <a:lnTo>
                    <a:pt x="6265" y="286478"/>
                  </a:lnTo>
                  <a:lnTo>
                    <a:pt x="0" y="327193"/>
                  </a:lnTo>
                  <a:lnTo>
                    <a:pt x="1256" y="367768"/>
                  </a:lnTo>
                  <a:lnTo>
                    <a:pt x="10448" y="407613"/>
                  </a:lnTo>
                  <a:lnTo>
                    <a:pt x="27348" y="444849"/>
                  </a:lnTo>
                  <a:lnTo>
                    <a:pt x="50995" y="477845"/>
                  </a:lnTo>
                  <a:lnTo>
                    <a:pt x="80703" y="506382"/>
                  </a:lnTo>
                  <a:lnTo>
                    <a:pt x="115784" y="530243"/>
                  </a:lnTo>
                  <a:lnTo>
                    <a:pt x="155554" y="549212"/>
                  </a:lnTo>
                  <a:lnTo>
                    <a:pt x="199325" y="563071"/>
                  </a:lnTo>
                  <a:lnTo>
                    <a:pt x="246411" y="571602"/>
                  </a:lnTo>
                  <a:lnTo>
                    <a:pt x="296126" y="574588"/>
                  </a:lnTo>
                  <a:lnTo>
                    <a:pt x="347783" y="571812"/>
                  </a:lnTo>
                  <a:lnTo>
                    <a:pt x="400695" y="563057"/>
                  </a:lnTo>
                  <a:lnTo>
                    <a:pt x="454177" y="548106"/>
                  </a:lnTo>
                  <a:lnTo>
                    <a:pt x="505745" y="527499"/>
                  </a:lnTo>
                  <a:lnTo>
                    <a:pt x="553097" y="502315"/>
                  </a:lnTo>
                  <a:lnTo>
                    <a:pt x="595819" y="473144"/>
                  </a:lnTo>
                  <a:lnTo>
                    <a:pt x="633498" y="440575"/>
                  </a:lnTo>
                  <a:lnTo>
                    <a:pt x="665720" y="405197"/>
                  </a:lnTo>
                  <a:lnTo>
                    <a:pt x="692074" y="367602"/>
                  </a:lnTo>
                  <a:lnTo>
                    <a:pt x="712145" y="328377"/>
                  </a:lnTo>
                  <a:lnTo>
                    <a:pt x="725520" y="288112"/>
                  </a:lnTo>
                  <a:lnTo>
                    <a:pt x="731785" y="247398"/>
                  </a:lnTo>
                  <a:lnTo>
                    <a:pt x="730529" y="206823"/>
                  </a:lnTo>
                  <a:lnTo>
                    <a:pt x="721337" y="166977"/>
                  </a:lnTo>
                  <a:lnTo>
                    <a:pt x="704437" y="129741"/>
                  </a:lnTo>
                  <a:lnTo>
                    <a:pt x="680790" y="96746"/>
                  </a:lnTo>
                  <a:lnTo>
                    <a:pt x="651082" y="68208"/>
                  </a:lnTo>
                  <a:lnTo>
                    <a:pt x="616001" y="44346"/>
                  </a:lnTo>
                  <a:lnTo>
                    <a:pt x="576231" y="25377"/>
                  </a:lnTo>
                  <a:lnTo>
                    <a:pt x="532460" y="11518"/>
                  </a:lnTo>
                  <a:lnTo>
                    <a:pt x="485375" y="2986"/>
                  </a:lnTo>
                  <a:lnTo>
                    <a:pt x="435660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12486" y="3712092"/>
              <a:ext cx="1317625" cy="1012190"/>
            </a:xfrm>
            <a:custGeom>
              <a:avLst/>
              <a:gdLst/>
              <a:ahLst/>
              <a:cxnLst/>
              <a:rect l="l" t="t" r="r" b="b"/>
              <a:pathLst>
                <a:path w="1317625" h="1012189">
                  <a:moveTo>
                    <a:pt x="973223" y="0"/>
                  </a:moveTo>
                  <a:lnTo>
                    <a:pt x="0" y="507668"/>
                  </a:lnTo>
                  <a:lnTo>
                    <a:pt x="313491" y="1011826"/>
                  </a:lnTo>
                  <a:lnTo>
                    <a:pt x="1317124" y="449182"/>
                  </a:lnTo>
                  <a:lnTo>
                    <a:pt x="973223" y="0"/>
                  </a:lnTo>
                  <a:close/>
                </a:path>
              </a:pathLst>
            </a:custGeom>
            <a:solidFill>
              <a:srgbClr val="DE8386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613377" y="3356445"/>
              <a:ext cx="727209" cy="1119583"/>
            </a:xfrm>
            <a:prstGeom prst="rect">
              <a:avLst/>
            </a:prstGeom>
          </p:spPr>
        </p:pic>
      </p:grp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658455" y="4384052"/>
            <a:ext cx="675005" cy="32004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53670" marR="5080" indent="-141605">
              <a:lnSpc>
                <a:spcPts val="1120"/>
              </a:lnSpc>
              <a:spcBef>
                <a:spcPts val="200"/>
              </a:spcBef>
            </a:pP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CIRCULAR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CONE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10314" y="3730001"/>
            <a:ext cx="970915" cy="32004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276860" marR="5080" indent="-264795">
              <a:lnSpc>
                <a:spcPts val="1120"/>
              </a:lnSpc>
              <a:spcBef>
                <a:spcPts val="204"/>
              </a:spcBef>
            </a:pP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INTERSECTING PLANE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41" name="object 41"/>
          <p:cNvGrpSpPr>
            <a:grpSpLocks noGrp="1" noUngrp="1" noRot="1" noMove="1" noResize="1"/>
          </p:cNvGrpSpPr>
          <p:nvPr/>
        </p:nvGrpSpPr>
        <p:grpSpPr>
          <a:xfrm>
            <a:off x="9479217" y="3887084"/>
            <a:ext cx="294005" cy="720090"/>
            <a:chOff x="9479217" y="3887084"/>
            <a:chExt cx="294005" cy="720090"/>
          </a:xfrm>
        </p:grpSpPr>
        <p:sp>
          <p:nvSpPr>
            <p:cNvPr id="42" name="object 4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79217" y="3887084"/>
              <a:ext cx="263525" cy="71120"/>
            </a:xfrm>
            <a:custGeom>
              <a:avLst/>
              <a:gdLst/>
              <a:ahLst/>
              <a:cxnLst/>
              <a:rect l="l" t="t" r="r" b="b"/>
              <a:pathLst>
                <a:path w="263525" h="71120">
                  <a:moveTo>
                    <a:pt x="67946" y="0"/>
                  </a:moveTo>
                  <a:lnTo>
                    <a:pt x="0" y="69916"/>
                  </a:lnTo>
                  <a:lnTo>
                    <a:pt x="97487" y="70902"/>
                  </a:lnTo>
                  <a:lnTo>
                    <a:pt x="95493" y="69131"/>
                  </a:lnTo>
                  <a:lnTo>
                    <a:pt x="93563" y="67335"/>
                  </a:lnTo>
                  <a:lnTo>
                    <a:pt x="83437" y="55919"/>
                  </a:lnTo>
                  <a:lnTo>
                    <a:pt x="42955" y="55919"/>
                  </a:lnTo>
                  <a:lnTo>
                    <a:pt x="40182" y="49273"/>
                  </a:lnTo>
                  <a:lnTo>
                    <a:pt x="72557" y="35784"/>
                  </a:lnTo>
                  <a:lnTo>
                    <a:pt x="72147" y="34654"/>
                  </a:lnTo>
                  <a:lnTo>
                    <a:pt x="67762" y="10476"/>
                  </a:lnTo>
                  <a:lnTo>
                    <a:pt x="67798" y="2664"/>
                  </a:lnTo>
                  <a:lnTo>
                    <a:pt x="67946" y="0"/>
                  </a:lnTo>
                  <a:close/>
                </a:path>
                <a:path w="263525" h="71120">
                  <a:moveTo>
                    <a:pt x="72557" y="35784"/>
                  </a:moveTo>
                  <a:lnTo>
                    <a:pt x="40182" y="49273"/>
                  </a:lnTo>
                  <a:lnTo>
                    <a:pt x="42955" y="55919"/>
                  </a:lnTo>
                  <a:lnTo>
                    <a:pt x="75326" y="42431"/>
                  </a:lnTo>
                  <a:lnTo>
                    <a:pt x="74811" y="41342"/>
                  </a:lnTo>
                  <a:lnTo>
                    <a:pt x="73854" y="39143"/>
                  </a:lnTo>
                  <a:lnTo>
                    <a:pt x="72967" y="36915"/>
                  </a:lnTo>
                  <a:lnTo>
                    <a:pt x="72557" y="35784"/>
                  </a:lnTo>
                  <a:close/>
                </a:path>
                <a:path w="263525" h="71120">
                  <a:moveTo>
                    <a:pt x="75326" y="42431"/>
                  </a:moveTo>
                  <a:lnTo>
                    <a:pt x="42955" y="55919"/>
                  </a:lnTo>
                  <a:lnTo>
                    <a:pt x="83437" y="55919"/>
                  </a:lnTo>
                  <a:lnTo>
                    <a:pt x="82015" y="53947"/>
                  </a:lnTo>
                  <a:lnTo>
                    <a:pt x="80639" y="51920"/>
                  </a:lnTo>
                  <a:lnTo>
                    <a:pt x="79336" y="49860"/>
                  </a:lnTo>
                  <a:lnTo>
                    <a:pt x="78102" y="47776"/>
                  </a:lnTo>
                  <a:lnTo>
                    <a:pt x="76935" y="45659"/>
                  </a:lnTo>
                  <a:lnTo>
                    <a:pt x="75840" y="43517"/>
                  </a:lnTo>
                  <a:lnTo>
                    <a:pt x="75326" y="42431"/>
                  </a:lnTo>
                  <a:close/>
                </a:path>
                <a:path w="263525" h="71120">
                  <a:moveTo>
                    <a:pt x="112914" y="18968"/>
                  </a:moveTo>
                  <a:lnTo>
                    <a:pt x="72557" y="35784"/>
                  </a:lnTo>
                  <a:lnTo>
                    <a:pt x="72967" y="36915"/>
                  </a:lnTo>
                  <a:lnTo>
                    <a:pt x="73854" y="39143"/>
                  </a:lnTo>
                  <a:lnTo>
                    <a:pt x="74811" y="41342"/>
                  </a:lnTo>
                  <a:lnTo>
                    <a:pt x="75326" y="42431"/>
                  </a:lnTo>
                  <a:lnTo>
                    <a:pt x="115021" y="25891"/>
                  </a:lnTo>
                  <a:lnTo>
                    <a:pt x="114300" y="25891"/>
                  </a:lnTo>
                  <a:lnTo>
                    <a:pt x="112914" y="18968"/>
                  </a:lnTo>
                  <a:close/>
                </a:path>
                <a:path w="263525" h="71120">
                  <a:moveTo>
                    <a:pt x="112914" y="18968"/>
                  </a:moveTo>
                  <a:lnTo>
                    <a:pt x="114300" y="25891"/>
                  </a:lnTo>
                  <a:lnTo>
                    <a:pt x="115021" y="25891"/>
                  </a:lnTo>
                  <a:lnTo>
                    <a:pt x="115685" y="25614"/>
                  </a:lnTo>
                  <a:lnTo>
                    <a:pt x="112914" y="18968"/>
                  </a:lnTo>
                  <a:close/>
                </a:path>
                <a:path w="263525" h="71120">
                  <a:moveTo>
                    <a:pt x="263527" y="18691"/>
                  </a:moveTo>
                  <a:lnTo>
                    <a:pt x="114300" y="18691"/>
                  </a:lnTo>
                  <a:lnTo>
                    <a:pt x="112914" y="18968"/>
                  </a:lnTo>
                  <a:lnTo>
                    <a:pt x="115685" y="25614"/>
                  </a:lnTo>
                  <a:lnTo>
                    <a:pt x="115021" y="25891"/>
                  </a:lnTo>
                  <a:lnTo>
                    <a:pt x="263527" y="25891"/>
                  </a:lnTo>
                  <a:lnTo>
                    <a:pt x="263527" y="18691"/>
                  </a:lnTo>
                  <a:close/>
                </a:path>
                <a:path w="263525" h="71120">
                  <a:moveTo>
                    <a:pt x="114300" y="18691"/>
                  </a:moveTo>
                  <a:lnTo>
                    <a:pt x="113579" y="18691"/>
                  </a:lnTo>
                  <a:lnTo>
                    <a:pt x="112914" y="18968"/>
                  </a:lnTo>
                  <a:lnTo>
                    <a:pt x="114300" y="1869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537941" y="4529775"/>
              <a:ext cx="234950" cy="76809"/>
            </a:xfrm>
            <a:prstGeom prst="rect">
              <a:avLst/>
            </a:prstGeom>
          </p:spPr>
        </p:pic>
      </p:grp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510314" y="5290410"/>
            <a:ext cx="970915" cy="152463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 algn="ctr">
              <a:lnSpc>
                <a:spcPts val="1120"/>
              </a:lnSpc>
              <a:spcBef>
                <a:spcPts val="200"/>
              </a:spcBef>
            </a:pP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INTERSECTING PLANE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Arial"/>
              <a:cs typeface="Arial"/>
            </a:endParaRPr>
          </a:p>
          <a:p>
            <a:pPr marL="160655" marR="153035" algn="ctr">
              <a:lnSpc>
                <a:spcPts val="1120"/>
              </a:lnSpc>
              <a:spcBef>
                <a:spcPts val="5"/>
              </a:spcBef>
            </a:pP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CIRCULAR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CONE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>
              <a:latin typeface="Arial"/>
              <a:cs typeface="Arial"/>
            </a:endParaRPr>
          </a:p>
          <a:p>
            <a:pPr marL="95250" marR="189865" indent="92710">
              <a:lnSpc>
                <a:spcPts val="1340"/>
              </a:lnSpc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CONIC SECTION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5" name="object 45"/>
          <p:cNvGrpSpPr>
            <a:grpSpLocks noGrp="1" noUngrp="1" noRot="1" noMove="1" noResize="1"/>
          </p:cNvGrpSpPr>
          <p:nvPr/>
        </p:nvGrpSpPr>
        <p:grpSpPr>
          <a:xfrm>
            <a:off x="8375713" y="5447494"/>
            <a:ext cx="1397635" cy="2005964"/>
            <a:chOff x="8375713" y="5447494"/>
            <a:chExt cx="1397635" cy="2005964"/>
          </a:xfrm>
        </p:grpSpPr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79217" y="5447494"/>
              <a:ext cx="263525" cy="71120"/>
            </a:xfrm>
            <a:custGeom>
              <a:avLst/>
              <a:gdLst/>
              <a:ahLst/>
              <a:cxnLst/>
              <a:rect l="l" t="t" r="r" b="b"/>
              <a:pathLst>
                <a:path w="263525" h="71120">
                  <a:moveTo>
                    <a:pt x="67946" y="0"/>
                  </a:moveTo>
                  <a:lnTo>
                    <a:pt x="0" y="69916"/>
                  </a:lnTo>
                  <a:lnTo>
                    <a:pt x="97487" y="70901"/>
                  </a:lnTo>
                  <a:lnTo>
                    <a:pt x="95493" y="69131"/>
                  </a:lnTo>
                  <a:lnTo>
                    <a:pt x="93563" y="67334"/>
                  </a:lnTo>
                  <a:lnTo>
                    <a:pt x="83438" y="55919"/>
                  </a:lnTo>
                  <a:lnTo>
                    <a:pt x="42955" y="55919"/>
                  </a:lnTo>
                  <a:lnTo>
                    <a:pt x="40182" y="49273"/>
                  </a:lnTo>
                  <a:lnTo>
                    <a:pt x="72557" y="35784"/>
                  </a:lnTo>
                  <a:lnTo>
                    <a:pt x="72147" y="34653"/>
                  </a:lnTo>
                  <a:lnTo>
                    <a:pt x="67762" y="10476"/>
                  </a:lnTo>
                  <a:lnTo>
                    <a:pt x="67798" y="2664"/>
                  </a:lnTo>
                  <a:lnTo>
                    <a:pt x="67946" y="0"/>
                  </a:lnTo>
                  <a:close/>
                </a:path>
                <a:path w="263525" h="71120">
                  <a:moveTo>
                    <a:pt x="72557" y="35784"/>
                  </a:moveTo>
                  <a:lnTo>
                    <a:pt x="40182" y="49273"/>
                  </a:lnTo>
                  <a:lnTo>
                    <a:pt x="42955" y="55919"/>
                  </a:lnTo>
                  <a:lnTo>
                    <a:pt x="75326" y="42430"/>
                  </a:lnTo>
                  <a:lnTo>
                    <a:pt x="74811" y="41342"/>
                  </a:lnTo>
                  <a:lnTo>
                    <a:pt x="73854" y="39142"/>
                  </a:lnTo>
                  <a:lnTo>
                    <a:pt x="72967" y="36915"/>
                  </a:lnTo>
                  <a:lnTo>
                    <a:pt x="72557" y="35784"/>
                  </a:lnTo>
                  <a:close/>
                </a:path>
                <a:path w="263525" h="71120">
                  <a:moveTo>
                    <a:pt x="75326" y="42430"/>
                  </a:moveTo>
                  <a:lnTo>
                    <a:pt x="42955" y="55919"/>
                  </a:lnTo>
                  <a:lnTo>
                    <a:pt x="83438" y="55919"/>
                  </a:lnTo>
                  <a:lnTo>
                    <a:pt x="82015" y="53945"/>
                  </a:lnTo>
                  <a:lnTo>
                    <a:pt x="80639" y="51918"/>
                  </a:lnTo>
                  <a:lnTo>
                    <a:pt x="79336" y="49860"/>
                  </a:lnTo>
                  <a:lnTo>
                    <a:pt x="78102" y="47776"/>
                  </a:lnTo>
                  <a:lnTo>
                    <a:pt x="76935" y="45659"/>
                  </a:lnTo>
                  <a:lnTo>
                    <a:pt x="75840" y="43516"/>
                  </a:lnTo>
                  <a:lnTo>
                    <a:pt x="75326" y="42430"/>
                  </a:lnTo>
                  <a:close/>
                </a:path>
                <a:path w="263525" h="71120">
                  <a:moveTo>
                    <a:pt x="112914" y="18968"/>
                  </a:moveTo>
                  <a:lnTo>
                    <a:pt x="72557" y="35784"/>
                  </a:lnTo>
                  <a:lnTo>
                    <a:pt x="72967" y="36915"/>
                  </a:lnTo>
                  <a:lnTo>
                    <a:pt x="73854" y="39142"/>
                  </a:lnTo>
                  <a:lnTo>
                    <a:pt x="74811" y="41342"/>
                  </a:lnTo>
                  <a:lnTo>
                    <a:pt x="75326" y="42430"/>
                  </a:lnTo>
                  <a:lnTo>
                    <a:pt x="115021" y="25891"/>
                  </a:lnTo>
                  <a:lnTo>
                    <a:pt x="114300" y="25891"/>
                  </a:lnTo>
                  <a:lnTo>
                    <a:pt x="112914" y="18968"/>
                  </a:lnTo>
                  <a:close/>
                </a:path>
                <a:path w="263525" h="71120">
                  <a:moveTo>
                    <a:pt x="112914" y="18968"/>
                  </a:moveTo>
                  <a:lnTo>
                    <a:pt x="114300" y="25891"/>
                  </a:lnTo>
                  <a:lnTo>
                    <a:pt x="115021" y="25891"/>
                  </a:lnTo>
                  <a:lnTo>
                    <a:pt x="115685" y="25614"/>
                  </a:lnTo>
                  <a:lnTo>
                    <a:pt x="112914" y="18968"/>
                  </a:lnTo>
                  <a:close/>
                </a:path>
                <a:path w="263525" h="71120">
                  <a:moveTo>
                    <a:pt x="263527" y="18691"/>
                  </a:moveTo>
                  <a:lnTo>
                    <a:pt x="114300" y="18691"/>
                  </a:lnTo>
                  <a:lnTo>
                    <a:pt x="112914" y="18968"/>
                  </a:lnTo>
                  <a:lnTo>
                    <a:pt x="115685" y="25614"/>
                  </a:lnTo>
                  <a:lnTo>
                    <a:pt x="115021" y="25891"/>
                  </a:lnTo>
                  <a:lnTo>
                    <a:pt x="263527" y="25891"/>
                  </a:lnTo>
                  <a:lnTo>
                    <a:pt x="263527" y="18691"/>
                  </a:lnTo>
                  <a:close/>
                </a:path>
                <a:path w="263525" h="71120">
                  <a:moveTo>
                    <a:pt x="114300" y="18691"/>
                  </a:moveTo>
                  <a:lnTo>
                    <a:pt x="113579" y="18691"/>
                  </a:lnTo>
                  <a:lnTo>
                    <a:pt x="112914" y="18968"/>
                  </a:lnTo>
                  <a:lnTo>
                    <a:pt x="114300" y="1869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537941" y="6090184"/>
              <a:ext cx="234950" cy="76809"/>
            </a:xfrm>
            <a:prstGeom prst="rect">
              <a:avLst/>
            </a:prstGeom>
          </p:spPr>
        </p:pic>
        <p:pic>
          <p:nvPicPr>
            <p:cNvPr id="48" name="object 4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75713" y="6597756"/>
              <a:ext cx="1198460" cy="855621"/>
            </a:xfrm>
            <a:prstGeom prst="rect">
              <a:avLst/>
            </a:prstGeom>
          </p:spPr>
        </p:pic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69434" y="6479773"/>
              <a:ext cx="761365" cy="596900"/>
            </a:xfrm>
            <a:custGeom>
              <a:avLst/>
              <a:gdLst/>
              <a:ahLst/>
              <a:cxnLst/>
              <a:rect l="l" t="t" r="r" b="b"/>
              <a:pathLst>
                <a:path w="761365" h="596900">
                  <a:moveTo>
                    <a:pt x="439765" y="0"/>
                  </a:moveTo>
                  <a:lnTo>
                    <a:pt x="390255" y="3811"/>
                  </a:lnTo>
                  <a:lnTo>
                    <a:pt x="339748" y="12876"/>
                  </a:lnTo>
                  <a:lnTo>
                    <a:pt x="288794" y="27367"/>
                  </a:lnTo>
                  <a:lnTo>
                    <a:pt x="239514" y="46805"/>
                  </a:lnTo>
                  <a:lnTo>
                    <a:pt x="193886" y="70281"/>
                  </a:lnTo>
                  <a:lnTo>
                    <a:pt x="152240" y="97326"/>
                  </a:lnTo>
                  <a:lnTo>
                    <a:pt x="114907" y="127465"/>
                  </a:lnTo>
                  <a:lnTo>
                    <a:pt x="82217" y="160228"/>
                  </a:lnTo>
                  <a:lnTo>
                    <a:pt x="54502" y="195143"/>
                  </a:lnTo>
                  <a:lnTo>
                    <a:pt x="32091" y="231737"/>
                  </a:lnTo>
                  <a:lnTo>
                    <a:pt x="15317" y="269540"/>
                  </a:lnTo>
                  <a:lnTo>
                    <a:pt x="4510" y="308079"/>
                  </a:lnTo>
                  <a:lnTo>
                    <a:pt x="0" y="346881"/>
                  </a:lnTo>
                  <a:lnTo>
                    <a:pt x="2118" y="385477"/>
                  </a:lnTo>
                  <a:lnTo>
                    <a:pt x="11194" y="423392"/>
                  </a:lnTo>
                  <a:lnTo>
                    <a:pt x="27014" y="459025"/>
                  </a:lnTo>
                  <a:lnTo>
                    <a:pt x="48774" y="490971"/>
                  </a:lnTo>
                  <a:lnTo>
                    <a:pt x="75925" y="519055"/>
                  </a:lnTo>
                  <a:lnTo>
                    <a:pt x="107919" y="543105"/>
                  </a:lnTo>
                  <a:lnTo>
                    <a:pt x="144206" y="562946"/>
                  </a:lnTo>
                  <a:lnTo>
                    <a:pt x="184235" y="578404"/>
                  </a:lnTo>
                  <a:lnTo>
                    <a:pt x="227459" y="589306"/>
                  </a:lnTo>
                  <a:lnTo>
                    <a:pt x="273328" y="595477"/>
                  </a:lnTo>
                  <a:lnTo>
                    <a:pt x="321292" y="596743"/>
                  </a:lnTo>
                  <a:lnTo>
                    <a:pt x="370803" y="592931"/>
                  </a:lnTo>
                  <a:lnTo>
                    <a:pt x="421310" y="583866"/>
                  </a:lnTo>
                  <a:lnTo>
                    <a:pt x="472264" y="569375"/>
                  </a:lnTo>
                  <a:lnTo>
                    <a:pt x="521543" y="549937"/>
                  </a:lnTo>
                  <a:lnTo>
                    <a:pt x="567170" y="526460"/>
                  </a:lnTo>
                  <a:lnTo>
                    <a:pt x="608816" y="499416"/>
                  </a:lnTo>
                  <a:lnTo>
                    <a:pt x="646149" y="469277"/>
                  </a:lnTo>
                  <a:lnTo>
                    <a:pt x="678838" y="436514"/>
                  </a:lnTo>
                  <a:lnTo>
                    <a:pt x="706553" y="401599"/>
                  </a:lnTo>
                  <a:lnTo>
                    <a:pt x="728963" y="365004"/>
                  </a:lnTo>
                  <a:lnTo>
                    <a:pt x="745738" y="327202"/>
                  </a:lnTo>
                  <a:lnTo>
                    <a:pt x="756546" y="288663"/>
                  </a:lnTo>
                  <a:lnTo>
                    <a:pt x="761057" y="249860"/>
                  </a:lnTo>
                  <a:lnTo>
                    <a:pt x="758939" y="211265"/>
                  </a:lnTo>
                  <a:lnTo>
                    <a:pt x="749863" y="173350"/>
                  </a:lnTo>
                  <a:lnTo>
                    <a:pt x="734044" y="137718"/>
                  </a:lnTo>
                  <a:lnTo>
                    <a:pt x="712284" y="105772"/>
                  </a:lnTo>
                  <a:lnTo>
                    <a:pt x="685132" y="77688"/>
                  </a:lnTo>
                  <a:lnTo>
                    <a:pt x="653139" y="53638"/>
                  </a:lnTo>
                  <a:lnTo>
                    <a:pt x="616852" y="33797"/>
                  </a:lnTo>
                  <a:lnTo>
                    <a:pt x="576822" y="18339"/>
                  </a:lnTo>
                  <a:lnTo>
                    <a:pt x="533598" y="7437"/>
                  </a:lnTo>
                  <a:lnTo>
                    <a:pt x="487729" y="1266"/>
                  </a:lnTo>
                  <a:lnTo>
                    <a:pt x="439765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69434" y="6479773"/>
              <a:ext cx="761365" cy="596900"/>
            </a:xfrm>
            <a:custGeom>
              <a:avLst/>
              <a:gdLst/>
              <a:ahLst/>
              <a:cxnLst/>
              <a:rect l="l" t="t" r="r" b="b"/>
              <a:pathLst>
                <a:path w="761365" h="596900">
                  <a:moveTo>
                    <a:pt x="288794" y="27367"/>
                  </a:moveTo>
                  <a:lnTo>
                    <a:pt x="339748" y="12876"/>
                  </a:lnTo>
                  <a:lnTo>
                    <a:pt x="390255" y="3811"/>
                  </a:lnTo>
                  <a:lnTo>
                    <a:pt x="439765" y="0"/>
                  </a:lnTo>
                  <a:lnTo>
                    <a:pt x="487729" y="1266"/>
                  </a:lnTo>
                  <a:lnTo>
                    <a:pt x="533598" y="7437"/>
                  </a:lnTo>
                  <a:lnTo>
                    <a:pt x="576822" y="18339"/>
                  </a:lnTo>
                  <a:lnTo>
                    <a:pt x="616852" y="33797"/>
                  </a:lnTo>
                  <a:lnTo>
                    <a:pt x="653139" y="53638"/>
                  </a:lnTo>
                  <a:lnTo>
                    <a:pt x="685132" y="77688"/>
                  </a:lnTo>
                  <a:lnTo>
                    <a:pt x="712284" y="105772"/>
                  </a:lnTo>
                  <a:lnTo>
                    <a:pt x="734044" y="137718"/>
                  </a:lnTo>
                  <a:lnTo>
                    <a:pt x="749863" y="173350"/>
                  </a:lnTo>
                  <a:lnTo>
                    <a:pt x="758939" y="211265"/>
                  </a:lnTo>
                  <a:lnTo>
                    <a:pt x="761057" y="249860"/>
                  </a:lnTo>
                  <a:lnTo>
                    <a:pt x="756546" y="288663"/>
                  </a:lnTo>
                  <a:lnTo>
                    <a:pt x="745738" y="327202"/>
                  </a:lnTo>
                  <a:lnTo>
                    <a:pt x="728963" y="365004"/>
                  </a:lnTo>
                  <a:lnTo>
                    <a:pt x="706553" y="401599"/>
                  </a:lnTo>
                  <a:lnTo>
                    <a:pt x="678838" y="436514"/>
                  </a:lnTo>
                  <a:lnTo>
                    <a:pt x="646149" y="469277"/>
                  </a:lnTo>
                  <a:lnTo>
                    <a:pt x="608816" y="499416"/>
                  </a:lnTo>
                  <a:lnTo>
                    <a:pt x="567170" y="526460"/>
                  </a:lnTo>
                  <a:lnTo>
                    <a:pt x="521543" y="549937"/>
                  </a:lnTo>
                  <a:lnTo>
                    <a:pt x="472264" y="569375"/>
                  </a:lnTo>
                  <a:lnTo>
                    <a:pt x="421310" y="583866"/>
                  </a:lnTo>
                  <a:lnTo>
                    <a:pt x="370803" y="592931"/>
                  </a:lnTo>
                  <a:lnTo>
                    <a:pt x="321292" y="596743"/>
                  </a:lnTo>
                  <a:lnTo>
                    <a:pt x="273328" y="595477"/>
                  </a:lnTo>
                  <a:lnTo>
                    <a:pt x="227459" y="589306"/>
                  </a:lnTo>
                  <a:lnTo>
                    <a:pt x="184235" y="578404"/>
                  </a:lnTo>
                  <a:lnTo>
                    <a:pt x="144206" y="562946"/>
                  </a:lnTo>
                  <a:lnTo>
                    <a:pt x="107919" y="543105"/>
                  </a:lnTo>
                  <a:lnTo>
                    <a:pt x="75925" y="519055"/>
                  </a:lnTo>
                  <a:lnTo>
                    <a:pt x="48774" y="490971"/>
                  </a:lnTo>
                  <a:lnTo>
                    <a:pt x="27014" y="459025"/>
                  </a:lnTo>
                  <a:lnTo>
                    <a:pt x="11194" y="423392"/>
                  </a:lnTo>
                  <a:lnTo>
                    <a:pt x="2118" y="385477"/>
                  </a:lnTo>
                  <a:lnTo>
                    <a:pt x="0" y="346881"/>
                  </a:lnTo>
                  <a:lnTo>
                    <a:pt x="4510" y="308079"/>
                  </a:lnTo>
                  <a:lnTo>
                    <a:pt x="15317" y="269540"/>
                  </a:lnTo>
                  <a:lnTo>
                    <a:pt x="32091" y="231737"/>
                  </a:lnTo>
                  <a:lnTo>
                    <a:pt x="54502" y="195143"/>
                  </a:lnTo>
                  <a:lnTo>
                    <a:pt x="82217" y="160228"/>
                  </a:lnTo>
                  <a:lnTo>
                    <a:pt x="114907" y="127465"/>
                  </a:lnTo>
                  <a:lnTo>
                    <a:pt x="152240" y="97326"/>
                  </a:lnTo>
                  <a:lnTo>
                    <a:pt x="193886" y="70281"/>
                  </a:lnTo>
                  <a:lnTo>
                    <a:pt x="239514" y="46805"/>
                  </a:lnTo>
                  <a:lnTo>
                    <a:pt x="288794" y="27367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74015" y="6482876"/>
              <a:ext cx="758825" cy="589915"/>
            </a:xfrm>
            <a:custGeom>
              <a:avLst/>
              <a:gdLst/>
              <a:ahLst/>
              <a:cxnLst/>
              <a:rect l="l" t="t" r="r" b="b"/>
              <a:pathLst>
                <a:path w="758825" h="589915">
                  <a:moveTo>
                    <a:pt x="0" y="309283"/>
                  </a:moveTo>
                  <a:lnTo>
                    <a:pt x="577851" y="14008"/>
                  </a:lnTo>
                </a:path>
                <a:path w="758825" h="589915">
                  <a:moveTo>
                    <a:pt x="26374" y="228895"/>
                  </a:moveTo>
                  <a:lnTo>
                    <a:pt x="474318" y="0"/>
                  </a:lnTo>
                </a:path>
                <a:path w="758825" h="589915">
                  <a:moveTo>
                    <a:pt x="117655" y="118016"/>
                  </a:moveTo>
                  <a:lnTo>
                    <a:pt x="323756" y="12701"/>
                  </a:lnTo>
                </a:path>
                <a:path w="758825" h="589915">
                  <a:moveTo>
                    <a:pt x="44428" y="485222"/>
                  </a:moveTo>
                  <a:lnTo>
                    <a:pt x="727852" y="135997"/>
                  </a:lnTo>
                </a:path>
                <a:path w="758825" h="589915">
                  <a:moveTo>
                    <a:pt x="15059" y="433317"/>
                  </a:moveTo>
                  <a:lnTo>
                    <a:pt x="693338" y="86724"/>
                  </a:lnTo>
                </a:path>
                <a:path w="758825" h="589915">
                  <a:moveTo>
                    <a:pt x="23018" y="365014"/>
                  </a:moveTo>
                  <a:lnTo>
                    <a:pt x="641800" y="48823"/>
                  </a:lnTo>
                </a:path>
                <a:path w="758825" h="589915">
                  <a:moveTo>
                    <a:pt x="227793" y="588920"/>
                  </a:moveTo>
                  <a:lnTo>
                    <a:pt x="743767" y="325263"/>
                  </a:lnTo>
                </a:path>
                <a:path w="758825" h="589915">
                  <a:moveTo>
                    <a:pt x="148417" y="562568"/>
                  </a:moveTo>
                  <a:lnTo>
                    <a:pt x="758826" y="250657"/>
                  </a:lnTo>
                </a:path>
                <a:path w="758825" h="589915">
                  <a:moveTo>
                    <a:pt x="88092" y="529160"/>
                  </a:moveTo>
                  <a:lnTo>
                    <a:pt x="750873" y="190487"/>
                  </a:lnTo>
                </a:path>
                <a:path w="758825" h="589915">
                  <a:moveTo>
                    <a:pt x="345269" y="589528"/>
                  </a:moveTo>
                  <a:lnTo>
                    <a:pt x="696222" y="410194"/>
                  </a:lnTo>
                </a:path>
              </a:pathLst>
            </a:custGeom>
            <a:ln w="3175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97728" y="6576109"/>
              <a:ext cx="734060" cy="184785"/>
            </a:xfrm>
            <a:custGeom>
              <a:avLst/>
              <a:gdLst/>
              <a:ahLst/>
              <a:cxnLst/>
              <a:rect l="l" t="t" r="r" b="b"/>
              <a:pathLst>
                <a:path w="734059" h="184784">
                  <a:moveTo>
                    <a:pt x="0" y="94964"/>
                  </a:moveTo>
                  <a:lnTo>
                    <a:pt x="38404" y="184575"/>
                  </a:lnTo>
                  <a:lnTo>
                    <a:pt x="57705" y="139539"/>
                  </a:lnTo>
                  <a:lnTo>
                    <a:pt x="34804" y="139539"/>
                  </a:lnTo>
                  <a:lnTo>
                    <a:pt x="34802" y="104472"/>
                  </a:lnTo>
                  <a:lnTo>
                    <a:pt x="2400" y="96127"/>
                  </a:lnTo>
                  <a:lnTo>
                    <a:pt x="0" y="94964"/>
                  </a:lnTo>
                  <a:close/>
                </a:path>
                <a:path w="734059" h="184784">
                  <a:moveTo>
                    <a:pt x="34804" y="104472"/>
                  </a:moveTo>
                  <a:lnTo>
                    <a:pt x="34804" y="139539"/>
                  </a:lnTo>
                  <a:lnTo>
                    <a:pt x="42003" y="139539"/>
                  </a:lnTo>
                  <a:lnTo>
                    <a:pt x="42003" y="104565"/>
                  </a:lnTo>
                  <a:lnTo>
                    <a:pt x="38404" y="104565"/>
                  </a:lnTo>
                  <a:lnTo>
                    <a:pt x="36003" y="104529"/>
                  </a:lnTo>
                  <a:lnTo>
                    <a:pt x="34804" y="104472"/>
                  </a:lnTo>
                  <a:close/>
                </a:path>
                <a:path w="734059" h="184784">
                  <a:moveTo>
                    <a:pt x="76809" y="94964"/>
                  </a:moveTo>
                  <a:lnTo>
                    <a:pt x="42003" y="104472"/>
                  </a:lnTo>
                  <a:lnTo>
                    <a:pt x="42003" y="139539"/>
                  </a:lnTo>
                  <a:lnTo>
                    <a:pt x="57705" y="139539"/>
                  </a:lnTo>
                  <a:lnTo>
                    <a:pt x="76809" y="94964"/>
                  </a:lnTo>
                  <a:close/>
                </a:path>
                <a:path w="734059" h="184784">
                  <a:moveTo>
                    <a:pt x="34804" y="3599"/>
                  </a:moveTo>
                  <a:lnTo>
                    <a:pt x="34804" y="104472"/>
                  </a:lnTo>
                  <a:lnTo>
                    <a:pt x="36003" y="104529"/>
                  </a:lnTo>
                  <a:lnTo>
                    <a:pt x="38404" y="104565"/>
                  </a:lnTo>
                  <a:lnTo>
                    <a:pt x="40805" y="104529"/>
                  </a:lnTo>
                  <a:lnTo>
                    <a:pt x="42002" y="104472"/>
                  </a:lnTo>
                  <a:lnTo>
                    <a:pt x="42003" y="7199"/>
                  </a:lnTo>
                  <a:lnTo>
                    <a:pt x="38404" y="7199"/>
                  </a:lnTo>
                  <a:lnTo>
                    <a:pt x="34804" y="3599"/>
                  </a:lnTo>
                  <a:close/>
                </a:path>
                <a:path w="734059" h="184784">
                  <a:moveTo>
                    <a:pt x="42003" y="104472"/>
                  </a:moveTo>
                  <a:lnTo>
                    <a:pt x="40805" y="104529"/>
                  </a:lnTo>
                  <a:lnTo>
                    <a:pt x="38404" y="104565"/>
                  </a:lnTo>
                  <a:lnTo>
                    <a:pt x="42003" y="104565"/>
                  </a:lnTo>
                  <a:close/>
                </a:path>
                <a:path w="734059" h="184784">
                  <a:moveTo>
                    <a:pt x="733729" y="0"/>
                  </a:moveTo>
                  <a:lnTo>
                    <a:pt x="38404" y="0"/>
                  </a:lnTo>
                  <a:lnTo>
                    <a:pt x="34804" y="3599"/>
                  </a:lnTo>
                  <a:lnTo>
                    <a:pt x="38404" y="7199"/>
                  </a:lnTo>
                  <a:lnTo>
                    <a:pt x="42003" y="7199"/>
                  </a:lnTo>
                  <a:lnTo>
                    <a:pt x="42003" y="3599"/>
                  </a:lnTo>
                  <a:lnTo>
                    <a:pt x="733729" y="3599"/>
                  </a:lnTo>
                  <a:lnTo>
                    <a:pt x="733729" y="0"/>
                  </a:lnTo>
                  <a:close/>
                </a:path>
                <a:path w="734059" h="184784">
                  <a:moveTo>
                    <a:pt x="733729" y="3599"/>
                  </a:moveTo>
                  <a:lnTo>
                    <a:pt x="42003" y="3599"/>
                  </a:lnTo>
                  <a:lnTo>
                    <a:pt x="42003" y="7199"/>
                  </a:lnTo>
                  <a:lnTo>
                    <a:pt x="733729" y="7199"/>
                  </a:lnTo>
                  <a:lnTo>
                    <a:pt x="733729" y="3599"/>
                  </a:lnTo>
                  <a:close/>
                </a:path>
                <a:path w="734059" h="184784">
                  <a:moveTo>
                    <a:pt x="38404" y="0"/>
                  </a:moveTo>
                  <a:lnTo>
                    <a:pt x="34804" y="0"/>
                  </a:lnTo>
                  <a:lnTo>
                    <a:pt x="34804" y="3599"/>
                  </a:lnTo>
                  <a:lnTo>
                    <a:pt x="3840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35982" y="7063723"/>
            <a:ext cx="82041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 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64824" y="7063723"/>
            <a:ext cx="6819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86022" y="441940"/>
            <a:ext cx="7175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0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13128" y="32330"/>
            <a:ext cx="2254250" cy="48387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676275">
              <a:lnSpc>
                <a:spcPct val="100000"/>
              </a:lnSpc>
              <a:spcBef>
                <a:spcPts val="735"/>
              </a:spcBef>
            </a:pPr>
            <a:r>
              <a:rPr sz="1600" b="1" spc="-10" dirty="0">
                <a:solidFill>
                  <a:srgbClr val="DD2B1C"/>
                </a:solid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6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6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5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endParaRPr sz="650">
              <a:latin typeface="Arial"/>
              <a:cs typeface="Arial"/>
            </a:endParaRPr>
          </a:p>
        </p:txBody>
      </p:sp>
      <p:sp>
        <p:nvSpPr>
          <p:cNvPr id="57" name="object 57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9190" y="76495"/>
            <a:ext cx="10572750" cy="7404100"/>
          </a:xfrm>
          <a:custGeom>
            <a:avLst/>
            <a:gdLst/>
            <a:ahLst/>
            <a:cxnLst/>
            <a:rect l="l" t="t" r="r" b="b"/>
            <a:pathLst>
              <a:path w="10572750" h="7404100">
                <a:moveTo>
                  <a:pt x="10572756" y="0"/>
                </a:moveTo>
                <a:lnTo>
                  <a:pt x="0" y="0"/>
                </a:lnTo>
                <a:lnTo>
                  <a:pt x="0" y="7404106"/>
                </a:lnTo>
                <a:lnTo>
                  <a:pt x="10572756" y="7404106"/>
                </a:lnTo>
                <a:lnTo>
                  <a:pt x="10572756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7053" y="1066780"/>
            <a:ext cx="3318510" cy="1861820"/>
          </a:xfrm>
          <a:prstGeom prst="rect">
            <a:avLst/>
          </a:prstGeom>
          <a:solidFill>
            <a:srgbClr val="D9D9DA"/>
          </a:solidFill>
        </p:spPr>
        <p:txBody>
          <a:bodyPr vert="horz" wrap="square" lIns="0" tIns="46990" rIns="0" bIns="0" rtlCol="0">
            <a:spAutoFit/>
          </a:bodyPr>
          <a:lstStyle/>
          <a:p>
            <a:pPr marL="52069" marR="27305" algn="ctr">
              <a:lnSpc>
                <a:spcPts val="1560"/>
              </a:lnSpc>
              <a:spcBef>
                <a:spcPts val="37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CIRCULAR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CONE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‘INTERSECTED’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CUTTING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PLANE</a:t>
            </a:r>
            <a:endParaRPr sz="1400">
              <a:latin typeface="Arial"/>
              <a:cs typeface="Arial"/>
            </a:endParaRPr>
          </a:p>
          <a:p>
            <a:pPr marL="10160" algn="ctr">
              <a:lnSpc>
                <a:spcPts val="1535"/>
              </a:lnSpc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(see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diagrams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below).</a:t>
            </a:r>
            <a:endParaRPr sz="1400">
              <a:latin typeface="Arial"/>
              <a:cs typeface="Arial"/>
            </a:endParaRPr>
          </a:p>
          <a:p>
            <a:pPr marL="107314" marR="89535" algn="ctr">
              <a:lnSpc>
                <a:spcPts val="1560"/>
              </a:lnSpc>
              <a:spcBef>
                <a:spcPts val="16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front,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views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cone,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clearly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showing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conic section.</a:t>
            </a:r>
            <a:endParaRPr sz="1400">
              <a:latin typeface="Arial"/>
              <a:cs typeface="Arial"/>
            </a:endParaRPr>
          </a:p>
          <a:p>
            <a:pPr marL="265430" marR="247015" algn="ctr">
              <a:lnSpc>
                <a:spcPts val="1560"/>
              </a:lnSpc>
              <a:spcBef>
                <a:spcPts val="1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True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Shape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conic section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59" name="object 59"/>
          <p:cNvGrpSpPr>
            <a:grpSpLocks noGrp="1" noUngrp="1" noRot="1" noMove="1" noResize="1"/>
          </p:cNvGrpSpPr>
          <p:nvPr/>
        </p:nvGrpSpPr>
        <p:grpSpPr>
          <a:xfrm>
            <a:off x="7301966" y="4628606"/>
            <a:ext cx="836294" cy="836294"/>
            <a:chOff x="7301966" y="4628606"/>
            <a:chExt cx="836294" cy="836294"/>
          </a:xfrm>
        </p:grpSpPr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01967" y="4628611"/>
              <a:ext cx="836294" cy="306070"/>
            </a:xfrm>
            <a:custGeom>
              <a:avLst/>
              <a:gdLst/>
              <a:ahLst/>
              <a:cxnLst/>
              <a:rect l="l" t="t" r="r" b="b"/>
              <a:pathLst>
                <a:path w="836295" h="306070">
                  <a:moveTo>
                    <a:pt x="20383" y="244640"/>
                  </a:moveTo>
                  <a:lnTo>
                    <a:pt x="0" y="244640"/>
                  </a:lnTo>
                  <a:lnTo>
                    <a:pt x="0" y="265023"/>
                  </a:lnTo>
                  <a:lnTo>
                    <a:pt x="20383" y="265023"/>
                  </a:lnTo>
                  <a:lnTo>
                    <a:pt x="20383" y="244640"/>
                  </a:lnTo>
                  <a:close/>
                </a:path>
                <a:path w="836295" h="306070">
                  <a:moveTo>
                    <a:pt x="40767" y="224256"/>
                  </a:moveTo>
                  <a:lnTo>
                    <a:pt x="20383" y="224256"/>
                  </a:lnTo>
                  <a:lnTo>
                    <a:pt x="20383" y="244640"/>
                  </a:lnTo>
                  <a:lnTo>
                    <a:pt x="40767" y="244640"/>
                  </a:lnTo>
                  <a:lnTo>
                    <a:pt x="40767" y="224256"/>
                  </a:lnTo>
                  <a:close/>
                </a:path>
                <a:path w="836295" h="306070">
                  <a:moveTo>
                    <a:pt x="81546" y="244640"/>
                  </a:moveTo>
                  <a:lnTo>
                    <a:pt x="61150" y="244640"/>
                  </a:lnTo>
                  <a:lnTo>
                    <a:pt x="61150" y="265023"/>
                  </a:lnTo>
                  <a:lnTo>
                    <a:pt x="81546" y="265023"/>
                  </a:lnTo>
                  <a:lnTo>
                    <a:pt x="81546" y="244640"/>
                  </a:lnTo>
                  <a:close/>
                </a:path>
                <a:path w="836295" h="306070">
                  <a:moveTo>
                    <a:pt x="101930" y="163093"/>
                  </a:moveTo>
                  <a:lnTo>
                    <a:pt x="81546" y="163093"/>
                  </a:lnTo>
                  <a:lnTo>
                    <a:pt x="61150" y="163093"/>
                  </a:lnTo>
                  <a:lnTo>
                    <a:pt x="61150" y="224256"/>
                  </a:lnTo>
                  <a:lnTo>
                    <a:pt x="81546" y="224256"/>
                  </a:lnTo>
                  <a:lnTo>
                    <a:pt x="81546" y="244640"/>
                  </a:lnTo>
                  <a:lnTo>
                    <a:pt x="101930" y="244640"/>
                  </a:lnTo>
                  <a:lnTo>
                    <a:pt x="101930" y="203873"/>
                  </a:lnTo>
                  <a:lnTo>
                    <a:pt x="81546" y="203873"/>
                  </a:lnTo>
                  <a:lnTo>
                    <a:pt x="81546" y="183476"/>
                  </a:lnTo>
                  <a:lnTo>
                    <a:pt x="101930" y="183476"/>
                  </a:lnTo>
                  <a:lnTo>
                    <a:pt x="101930" y="163093"/>
                  </a:lnTo>
                  <a:close/>
                </a:path>
                <a:path w="836295" h="306070">
                  <a:moveTo>
                    <a:pt x="142697" y="244640"/>
                  </a:moveTo>
                  <a:lnTo>
                    <a:pt x="122313" y="244640"/>
                  </a:lnTo>
                  <a:lnTo>
                    <a:pt x="122313" y="265023"/>
                  </a:lnTo>
                  <a:lnTo>
                    <a:pt x="142697" y="265023"/>
                  </a:lnTo>
                  <a:lnTo>
                    <a:pt x="142697" y="244640"/>
                  </a:lnTo>
                  <a:close/>
                </a:path>
                <a:path w="836295" h="306070">
                  <a:moveTo>
                    <a:pt x="142697" y="203873"/>
                  </a:moveTo>
                  <a:lnTo>
                    <a:pt x="122313" y="203873"/>
                  </a:lnTo>
                  <a:lnTo>
                    <a:pt x="122313" y="224256"/>
                  </a:lnTo>
                  <a:lnTo>
                    <a:pt x="142697" y="224256"/>
                  </a:lnTo>
                  <a:lnTo>
                    <a:pt x="142697" y="203873"/>
                  </a:lnTo>
                  <a:close/>
                </a:path>
                <a:path w="836295" h="306070">
                  <a:moveTo>
                    <a:pt x="163093" y="163093"/>
                  </a:moveTo>
                  <a:lnTo>
                    <a:pt x="142697" y="163093"/>
                  </a:lnTo>
                  <a:lnTo>
                    <a:pt x="122313" y="163093"/>
                  </a:lnTo>
                  <a:lnTo>
                    <a:pt x="122313" y="183476"/>
                  </a:lnTo>
                  <a:lnTo>
                    <a:pt x="142697" y="183476"/>
                  </a:lnTo>
                  <a:lnTo>
                    <a:pt x="142697" y="203873"/>
                  </a:lnTo>
                  <a:lnTo>
                    <a:pt x="163093" y="203873"/>
                  </a:lnTo>
                  <a:lnTo>
                    <a:pt x="163093" y="163093"/>
                  </a:lnTo>
                  <a:close/>
                </a:path>
                <a:path w="836295" h="306070">
                  <a:moveTo>
                    <a:pt x="183476" y="203873"/>
                  </a:moveTo>
                  <a:lnTo>
                    <a:pt x="163093" y="203873"/>
                  </a:lnTo>
                  <a:lnTo>
                    <a:pt x="163093" y="224256"/>
                  </a:lnTo>
                  <a:lnTo>
                    <a:pt x="183476" y="224256"/>
                  </a:lnTo>
                  <a:lnTo>
                    <a:pt x="183476" y="203873"/>
                  </a:lnTo>
                  <a:close/>
                </a:path>
                <a:path w="836295" h="306070">
                  <a:moveTo>
                    <a:pt x="183476" y="122326"/>
                  </a:moveTo>
                  <a:lnTo>
                    <a:pt x="163093" y="122326"/>
                  </a:lnTo>
                  <a:lnTo>
                    <a:pt x="163093" y="142709"/>
                  </a:lnTo>
                  <a:lnTo>
                    <a:pt x="183476" y="142709"/>
                  </a:lnTo>
                  <a:lnTo>
                    <a:pt x="183476" y="122326"/>
                  </a:lnTo>
                  <a:close/>
                </a:path>
                <a:path w="836295" h="306070">
                  <a:moveTo>
                    <a:pt x="183476" y="40779"/>
                  </a:moveTo>
                  <a:lnTo>
                    <a:pt x="163093" y="40779"/>
                  </a:lnTo>
                  <a:lnTo>
                    <a:pt x="163093" y="81546"/>
                  </a:lnTo>
                  <a:lnTo>
                    <a:pt x="183476" y="81546"/>
                  </a:lnTo>
                  <a:lnTo>
                    <a:pt x="183476" y="40779"/>
                  </a:lnTo>
                  <a:close/>
                </a:path>
                <a:path w="836295" h="306070">
                  <a:moveTo>
                    <a:pt x="203860" y="81546"/>
                  </a:moveTo>
                  <a:lnTo>
                    <a:pt x="183476" y="81546"/>
                  </a:lnTo>
                  <a:lnTo>
                    <a:pt x="183476" y="101930"/>
                  </a:lnTo>
                  <a:lnTo>
                    <a:pt x="203860" y="101930"/>
                  </a:lnTo>
                  <a:lnTo>
                    <a:pt x="203860" y="81546"/>
                  </a:lnTo>
                  <a:close/>
                </a:path>
                <a:path w="836295" h="306070">
                  <a:moveTo>
                    <a:pt x="244640" y="142709"/>
                  </a:moveTo>
                  <a:lnTo>
                    <a:pt x="224243" y="142709"/>
                  </a:lnTo>
                  <a:lnTo>
                    <a:pt x="224243" y="101930"/>
                  </a:lnTo>
                  <a:lnTo>
                    <a:pt x="203860" y="101930"/>
                  </a:lnTo>
                  <a:lnTo>
                    <a:pt x="203860" y="142709"/>
                  </a:lnTo>
                  <a:lnTo>
                    <a:pt x="183476" y="142709"/>
                  </a:lnTo>
                  <a:lnTo>
                    <a:pt x="183476" y="163093"/>
                  </a:lnTo>
                  <a:lnTo>
                    <a:pt x="203860" y="163093"/>
                  </a:lnTo>
                  <a:lnTo>
                    <a:pt x="224243" y="163093"/>
                  </a:lnTo>
                  <a:lnTo>
                    <a:pt x="244640" y="163093"/>
                  </a:lnTo>
                  <a:lnTo>
                    <a:pt x="244640" y="142709"/>
                  </a:lnTo>
                  <a:close/>
                </a:path>
                <a:path w="836295" h="306070">
                  <a:moveTo>
                    <a:pt x="265023" y="163093"/>
                  </a:moveTo>
                  <a:lnTo>
                    <a:pt x="244640" y="163093"/>
                  </a:lnTo>
                  <a:lnTo>
                    <a:pt x="244640" y="183476"/>
                  </a:lnTo>
                  <a:lnTo>
                    <a:pt x="265023" y="183476"/>
                  </a:lnTo>
                  <a:lnTo>
                    <a:pt x="265023" y="163093"/>
                  </a:lnTo>
                  <a:close/>
                </a:path>
                <a:path w="836295" h="306070">
                  <a:moveTo>
                    <a:pt x="265023" y="0"/>
                  </a:moveTo>
                  <a:lnTo>
                    <a:pt x="244640" y="0"/>
                  </a:lnTo>
                  <a:lnTo>
                    <a:pt x="224243" y="0"/>
                  </a:lnTo>
                  <a:lnTo>
                    <a:pt x="203860" y="0"/>
                  </a:lnTo>
                  <a:lnTo>
                    <a:pt x="183476" y="0"/>
                  </a:lnTo>
                  <a:lnTo>
                    <a:pt x="183476" y="40779"/>
                  </a:lnTo>
                  <a:lnTo>
                    <a:pt x="203860" y="40779"/>
                  </a:lnTo>
                  <a:lnTo>
                    <a:pt x="224243" y="40779"/>
                  </a:lnTo>
                  <a:lnTo>
                    <a:pt x="224243" y="20383"/>
                  </a:lnTo>
                  <a:lnTo>
                    <a:pt x="244640" y="20383"/>
                  </a:lnTo>
                  <a:lnTo>
                    <a:pt x="265023" y="20383"/>
                  </a:lnTo>
                  <a:lnTo>
                    <a:pt x="265023" y="0"/>
                  </a:lnTo>
                  <a:close/>
                </a:path>
                <a:path w="836295" h="306070">
                  <a:moveTo>
                    <a:pt x="305790" y="0"/>
                  </a:moveTo>
                  <a:lnTo>
                    <a:pt x="285407" y="0"/>
                  </a:lnTo>
                  <a:lnTo>
                    <a:pt x="285407" y="20383"/>
                  </a:lnTo>
                  <a:lnTo>
                    <a:pt x="305790" y="20383"/>
                  </a:lnTo>
                  <a:lnTo>
                    <a:pt x="305790" y="0"/>
                  </a:lnTo>
                  <a:close/>
                </a:path>
                <a:path w="836295" h="306070">
                  <a:moveTo>
                    <a:pt x="346570" y="0"/>
                  </a:moveTo>
                  <a:lnTo>
                    <a:pt x="326186" y="0"/>
                  </a:lnTo>
                  <a:lnTo>
                    <a:pt x="326186" y="20383"/>
                  </a:lnTo>
                  <a:lnTo>
                    <a:pt x="346570" y="20383"/>
                  </a:lnTo>
                  <a:lnTo>
                    <a:pt x="346570" y="0"/>
                  </a:lnTo>
                  <a:close/>
                </a:path>
                <a:path w="836295" h="306070">
                  <a:moveTo>
                    <a:pt x="387337" y="122326"/>
                  </a:moveTo>
                  <a:lnTo>
                    <a:pt x="366953" y="122326"/>
                  </a:lnTo>
                  <a:lnTo>
                    <a:pt x="366953" y="142709"/>
                  </a:lnTo>
                  <a:lnTo>
                    <a:pt x="387337" y="142709"/>
                  </a:lnTo>
                  <a:lnTo>
                    <a:pt x="387337" y="122326"/>
                  </a:lnTo>
                  <a:close/>
                </a:path>
                <a:path w="836295" h="306070">
                  <a:moveTo>
                    <a:pt x="489280" y="40779"/>
                  </a:moveTo>
                  <a:lnTo>
                    <a:pt x="468896" y="40779"/>
                  </a:lnTo>
                  <a:lnTo>
                    <a:pt x="468896" y="61163"/>
                  </a:lnTo>
                  <a:lnTo>
                    <a:pt x="489280" y="61163"/>
                  </a:lnTo>
                  <a:lnTo>
                    <a:pt x="489280" y="40779"/>
                  </a:lnTo>
                  <a:close/>
                </a:path>
                <a:path w="836295" h="306070">
                  <a:moveTo>
                    <a:pt x="509663" y="122326"/>
                  </a:moveTo>
                  <a:lnTo>
                    <a:pt x="489280" y="122326"/>
                  </a:lnTo>
                  <a:lnTo>
                    <a:pt x="489280" y="142709"/>
                  </a:lnTo>
                  <a:lnTo>
                    <a:pt x="509663" y="142709"/>
                  </a:lnTo>
                  <a:lnTo>
                    <a:pt x="509663" y="122326"/>
                  </a:lnTo>
                  <a:close/>
                </a:path>
                <a:path w="836295" h="306070">
                  <a:moveTo>
                    <a:pt x="530047" y="203873"/>
                  </a:moveTo>
                  <a:lnTo>
                    <a:pt x="509663" y="203873"/>
                  </a:lnTo>
                  <a:lnTo>
                    <a:pt x="509663" y="163093"/>
                  </a:lnTo>
                  <a:lnTo>
                    <a:pt x="489280" y="163093"/>
                  </a:lnTo>
                  <a:lnTo>
                    <a:pt x="489280" y="224256"/>
                  </a:lnTo>
                  <a:lnTo>
                    <a:pt x="509663" y="224256"/>
                  </a:lnTo>
                  <a:lnTo>
                    <a:pt x="530047" y="224256"/>
                  </a:lnTo>
                  <a:lnTo>
                    <a:pt x="530047" y="203873"/>
                  </a:lnTo>
                  <a:close/>
                </a:path>
                <a:path w="836295" h="306070">
                  <a:moveTo>
                    <a:pt x="530047" y="81546"/>
                  </a:moveTo>
                  <a:lnTo>
                    <a:pt x="509663" y="81546"/>
                  </a:lnTo>
                  <a:lnTo>
                    <a:pt x="489280" y="81546"/>
                  </a:lnTo>
                  <a:lnTo>
                    <a:pt x="468896" y="81546"/>
                  </a:lnTo>
                  <a:lnTo>
                    <a:pt x="468896" y="61163"/>
                  </a:lnTo>
                  <a:lnTo>
                    <a:pt x="448500" y="61163"/>
                  </a:lnTo>
                  <a:lnTo>
                    <a:pt x="428117" y="61163"/>
                  </a:lnTo>
                  <a:lnTo>
                    <a:pt x="428117" y="40779"/>
                  </a:lnTo>
                  <a:lnTo>
                    <a:pt x="407733" y="40779"/>
                  </a:lnTo>
                  <a:lnTo>
                    <a:pt x="407733" y="20383"/>
                  </a:lnTo>
                  <a:lnTo>
                    <a:pt x="428117" y="20383"/>
                  </a:lnTo>
                  <a:lnTo>
                    <a:pt x="448500" y="20383"/>
                  </a:lnTo>
                  <a:lnTo>
                    <a:pt x="448500" y="0"/>
                  </a:lnTo>
                  <a:lnTo>
                    <a:pt x="428117" y="0"/>
                  </a:lnTo>
                  <a:lnTo>
                    <a:pt x="407733" y="0"/>
                  </a:lnTo>
                  <a:lnTo>
                    <a:pt x="387337" y="0"/>
                  </a:lnTo>
                  <a:lnTo>
                    <a:pt x="387337" y="20383"/>
                  </a:lnTo>
                  <a:lnTo>
                    <a:pt x="366953" y="20383"/>
                  </a:lnTo>
                  <a:lnTo>
                    <a:pt x="346570" y="20383"/>
                  </a:lnTo>
                  <a:lnTo>
                    <a:pt x="346570" y="40779"/>
                  </a:lnTo>
                  <a:lnTo>
                    <a:pt x="326186" y="40779"/>
                  </a:lnTo>
                  <a:lnTo>
                    <a:pt x="326186" y="20383"/>
                  </a:lnTo>
                  <a:lnTo>
                    <a:pt x="305790" y="20383"/>
                  </a:lnTo>
                  <a:lnTo>
                    <a:pt x="305790" y="40779"/>
                  </a:lnTo>
                  <a:lnTo>
                    <a:pt x="285407" y="40779"/>
                  </a:lnTo>
                  <a:lnTo>
                    <a:pt x="285407" y="20383"/>
                  </a:lnTo>
                  <a:lnTo>
                    <a:pt x="265023" y="20383"/>
                  </a:lnTo>
                  <a:lnTo>
                    <a:pt x="265023" y="40779"/>
                  </a:lnTo>
                  <a:lnTo>
                    <a:pt x="265023" y="61163"/>
                  </a:lnTo>
                  <a:lnTo>
                    <a:pt x="265023" y="81546"/>
                  </a:lnTo>
                  <a:lnTo>
                    <a:pt x="244640" y="81546"/>
                  </a:lnTo>
                  <a:lnTo>
                    <a:pt x="244640" y="61163"/>
                  </a:lnTo>
                  <a:lnTo>
                    <a:pt x="265023" y="61163"/>
                  </a:lnTo>
                  <a:lnTo>
                    <a:pt x="265023" y="40779"/>
                  </a:lnTo>
                  <a:lnTo>
                    <a:pt x="244640" y="40779"/>
                  </a:lnTo>
                  <a:lnTo>
                    <a:pt x="224243" y="40779"/>
                  </a:lnTo>
                  <a:lnTo>
                    <a:pt x="224243" y="101930"/>
                  </a:lnTo>
                  <a:lnTo>
                    <a:pt x="244640" y="101930"/>
                  </a:lnTo>
                  <a:lnTo>
                    <a:pt x="244640" y="142709"/>
                  </a:lnTo>
                  <a:lnTo>
                    <a:pt x="265023" y="142709"/>
                  </a:lnTo>
                  <a:lnTo>
                    <a:pt x="265023" y="101930"/>
                  </a:lnTo>
                  <a:lnTo>
                    <a:pt x="285407" y="101930"/>
                  </a:lnTo>
                  <a:lnTo>
                    <a:pt x="285407" y="81546"/>
                  </a:lnTo>
                  <a:lnTo>
                    <a:pt x="305790" y="81546"/>
                  </a:lnTo>
                  <a:lnTo>
                    <a:pt x="305790" y="61163"/>
                  </a:lnTo>
                  <a:lnTo>
                    <a:pt x="326186" y="61163"/>
                  </a:lnTo>
                  <a:lnTo>
                    <a:pt x="326186" y="81546"/>
                  </a:lnTo>
                  <a:lnTo>
                    <a:pt x="346570" y="81546"/>
                  </a:lnTo>
                  <a:lnTo>
                    <a:pt x="346570" y="61163"/>
                  </a:lnTo>
                  <a:lnTo>
                    <a:pt x="366953" y="61163"/>
                  </a:lnTo>
                  <a:lnTo>
                    <a:pt x="366953" y="101930"/>
                  </a:lnTo>
                  <a:lnTo>
                    <a:pt x="387337" y="101930"/>
                  </a:lnTo>
                  <a:lnTo>
                    <a:pt x="387337" y="122326"/>
                  </a:lnTo>
                  <a:lnTo>
                    <a:pt x="407733" y="122326"/>
                  </a:lnTo>
                  <a:lnTo>
                    <a:pt x="407733" y="142709"/>
                  </a:lnTo>
                  <a:lnTo>
                    <a:pt x="428117" y="142709"/>
                  </a:lnTo>
                  <a:lnTo>
                    <a:pt x="428117" y="101930"/>
                  </a:lnTo>
                  <a:lnTo>
                    <a:pt x="448500" y="101930"/>
                  </a:lnTo>
                  <a:lnTo>
                    <a:pt x="448500" y="142709"/>
                  </a:lnTo>
                  <a:lnTo>
                    <a:pt x="468896" y="142709"/>
                  </a:lnTo>
                  <a:lnTo>
                    <a:pt x="468896" y="122326"/>
                  </a:lnTo>
                  <a:lnTo>
                    <a:pt x="489280" y="122326"/>
                  </a:lnTo>
                  <a:lnTo>
                    <a:pt x="489280" y="101930"/>
                  </a:lnTo>
                  <a:lnTo>
                    <a:pt x="509663" y="101930"/>
                  </a:lnTo>
                  <a:lnTo>
                    <a:pt x="530047" y="101930"/>
                  </a:lnTo>
                  <a:lnTo>
                    <a:pt x="530047" y="81546"/>
                  </a:lnTo>
                  <a:close/>
                </a:path>
                <a:path w="836295" h="306070">
                  <a:moveTo>
                    <a:pt x="550443" y="244640"/>
                  </a:moveTo>
                  <a:lnTo>
                    <a:pt x="530047" y="244640"/>
                  </a:lnTo>
                  <a:lnTo>
                    <a:pt x="530047" y="265023"/>
                  </a:lnTo>
                  <a:lnTo>
                    <a:pt x="550443" y="265023"/>
                  </a:lnTo>
                  <a:lnTo>
                    <a:pt x="550443" y="244640"/>
                  </a:lnTo>
                  <a:close/>
                </a:path>
                <a:path w="836295" h="306070">
                  <a:moveTo>
                    <a:pt x="570826" y="183476"/>
                  </a:moveTo>
                  <a:lnTo>
                    <a:pt x="550443" y="183476"/>
                  </a:lnTo>
                  <a:lnTo>
                    <a:pt x="550443" y="244640"/>
                  </a:lnTo>
                  <a:lnTo>
                    <a:pt x="570826" y="244640"/>
                  </a:lnTo>
                  <a:lnTo>
                    <a:pt x="570826" y="183476"/>
                  </a:lnTo>
                  <a:close/>
                </a:path>
                <a:path w="836295" h="306070">
                  <a:moveTo>
                    <a:pt x="611593" y="265023"/>
                  </a:moveTo>
                  <a:lnTo>
                    <a:pt x="591210" y="265023"/>
                  </a:lnTo>
                  <a:lnTo>
                    <a:pt x="591210" y="244640"/>
                  </a:lnTo>
                  <a:lnTo>
                    <a:pt x="570826" y="244640"/>
                  </a:lnTo>
                  <a:lnTo>
                    <a:pt x="570826" y="305803"/>
                  </a:lnTo>
                  <a:lnTo>
                    <a:pt x="591210" y="305803"/>
                  </a:lnTo>
                  <a:lnTo>
                    <a:pt x="611593" y="305803"/>
                  </a:lnTo>
                  <a:lnTo>
                    <a:pt x="611593" y="265023"/>
                  </a:lnTo>
                  <a:close/>
                </a:path>
                <a:path w="836295" h="306070">
                  <a:moveTo>
                    <a:pt x="631990" y="0"/>
                  </a:moveTo>
                  <a:lnTo>
                    <a:pt x="611593" y="0"/>
                  </a:lnTo>
                  <a:lnTo>
                    <a:pt x="611593" y="20383"/>
                  </a:lnTo>
                  <a:lnTo>
                    <a:pt x="631990" y="20383"/>
                  </a:lnTo>
                  <a:lnTo>
                    <a:pt x="631990" y="0"/>
                  </a:lnTo>
                  <a:close/>
                </a:path>
                <a:path w="836295" h="306070">
                  <a:moveTo>
                    <a:pt x="652373" y="81546"/>
                  </a:moveTo>
                  <a:lnTo>
                    <a:pt x="631990" y="81546"/>
                  </a:lnTo>
                  <a:lnTo>
                    <a:pt x="611593" y="81546"/>
                  </a:lnTo>
                  <a:lnTo>
                    <a:pt x="591210" y="81546"/>
                  </a:lnTo>
                  <a:lnTo>
                    <a:pt x="591210" y="61163"/>
                  </a:lnTo>
                  <a:lnTo>
                    <a:pt x="611593" y="61163"/>
                  </a:lnTo>
                  <a:lnTo>
                    <a:pt x="631990" y="61163"/>
                  </a:lnTo>
                  <a:lnTo>
                    <a:pt x="631990" y="40779"/>
                  </a:lnTo>
                  <a:lnTo>
                    <a:pt x="611593" y="40779"/>
                  </a:lnTo>
                  <a:lnTo>
                    <a:pt x="611593" y="20383"/>
                  </a:lnTo>
                  <a:lnTo>
                    <a:pt x="591210" y="20383"/>
                  </a:lnTo>
                  <a:lnTo>
                    <a:pt x="570826" y="20383"/>
                  </a:lnTo>
                  <a:lnTo>
                    <a:pt x="570826" y="40779"/>
                  </a:lnTo>
                  <a:lnTo>
                    <a:pt x="550443" y="40779"/>
                  </a:lnTo>
                  <a:lnTo>
                    <a:pt x="550443" y="0"/>
                  </a:lnTo>
                  <a:lnTo>
                    <a:pt x="530047" y="0"/>
                  </a:lnTo>
                  <a:lnTo>
                    <a:pt x="509663" y="0"/>
                  </a:lnTo>
                  <a:lnTo>
                    <a:pt x="489280" y="0"/>
                  </a:lnTo>
                  <a:lnTo>
                    <a:pt x="468896" y="0"/>
                  </a:lnTo>
                  <a:lnTo>
                    <a:pt x="468896" y="20383"/>
                  </a:lnTo>
                  <a:lnTo>
                    <a:pt x="489280" y="20383"/>
                  </a:lnTo>
                  <a:lnTo>
                    <a:pt x="489280" y="40779"/>
                  </a:lnTo>
                  <a:lnTo>
                    <a:pt x="509663" y="40779"/>
                  </a:lnTo>
                  <a:lnTo>
                    <a:pt x="509663" y="61163"/>
                  </a:lnTo>
                  <a:lnTo>
                    <a:pt x="530047" y="61163"/>
                  </a:lnTo>
                  <a:lnTo>
                    <a:pt x="530047" y="81546"/>
                  </a:lnTo>
                  <a:lnTo>
                    <a:pt x="550443" y="81546"/>
                  </a:lnTo>
                  <a:lnTo>
                    <a:pt x="570826" y="81546"/>
                  </a:lnTo>
                  <a:lnTo>
                    <a:pt x="570826" y="101930"/>
                  </a:lnTo>
                  <a:lnTo>
                    <a:pt x="591210" y="101930"/>
                  </a:lnTo>
                  <a:lnTo>
                    <a:pt x="591210" y="122326"/>
                  </a:lnTo>
                  <a:lnTo>
                    <a:pt x="611593" y="122326"/>
                  </a:lnTo>
                  <a:lnTo>
                    <a:pt x="611593" y="101930"/>
                  </a:lnTo>
                  <a:lnTo>
                    <a:pt x="631990" y="101930"/>
                  </a:lnTo>
                  <a:lnTo>
                    <a:pt x="652373" y="101930"/>
                  </a:lnTo>
                  <a:lnTo>
                    <a:pt x="652373" y="81546"/>
                  </a:lnTo>
                  <a:close/>
                </a:path>
                <a:path w="836295" h="306070">
                  <a:moveTo>
                    <a:pt x="652373" y="20383"/>
                  </a:moveTo>
                  <a:lnTo>
                    <a:pt x="631990" y="20383"/>
                  </a:lnTo>
                  <a:lnTo>
                    <a:pt x="631990" y="40779"/>
                  </a:lnTo>
                  <a:lnTo>
                    <a:pt x="652373" y="40779"/>
                  </a:lnTo>
                  <a:lnTo>
                    <a:pt x="652373" y="20383"/>
                  </a:lnTo>
                  <a:close/>
                </a:path>
                <a:path w="836295" h="306070">
                  <a:moveTo>
                    <a:pt x="672757" y="163093"/>
                  </a:moveTo>
                  <a:lnTo>
                    <a:pt x="652373" y="163093"/>
                  </a:lnTo>
                  <a:lnTo>
                    <a:pt x="652373" y="142709"/>
                  </a:lnTo>
                  <a:lnTo>
                    <a:pt x="631990" y="142709"/>
                  </a:lnTo>
                  <a:lnTo>
                    <a:pt x="631990" y="122326"/>
                  </a:lnTo>
                  <a:lnTo>
                    <a:pt x="611593" y="122326"/>
                  </a:lnTo>
                  <a:lnTo>
                    <a:pt x="611593" y="163093"/>
                  </a:lnTo>
                  <a:lnTo>
                    <a:pt x="631990" y="163093"/>
                  </a:lnTo>
                  <a:lnTo>
                    <a:pt x="631990" y="183476"/>
                  </a:lnTo>
                  <a:lnTo>
                    <a:pt x="611593" y="183476"/>
                  </a:lnTo>
                  <a:lnTo>
                    <a:pt x="611593" y="163093"/>
                  </a:lnTo>
                  <a:lnTo>
                    <a:pt x="591210" y="163093"/>
                  </a:lnTo>
                  <a:lnTo>
                    <a:pt x="591210" y="122326"/>
                  </a:lnTo>
                  <a:lnTo>
                    <a:pt x="570826" y="122326"/>
                  </a:lnTo>
                  <a:lnTo>
                    <a:pt x="570826" y="142709"/>
                  </a:lnTo>
                  <a:lnTo>
                    <a:pt x="550443" y="142709"/>
                  </a:lnTo>
                  <a:lnTo>
                    <a:pt x="550443" y="101930"/>
                  </a:lnTo>
                  <a:lnTo>
                    <a:pt x="530047" y="101930"/>
                  </a:lnTo>
                  <a:lnTo>
                    <a:pt x="530047" y="142709"/>
                  </a:lnTo>
                  <a:lnTo>
                    <a:pt x="509663" y="142709"/>
                  </a:lnTo>
                  <a:lnTo>
                    <a:pt x="509663" y="163093"/>
                  </a:lnTo>
                  <a:lnTo>
                    <a:pt x="530047" y="163093"/>
                  </a:lnTo>
                  <a:lnTo>
                    <a:pt x="550443" y="163093"/>
                  </a:lnTo>
                  <a:lnTo>
                    <a:pt x="570826" y="163093"/>
                  </a:lnTo>
                  <a:lnTo>
                    <a:pt x="570826" y="183476"/>
                  </a:lnTo>
                  <a:lnTo>
                    <a:pt x="591210" y="183476"/>
                  </a:lnTo>
                  <a:lnTo>
                    <a:pt x="591210" y="203873"/>
                  </a:lnTo>
                  <a:lnTo>
                    <a:pt x="611593" y="203873"/>
                  </a:lnTo>
                  <a:lnTo>
                    <a:pt x="631990" y="203873"/>
                  </a:lnTo>
                  <a:lnTo>
                    <a:pt x="652373" y="203873"/>
                  </a:lnTo>
                  <a:lnTo>
                    <a:pt x="652373" y="183476"/>
                  </a:lnTo>
                  <a:lnTo>
                    <a:pt x="672757" y="183476"/>
                  </a:lnTo>
                  <a:lnTo>
                    <a:pt x="672757" y="163093"/>
                  </a:lnTo>
                  <a:close/>
                </a:path>
                <a:path w="836295" h="306070">
                  <a:moveTo>
                    <a:pt x="672757" y="101930"/>
                  </a:moveTo>
                  <a:lnTo>
                    <a:pt x="652373" y="101930"/>
                  </a:lnTo>
                  <a:lnTo>
                    <a:pt x="652373" y="142709"/>
                  </a:lnTo>
                  <a:lnTo>
                    <a:pt x="672757" y="142709"/>
                  </a:lnTo>
                  <a:lnTo>
                    <a:pt x="672757" y="101930"/>
                  </a:lnTo>
                  <a:close/>
                </a:path>
                <a:path w="836295" h="306070">
                  <a:moveTo>
                    <a:pt x="672757" y="61163"/>
                  </a:moveTo>
                  <a:lnTo>
                    <a:pt x="652373" y="61163"/>
                  </a:lnTo>
                  <a:lnTo>
                    <a:pt x="652373" y="81546"/>
                  </a:lnTo>
                  <a:lnTo>
                    <a:pt x="672757" y="81546"/>
                  </a:lnTo>
                  <a:lnTo>
                    <a:pt x="672757" y="61163"/>
                  </a:lnTo>
                  <a:close/>
                </a:path>
                <a:path w="836295" h="306070">
                  <a:moveTo>
                    <a:pt x="672757" y="0"/>
                  </a:moveTo>
                  <a:lnTo>
                    <a:pt x="652373" y="0"/>
                  </a:lnTo>
                  <a:lnTo>
                    <a:pt x="652373" y="20383"/>
                  </a:lnTo>
                  <a:lnTo>
                    <a:pt x="672757" y="20383"/>
                  </a:lnTo>
                  <a:lnTo>
                    <a:pt x="672757" y="0"/>
                  </a:lnTo>
                  <a:close/>
                </a:path>
                <a:path w="836295" h="306070">
                  <a:moveTo>
                    <a:pt x="693140" y="183476"/>
                  </a:moveTo>
                  <a:lnTo>
                    <a:pt x="672757" y="183476"/>
                  </a:lnTo>
                  <a:lnTo>
                    <a:pt x="672757" y="203873"/>
                  </a:lnTo>
                  <a:lnTo>
                    <a:pt x="693140" y="203873"/>
                  </a:lnTo>
                  <a:lnTo>
                    <a:pt x="693140" y="183476"/>
                  </a:lnTo>
                  <a:close/>
                </a:path>
                <a:path w="836295" h="306070">
                  <a:moveTo>
                    <a:pt x="795083" y="163093"/>
                  </a:moveTo>
                  <a:lnTo>
                    <a:pt x="774687" y="163093"/>
                  </a:lnTo>
                  <a:lnTo>
                    <a:pt x="754303" y="163093"/>
                  </a:lnTo>
                  <a:lnTo>
                    <a:pt x="754303" y="183476"/>
                  </a:lnTo>
                  <a:lnTo>
                    <a:pt x="774687" y="183476"/>
                  </a:lnTo>
                  <a:lnTo>
                    <a:pt x="795083" y="183476"/>
                  </a:lnTo>
                  <a:lnTo>
                    <a:pt x="795083" y="163093"/>
                  </a:lnTo>
                  <a:close/>
                </a:path>
                <a:path w="836295" h="306070">
                  <a:moveTo>
                    <a:pt x="835850" y="224256"/>
                  </a:moveTo>
                  <a:lnTo>
                    <a:pt x="815467" y="224256"/>
                  </a:lnTo>
                  <a:lnTo>
                    <a:pt x="815467" y="203873"/>
                  </a:lnTo>
                  <a:lnTo>
                    <a:pt x="795083" y="203873"/>
                  </a:lnTo>
                  <a:lnTo>
                    <a:pt x="774687" y="203873"/>
                  </a:lnTo>
                  <a:lnTo>
                    <a:pt x="774687" y="224256"/>
                  </a:lnTo>
                  <a:lnTo>
                    <a:pt x="795083" y="224256"/>
                  </a:lnTo>
                  <a:lnTo>
                    <a:pt x="795083" y="265023"/>
                  </a:lnTo>
                  <a:lnTo>
                    <a:pt x="815467" y="265023"/>
                  </a:lnTo>
                  <a:lnTo>
                    <a:pt x="815467" y="305803"/>
                  </a:lnTo>
                  <a:lnTo>
                    <a:pt x="835850" y="305803"/>
                  </a:lnTo>
                  <a:lnTo>
                    <a:pt x="835850" y="22425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01967" y="4710157"/>
              <a:ext cx="836294" cy="346710"/>
            </a:xfrm>
            <a:custGeom>
              <a:avLst/>
              <a:gdLst/>
              <a:ahLst/>
              <a:cxnLst/>
              <a:rect l="l" t="t" r="r" b="b"/>
              <a:pathLst>
                <a:path w="836295" h="346710">
                  <a:moveTo>
                    <a:pt x="81546" y="265023"/>
                  </a:moveTo>
                  <a:lnTo>
                    <a:pt x="61150" y="265023"/>
                  </a:lnTo>
                  <a:lnTo>
                    <a:pt x="61150" y="305803"/>
                  </a:lnTo>
                  <a:lnTo>
                    <a:pt x="81546" y="305803"/>
                  </a:lnTo>
                  <a:lnTo>
                    <a:pt x="81546" y="265023"/>
                  </a:lnTo>
                  <a:close/>
                </a:path>
                <a:path w="836295" h="346710">
                  <a:moveTo>
                    <a:pt x="122313" y="265023"/>
                  </a:moveTo>
                  <a:lnTo>
                    <a:pt x="101930" y="265023"/>
                  </a:lnTo>
                  <a:lnTo>
                    <a:pt x="101930" y="285419"/>
                  </a:lnTo>
                  <a:lnTo>
                    <a:pt x="122313" y="285419"/>
                  </a:lnTo>
                  <a:lnTo>
                    <a:pt x="122313" y="265023"/>
                  </a:lnTo>
                  <a:close/>
                </a:path>
                <a:path w="836295" h="346710">
                  <a:moveTo>
                    <a:pt x="122313" y="224256"/>
                  </a:moveTo>
                  <a:lnTo>
                    <a:pt x="101930" y="224256"/>
                  </a:lnTo>
                  <a:lnTo>
                    <a:pt x="81546" y="224256"/>
                  </a:lnTo>
                  <a:lnTo>
                    <a:pt x="61150" y="224256"/>
                  </a:lnTo>
                  <a:lnTo>
                    <a:pt x="40767" y="224256"/>
                  </a:lnTo>
                  <a:lnTo>
                    <a:pt x="40767" y="203873"/>
                  </a:lnTo>
                  <a:lnTo>
                    <a:pt x="20383" y="203873"/>
                  </a:lnTo>
                  <a:lnTo>
                    <a:pt x="0" y="203873"/>
                  </a:lnTo>
                  <a:lnTo>
                    <a:pt x="0" y="265023"/>
                  </a:lnTo>
                  <a:lnTo>
                    <a:pt x="20383" y="265023"/>
                  </a:lnTo>
                  <a:lnTo>
                    <a:pt x="40767" y="265023"/>
                  </a:lnTo>
                  <a:lnTo>
                    <a:pt x="40767" y="244640"/>
                  </a:lnTo>
                  <a:lnTo>
                    <a:pt x="61150" y="244640"/>
                  </a:lnTo>
                  <a:lnTo>
                    <a:pt x="81546" y="244640"/>
                  </a:lnTo>
                  <a:lnTo>
                    <a:pt x="81546" y="265023"/>
                  </a:lnTo>
                  <a:lnTo>
                    <a:pt x="101930" y="265023"/>
                  </a:lnTo>
                  <a:lnTo>
                    <a:pt x="101930" y="244640"/>
                  </a:lnTo>
                  <a:lnTo>
                    <a:pt x="122313" y="244640"/>
                  </a:lnTo>
                  <a:lnTo>
                    <a:pt x="122313" y="224256"/>
                  </a:lnTo>
                  <a:close/>
                </a:path>
                <a:path w="836295" h="346710">
                  <a:moveTo>
                    <a:pt x="142697" y="285419"/>
                  </a:moveTo>
                  <a:lnTo>
                    <a:pt x="122313" y="285419"/>
                  </a:lnTo>
                  <a:lnTo>
                    <a:pt x="122313" y="305803"/>
                  </a:lnTo>
                  <a:lnTo>
                    <a:pt x="142697" y="305803"/>
                  </a:lnTo>
                  <a:lnTo>
                    <a:pt x="142697" y="285419"/>
                  </a:lnTo>
                  <a:close/>
                </a:path>
                <a:path w="836295" h="346710">
                  <a:moveTo>
                    <a:pt x="142697" y="244640"/>
                  </a:moveTo>
                  <a:lnTo>
                    <a:pt x="122313" y="244640"/>
                  </a:lnTo>
                  <a:lnTo>
                    <a:pt x="122313" y="265023"/>
                  </a:lnTo>
                  <a:lnTo>
                    <a:pt x="142697" y="265023"/>
                  </a:lnTo>
                  <a:lnTo>
                    <a:pt x="142697" y="244640"/>
                  </a:lnTo>
                  <a:close/>
                </a:path>
                <a:path w="836295" h="346710">
                  <a:moveTo>
                    <a:pt x="142697" y="203873"/>
                  </a:moveTo>
                  <a:lnTo>
                    <a:pt x="122313" y="203873"/>
                  </a:lnTo>
                  <a:lnTo>
                    <a:pt x="122313" y="224256"/>
                  </a:lnTo>
                  <a:lnTo>
                    <a:pt x="142697" y="224256"/>
                  </a:lnTo>
                  <a:lnTo>
                    <a:pt x="142697" y="203873"/>
                  </a:lnTo>
                  <a:close/>
                </a:path>
                <a:path w="836295" h="346710">
                  <a:moveTo>
                    <a:pt x="163093" y="224256"/>
                  </a:moveTo>
                  <a:lnTo>
                    <a:pt x="142697" y="224256"/>
                  </a:lnTo>
                  <a:lnTo>
                    <a:pt x="142697" y="244640"/>
                  </a:lnTo>
                  <a:lnTo>
                    <a:pt x="163093" y="244640"/>
                  </a:lnTo>
                  <a:lnTo>
                    <a:pt x="163093" y="224256"/>
                  </a:lnTo>
                  <a:close/>
                </a:path>
                <a:path w="836295" h="346710">
                  <a:moveTo>
                    <a:pt x="387337" y="265023"/>
                  </a:moveTo>
                  <a:lnTo>
                    <a:pt x="366953" y="265023"/>
                  </a:lnTo>
                  <a:lnTo>
                    <a:pt x="366953" y="285419"/>
                  </a:lnTo>
                  <a:lnTo>
                    <a:pt x="387337" y="285419"/>
                  </a:lnTo>
                  <a:lnTo>
                    <a:pt x="387337" y="265023"/>
                  </a:lnTo>
                  <a:close/>
                </a:path>
                <a:path w="836295" h="346710">
                  <a:moveTo>
                    <a:pt x="468896" y="81546"/>
                  </a:moveTo>
                  <a:lnTo>
                    <a:pt x="448500" y="81546"/>
                  </a:lnTo>
                  <a:lnTo>
                    <a:pt x="428117" y="81546"/>
                  </a:lnTo>
                  <a:lnTo>
                    <a:pt x="407733" y="81546"/>
                  </a:lnTo>
                  <a:lnTo>
                    <a:pt x="407733" y="61163"/>
                  </a:lnTo>
                  <a:lnTo>
                    <a:pt x="387337" y="61163"/>
                  </a:lnTo>
                  <a:lnTo>
                    <a:pt x="387337" y="101930"/>
                  </a:lnTo>
                  <a:lnTo>
                    <a:pt x="366953" y="101930"/>
                  </a:lnTo>
                  <a:lnTo>
                    <a:pt x="366953" y="61163"/>
                  </a:lnTo>
                  <a:lnTo>
                    <a:pt x="346570" y="61163"/>
                  </a:lnTo>
                  <a:lnTo>
                    <a:pt x="346570" y="20383"/>
                  </a:lnTo>
                  <a:lnTo>
                    <a:pt x="326186" y="20383"/>
                  </a:lnTo>
                  <a:lnTo>
                    <a:pt x="326186" y="0"/>
                  </a:lnTo>
                  <a:lnTo>
                    <a:pt x="305790" y="0"/>
                  </a:lnTo>
                  <a:lnTo>
                    <a:pt x="305790" y="20383"/>
                  </a:lnTo>
                  <a:lnTo>
                    <a:pt x="285407" y="20383"/>
                  </a:lnTo>
                  <a:lnTo>
                    <a:pt x="285407" y="122326"/>
                  </a:lnTo>
                  <a:lnTo>
                    <a:pt x="265023" y="122326"/>
                  </a:lnTo>
                  <a:lnTo>
                    <a:pt x="265023" y="163093"/>
                  </a:lnTo>
                  <a:lnTo>
                    <a:pt x="244640" y="163093"/>
                  </a:lnTo>
                  <a:lnTo>
                    <a:pt x="244640" y="122326"/>
                  </a:lnTo>
                  <a:lnTo>
                    <a:pt x="224243" y="122326"/>
                  </a:lnTo>
                  <a:lnTo>
                    <a:pt x="203860" y="122326"/>
                  </a:lnTo>
                  <a:lnTo>
                    <a:pt x="203860" y="142709"/>
                  </a:lnTo>
                  <a:lnTo>
                    <a:pt x="224243" y="142709"/>
                  </a:lnTo>
                  <a:lnTo>
                    <a:pt x="224243" y="183476"/>
                  </a:lnTo>
                  <a:lnTo>
                    <a:pt x="203860" y="183476"/>
                  </a:lnTo>
                  <a:lnTo>
                    <a:pt x="183476" y="183476"/>
                  </a:lnTo>
                  <a:lnTo>
                    <a:pt x="183476" y="163093"/>
                  </a:lnTo>
                  <a:lnTo>
                    <a:pt x="163093" y="163093"/>
                  </a:lnTo>
                  <a:lnTo>
                    <a:pt x="163093" y="224256"/>
                  </a:lnTo>
                  <a:lnTo>
                    <a:pt x="183476" y="224256"/>
                  </a:lnTo>
                  <a:lnTo>
                    <a:pt x="183476" y="203873"/>
                  </a:lnTo>
                  <a:lnTo>
                    <a:pt x="203860" y="203873"/>
                  </a:lnTo>
                  <a:lnTo>
                    <a:pt x="224243" y="203873"/>
                  </a:lnTo>
                  <a:lnTo>
                    <a:pt x="224243" y="224256"/>
                  </a:lnTo>
                  <a:lnTo>
                    <a:pt x="203860" y="224256"/>
                  </a:lnTo>
                  <a:lnTo>
                    <a:pt x="203860" y="244640"/>
                  </a:lnTo>
                  <a:lnTo>
                    <a:pt x="224243" y="244640"/>
                  </a:lnTo>
                  <a:lnTo>
                    <a:pt x="224243" y="265023"/>
                  </a:lnTo>
                  <a:lnTo>
                    <a:pt x="244640" y="265023"/>
                  </a:lnTo>
                  <a:lnTo>
                    <a:pt x="244640" y="224256"/>
                  </a:lnTo>
                  <a:lnTo>
                    <a:pt x="265023" y="224256"/>
                  </a:lnTo>
                  <a:lnTo>
                    <a:pt x="265023" y="203873"/>
                  </a:lnTo>
                  <a:lnTo>
                    <a:pt x="244640" y="203873"/>
                  </a:lnTo>
                  <a:lnTo>
                    <a:pt x="244640" y="183476"/>
                  </a:lnTo>
                  <a:lnTo>
                    <a:pt x="265023" y="183476"/>
                  </a:lnTo>
                  <a:lnTo>
                    <a:pt x="285407" y="183476"/>
                  </a:lnTo>
                  <a:lnTo>
                    <a:pt x="285407" y="142709"/>
                  </a:lnTo>
                  <a:lnTo>
                    <a:pt x="305790" y="142709"/>
                  </a:lnTo>
                  <a:lnTo>
                    <a:pt x="305790" y="183476"/>
                  </a:lnTo>
                  <a:lnTo>
                    <a:pt x="326186" y="183476"/>
                  </a:lnTo>
                  <a:lnTo>
                    <a:pt x="326186" y="142709"/>
                  </a:lnTo>
                  <a:lnTo>
                    <a:pt x="346570" y="142709"/>
                  </a:lnTo>
                  <a:lnTo>
                    <a:pt x="346570" y="122326"/>
                  </a:lnTo>
                  <a:lnTo>
                    <a:pt x="326186" y="122326"/>
                  </a:lnTo>
                  <a:lnTo>
                    <a:pt x="305790" y="122326"/>
                  </a:lnTo>
                  <a:lnTo>
                    <a:pt x="305790" y="101930"/>
                  </a:lnTo>
                  <a:lnTo>
                    <a:pt x="326186" y="101930"/>
                  </a:lnTo>
                  <a:lnTo>
                    <a:pt x="326186" y="81546"/>
                  </a:lnTo>
                  <a:lnTo>
                    <a:pt x="305790" y="81546"/>
                  </a:lnTo>
                  <a:lnTo>
                    <a:pt x="305790" y="40779"/>
                  </a:lnTo>
                  <a:lnTo>
                    <a:pt x="326186" y="40779"/>
                  </a:lnTo>
                  <a:lnTo>
                    <a:pt x="326186" y="81546"/>
                  </a:lnTo>
                  <a:lnTo>
                    <a:pt x="346570" y="81546"/>
                  </a:lnTo>
                  <a:lnTo>
                    <a:pt x="346570" y="122326"/>
                  </a:lnTo>
                  <a:lnTo>
                    <a:pt x="366953" y="122326"/>
                  </a:lnTo>
                  <a:lnTo>
                    <a:pt x="387337" y="122326"/>
                  </a:lnTo>
                  <a:lnTo>
                    <a:pt x="407733" y="122326"/>
                  </a:lnTo>
                  <a:lnTo>
                    <a:pt x="407733" y="142709"/>
                  </a:lnTo>
                  <a:lnTo>
                    <a:pt x="428117" y="142709"/>
                  </a:lnTo>
                  <a:lnTo>
                    <a:pt x="428117" y="101930"/>
                  </a:lnTo>
                  <a:lnTo>
                    <a:pt x="448500" y="101930"/>
                  </a:lnTo>
                  <a:lnTo>
                    <a:pt x="468896" y="101930"/>
                  </a:lnTo>
                  <a:lnTo>
                    <a:pt x="468896" y="81546"/>
                  </a:lnTo>
                  <a:close/>
                </a:path>
                <a:path w="836295" h="346710">
                  <a:moveTo>
                    <a:pt x="530047" y="224256"/>
                  </a:moveTo>
                  <a:lnTo>
                    <a:pt x="509663" y="224256"/>
                  </a:lnTo>
                  <a:lnTo>
                    <a:pt x="509663" y="265023"/>
                  </a:lnTo>
                  <a:lnTo>
                    <a:pt x="530047" y="265023"/>
                  </a:lnTo>
                  <a:lnTo>
                    <a:pt x="530047" y="224256"/>
                  </a:lnTo>
                  <a:close/>
                </a:path>
                <a:path w="836295" h="346710">
                  <a:moveTo>
                    <a:pt x="530047" y="183476"/>
                  </a:moveTo>
                  <a:lnTo>
                    <a:pt x="509663" y="183476"/>
                  </a:lnTo>
                  <a:lnTo>
                    <a:pt x="489280" y="183476"/>
                  </a:lnTo>
                  <a:lnTo>
                    <a:pt x="468896" y="183476"/>
                  </a:lnTo>
                  <a:lnTo>
                    <a:pt x="468896" y="122326"/>
                  </a:lnTo>
                  <a:lnTo>
                    <a:pt x="448500" y="122326"/>
                  </a:lnTo>
                  <a:lnTo>
                    <a:pt x="448500" y="142709"/>
                  </a:lnTo>
                  <a:lnTo>
                    <a:pt x="428117" y="142709"/>
                  </a:lnTo>
                  <a:lnTo>
                    <a:pt x="428117" y="183476"/>
                  </a:lnTo>
                  <a:lnTo>
                    <a:pt x="407733" y="183476"/>
                  </a:lnTo>
                  <a:lnTo>
                    <a:pt x="387337" y="183476"/>
                  </a:lnTo>
                  <a:lnTo>
                    <a:pt x="387337" y="163093"/>
                  </a:lnTo>
                  <a:lnTo>
                    <a:pt x="407733" y="163093"/>
                  </a:lnTo>
                  <a:lnTo>
                    <a:pt x="407733" y="142709"/>
                  </a:lnTo>
                  <a:lnTo>
                    <a:pt x="387337" y="142709"/>
                  </a:lnTo>
                  <a:lnTo>
                    <a:pt x="366953" y="142709"/>
                  </a:lnTo>
                  <a:lnTo>
                    <a:pt x="346570" y="142709"/>
                  </a:lnTo>
                  <a:lnTo>
                    <a:pt x="346570" y="163093"/>
                  </a:lnTo>
                  <a:lnTo>
                    <a:pt x="366953" y="163093"/>
                  </a:lnTo>
                  <a:lnTo>
                    <a:pt x="366953" y="203873"/>
                  </a:lnTo>
                  <a:lnTo>
                    <a:pt x="387337" y="203873"/>
                  </a:lnTo>
                  <a:lnTo>
                    <a:pt x="387337" y="224256"/>
                  </a:lnTo>
                  <a:lnTo>
                    <a:pt x="407733" y="224256"/>
                  </a:lnTo>
                  <a:lnTo>
                    <a:pt x="407733" y="244640"/>
                  </a:lnTo>
                  <a:lnTo>
                    <a:pt x="387337" y="244640"/>
                  </a:lnTo>
                  <a:lnTo>
                    <a:pt x="387337" y="265023"/>
                  </a:lnTo>
                  <a:lnTo>
                    <a:pt x="407733" y="265023"/>
                  </a:lnTo>
                  <a:lnTo>
                    <a:pt x="428117" y="265023"/>
                  </a:lnTo>
                  <a:lnTo>
                    <a:pt x="428117" y="224256"/>
                  </a:lnTo>
                  <a:lnTo>
                    <a:pt x="448500" y="224256"/>
                  </a:lnTo>
                  <a:lnTo>
                    <a:pt x="448500" y="265023"/>
                  </a:lnTo>
                  <a:lnTo>
                    <a:pt x="428117" y="265023"/>
                  </a:lnTo>
                  <a:lnTo>
                    <a:pt x="428117" y="285419"/>
                  </a:lnTo>
                  <a:lnTo>
                    <a:pt x="448500" y="285419"/>
                  </a:lnTo>
                  <a:lnTo>
                    <a:pt x="468896" y="285419"/>
                  </a:lnTo>
                  <a:lnTo>
                    <a:pt x="489280" y="285419"/>
                  </a:lnTo>
                  <a:lnTo>
                    <a:pt x="509663" y="285419"/>
                  </a:lnTo>
                  <a:lnTo>
                    <a:pt x="509663" y="265023"/>
                  </a:lnTo>
                  <a:lnTo>
                    <a:pt x="489280" y="265023"/>
                  </a:lnTo>
                  <a:lnTo>
                    <a:pt x="468896" y="265023"/>
                  </a:lnTo>
                  <a:lnTo>
                    <a:pt x="468896" y="203873"/>
                  </a:lnTo>
                  <a:lnTo>
                    <a:pt x="489280" y="203873"/>
                  </a:lnTo>
                  <a:lnTo>
                    <a:pt x="489280" y="224256"/>
                  </a:lnTo>
                  <a:lnTo>
                    <a:pt x="509663" y="224256"/>
                  </a:lnTo>
                  <a:lnTo>
                    <a:pt x="509663" y="203873"/>
                  </a:lnTo>
                  <a:lnTo>
                    <a:pt x="530047" y="203873"/>
                  </a:lnTo>
                  <a:lnTo>
                    <a:pt x="530047" y="183476"/>
                  </a:lnTo>
                  <a:close/>
                </a:path>
                <a:path w="836295" h="346710">
                  <a:moveTo>
                    <a:pt x="570826" y="224256"/>
                  </a:moveTo>
                  <a:lnTo>
                    <a:pt x="550443" y="224256"/>
                  </a:lnTo>
                  <a:lnTo>
                    <a:pt x="550443" y="244640"/>
                  </a:lnTo>
                  <a:lnTo>
                    <a:pt x="570826" y="244640"/>
                  </a:lnTo>
                  <a:lnTo>
                    <a:pt x="570826" y="224256"/>
                  </a:lnTo>
                  <a:close/>
                </a:path>
                <a:path w="836295" h="346710">
                  <a:moveTo>
                    <a:pt x="591210" y="285419"/>
                  </a:moveTo>
                  <a:lnTo>
                    <a:pt x="570826" y="285419"/>
                  </a:lnTo>
                  <a:lnTo>
                    <a:pt x="570826" y="265023"/>
                  </a:lnTo>
                  <a:lnTo>
                    <a:pt x="550443" y="265023"/>
                  </a:lnTo>
                  <a:lnTo>
                    <a:pt x="550443" y="285419"/>
                  </a:lnTo>
                  <a:lnTo>
                    <a:pt x="530047" y="285419"/>
                  </a:lnTo>
                  <a:lnTo>
                    <a:pt x="509663" y="285419"/>
                  </a:lnTo>
                  <a:lnTo>
                    <a:pt x="509663" y="305803"/>
                  </a:lnTo>
                  <a:lnTo>
                    <a:pt x="530047" y="305803"/>
                  </a:lnTo>
                  <a:lnTo>
                    <a:pt x="550443" y="305803"/>
                  </a:lnTo>
                  <a:lnTo>
                    <a:pt x="550443" y="326186"/>
                  </a:lnTo>
                  <a:lnTo>
                    <a:pt x="570826" y="326186"/>
                  </a:lnTo>
                  <a:lnTo>
                    <a:pt x="570826" y="346583"/>
                  </a:lnTo>
                  <a:lnTo>
                    <a:pt x="591210" y="346583"/>
                  </a:lnTo>
                  <a:lnTo>
                    <a:pt x="591210" y="285419"/>
                  </a:lnTo>
                  <a:close/>
                </a:path>
                <a:path w="836295" h="346710">
                  <a:moveTo>
                    <a:pt x="611593" y="183476"/>
                  </a:moveTo>
                  <a:lnTo>
                    <a:pt x="591210" y="183476"/>
                  </a:lnTo>
                  <a:lnTo>
                    <a:pt x="591210" y="163093"/>
                  </a:lnTo>
                  <a:lnTo>
                    <a:pt x="570826" y="163093"/>
                  </a:lnTo>
                  <a:lnTo>
                    <a:pt x="570826" y="224256"/>
                  </a:lnTo>
                  <a:lnTo>
                    <a:pt x="591210" y="224256"/>
                  </a:lnTo>
                  <a:lnTo>
                    <a:pt x="611593" y="224256"/>
                  </a:lnTo>
                  <a:lnTo>
                    <a:pt x="611593" y="183476"/>
                  </a:lnTo>
                  <a:close/>
                </a:path>
                <a:path w="836295" h="346710">
                  <a:moveTo>
                    <a:pt x="774687" y="142709"/>
                  </a:moveTo>
                  <a:lnTo>
                    <a:pt x="754303" y="142709"/>
                  </a:lnTo>
                  <a:lnTo>
                    <a:pt x="754303" y="101930"/>
                  </a:lnTo>
                  <a:lnTo>
                    <a:pt x="733920" y="101930"/>
                  </a:lnTo>
                  <a:lnTo>
                    <a:pt x="713536" y="101930"/>
                  </a:lnTo>
                  <a:lnTo>
                    <a:pt x="713536" y="122326"/>
                  </a:lnTo>
                  <a:lnTo>
                    <a:pt x="693140" y="122326"/>
                  </a:lnTo>
                  <a:lnTo>
                    <a:pt x="693140" y="142709"/>
                  </a:lnTo>
                  <a:lnTo>
                    <a:pt x="672757" y="142709"/>
                  </a:lnTo>
                  <a:lnTo>
                    <a:pt x="652373" y="142709"/>
                  </a:lnTo>
                  <a:lnTo>
                    <a:pt x="631990" y="142709"/>
                  </a:lnTo>
                  <a:lnTo>
                    <a:pt x="611593" y="142709"/>
                  </a:lnTo>
                  <a:lnTo>
                    <a:pt x="591210" y="142709"/>
                  </a:lnTo>
                  <a:lnTo>
                    <a:pt x="591210" y="163093"/>
                  </a:lnTo>
                  <a:lnTo>
                    <a:pt x="693140" y="163093"/>
                  </a:lnTo>
                  <a:lnTo>
                    <a:pt x="693140" y="203873"/>
                  </a:lnTo>
                  <a:lnTo>
                    <a:pt x="672757" y="203873"/>
                  </a:lnTo>
                  <a:lnTo>
                    <a:pt x="672757" y="183476"/>
                  </a:lnTo>
                  <a:lnTo>
                    <a:pt x="652373" y="183476"/>
                  </a:lnTo>
                  <a:lnTo>
                    <a:pt x="631990" y="183476"/>
                  </a:lnTo>
                  <a:lnTo>
                    <a:pt x="631990" y="224256"/>
                  </a:lnTo>
                  <a:lnTo>
                    <a:pt x="652373" y="224256"/>
                  </a:lnTo>
                  <a:lnTo>
                    <a:pt x="652373" y="244640"/>
                  </a:lnTo>
                  <a:lnTo>
                    <a:pt x="672757" y="244640"/>
                  </a:lnTo>
                  <a:lnTo>
                    <a:pt x="672757" y="285419"/>
                  </a:lnTo>
                  <a:lnTo>
                    <a:pt x="693140" y="285419"/>
                  </a:lnTo>
                  <a:lnTo>
                    <a:pt x="693140" y="224256"/>
                  </a:lnTo>
                  <a:lnTo>
                    <a:pt x="713536" y="224256"/>
                  </a:lnTo>
                  <a:lnTo>
                    <a:pt x="733920" y="224256"/>
                  </a:lnTo>
                  <a:lnTo>
                    <a:pt x="733920" y="203873"/>
                  </a:lnTo>
                  <a:lnTo>
                    <a:pt x="754303" y="203873"/>
                  </a:lnTo>
                  <a:lnTo>
                    <a:pt x="754303" y="183476"/>
                  </a:lnTo>
                  <a:lnTo>
                    <a:pt x="733920" y="183476"/>
                  </a:lnTo>
                  <a:lnTo>
                    <a:pt x="713536" y="183476"/>
                  </a:lnTo>
                  <a:lnTo>
                    <a:pt x="713536" y="163093"/>
                  </a:lnTo>
                  <a:lnTo>
                    <a:pt x="733920" y="163093"/>
                  </a:lnTo>
                  <a:lnTo>
                    <a:pt x="754303" y="163093"/>
                  </a:lnTo>
                  <a:lnTo>
                    <a:pt x="774687" y="163093"/>
                  </a:lnTo>
                  <a:lnTo>
                    <a:pt x="774687" y="142709"/>
                  </a:lnTo>
                  <a:close/>
                </a:path>
                <a:path w="836295" h="346710">
                  <a:moveTo>
                    <a:pt x="815467" y="224256"/>
                  </a:moveTo>
                  <a:lnTo>
                    <a:pt x="795083" y="224256"/>
                  </a:lnTo>
                  <a:lnTo>
                    <a:pt x="795083" y="203873"/>
                  </a:lnTo>
                  <a:lnTo>
                    <a:pt x="774687" y="203873"/>
                  </a:lnTo>
                  <a:lnTo>
                    <a:pt x="774687" y="224256"/>
                  </a:lnTo>
                  <a:lnTo>
                    <a:pt x="754303" y="224256"/>
                  </a:lnTo>
                  <a:lnTo>
                    <a:pt x="733920" y="224256"/>
                  </a:lnTo>
                  <a:lnTo>
                    <a:pt x="733920" y="244640"/>
                  </a:lnTo>
                  <a:lnTo>
                    <a:pt x="754303" y="244640"/>
                  </a:lnTo>
                  <a:lnTo>
                    <a:pt x="774687" y="244640"/>
                  </a:lnTo>
                  <a:lnTo>
                    <a:pt x="795083" y="244640"/>
                  </a:lnTo>
                  <a:lnTo>
                    <a:pt x="815467" y="244640"/>
                  </a:lnTo>
                  <a:lnTo>
                    <a:pt x="815467" y="224256"/>
                  </a:lnTo>
                  <a:close/>
                </a:path>
                <a:path w="836295" h="346710">
                  <a:moveTo>
                    <a:pt x="835850" y="244640"/>
                  </a:moveTo>
                  <a:lnTo>
                    <a:pt x="815467" y="244640"/>
                  </a:lnTo>
                  <a:lnTo>
                    <a:pt x="815467" y="265023"/>
                  </a:lnTo>
                  <a:lnTo>
                    <a:pt x="835850" y="265023"/>
                  </a:lnTo>
                  <a:lnTo>
                    <a:pt x="835850" y="24464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01967" y="4893634"/>
              <a:ext cx="836294" cy="408305"/>
            </a:xfrm>
            <a:custGeom>
              <a:avLst/>
              <a:gdLst/>
              <a:ahLst/>
              <a:cxnLst/>
              <a:rect l="l" t="t" r="r" b="b"/>
              <a:pathLst>
                <a:path w="836295" h="408304">
                  <a:moveTo>
                    <a:pt x="20383" y="122326"/>
                  </a:moveTo>
                  <a:lnTo>
                    <a:pt x="0" y="122326"/>
                  </a:lnTo>
                  <a:lnTo>
                    <a:pt x="0" y="142709"/>
                  </a:lnTo>
                  <a:lnTo>
                    <a:pt x="20383" y="142709"/>
                  </a:lnTo>
                  <a:lnTo>
                    <a:pt x="20383" y="122326"/>
                  </a:lnTo>
                  <a:close/>
                </a:path>
                <a:path w="836295" h="408304">
                  <a:moveTo>
                    <a:pt x="40767" y="265036"/>
                  </a:moveTo>
                  <a:lnTo>
                    <a:pt x="20383" y="265036"/>
                  </a:lnTo>
                  <a:lnTo>
                    <a:pt x="20383" y="285419"/>
                  </a:lnTo>
                  <a:lnTo>
                    <a:pt x="40767" y="285419"/>
                  </a:lnTo>
                  <a:lnTo>
                    <a:pt x="40767" y="265036"/>
                  </a:lnTo>
                  <a:close/>
                </a:path>
                <a:path w="836295" h="408304">
                  <a:moveTo>
                    <a:pt x="40767" y="183489"/>
                  </a:moveTo>
                  <a:lnTo>
                    <a:pt x="20383" y="183489"/>
                  </a:lnTo>
                  <a:lnTo>
                    <a:pt x="20383" y="203873"/>
                  </a:lnTo>
                  <a:lnTo>
                    <a:pt x="40767" y="203873"/>
                  </a:lnTo>
                  <a:lnTo>
                    <a:pt x="40767" y="183489"/>
                  </a:lnTo>
                  <a:close/>
                </a:path>
                <a:path w="836295" h="408304">
                  <a:moveTo>
                    <a:pt x="61150" y="203873"/>
                  </a:moveTo>
                  <a:lnTo>
                    <a:pt x="40767" y="203873"/>
                  </a:lnTo>
                  <a:lnTo>
                    <a:pt x="40767" y="224256"/>
                  </a:lnTo>
                  <a:lnTo>
                    <a:pt x="20383" y="224256"/>
                  </a:lnTo>
                  <a:lnTo>
                    <a:pt x="0" y="224256"/>
                  </a:lnTo>
                  <a:lnTo>
                    <a:pt x="0" y="265036"/>
                  </a:lnTo>
                  <a:lnTo>
                    <a:pt x="20383" y="265036"/>
                  </a:lnTo>
                  <a:lnTo>
                    <a:pt x="20383" y="244652"/>
                  </a:lnTo>
                  <a:lnTo>
                    <a:pt x="40767" y="244652"/>
                  </a:lnTo>
                  <a:lnTo>
                    <a:pt x="61150" y="244652"/>
                  </a:lnTo>
                  <a:lnTo>
                    <a:pt x="61150" y="203873"/>
                  </a:lnTo>
                  <a:close/>
                </a:path>
                <a:path w="836295" h="408304">
                  <a:moveTo>
                    <a:pt x="81546" y="346583"/>
                  </a:moveTo>
                  <a:lnTo>
                    <a:pt x="61150" y="346583"/>
                  </a:lnTo>
                  <a:lnTo>
                    <a:pt x="61150" y="326199"/>
                  </a:lnTo>
                  <a:lnTo>
                    <a:pt x="40767" y="326199"/>
                  </a:lnTo>
                  <a:lnTo>
                    <a:pt x="20383" y="326199"/>
                  </a:lnTo>
                  <a:lnTo>
                    <a:pt x="20383" y="285419"/>
                  </a:lnTo>
                  <a:lnTo>
                    <a:pt x="0" y="285419"/>
                  </a:lnTo>
                  <a:lnTo>
                    <a:pt x="0" y="407746"/>
                  </a:lnTo>
                  <a:lnTo>
                    <a:pt x="20383" y="407746"/>
                  </a:lnTo>
                  <a:lnTo>
                    <a:pt x="40767" y="407746"/>
                  </a:lnTo>
                  <a:lnTo>
                    <a:pt x="40767" y="387350"/>
                  </a:lnTo>
                  <a:lnTo>
                    <a:pt x="61150" y="387350"/>
                  </a:lnTo>
                  <a:lnTo>
                    <a:pt x="81546" y="387350"/>
                  </a:lnTo>
                  <a:lnTo>
                    <a:pt x="81546" y="346583"/>
                  </a:lnTo>
                  <a:close/>
                </a:path>
                <a:path w="836295" h="408304">
                  <a:moveTo>
                    <a:pt x="81546" y="265036"/>
                  </a:moveTo>
                  <a:lnTo>
                    <a:pt x="61150" y="265036"/>
                  </a:lnTo>
                  <a:lnTo>
                    <a:pt x="61150" y="305803"/>
                  </a:lnTo>
                  <a:lnTo>
                    <a:pt x="81546" y="305803"/>
                  </a:lnTo>
                  <a:lnTo>
                    <a:pt x="81546" y="265036"/>
                  </a:lnTo>
                  <a:close/>
                </a:path>
                <a:path w="836295" h="408304">
                  <a:moveTo>
                    <a:pt x="122313" y="203873"/>
                  </a:moveTo>
                  <a:lnTo>
                    <a:pt x="101930" y="203873"/>
                  </a:lnTo>
                  <a:lnTo>
                    <a:pt x="101930" y="183489"/>
                  </a:lnTo>
                  <a:lnTo>
                    <a:pt x="81546" y="183489"/>
                  </a:lnTo>
                  <a:lnTo>
                    <a:pt x="81546" y="163106"/>
                  </a:lnTo>
                  <a:lnTo>
                    <a:pt x="61150" y="163106"/>
                  </a:lnTo>
                  <a:lnTo>
                    <a:pt x="61150" y="142709"/>
                  </a:lnTo>
                  <a:lnTo>
                    <a:pt x="40767" y="142709"/>
                  </a:lnTo>
                  <a:lnTo>
                    <a:pt x="40767" y="183489"/>
                  </a:lnTo>
                  <a:lnTo>
                    <a:pt x="61150" y="183489"/>
                  </a:lnTo>
                  <a:lnTo>
                    <a:pt x="61150" y="203873"/>
                  </a:lnTo>
                  <a:lnTo>
                    <a:pt x="81546" y="203873"/>
                  </a:lnTo>
                  <a:lnTo>
                    <a:pt x="81546" y="224256"/>
                  </a:lnTo>
                  <a:lnTo>
                    <a:pt x="101930" y="224256"/>
                  </a:lnTo>
                  <a:lnTo>
                    <a:pt x="122313" y="224256"/>
                  </a:lnTo>
                  <a:lnTo>
                    <a:pt x="122313" y="203873"/>
                  </a:lnTo>
                  <a:close/>
                </a:path>
                <a:path w="836295" h="408304">
                  <a:moveTo>
                    <a:pt x="142697" y="183489"/>
                  </a:moveTo>
                  <a:lnTo>
                    <a:pt x="122313" y="183489"/>
                  </a:lnTo>
                  <a:lnTo>
                    <a:pt x="122313" y="203873"/>
                  </a:lnTo>
                  <a:lnTo>
                    <a:pt x="142697" y="203873"/>
                  </a:lnTo>
                  <a:lnTo>
                    <a:pt x="142697" y="183489"/>
                  </a:lnTo>
                  <a:close/>
                </a:path>
                <a:path w="836295" h="408304">
                  <a:moveTo>
                    <a:pt x="142697" y="142709"/>
                  </a:moveTo>
                  <a:lnTo>
                    <a:pt x="122313" y="142709"/>
                  </a:lnTo>
                  <a:lnTo>
                    <a:pt x="122313" y="122326"/>
                  </a:lnTo>
                  <a:lnTo>
                    <a:pt x="101930" y="122326"/>
                  </a:lnTo>
                  <a:lnTo>
                    <a:pt x="101930" y="142709"/>
                  </a:lnTo>
                  <a:lnTo>
                    <a:pt x="81546" y="142709"/>
                  </a:lnTo>
                  <a:lnTo>
                    <a:pt x="81546" y="163106"/>
                  </a:lnTo>
                  <a:lnTo>
                    <a:pt x="101930" y="163106"/>
                  </a:lnTo>
                  <a:lnTo>
                    <a:pt x="122313" y="163106"/>
                  </a:lnTo>
                  <a:lnTo>
                    <a:pt x="142697" y="163106"/>
                  </a:lnTo>
                  <a:lnTo>
                    <a:pt x="142697" y="142709"/>
                  </a:lnTo>
                  <a:close/>
                </a:path>
                <a:path w="836295" h="408304">
                  <a:moveTo>
                    <a:pt x="224243" y="285419"/>
                  </a:moveTo>
                  <a:lnTo>
                    <a:pt x="203860" y="285419"/>
                  </a:lnTo>
                  <a:lnTo>
                    <a:pt x="203860" y="305803"/>
                  </a:lnTo>
                  <a:lnTo>
                    <a:pt x="224243" y="305803"/>
                  </a:lnTo>
                  <a:lnTo>
                    <a:pt x="224243" y="285419"/>
                  </a:lnTo>
                  <a:close/>
                </a:path>
                <a:path w="836295" h="408304">
                  <a:moveTo>
                    <a:pt x="224243" y="244652"/>
                  </a:moveTo>
                  <a:lnTo>
                    <a:pt x="203860" y="244652"/>
                  </a:lnTo>
                  <a:lnTo>
                    <a:pt x="203860" y="265036"/>
                  </a:lnTo>
                  <a:lnTo>
                    <a:pt x="224243" y="265036"/>
                  </a:lnTo>
                  <a:lnTo>
                    <a:pt x="224243" y="244652"/>
                  </a:lnTo>
                  <a:close/>
                </a:path>
                <a:path w="836295" h="408304">
                  <a:moveTo>
                    <a:pt x="224243" y="81546"/>
                  </a:moveTo>
                  <a:lnTo>
                    <a:pt x="203860" y="81546"/>
                  </a:lnTo>
                  <a:lnTo>
                    <a:pt x="183476" y="81546"/>
                  </a:lnTo>
                  <a:lnTo>
                    <a:pt x="163093" y="81546"/>
                  </a:lnTo>
                  <a:lnTo>
                    <a:pt x="163093" y="101942"/>
                  </a:lnTo>
                  <a:lnTo>
                    <a:pt x="183476" y="101942"/>
                  </a:lnTo>
                  <a:lnTo>
                    <a:pt x="203860" y="101942"/>
                  </a:lnTo>
                  <a:lnTo>
                    <a:pt x="203860" y="122326"/>
                  </a:lnTo>
                  <a:lnTo>
                    <a:pt x="183476" y="122326"/>
                  </a:lnTo>
                  <a:lnTo>
                    <a:pt x="183476" y="142709"/>
                  </a:lnTo>
                  <a:lnTo>
                    <a:pt x="203860" y="142709"/>
                  </a:lnTo>
                  <a:lnTo>
                    <a:pt x="224243" y="142709"/>
                  </a:lnTo>
                  <a:lnTo>
                    <a:pt x="224243" y="81546"/>
                  </a:lnTo>
                  <a:close/>
                </a:path>
                <a:path w="836295" h="408304">
                  <a:moveTo>
                    <a:pt x="305790" y="203873"/>
                  </a:moveTo>
                  <a:lnTo>
                    <a:pt x="285407" y="203873"/>
                  </a:lnTo>
                  <a:lnTo>
                    <a:pt x="285407" y="183489"/>
                  </a:lnTo>
                  <a:lnTo>
                    <a:pt x="265023" y="183489"/>
                  </a:lnTo>
                  <a:lnTo>
                    <a:pt x="265023" y="203873"/>
                  </a:lnTo>
                  <a:lnTo>
                    <a:pt x="244640" y="203873"/>
                  </a:lnTo>
                  <a:lnTo>
                    <a:pt x="244640" y="142709"/>
                  </a:lnTo>
                  <a:lnTo>
                    <a:pt x="224243" y="142709"/>
                  </a:lnTo>
                  <a:lnTo>
                    <a:pt x="224243" y="163106"/>
                  </a:lnTo>
                  <a:lnTo>
                    <a:pt x="203860" y="163106"/>
                  </a:lnTo>
                  <a:lnTo>
                    <a:pt x="183476" y="163106"/>
                  </a:lnTo>
                  <a:lnTo>
                    <a:pt x="183476" y="224256"/>
                  </a:lnTo>
                  <a:lnTo>
                    <a:pt x="163093" y="224256"/>
                  </a:lnTo>
                  <a:lnTo>
                    <a:pt x="142697" y="224256"/>
                  </a:lnTo>
                  <a:lnTo>
                    <a:pt x="122313" y="224256"/>
                  </a:lnTo>
                  <a:lnTo>
                    <a:pt x="122313" y="244652"/>
                  </a:lnTo>
                  <a:lnTo>
                    <a:pt x="142697" y="244652"/>
                  </a:lnTo>
                  <a:lnTo>
                    <a:pt x="142697" y="265036"/>
                  </a:lnTo>
                  <a:lnTo>
                    <a:pt x="122313" y="265036"/>
                  </a:lnTo>
                  <a:lnTo>
                    <a:pt x="122313" y="244652"/>
                  </a:lnTo>
                  <a:lnTo>
                    <a:pt x="101930" y="244652"/>
                  </a:lnTo>
                  <a:lnTo>
                    <a:pt x="81546" y="244652"/>
                  </a:lnTo>
                  <a:lnTo>
                    <a:pt x="81546" y="265036"/>
                  </a:lnTo>
                  <a:lnTo>
                    <a:pt x="101930" y="265036"/>
                  </a:lnTo>
                  <a:lnTo>
                    <a:pt x="101930" y="305803"/>
                  </a:lnTo>
                  <a:lnTo>
                    <a:pt x="122313" y="305803"/>
                  </a:lnTo>
                  <a:lnTo>
                    <a:pt x="122313" y="285419"/>
                  </a:lnTo>
                  <a:lnTo>
                    <a:pt x="142697" y="285419"/>
                  </a:lnTo>
                  <a:lnTo>
                    <a:pt x="163093" y="285419"/>
                  </a:lnTo>
                  <a:lnTo>
                    <a:pt x="183476" y="285419"/>
                  </a:lnTo>
                  <a:lnTo>
                    <a:pt x="203860" y="285419"/>
                  </a:lnTo>
                  <a:lnTo>
                    <a:pt x="203860" y="265036"/>
                  </a:lnTo>
                  <a:lnTo>
                    <a:pt x="183476" y="265036"/>
                  </a:lnTo>
                  <a:lnTo>
                    <a:pt x="163093" y="265036"/>
                  </a:lnTo>
                  <a:lnTo>
                    <a:pt x="163093" y="244652"/>
                  </a:lnTo>
                  <a:lnTo>
                    <a:pt x="183476" y="244652"/>
                  </a:lnTo>
                  <a:lnTo>
                    <a:pt x="203860" y="244652"/>
                  </a:lnTo>
                  <a:lnTo>
                    <a:pt x="203860" y="224256"/>
                  </a:lnTo>
                  <a:lnTo>
                    <a:pt x="224243" y="224256"/>
                  </a:lnTo>
                  <a:lnTo>
                    <a:pt x="224243" y="244652"/>
                  </a:lnTo>
                  <a:lnTo>
                    <a:pt x="244640" y="244652"/>
                  </a:lnTo>
                  <a:lnTo>
                    <a:pt x="244640" y="224256"/>
                  </a:lnTo>
                  <a:lnTo>
                    <a:pt x="265023" y="224256"/>
                  </a:lnTo>
                  <a:lnTo>
                    <a:pt x="285407" y="224256"/>
                  </a:lnTo>
                  <a:lnTo>
                    <a:pt x="305790" y="224256"/>
                  </a:lnTo>
                  <a:lnTo>
                    <a:pt x="305790" y="203873"/>
                  </a:lnTo>
                  <a:close/>
                </a:path>
                <a:path w="836295" h="408304">
                  <a:moveTo>
                    <a:pt x="407733" y="203873"/>
                  </a:moveTo>
                  <a:lnTo>
                    <a:pt x="387337" y="203873"/>
                  </a:lnTo>
                  <a:lnTo>
                    <a:pt x="387337" y="224256"/>
                  </a:lnTo>
                  <a:lnTo>
                    <a:pt x="407733" y="224256"/>
                  </a:lnTo>
                  <a:lnTo>
                    <a:pt x="407733" y="203873"/>
                  </a:lnTo>
                  <a:close/>
                </a:path>
                <a:path w="836295" h="408304">
                  <a:moveTo>
                    <a:pt x="428117" y="101942"/>
                  </a:moveTo>
                  <a:lnTo>
                    <a:pt x="407733" y="101942"/>
                  </a:lnTo>
                  <a:lnTo>
                    <a:pt x="407733" y="122326"/>
                  </a:lnTo>
                  <a:lnTo>
                    <a:pt x="387337" y="122326"/>
                  </a:lnTo>
                  <a:lnTo>
                    <a:pt x="366953" y="122326"/>
                  </a:lnTo>
                  <a:lnTo>
                    <a:pt x="366953" y="101942"/>
                  </a:lnTo>
                  <a:lnTo>
                    <a:pt x="346570" y="101942"/>
                  </a:lnTo>
                  <a:lnTo>
                    <a:pt x="346570" y="122326"/>
                  </a:lnTo>
                  <a:lnTo>
                    <a:pt x="346570" y="142709"/>
                  </a:lnTo>
                  <a:lnTo>
                    <a:pt x="326186" y="142709"/>
                  </a:lnTo>
                  <a:lnTo>
                    <a:pt x="326186" y="122326"/>
                  </a:lnTo>
                  <a:lnTo>
                    <a:pt x="346570" y="122326"/>
                  </a:lnTo>
                  <a:lnTo>
                    <a:pt x="346570" y="101942"/>
                  </a:lnTo>
                  <a:lnTo>
                    <a:pt x="346570" y="81546"/>
                  </a:lnTo>
                  <a:lnTo>
                    <a:pt x="366953" y="81546"/>
                  </a:lnTo>
                  <a:lnTo>
                    <a:pt x="366953" y="61163"/>
                  </a:lnTo>
                  <a:lnTo>
                    <a:pt x="346570" y="61163"/>
                  </a:lnTo>
                  <a:lnTo>
                    <a:pt x="346570" y="0"/>
                  </a:lnTo>
                  <a:lnTo>
                    <a:pt x="326186" y="0"/>
                  </a:lnTo>
                  <a:lnTo>
                    <a:pt x="326186" y="20396"/>
                  </a:lnTo>
                  <a:lnTo>
                    <a:pt x="305790" y="20396"/>
                  </a:lnTo>
                  <a:lnTo>
                    <a:pt x="285407" y="20396"/>
                  </a:lnTo>
                  <a:lnTo>
                    <a:pt x="285407" y="40779"/>
                  </a:lnTo>
                  <a:lnTo>
                    <a:pt x="305790" y="40779"/>
                  </a:lnTo>
                  <a:lnTo>
                    <a:pt x="326186" y="40779"/>
                  </a:lnTo>
                  <a:lnTo>
                    <a:pt x="326186" y="101942"/>
                  </a:lnTo>
                  <a:lnTo>
                    <a:pt x="305790" y="101942"/>
                  </a:lnTo>
                  <a:lnTo>
                    <a:pt x="285407" y="101942"/>
                  </a:lnTo>
                  <a:lnTo>
                    <a:pt x="285407" y="40779"/>
                  </a:lnTo>
                  <a:lnTo>
                    <a:pt x="265023" y="40779"/>
                  </a:lnTo>
                  <a:lnTo>
                    <a:pt x="265023" y="81546"/>
                  </a:lnTo>
                  <a:lnTo>
                    <a:pt x="244640" y="81546"/>
                  </a:lnTo>
                  <a:lnTo>
                    <a:pt x="244640" y="101942"/>
                  </a:lnTo>
                  <a:lnTo>
                    <a:pt x="265023" y="101942"/>
                  </a:lnTo>
                  <a:lnTo>
                    <a:pt x="265023" y="122326"/>
                  </a:lnTo>
                  <a:lnTo>
                    <a:pt x="285407" y="122326"/>
                  </a:lnTo>
                  <a:lnTo>
                    <a:pt x="285407" y="142709"/>
                  </a:lnTo>
                  <a:lnTo>
                    <a:pt x="265023" y="142709"/>
                  </a:lnTo>
                  <a:lnTo>
                    <a:pt x="265023" y="163106"/>
                  </a:lnTo>
                  <a:lnTo>
                    <a:pt x="285407" y="163106"/>
                  </a:lnTo>
                  <a:lnTo>
                    <a:pt x="305790" y="163106"/>
                  </a:lnTo>
                  <a:lnTo>
                    <a:pt x="305790" y="203873"/>
                  </a:lnTo>
                  <a:lnTo>
                    <a:pt x="326186" y="203873"/>
                  </a:lnTo>
                  <a:lnTo>
                    <a:pt x="326186" y="163106"/>
                  </a:lnTo>
                  <a:lnTo>
                    <a:pt x="346570" y="163106"/>
                  </a:lnTo>
                  <a:lnTo>
                    <a:pt x="346570" y="183489"/>
                  </a:lnTo>
                  <a:lnTo>
                    <a:pt x="366953" y="183489"/>
                  </a:lnTo>
                  <a:lnTo>
                    <a:pt x="366953" y="142709"/>
                  </a:lnTo>
                  <a:lnTo>
                    <a:pt x="387337" y="142709"/>
                  </a:lnTo>
                  <a:lnTo>
                    <a:pt x="407733" y="142709"/>
                  </a:lnTo>
                  <a:lnTo>
                    <a:pt x="428117" y="142709"/>
                  </a:lnTo>
                  <a:lnTo>
                    <a:pt x="428117" y="101942"/>
                  </a:lnTo>
                  <a:close/>
                </a:path>
                <a:path w="836295" h="408304">
                  <a:moveTo>
                    <a:pt x="468896" y="244652"/>
                  </a:moveTo>
                  <a:lnTo>
                    <a:pt x="448500" y="244652"/>
                  </a:lnTo>
                  <a:lnTo>
                    <a:pt x="448500" y="224256"/>
                  </a:lnTo>
                  <a:lnTo>
                    <a:pt x="428117" y="224256"/>
                  </a:lnTo>
                  <a:lnTo>
                    <a:pt x="428117" y="265036"/>
                  </a:lnTo>
                  <a:lnTo>
                    <a:pt x="448500" y="265036"/>
                  </a:lnTo>
                  <a:lnTo>
                    <a:pt x="468896" y="265036"/>
                  </a:lnTo>
                  <a:lnTo>
                    <a:pt x="468896" y="244652"/>
                  </a:lnTo>
                  <a:close/>
                </a:path>
                <a:path w="836295" h="408304">
                  <a:moveTo>
                    <a:pt x="489280" y="265036"/>
                  </a:moveTo>
                  <a:lnTo>
                    <a:pt x="468896" y="265036"/>
                  </a:lnTo>
                  <a:lnTo>
                    <a:pt x="468896" y="285419"/>
                  </a:lnTo>
                  <a:lnTo>
                    <a:pt x="489280" y="285419"/>
                  </a:lnTo>
                  <a:lnTo>
                    <a:pt x="489280" y="265036"/>
                  </a:lnTo>
                  <a:close/>
                </a:path>
                <a:path w="836295" h="408304">
                  <a:moveTo>
                    <a:pt x="489280" y="224256"/>
                  </a:moveTo>
                  <a:lnTo>
                    <a:pt x="468896" y="224256"/>
                  </a:lnTo>
                  <a:lnTo>
                    <a:pt x="468896" y="244652"/>
                  </a:lnTo>
                  <a:lnTo>
                    <a:pt x="489280" y="244652"/>
                  </a:lnTo>
                  <a:lnTo>
                    <a:pt x="489280" y="224256"/>
                  </a:lnTo>
                  <a:close/>
                </a:path>
                <a:path w="836295" h="408304">
                  <a:moveTo>
                    <a:pt x="509663" y="122326"/>
                  </a:moveTo>
                  <a:lnTo>
                    <a:pt x="489280" y="122326"/>
                  </a:lnTo>
                  <a:lnTo>
                    <a:pt x="468896" y="122326"/>
                  </a:lnTo>
                  <a:lnTo>
                    <a:pt x="448500" y="122326"/>
                  </a:lnTo>
                  <a:lnTo>
                    <a:pt x="448500" y="142709"/>
                  </a:lnTo>
                  <a:lnTo>
                    <a:pt x="428117" y="142709"/>
                  </a:lnTo>
                  <a:lnTo>
                    <a:pt x="428117" y="163106"/>
                  </a:lnTo>
                  <a:lnTo>
                    <a:pt x="407733" y="163106"/>
                  </a:lnTo>
                  <a:lnTo>
                    <a:pt x="407733" y="183489"/>
                  </a:lnTo>
                  <a:lnTo>
                    <a:pt x="428117" y="183489"/>
                  </a:lnTo>
                  <a:lnTo>
                    <a:pt x="448500" y="183489"/>
                  </a:lnTo>
                  <a:lnTo>
                    <a:pt x="448500" y="163106"/>
                  </a:lnTo>
                  <a:lnTo>
                    <a:pt x="468896" y="163106"/>
                  </a:lnTo>
                  <a:lnTo>
                    <a:pt x="468896" y="183489"/>
                  </a:lnTo>
                  <a:lnTo>
                    <a:pt x="489280" y="183489"/>
                  </a:lnTo>
                  <a:lnTo>
                    <a:pt x="489280" y="142709"/>
                  </a:lnTo>
                  <a:lnTo>
                    <a:pt x="509663" y="142709"/>
                  </a:lnTo>
                  <a:lnTo>
                    <a:pt x="509663" y="122326"/>
                  </a:lnTo>
                  <a:close/>
                </a:path>
                <a:path w="836295" h="408304">
                  <a:moveTo>
                    <a:pt x="550443" y="101942"/>
                  </a:moveTo>
                  <a:lnTo>
                    <a:pt x="530047" y="101942"/>
                  </a:lnTo>
                  <a:lnTo>
                    <a:pt x="530047" y="122326"/>
                  </a:lnTo>
                  <a:lnTo>
                    <a:pt x="550443" y="122326"/>
                  </a:lnTo>
                  <a:lnTo>
                    <a:pt x="550443" y="101942"/>
                  </a:lnTo>
                  <a:close/>
                </a:path>
                <a:path w="836295" h="408304">
                  <a:moveTo>
                    <a:pt x="631990" y="244652"/>
                  </a:moveTo>
                  <a:lnTo>
                    <a:pt x="611593" y="244652"/>
                  </a:lnTo>
                  <a:lnTo>
                    <a:pt x="611593" y="265036"/>
                  </a:lnTo>
                  <a:lnTo>
                    <a:pt x="631990" y="265036"/>
                  </a:lnTo>
                  <a:lnTo>
                    <a:pt x="631990" y="244652"/>
                  </a:lnTo>
                  <a:close/>
                </a:path>
                <a:path w="836295" h="408304">
                  <a:moveTo>
                    <a:pt x="631990" y="142709"/>
                  </a:moveTo>
                  <a:lnTo>
                    <a:pt x="611593" y="142709"/>
                  </a:lnTo>
                  <a:lnTo>
                    <a:pt x="611593" y="163106"/>
                  </a:lnTo>
                  <a:lnTo>
                    <a:pt x="631990" y="163106"/>
                  </a:lnTo>
                  <a:lnTo>
                    <a:pt x="631990" y="142709"/>
                  </a:lnTo>
                  <a:close/>
                </a:path>
                <a:path w="836295" h="408304">
                  <a:moveTo>
                    <a:pt x="652373" y="163106"/>
                  </a:moveTo>
                  <a:lnTo>
                    <a:pt x="631990" y="163106"/>
                  </a:lnTo>
                  <a:lnTo>
                    <a:pt x="631990" y="183489"/>
                  </a:lnTo>
                  <a:lnTo>
                    <a:pt x="652373" y="183489"/>
                  </a:lnTo>
                  <a:lnTo>
                    <a:pt x="652373" y="163106"/>
                  </a:lnTo>
                  <a:close/>
                </a:path>
                <a:path w="836295" h="408304">
                  <a:moveTo>
                    <a:pt x="652373" y="81546"/>
                  </a:moveTo>
                  <a:lnTo>
                    <a:pt x="631990" y="81546"/>
                  </a:lnTo>
                  <a:lnTo>
                    <a:pt x="611593" y="81546"/>
                  </a:lnTo>
                  <a:lnTo>
                    <a:pt x="591210" y="81546"/>
                  </a:lnTo>
                  <a:lnTo>
                    <a:pt x="591210" y="122326"/>
                  </a:lnTo>
                  <a:lnTo>
                    <a:pt x="611593" y="122326"/>
                  </a:lnTo>
                  <a:lnTo>
                    <a:pt x="631990" y="122326"/>
                  </a:lnTo>
                  <a:lnTo>
                    <a:pt x="652373" y="122326"/>
                  </a:lnTo>
                  <a:lnTo>
                    <a:pt x="652373" y="81546"/>
                  </a:lnTo>
                  <a:close/>
                </a:path>
                <a:path w="836295" h="408304">
                  <a:moveTo>
                    <a:pt x="713536" y="142709"/>
                  </a:moveTo>
                  <a:lnTo>
                    <a:pt x="693140" y="142709"/>
                  </a:lnTo>
                  <a:lnTo>
                    <a:pt x="693140" y="163106"/>
                  </a:lnTo>
                  <a:lnTo>
                    <a:pt x="713536" y="163106"/>
                  </a:lnTo>
                  <a:lnTo>
                    <a:pt x="713536" y="142709"/>
                  </a:lnTo>
                  <a:close/>
                </a:path>
                <a:path w="836295" h="408304">
                  <a:moveTo>
                    <a:pt x="754303" y="244652"/>
                  </a:moveTo>
                  <a:lnTo>
                    <a:pt x="733920" y="244652"/>
                  </a:lnTo>
                  <a:lnTo>
                    <a:pt x="713536" y="244652"/>
                  </a:lnTo>
                  <a:lnTo>
                    <a:pt x="713536" y="224256"/>
                  </a:lnTo>
                  <a:lnTo>
                    <a:pt x="693140" y="224256"/>
                  </a:lnTo>
                  <a:lnTo>
                    <a:pt x="693140" y="265036"/>
                  </a:lnTo>
                  <a:lnTo>
                    <a:pt x="713536" y="265036"/>
                  </a:lnTo>
                  <a:lnTo>
                    <a:pt x="713536" y="285419"/>
                  </a:lnTo>
                  <a:lnTo>
                    <a:pt x="733920" y="285419"/>
                  </a:lnTo>
                  <a:lnTo>
                    <a:pt x="733920" y="265036"/>
                  </a:lnTo>
                  <a:lnTo>
                    <a:pt x="754303" y="265036"/>
                  </a:lnTo>
                  <a:lnTo>
                    <a:pt x="754303" y="244652"/>
                  </a:lnTo>
                  <a:close/>
                </a:path>
                <a:path w="836295" h="408304">
                  <a:moveTo>
                    <a:pt x="795083" y="101942"/>
                  </a:moveTo>
                  <a:lnTo>
                    <a:pt x="774687" y="101942"/>
                  </a:lnTo>
                  <a:lnTo>
                    <a:pt x="774687" y="81546"/>
                  </a:lnTo>
                  <a:lnTo>
                    <a:pt x="754303" y="81546"/>
                  </a:lnTo>
                  <a:lnTo>
                    <a:pt x="733920" y="81546"/>
                  </a:lnTo>
                  <a:lnTo>
                    <a:pt x="733920" y="101942"/>
                  </a:lnTo>
                  <a:lnTo>
                    <a:pt x="713536" y="101942"/>
                  </a:lnTo>
                  <a:lnTo>
                    <a:pt x="693140" y="101942"/>
                  </a:lnTo>
                  <a:lnTo>
                    <a:pt x="693140" y="122326"/>
                  </a:lnTo>
                  <a:lnTo>
                    <a:pt x="713536" y="122326"/>
                  </a:lnTo>
                  <a:lnTo>
                    <a:pt x="733920" y="122326"/>
                  </a:lnTo>
                  <a:lnTo>
                    <a:pt x="733920" y="142709"/>
                  </a:lnTo>
                  <a:lnTo>
                    <a:pt x="754303" y="142709"/>
                  </a:lnTo>
                  <a:lnTo>
                    <a:pt x="754303" y="122326"/>
                  </a:lnTo>
                  <a:lnTo>
                    <a:pt x="774687" y="122326"/>
                  </a:lnTo>
                  <a:lnTo>
                    <a:pt x="774687" y="142709"/>
                  </a:lnTo>
                  <a:lnTo>
                    <a:pt x="754303" y="142709"/>
                  </a:lnTo>
                  <a:lnTo>
                    <a:pt x="754303" y="163106"/>
                  </a:lnTo>
                  <a:lnTo>
                    <a:pt x="733920" y="163106"/>
                  </a:lnTo>
                  <a:lnTo>
                    <a:pt x="713536" y="163106"/>
                  </a:lnTo>
                  <a:lnTo>
                    <a:pt x="713536" y="203873"/>
                  </a:lnTo>
                  <a:lnTo>
                    <a:pt x="733920" y="203873"/>
                  </a:lnTo>
                  <a:lnTo>
                    <a:pt x="733920" y="224256"/>
                  </a:lnTo>
                  <a:lnTo>
                    <a:pt x="754303" y="224256"/>
                  </a:lnTo>
                  <a:lnTo>
                    <a:pt x="754303" y="244652"/>
                  </a:lnTo>
                  <a:lnTo>
                    <a:pt x="774687" y="244652"/>
                  </a:lnTo>
                  <a:lnTo>
                    <a:pt x="774687" y="203873"/>
                  </a:lnTo>
                  <a:lnTo>
                    <a:pt x="754303" y="203873"/>
                  </a:lnTo>
                  <a:lnTo>
                    <a:pt x="754303" y="183489"/>
                  </a:lnTo>
                  <a:lnTo>
                    <a:pt x="774687" y="183489"/>
                  </a:lnTo>
                  <a:lnTo>
                    <a:pt x="774687" y="163106"/>
                  </a:lnTo>
                  <a:lnTo>
                    <a:pt x="795083" y="163106"/>
                  </a:lnTo>
                  <a:lnTo>
                    <a:pt x="795083" y="101942"/>
                  </a:lnTo>
                  <a:close/>
                </a:path>
                <a:path w="836295" h="408304">
                  <a:moveTo>
                    <a:pt x="835850" y="101942"/>
                  </a:moveTo>
                  <a:lnTo>
                    <a:pt x="815467" y="101942"/>
                  </a:lnTo>
                  <a:lnTo>
                    <a:pt x="815467" y="122326"/>
                  </a:lnTo>
                  <a:lnTo>
                    <a:pt x="835850" y="122326"/>
                  </a:lnTo>
                  <a:lnTo>
                    <a:pt x="835850" y="10194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83513" y="5037081"/>
              <a:ext cx="754380" cy="325755"/>
            </a:xfrm>
            <a:custGeom>
              <a:avLst/>
              <a:gdLst/>
              <a:ahLst/>
              <a:cxnLst/>
              <a:rect l="l" t="t" r="r" b="b"/>
              <a:pathLst>
                <a:path w="754379" h="325754">
                  <a:moveTo>
                    <a:pt x="20383" y="243903"/>
                  </a:moveTo>
                  <a:lnTo>
                    <a:pt x="0" y="243903"/>
                  </a:lnTo>
                  <a:lnTo>
                    <a:pt x="0" y="264299"/>
                  </a:lnTo>
                  <a:lnTo>
                    <a:pt x="20383" y="264299"/>
                  </a:lnTo>
                  <a:lnTo>
                    <a:pt x="20383" y="243903"/>
                  </a:lnTo>
                  <a:close/>
                </a:path>
                <a:path w="754379" h="325754">
                  <a:moveTo>
                    <a:pt x="20383" y="182753"/>
                  </a:moveTo>
                  <a:lnTo>
                    <a:pt x="0" y="182753"/>
                  </a:lnTo>
                  <a:lnTo>
                    <a:pt x="0" y="203136"/>
                  </a:lnTo>
                  <a:lnTo>
                    <a:pt x="20383" y="203136"/>
                  </a:lnTo>
                  <a:lnTo>
                    <a:pt x="20383" y="182753"/>
                  </a:lnTo>
                  <a:close/>
                </a:path>
                <a:path w="754379" h="325754">
                  <a:moveTo>
                    <a:pt x="61150" y="243903"/>
                  </a:moveTo>
                  <a:lnTo>
                    <a:pt x="40767" y="243903"/>
                  </a:lnTo>
                  <a:lnTo>
                    <a:pt x="40767" y="264299"/>
                  </a:lnTo>
                  <a:lnTo>
                    <a:pt x="61150" y="264299"/>
                  </a:lnTo>
                  <a:lnTo>
                    <a:pt x="61150" y="243903"/>
                  </a:lnTo>
                  <a:close/>
                </a:path>
                <a:path w="754379" h="325754">
                  <a:moveTo>
                    <a:pt x="61150" y="203136"/>
                  </a:moveTo>
                  <a:lnTo>
                    <a:pt x="40767" y="203136"/>
                  </a:lnTo>
                  <a:lnTo>
                    <a:pt x="20383" y="203136"/>
                  </a:lnTo>
                  <a:lnTo>
                    <a:pt x="20383" y="223520"/>
                  </a:lnTo>
                  <a:lnTo>
                    <a:pt x="40767" y="223520"/>
                  </a:lnTo>
                  <a:lnTo>
                    <a:pt x="61150" y="223520"/>
                  </a:lnTo>
                  <a:lnTo>
                    <a:pt x="61150" y="203136"/>
                  </a:lnTo>
                  <a:close/>
                </a:path>
                <a:path w="754379" h="325754">
                  <a:moveTo>
                    <a:pt x="61150" y="162356"/>
                  </a:moveTo>
                  <a:lnTo>
                    <a:pt x="40767" y="162356"/>
                  </a:lnTo>
                  <a:lnTo>
                    <a:pt x="40767" y="182753"/>
                  </a:lnTo>
                  <a:lnTo>
                    <a:pt x="61150" y="182753"/>
                  </a:lnTo>
                  <a:lnTo>
                    <a:pt x="61150" y="162356"/>
                  </a:lnTo>
                  <a:close/>
                </a:path>
                <a:path w="754379" h="325754">
                  <a:moveTo>
                    <a:pt x="81546" y="182753"/>
                  </a:moveTo>
                  <a:lnTo>
                    <a:pt x="61150" y="182753"/>
                  </a:lnTo>
                  <a:lnTo>
                    <a:pt x="61150" y="203136"/>
                  </a:lnTo>
                  <a:lnTo>
                    <a:pt x="81546" y="203136"/>
                  </a:lnTo>
                  <a:lnTo>
                    <a:pt x="81546" y="182753"/>
                  </a:lnTo>
                  <a:close/>
                </a:path>
                <a:path w="754379" h="325754">
                  <a:moveTo>
                    <a:pt x="122313" y="305066"/>
                  </a:moveTo>
                  <a:lnTo>
                    <a:pt x="101930" y="305066"/>
                  </a:lnTo>
                  <a:lnTo>
                    <a:pt x="101930" y="325450"/>
                  </a:lnTo>
                  <a:lnTo>
                    <a:pt x="122313" y="325450"/>
                  </a:lnTo>
                  <a:lnTo>
                    <a:pt x="122313" y="305066"/>
                  </a:lnTo>
                  <a:close/>
                </a:path>
                <a:path w="754379" h="325754">
                  <a:moveTo>
                    <a:pt x="122313" y="264299"/>
                  </a:moveTo>
                  <a:lnTo>
                    <a:pt x="101930" y="264299"/>
                  </a:lnTo>
                  <a:lnTo>
                    <a:pt x="101930" y="243903"/>
                  </a:lnTo>
                  <a:lnTo>
                    <a:pt x="81546" y="243903"/>
                  </a:lnTo>
                  <a:lnTo>
                    <a:pt x="81546" y="305066"/>
                  </a:lnTo>
                  <a:lnTo>
                    <a:pt x="101930" y="305066"/>
                  </a:lnTo>
                  <a:lnTo>
                    <a:pt x="101930" y="284683"/>
                  </a:lnTo>
                  <a:lnTo>
                    <a:pt x="122313" y="284683"/>
                  </a:lnTo>
                  <a:lnTo>
                    <a:pt x="122313" y="264299"/>
                  </a:lnTo>
                  <a:close/>
                </a:path>
                <a:path w="754379" h="325754">
                  <a:moveTo>
                    <a:pt x="122313" y="203136"/>
                  </a:moveTo>
                  <a:lnTo>
                    <a:pt x="101930" y="203136"/>
                  </a:lnTo>
                  <a:lnTo>
                    <a:pt x="81546" y="203136"/>
                  </a:lnTo>
                  <a:lnTo>
                    <a:pt x="81546" y="223520"/>
                  </a:lnTo>
                  <a:lnTo>
                    <a:pt x="101930" y="223520"/>
                  </a:lnTo>
                  <a:lnTo>
                    <a:pt x="101930" y="243903"/>
                  </a:lnTo>
                  <a:lnTo>
                    <a:pt x="122313" y="243903"/>
                  </a:lnTo>
                  <a:lnTo>
                    <a:pt x="122313" y="203136"/>
                  </a:lnTo>
                  <a:close/>
                </a:path>
                <a:path w="754379" h="325754">
                  <a:moveTo>
                    <a:pt x="122313" y="162356"/>
                  </a:moveTo>
                  <a:lnTo>
                    <a:pt x="101930" y="162356"/>
                  </a:lnTo>
                  <a:lnTo>
                    <a:pt x="101930" y="182753"/>
                  </a:lnTo>
                  <a:lnTo>
                    <a:pt x="122313" y="182753"/>
                  </a:lnTo>
                  <a:lnTo>
                    <a:pt x="122313" y="162356"/>
                  </a:lnTo>
                  <a:close/>
                </a:path>
                <a:path w="754379" h="325754">
                  <a:moveTo>
                    <a:pt x="142697" y="284683"/>
                  </a:moveTo>
                  <a:lnTo>
                    <a:pt x="122313" y="284683"/>
                  </a:lnTo>
                  <a:lnTo>
                    <a:pt x="122313" y="305066"/>
                  </a:lnTo>
                  <a:lnTo>
                    <a:pt x="142697" y="305066"/>
                  </a:lnTo>
                  <a:lnTo>
                    <a:pt x="142697" y="284683"/>
                  </a:lnTo>
                  <a:close/>
                </a:path>
                <a:path w="754379" h="325754">
                  <a:moveTo>
                    <a:pt x="142697" y="141973"/>
                  </a:moveTo>
                  <a:lnTo>
                    <a:pt x="122313" y="141973"/>
                  </a:lnTo>
                  <a:lnTo>
                    <a:pt x="122313" y="162356"/>
                  </a:lnTo>
                  <a:lnTo>
                    <a:pt x="142697" y="162356"/>
                  </a:lnTo>
                  <a:lnTo>
                    <a:pt x="142697" y="141973"/>
                  </a:lnTo>
                  <a:close/>
                </a:path>
                <a:path w="754379" h="325754">
                  <a:moveTo>
                    <a:pt x="163093" y="305066"/>
                  </a:moveTo>
                  <a:lnTo>
                    <a:pt x="142697" y="305066"/>
                  </a:lnTo>
                  <a:lnTo>
                    <a:pt x="142697" y="325450"/>
                  </a:lnTo>
                  <a:lnTo>
                    <a:pt x="163093" y="325450"/>
                  </a:lnTo>
                  <a:lnTo>
                    <a:pt x="163093" y="305066"/>
                  </a:lnTo>
                  <a:close/>
                </a:path>
                <a:path w="754379" h="325754">
                  <a:moveTo>
                    <a:pt x="183476" y="223520"/>
                  </a:moveTo>
                  <a:lnTo>
                    <a:pt x="163093" y="223520"/>
                  </a:lnTo>
                  <a:lnTo>
                    <a:pt x="163093" y="243903"/>
                  </a:lnTo>
                  <a:lnTo>
                    <a:pt x="183476" y="243903"/>
                  </a:lnTo>
                  <a:lnTo>
                    <a:pt x="183476" y="223520"/>
                  </a:lnTo>
                  <a:close/>
                </a:path>
                <a:path w="754379" h="325754">
                  <a:moveTo>
                    <a:pt x="203860" y="141973"/>
                  </a:moveTo>
                  <a:lnTo>
                    <a:pt x="183476" y="141973"/>
                  </a:lnTo>
                  <a:lnTo>
                    <a:pt x="163093" y="141973"/>
                  </a:lnTo>
                  <a:lnTo>
                    <a:pt x="163093" y="162356"/>
                  </a:lnTo>
                  <a:lnTo>
                    <a:pt x="142697" y="162356"/>
                  </a:lnTo>
                  <a:lnTo>
                    <a:pt x="142697" y="182753"/>
                  </a:lnTo>
                  <a:lnTo>
                    <a:pt x="122313" y="182753"/>
                  </a:lnTo>
                  <a:lnTo>
                    <a:pt x="122313" y="203136"/>
                  </a:lnTo>
                  <a:lnTo>
                    <a:pt x="142697" y="203136"/>
                  </a:lnTo>
                  <a:lnTo>
                    <a:pt x="142697" y="223520"/>
                  </a:lnTo>
                  <a:lnTo>
                    <a:pt x="163093" y="223520"/>
                  </a:lnTo>
                  <a:lnTo>
                    <a:pt x="163093" y="182753"/>
                  </a:lnTo>
                  <a:lnTo>
                    <a:pt x="183476" y="182753"/>
                  </a:lnTo>
                  <a:lnTo>
                    <a:pt x="183476" y="162356"/>
                  </a:lnTo>
                  <a:lnTo>
                    <a:pt x="203860" y="162356"/>
                  </a:lnTo>
                  <a:lnTo>
                    <a:pt x="203860" y="141973"/>
                  </a:lnTo>
                  <a:close/>
                </a:path>
                <a:path w="754379" h="325754">
                  <a:moveTo>
                    <a:pt x="305790" y="264299"/>
                  </a:moveTo>
                  <a:lnTo>
                    <a:pt x="285407" y="264299"/>
                  </a:lnTo>
                  <a:lnTo>
                    <a:pt x="265023" y="264299"/>
                  </a:lnTo>
                  <a:lnTo>
                    <a:pt x="244640" y="264299"/>
                  </a:lnTo>
                  <a:lnTo>
                    <a:pt x="244640" y="284683"/>
                  </a:lnTo>
                  <a:lnTo>
                    <a:pt x="265023" y="284683"/>
                  </a:lnTo>
                  <a:lnTo>
                    <a:pt x="285407" y="284683"/>
                  </a:lnTo>
                  <a:lnTo>
                    <a:pt x="305790" y="284683"/>
                  </a:lnTo>
                  <a:lnTo>
                    <a:pt x="305790" y="264299"/>
                  </a:lnTo>
                  <a:close/>
                </a:path>
                <a:path w="754379" h="325754">
                  <a:moveTo>
                    <a:pt x="305790" y="203136"/>
                  </a:moveTo>
                  <a:lnTo>
                    <a:pt x="285407" y="203136"/>
                  </a:lnTo>
                  <a:lnTo>
                    <a:pt x="265023" y="203136"/>
                  </a:lnTo>
                  <a:lnTo>
                    <a:pt x="265023" y="243903"/>
                  </a:lnTo>
                  <a:lnTo>
                    <a:pt x="285407" y="243903"/>
                  </a:lnTo>
                  <a:lnTo>
                    <a:pt x="305790" y="243903"/>
                  </a:lnTo>
                  <a:lnTo>
                    <a:pt x="305790" y="203136"/>
                  </a:lnTo>
                  <a:close/>
                </a:path>
                <a:path w="754379" h="325754">
                  <a:moveTo>
                    <a:pt x="326186" y="101206"/>
                  </a:moveTo>
                  <a:lnTo>
                    <a:pt x="305790" y="101206"/>
                  </a:lnTo>
                  <a:lnTo>
                    <a:pt x="305790" y="80810"/>
                  </a:lnTo>
                  <a:lnTo>
                    <a:pt x="285407" y="80810"/>
                  </a:lnTo>
                  <a:lnTo>
                    <a:pt x="285407" y="101206"/>
                  </a:lnTo>
                  <a:lnTo>
                    <a:pt x="265023" y="101206"/>
                  </a:lnTo>
                  <a:lnTo>
                    <a:pt x="265023" y="121589"/>
                  </a:lnTo>
                  <a:lnTo>
                    <a:pt x="265023" y="141973"/>
                  </a:lnTo>
                  <a:lnTo>
                    <a:pt x="244640" y="141973"/>
                  </a:lnTo>
                  <a:lnTo>
                    <a:pt x="244640" y="121589"/>
                  </a:lnTo>
                  <a:lnTo>
                    <a:pt x="265023" y="121589"/>
                  </a:lnTo>
                  <a:lnTo>
                    <a:pt x="265023" y="101206"/>
                  </a:lnTo>
                  <a:lnTo>
                    <a:pt x="265023" y="60426"/>
                  </a:lnTo>
                  <a:lnTo>
                    <a:pt x="244640" y="60426"/>
                  </a:lnTo>
                  <a:lnTo>
                    <a:pt x="244640" y="80810"/>
                  </a:lnTo>
                  <a:lnTo>
                    <a:pt x="224243" y="80810"/>
                  </a:lnTo>
                  <a:lnTo>
                    <a:pt x="224243" y="162356"/>
                  </a:lnTo>
                  <a:lnTo>
                    <a:pt x="244640" y="162356"/>
                  </a:lnTo>
                  <a:lnTo>
                    <a:pt x="244640" y="182753"/>
                  </a:lnTo>
                  <a:lnTo>
                    <a:pt x="224243" y="182753"/>
                  </a:lnTo>
                  <a:lnTo>
                    <a:pt x="224243" y="162356"/>
                  </a:lnTo>
                  <a:lnTo>
                    <a:pt x="203860" y="162356"/>
                  </a:lnTo>
                  <a:lnTo>
                    <a:pt x="203860" y="223520"/>
                  </a:lnTo>
                  <a:lnTo>
                    <a:pt x="224243" y="223520"/>
                  </a:lnTo>
                  <a:lnTo>
                    <a:pt x="224243" y="243903"/>
                  </a:lnTo>
                  <a:lnTo>
                    <a:pt x="203860" y="243903"/>
                  </a:lnTo>
                  <a:lnTo>
                    <a:pt x="203860" y="264299"/>
                  </a:lnTo>
                  <a:lnTo>
                    <a:pt x="224243" y="264299"/>
                  </a:lnTo>
                  <a:lnTo>
                    <a:pt x="244640" y="264299"/>
                  </a:lnTo>
                  <a:lnTo>
                    <a:pt x="244640" y="203136"/>
                  </a:lnTo>
                  <a:lnTo>
                    <a:pt x="265023" y="203136"/>
                  </a:lnTo>
                  <a:lnTo>
                    <a:pt x="265023" y="162356"/>
                  </a:lnTo>
                  <a:lnTo>
                    <a:pt x="285407" y="162356"/>
                  </a:lnTo>
                  <a:lnTo>
                    <a:pt x="285407" y="121589"/>
                  </a:lnTo>
                  <a:lnTo>
                    <a:pt x="305790" y="121589"/>
                  </a:lnTo>
                  <a:lnTo>
                    <a:pt x="305790" y="141973"/>
                  </a:lnTo>
                  <a:lnTo>
                    <a:pt x="326186" y="141973"/>
                  </a:lnTo>
                  <a:lnTo>
                    <a:pt x="326186" y="101206"/>
                  </a:lnTo>
                  <a:close/>
                </a:path>
                <a:path w="754379" h="325754">
                  <a:moveTo>
                    <a:pt x="387350" y="141973"/>
                  </a:moveTo>
                  <a:lnTo>
                    <a:pt x="366953" y="141973"/>
                  </a:lnTo>
                  <a:lnTo>
                    <a:pt x="346570" y="141973"/>
                  </a:lnTo>
                  <a:lnTo>
                    <a:pt x="346570" y="162356"/>
                  </a:lnTo>
                  <a:lnTo>
                    <a:pt x="366953" y="162356"/>
                  </a:lnTo>
                  <a:lnTo>
                    <a:pt x="366953" y="182753"/>
                  </a:lnTo>
                  <a:lnTo>
                    <a:pt x="346570" y="182753"/>
                  </a:lnTo>
                  <a:lnTo>
                    <a:pt x="346570" y="162356"/>
                  </a:lnTo>
                  <a:lnTo>
                    <a:pt x="326186" y="162356"/>
                  </a:lnTo>
                  <a:lnTo>
                    <a:pt x="305790" y="162356"/>
                  </a:lnTo>
                  <a:lnTo>
                    <a:pt x="285407" y="162356"/>
                  </a:lnTo>
                  <a:lnTo>
                    <a:pt x="285407" y="182753"/>
                  </a:lnTo>
                  <a:lnTo>
                    <a:pt x="305790" y="182753"/>
                  </a:lnTo>
                  <a:lnTo>
                    <a:pt x="305790" y="203136"/>
                  </a:lnTo>
                  <a:lnTo>
                    <a:pt x="326186" y="203136"/>
                  </a:lnTo>
                  <a:lnTo>
                    <a:pt x="326186" y="223520"/>
                  </a:lnTo>
                  <a:lnTo>
                    <a:pt x="346570" y="223520"/>
                  </a:lnTo>
                  <a:lnTo>
                    <a:pt x="366953" y="223520"/>
                  </a:lnTo>
                  <a:lnTo>
                    <a:pt x="366953" y="203136"/>
                  </a:lnTo>
                  <a:lnTo>
                    <a:pt x="387350" y="203136"/>
                  </a:lnTo>
                  <a:lnTo>
                    <a:pt x="387350" y="141973"/>
                  </a:lnTo>
                  <a:close/>
                </a:path>
                <a:path w="754379" h="325754">
                  <a:moveTo>
                    <a:pt x="428117" y="203136"/>
                  </a:moveTo>
                  <a:lnTo>
                    <a:pt x="407733" y="203136"/>
                  </a:lnTo>
                  <a:lnTo>
                    <a:pt x="387350" y="203136"/>
                  </a:lnTo>
                  <a:lnTo>
                    <a:pt x="387350" y="223520"/>
                  </a:lnTo>
                  <a:lnTo>
                    <a:pt x="366953" y="223520"/>
                  </a:lnTo>
                  <a:lnTo>
                    <a:pt x="366953" y="243903"/>
                  </a:lnTo>
                  <a:lnTo>
                    <a:pt x="387350" y="243903"/>
                  </a:lnTo>
                  <a:lnTo>
                    <a:pt x="407733" y="243903"/>
                  </a:lnTo>
                  <a:lnTo>
                    <a:pt x="407733" y="223520"/>
                  </a:lnTo>
                  <a:lnTo>
                    <a:pt x="428117" y="223520"/>
                  </a:lnTo>
                  <a:lnTo>
                    <a:pt x="428117" y="203136"/>
                  </a:lnTo>
                  <a:close/>
                </a:path>
                <a:path w="754379" h="325754">
                  <a:moveTo>
                    <a:pt x="448500" y="264299"/>
                  </a:moveTo>
                  <a:lnTo>
                    <a:pt x="428117" y="264299"/>
                  </a:lnTo>
                  <a:lnTo>
                    <a:pt x="428117" y="284683"/>
                  </a:lnTo>
                  <a:lnTo>
                    <a:pt x="448500" y="284683"/>
                  </a:lnTo>
                  <a:lnTo>
                    <a:pt x="448500" y="264299"/>
                  </a:lnTo>
                  <a:close/>
                </a:path>
                <a:path w="754379" h="325754">
                  <a:moveTo>
                    <a:pt x="509663" y="284683"/>
                  </a:moveTo>
                  <a:lnTo>
                    <a:pt x="489280" y="284683"/>
                  </a:lnTo>
                  <a:lnTo>
                    <a:pt x="489280" y="243903"/>
                  </a:lnTo>
                  <a:lnTo>
                    <a:pt x="468896" y="243903"/>
                  </a:lnTo>
                  <a:lnTo>
                    <a:pt x="468896" y="305066"/>
                  </a:lnTo>
                  <a:lnTo>
                    <a:pt x="448500" y="305066"/>
                  </a:lnTo>
                  <a:lnTo>
                    <a:pt x="448500" y="325450"/>
                  </a:lnTo>
                  <a:lnTo>
                    <a:pt x="468896" y="325450"/>
                  </a:lnTo>
                  <a:lnTo>
                    <a:pt x="489280" y="325450"/>
                  </a:lnTo>
                  <a:lnTo>
                    <a:pt x="489280" y="305066"/>
                  </a:lnTo>
                  <a:lnTo>
                    <a:pt x="509663" y="305066"/>
                  </a:lnTo>
                  <a:lnTo>
                    <a:pt x="509663" y="284683"/>
                  </a:lnTo>
                  <a:close/>
                </a:path>
                <a:path w="754379" h="325754">
                  <a:moveTo>
                    <a:pt x="530047" y="243903"/>
                  </a:moveTo>
                  <a:lnTo>
                    <a:pt x="509663" y="243903"/>
                  </a:lnTo>
                  <a:lnTo>
                    <a:pt x="509663" y="284683"/>
                  </a:lnTo>
                  <a:lnTo>
                    <a:pt x="530047" y="284683"/>
                  </a:lnTo>
                  <a:lnTo>
                    <a:pt x="530047" y="243903"/>
                  </a:lnTo>
                  <a:close/>
                </a:path>
                <a:path w="754379" h="325754">
                  <a:moveTo>
                    <a:pt x="631990" y="223520"/>
                  </a:moveTo>
                  <a:lnTo>
                    <a:pt x="611593" y="223520"/>
                  </a:lnTo>
                  <a:lnTo>
                    <a:pt x="611593" y="243903"/>
                  </a:lnTo>
                  <a:lnTo>
                    <a:pt x="631990" y="243903"/>
                  </a:lnTo>
                  <a:lnTo>
                    <a:pt x="631990" y="223520"/>
                  </a:lnTo>
                  <a:close/>
                </a:path>
                <a:path w="754379" h="325754">
                  <a:moveTo>
                    <a:pt x="631990" y="182753"/>
                  </a:moveTo>
                  <a:lnTo>
                    <a:pt x="611593" y="182753"/>
                  </a:lnTo>
                  <a:lnTo>
                    <a:pt x="611593" y="162560"/>
                  </a:lnTo>
                  <a:lnTo>
                    <a:pt x="591210" y="162560"/>
                  </a:lnTo>
                  <a:lnTo>
                    <a:pt x="570826" y="162560"/>
                  </a:lnTo>
                  <a:lnTo>
                    <a:pt x="570826" y="142240"/>
                  </a:lnTo>
                  <a:lnTo>
                    <a:pt x="591210" y="142240"/>
                  </a:lnTo>
                  <a:lnTo>
                    <a:pt x="591210" y="60960"/>
                  </a:lnTo>
                  <a:lnTo>
                    <a:pt x="611593" y="60960"/>
                  </a:lnTo>
                  <a:lnTo>
                    <a:pt x="611593" y="20320"/>
                  </a:lnTo>
                  <a:lnTo>
                    <a:pt x="591210" y="20320"/>
                  </a:lnTo>
                  <a:lnTo>
                    <a:pt x="591210" y="40640"/>
                  </a:lnTo>
                  <a:lnTo>
                    <a:pt x="570826" y="40640"/>
                  </a:lnTo>
                  <a:lnTo>
                    <a:pt x="570826" y="81280"/>
                  </a:lnTo>
                  <a:lnTo>
                    <a:pt x="550443" y="81280"/>
                  </a:lnTo>
                  <a:lnTo>
                    <a:pt x="550443" y="101600"/>
                  </a:lnTo>
                  <a:lnTo>
                    <a:pt x="570826" y="101600"/>
                  </a:lnTo>
                  <a:lnTo>
                    <a:pt x="570826" y="121920"/>
                  </a:lnTo>
                  <a:lnTo>
                    <a:pt x="550443" y="121920"/>
                  </a:lnTo>
                  <a:lnTo>
                    <a:pt x="550443" y="142240"/>
                  </a:lnTo>
                  <a:lnTo>
                    <a:pt x="530047" y="142240"/>
                  </a:lnTo>
                  <a:lnTo>
                    <a:pt x="530047" y="182880"/>
                  </a:lnTo>
                  <a:lnTo>
                    <a:pt x="509663" y="182880"/>
                  </a:lnTo>
                  <a:lnTo>
                    <a:pt x="509663" y="81280"/>
                  </a:lnTo>
                  <a:lnTo>
                    <a:pt x="530047" y="81280"/>
                  </a:lnTo>
                  <a:lnTo>
                    <a:pt x="530047" y="40640"/>
                  </a:lnTo>
                  <a:lnTo>
                    <a:pt x="509663" y="40640"/>
                  </a:lnTo>
                  <a:lnTo>
                    <a:pt x="489280" y="40640"/>
                  </a:lnTo>
                  <a:lnTo>
                    <a:pt x="489280" y="142240"/>
                  </a:lnTo>
                  <a:lnTo>
                    <a:pt x="489280" y="203136"/>
                  </a:lnTo>
                  <a:lnTo>
                    <a:pt x="468896" y="203136"/>
                  </a:lnTo>
                  <a:lnTo>
                    <a:pt x="468896" y="182753"/>
                  </a:lnTo>
                  <a:lnTo>
                    <a:pt x="448500" y="182753"/>
                  </a:lnTo>
                  <a:lnTo>
                    <a:pt x="448500" y="162560"/>
                  </a:lnTo>
                  <a:lnTo>
                    <a:pt x="468896" y="162560"/>
                  </a:lnTo>
                  <a:lnTo>
                    <a:pt x="468896" y="142240"/>
                  </a:lnTo>
                  <a:lnTo>
                    <a:pt x="489280" y="142240"/>
                  </a:lnTo>
                  <a:lnTo>
                    <a:pt x="489280" y="40640"/>
                  </a:lnTo>
                  <a:lnTo>
                    <a:pt x="489280" y="20320"/>
                  </a:lnTo>
                  <a:lnTo>
                    <a:pt x="468896" y="20320"/>
                  </a:lnTo>
                  <a:lnTo>
                    <a:pt x="468896" y="0"/>
                  </a:lnTo>
                  <a:lnTo>
                    <a:pt x="448500" y="0"/>
                  </a:lnTo>
                  <a:lnTo>
                    <a:pt x="448500" y="40640"/>
                  </a:lnTo>
                  <a:lnTo>
                    <a:pt x="468896" y="40640"/>
                  </a:lnTo>
                  <a:lnTo>
                    <a:pt x="468896" y="60960"/>
                  </a:lnTo>
                  <a:lnTo>
                    <a:pt x="448500" y="60960"/>
                  </a:lnTo>
                  <a:lnTo>
                    <a:pt x="448500" y="40640"/>
                  </a:lnTo>
                  <a:lnTo>
                    <a:pt x="428117" y="40640"/>
                  </a:lnTo>
                  <a:lnTo>
                    <a:pt x="428117" y="60960"/>
                  </a:lnTo>
                  <a:lnTo>
                    <a:pt x="407733" y="60960"/>
                  </a:lnTo>
                  <a:lnTo>
                    <a:pt x="407733" y="81280"/>
                  </a:lnTo>
                  <a:lnTo>
                    <a:pt x="428117" y="81280"/>
                  </a:lnTo>
                  <a:lnTo>
                    <a:pt x="428117" y="101600"/>
                  </a:lnTo>
                  <a:lnTo>
                    <a:pt x="407733" y="101600"/>
                  </a:lnTo>
                  <a:lnTo>
                    <a:pt x="407733" y="121920"/>
                  </a:lnTo>
                  <a:lnTo>
                    <a:pt x="428117" y="121920"/>
                  </a:lnTo>
                  <a:lnTo>
                    <a:pt x="428117" y="162560"/>
                  </a:lnTo>
                  <a:lnTo>
                    <a:pt x="407733" y="162560"/>
                  </a:lnTo>
                  <a:lnTo>
                    <a:pt x="407733" y="182880"/>
                  </a:lnTo>
                  <a:lnTo>
                    <a:pt x="428117" y="182880"/>
                  </a:lnTo>
                  <a:lnTo>
                    <a:pt x="448500" y="182880"/>
                  </a:lnTo>
                  <a:lnTo>
                    <a:pt x="448500" y="223520"/>
                  </a:lnTo>
                  <a:lnTo>
                    <a:pt x="428117" y="223520"/>
                  </a:lnTo>
                  <a:lnTo>
                    <a:pt x="428117" y="243903"/>
                  </a:lnTo>
                  <a:lnTo>
                    <a:pt x="448500" y="243903"/>
                  </a:lnTo>
                  <a:lnTo>
                    <a:pt x="468896" y="243903"/>
                  </a:lnTo>
                  <a:lnTo>
                    <a:pt x="468896" y="223520"/>
                  </a:lnTo>
                  <a:lnTo>
                    <a:pt x="489280" y="223520"/>
                  </a:lnTo>
                  <a:lnTo>
                    <a:pt x="489280" y="203200"/>
                  </a:lnTo>
                  <a:lnTo>
                    <a:pt x="509663" y="203200"/>
                  </a:lnTo>
                  <a:lnTo>
                    <a:pt x="530047" y="203200"/>
                  </a:lnTo>
                  <a:lnTo>
                    <a:pt x="530047" y="223520"/>
                  </a:lnTo>
                  <a:lnTo>
                    <a:pt x="550443" y="223520"/>
                  </a:lnTo>
                  <a:lnTo>
                    <a:pt x="550443" y="182880"/>
                  </a:lnTo>
                  <a:lnTo>
                    <a:pt x="570826" y="182880"/>
                  </a:lnTo>
                  <a:lnTo>
                    <a:pt x="570826" y="223520"/>
                  </a:lnTo>
                  <a:lnTo>
                    <a:pt x="591210" y="223520"/>
                  </a:lnTo>
                  <a:lnTo>
                    <a:pt x="611593" y="223520"/>
                  </a:lnTo>
                  <a:lnTo>
                    <a:pt x="611593" y="203200"/>
                  </a:lnTo>
                  <a:lnTo>
                    <a:pt x="591210" y="203200"/>
                  </a:lnTo>
                  <a:lnTo>
                    <a:pt x="591210" y="182880"/>
                  </a:lnTo>
                  <a:lnTo>
                    <a:pt x="611593" y="182880"/>
                  </a:lnTo>
                  <a:lnTo>
                    <a:pt x="611593" y="203136"/>
                  </a:lnTo>
                  <a:lnTo>
                    <a:pt x="631990" y="203136"/>
                  </a:lnTo>
                  <a:lnTo>
                    <a:pt x="631990" y="182753"/>
                  </a:lnTo>
                  <a:close/>
                </a:path>
                <a:path w="754379" h="325754">
                  <a:moveTo>
                    <a:pt x="631990" y="141973"/>
                  </a:moveTo>
                  <a:lnTo>
                    <a:pt x="611593" y="141973"/>
                  </a:lnTo>
                  <a:lnTo>
                    <a:pt x="611593" y="162356"/>
                  </a:lnTo>
                  <a:lnTo>
                    <a:pt x="631990" y="162356"/>
                  </a:lnTo>
                  <a:lnTo>
                    <a:pt x="631990" y="141973"/>
                  </a:lnTo>
                  <a:close/>
                </a:path>
                <a:path w="754379" h="325754">
                  <a:moveTo>
                    <a:pt x="754303" y="203136"/>
                  </a:moveTo>
                  <a:lnTo>
                    <a:pt x="733920" y="203136"/>
                  </a:lnTo>
                  <a:lnTo>
                    <a:pt x="713536" y="203136"/>
                  </a:lnTo>
                  <a:lnTo>
                    <a:pt x="713536" y="223520"/>
                  </a:lnTo>
                  <a:lnTo>
                    <a:pt x="693140" y="223520"/>
                  </a:lnTo>
                  <a:lnTo>
                    <a:pt x="693140" y="264299"/>
                  </a:lnTo>
                  <a:lnTo>
                    <a:pt x="672757" y="264299"/>
                  </a:lnTo>
                  <a:lnTo>
                    <a:pt x="672757" y="325450"/>
                  </a:lnTo>
                  <a:lnTo>
                    <a:pt x="693140" y="325450"/>
                  </a:lnTo>
                  <a:lnTo>
                    <a:pt x="693140" y="305066"/>
                  </a:lnTo>
                  <a:lnTo>
                    <a:pt x="713536" y="305066"/>
                  </a:lnTo>
                  <a:lnTo>
                    <a:pt x="713536" y="243903"/>
                  </a:lnTo>
                  <a:lnTo>
                    <a:pt x="733920" y="243903"/>
                  </a:lnTo>
                  <a:lnTo>
                    <a:pt x="733920" y="223520"/>
                  </a:lnTo>
                  <a:lnTo>
                    <a:pt x="754303" y="223520"/>
                  </a:lnTo>
                  <a:lnTo>
                    <a:pt x="754303" y="203136"/>
                  </a:lnTo>
                  <a:close/>
                </a:path>
                <a:path w="754379" h="325754">
                  <a:moveTo>
                    <a:pt x="754303" y="80810"/>
                  </a:moveTo>
                  <a:lnTo>
                    <a:pt x="733920" y="80810"/>
                  </a:lnTo>
                  <a:lnTo>
                    <a:pt x="713536" y="80810"/>
                  </a:lnTo>
                  <a:lnTo>
                    <a:pt x="713536" y="101206"/>
                  </a:lnTo>
                  <a:lnTo>
                    <a:pt x="693140" y="101206"/>
                  </a:lnTo>
                  <a:lnTo>
                    <a:pt x="693140" y="121589"/>
                  </a:lnTo>
                  <a:lnTo>
                    <a:pt x="713536" y="121589"/>
                  </a:lnTo>
                  <a:lnTo>
                    <a:pt x="713536" y="141973"/>
                  </a:lnTo>
                  <a:lnTo>
                    <a:pt x="693140" y="141973"/>
                  </a:lnTo>
                  <a:lnTo>
                    <a:pt x="693140" y="121589"/>
                  </a:lnTo>
                  <a:lnTo>
                    <a:pt x="672757" y="121589"/>
                  </a:lnTo>
                  <a:lnTo>
                    <a:pt x="672757" y="141973"/>
                  </a:lnTo>
                  <a:lnTo>
                    <a:pt x="652373" y="141973"/>
                  </a:lnTo>
                  <a:lnTo>
                    <a:pt x="652373" y="162356"/>
                  </a:lnTo>
                  <a:lnTo>
                    <a:pt x="672757" y="162356"/>
                  </a:lnTo>
                  <a:lnTo>
                    <a:pt x="672757" y="182753"/>
                  </a:lnTo>
                  <a:lnTo>
                    <a:pt x="652373" y="182753"/>
                  </a:lnTo>
                  <a:lnTo>
                    <a:pt x="652373" y="223520"/>
                  </a:lnTo>
                  <a:lnTo>
                    <a:pt x="672757" y="223520"/>
                  </a:lnTo>
                  <a:lnTo>
                    <a:pt x="672757" y="203136"/>
                  </a:lnTo>
                  <a:lnTo>
                    <a:pt x="693140" y="203136"/>
                  </a:lnTo>
                  <a:lnTo>
                    <a:pt x="693140" y="162356"/>
                  </a:lnTo>
                  <a:lnTo>
                    <a:pt x="713536" y="162356"/>
                  </a:lnTo>
                  <a:lnTo>
                    <a:pt x="713536" y="182753"/>
                  </a:lnTo>
                  <a:lnTo>
                    <a:pt x="733920" y="182753"/>
                  </a:lnTo>
                  <a:lnTo>
                    <a:pt x="733920" y="141973"/>
                  </a:lnTo>
                  <a:lnTo>
                    <a:pt x="754303" y="141973"/>
                  </a:lnTo>
                  <a:lnTo>
                    <a:pt x="754303" y="8081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01967" y="4628839"/>
              <a:ext cx="836294" cy="835660"/>
            </a:xfrm>
            <a:custGeom>
              <a:avLst/>
              <a:gdLst/>
              <a:ahLst/>
              <a:cxnLst/>
              <a:rect l="l" t="t" r="r" b="b"/>
              <a:pathLst>
                <a:path w="836295" h="835660">
                  <a:moveTo>
                    <a:pt x="101930" y="733691"/>
                  </a:moveTo>
                  <a:lnTo>
                    <a:pt x="40767" y="733691"/>
                  </a:lnTo>
                  <a:lnTo>
                    <a:pt x="40767" y="794854"/>
                  </a:lnTo>
                  <a:lnTo>
                    <a:pt x="101930" y="794854"/>
                  </a:lnTo>
                  <a:lnTo>
                    <a:pt x="101930" y="733691"/>
                  </a:lnTo>
                  <a:close/>
                </a:path>
                <a:path w="836295" h="835660">
                  <a:moveTo>
                    <a:pt x="101930" y="40551"/>
                  </a:moveTo>
                  <a:lnTo>
                    <a:pt x="40767" y="40551"/>
                  </a:lnTo>
                  <a:lnTo>
                    <a:pt x="40767" y="101701"/>
                  </a:lnTo>
                  <a:lnTo>
                    <a:pt x="101930" y="101701"/>
                  </a:lnTo>
                  <a:lnTo>
                    <a:pt x="101930" y="40551"/>
                  </a:lnTo>
                  <a:close/>
                </a:path>
                <a:path w="836295" h="835660">
                  <a:moveTo>
                    <a:pt x="142697" y="693420"/>
                  </a:moveTo>
                  <a:lnTo>
                    <a:pt x="0" y="693420"/>
                  </a:lnTo>
                  <a:lnTo>
                    <a:pt x="0" y="713740"/>
                  </a:lnTo>
                  <a:lnTo>
                    <a:pt x="0" y="815340"/>
                  </a:lnTo>
                  <a:lnTo>
                    <a:pt x="0" y="835660"/>
                  </a:lnTo>
                  <a:lnTo>
                    <a:pt x="142697" y="835660"/>
                  </a:lnTo>
                  <a:lnTo>
                    <a:pt x="142697" y="815340"/>
                  </a:lnTo>
                  <a:lnTo>
                    <a:pt x="20383" y="815340"/>
                  </a:lnTo>
                  <a:lnTo>
                    <a:pt x="20383" y="713740"/>
                  </a:lnTo>
                  <a:lnTo>
                    <a:pt x="122313" y="713740"/>
                  </a:lnTo>
                  <a:lnTo>
                    <a:pt x="122313" y="815238"/>
                  </a:lnTo>
                  <a:lnTo>
                    <a:pt x="142697" y="815238"/>
                  </a:lnTo>
                  <a:lnTo>
                    <a:pt x="142697" y="713740"/>
                  </a:lnTo>
                  <a:lnTo>
                    <a:pt x="142697" y="713308"/>
                  </a:lnTo>
                  <a:lnTo>
                    <a:pt x="142697" y="693420"/>
                  </a:lnTo>
                  <a:close/>
                </a:path>
                <a:path w="836295" h="835660">
                  <a:moveTo>
                    <a:pt x="142697" y="0"/>
                  </a:moveTo>
                  <a:lnTo>
                    <a:pt x="122313" y="0"/>
                  </a:lnTo>
                  <a:lnTo>
                    <a:pt x="122313" y="20320"/>
                  </a:lnTo>
                  <a:lnTo>
                    <a:pt x="122313" y="121920"/>
                  </a:lnTo>
                  <a:lnTo>
                    <a:pt x="20383" y="121920"/>
                  </a:lnTo>
                  <a:lnTo>
                    <a:pt x="20383" y="20320"/>
                  </a:lnTo>
                  <a:lnTo>
                    <a:pt x="122313" y="20320"/>
                  </a:lnTo>
                  <a:lnTo>
                    <a:pt x="122313" y="0"/>
                  </a:lnTo>
                  <a:lnTo>
                    <a:pt x="0" y="0"/>
                  </a:lnTo>
                  <a:lnTo>
                    <a:pt x="0" y="20320"/>
                  </a:lnTo>
                  <a:lnTo>
                    <a:pt x="0" y="121920"/>
                  </a:lnTo>
                  <a:lnTo>
                    <a:pt x="0" y="142240"/>
                  </a:lnTo>
                  <a:lnTo>
                    <a:pt x="142697" y="142240"/>
                  </a:lnTo>
                  <a:lnTo>
                    <a:pt x="142697" y="122097"/>
                  </a:lnTo>
                  <a:lnTo>
                    <a:pt x="142697" y="121920"/>
                  </a:lnTo>
                  <a:lnTo>
                    <a:pt x="142697" y="20320"/>
                  </a:lnTo>
                  <a:lnTo>
                    <a:pt x="142697" y="20154"/>
                  </a:lnTo>
                  <a:lnTo>
                    <a:pt x="142697" y="0"/>
                  </a:lnTo>
                  <a:close/>
                </a:path>
                <a:path w="836295" h="835660">
                  <a:moveTo>
                    <a:pt x="183476" y="733691"/>
                  </a:moveTo>
                  <a:lnTo>
                    <a:pt x="163093" y="733691"/>
                  </a:lnTo>
                  <a:lnTo>
                    <a:pt x="163093" y="774471"/>
                  </a:lnTo>
                  <a:lnTo>
                    <a:pt x="183476" y="774471"/>
                  </a:lnTo>
                  <a:lnTo>
                    <a:pt x="183476" y="733691"/>
                  </a:lnTo>
                  <a:close/>
                </a:path>
                <a:path w="836295" h="835660">
                  <a:moveTo>
                    <a:pt x="346570" y="794854"/>
                  </a:moveTo>
                  <a:lnTo>
                    <a:pt x="326186" y="794854"/>
                  </a:lnTo>
                  <a:lnTo>
                    <a:pt x="326186" y="835634"/>
                  </a:lnTo>
                  <a:lnTo>
                    <a:pt x="346570" y="835634"/>
                  </a:lnTo>
                  <a:lnTo>
                    <a:pt x="346570" y="794854"/>
                  </a:lnTo>
                  <a:close/>
                </a:path>
                <a:path w="836295" h="835660">
                  <a:moveTo>
                    <a:pt x="387337" y="733691"/>
                  </a:moveTo>
                  <a:lnTo>
                    <a:pt x="366953" y="733691"/>
                  </a:lnTo>
                  <a:lnTo>
                    <a:pt x="366953" y="713308"/>
                  </a:lnTo>
                  <a:lnTo>
                    <a:pt x="346570" y="713308"/>
                  </a:lnTo>
                  <a:lnTo>
                    <a:pt x="326186" y="713308"/>
                  </a:lnTo>
                  <a:lnTo>
                    <a:pt x="326186" y="692924"/>
                  </a:lnTo>
                  <a:lnTo>
                    <a:pt x="305790" y="692924"/>
                  </a:lnTo>
                  <a:lnTo>
                    <a:pt x="285407" y="692924"/>
                  </a:lnTo>
                  <a:lnTo>
                    <a:pt x="285407" y="672541"/>
                  </a:lnTo>
                  <a:lnTo>
                    <a:pt x="265023" y="672541"/>
                  </a:lnTo>
                  <a:lnTo>
                    <a:pt x="244640" y="672541"/>
                  </a:lnTo>
                  <a:lnTo>
                    <a:pt x="244640" y="652145"/>
                  </a:lnTo>
                  <a:lnTo>
                    <a:pt x="224243" y="652145"/>
                  </a:lnTo>
                  <a:lnTo>
                    <a:pt x="203860" y="652145"/>
                  </a:lnTo>
                  <a:lnTo>
                    <a:pt x="203860" y="672541"/>
                  </a:lnTo>
                  <a:lnTo>
                    <a:pt x="224243" y="672541"/>
                  </a:lnTo>
                  <a:lnTo>
                    <a:pt x="224243" y="692924"/>
                  </a:lnTo>
                  <a:lnTo>
                    <a:pt x="244640" y="692924"/>
                  </a:lnTo>
                  <a:lnTo>
                    <a:pt x="265023" y="692924"/>
                  </a:lnTo>
                  <a:lnTo>
                    <a:pt x="265023" y="754087"/>
                  </a:lnTo>
                  <a:lnTo>
                    <a:pt x="244640" y="754087"/>
                  </a:lnTo>
                  <a:lnTo>
                    <a:pt x="244640" y="774471"/>
                  </a:lnTo>
                  <a:lnTo>
                    <a:pt x="265023" y="774471"/>
                  </a:lnTo>
                  <a:lnTo>
                    <a:pt x="265023" y="794854"/>
                  </a:lnTo>
                  <a:lnTo>
                    <a:pt x="244640" y="794854"/>
                  </a:lnTo>
                  <a:lnTo>
                    <a:pt x="244640" y="774471"/>
                  </a:lnTo>
                  <a:lnTo>
                    <a:pt x="224243" y="774471"/>
                  </a:lnTo>
                  <a:lnTo>
                    <a:pt x="224243" y="733691"/>
                  </a:lnTo>
                  <a:lnTo>
                    <a:pt x="203860" y="733691"/>
                  </a:lnTo>
                  <a:lnTo>
                    <a:pt x="203860" y="794854"/>
                  </a:lnTo>
                  <a:lnTo>
                    <a:pt x="224243" y="794854"/>
                  </a:lnTo>
                  <a:lnTo>
                    <a:pt x="224243" y="815238"/>
                  </a:lnTo>
                  <a:lnTo>
                    <a:pt x="203860" y="815238"/>
                  </a:lnTo>
                  <a:lnTo>
                    <a:pt x="203860" y="794854"/>
                  </a:lnTo>
                  <a:lnTo>
                    <a:pt x="183476" y="794854"/>
                  </a:lnTo>
                  <a:lnTo>
                    <a:pt x="183476" y="835634"/>
                  </a:lnTo>
                  <a:lnTo>
                    <a:pt x="203860" y="835634"/>
                  </a:lnTo>
                  <a:lnTo>
                    <a:pt x="224243" y="835634"/>
                  </a:lnTo>
                  <a:lnTo>
                    <a:pt x="244640" y="835634"/>
                  </a:lnTo>
                  <a:lnTo>
                    <a:pt x="244640" y="815238"/>
                  </a:lnTo>
                  <a:lnTo>
                    <a:pt x="265023" y="815238"/>
                  </a:lnTo>
                  <a:lnTo>
                    <a:pt x="285407" y="815238"/>
                  </a:lnTo>
                  <a:lnTo>
                    <a:pt x="285407" y="794854"/>
                  </a:lnTo>
                  <a:lnTo>
                    <a:pt x="305790" y="794854"/>
                  </a:lnTo>
                  <a:lnTo>
                    <a:pt x="326186" y="794854"/>
                  </a:lnTo>
                  <a:lnTo>
                    <a:pt x="326186" y="774471"/>
                  </a:lnTo>
                  <a:lnTo>
                    <a:pt x="305790" y="774471"/>
                  </a:lnTo>
                  <a:lnTo>
                    <a:pt x="305790" y="754087"/>
                  </a:lnTo>
                  <a:lnTo>
                    <a:pt x="326186" y="754087"/>
                  </a:lnTo>
                  <a:lnTo>
                    <a:pt x="326186" y="733691"/>
                  </a:lnTo>
                  <a:lnTo>
                    <a:pt x="346570" y="733691"/>
                  </a:lnTo>
                  <a:lnTo>
                    <a:pt x="346570" y="754087"/>
                  </a:lnTo>
                  <a:lnTo>
                    <a:pt x="366953" y="754087"/>
                  </a:lnTo>
                  <a:lnTo>
                    <a:pt x="387337" y="754087"/>
                  </a:lnTo>
                  <a:lnTo>
                    <a:pt x="387337" y="733691"/>
                  </a:lnTo>
                  <a:close/>
                </a:path>
                <a:path w="836295" h="835660">
                  <a:moveTo>
                    <a:pt x="428117" y="815238"/>
                  </a:moveTo>
                  <a:lnTo>
                    <a:pt x="407733" y="815238"/>
                  </a:lnTo>
                  <a:lnTo>
                    <a:pt x="407733" y="835634"/>
                  </a:lnTo>
                  <a:lnTo>
                    <a:pt x="428117" y="835634"/>
                  </a:lnTo>
                  <a:lnTo>
                    <a:pt x="428117" y="815238"/>
                  </a:lnTo>
                  <a:close/>
                </a:path>
                <a:path w="836295" h="835660">
                  <a:moveTo>
                    <a:pt x="428117" y="774471"/>
                  </a:moveTo>
                  <a:lnTo>
                    <a:pt x="407733" y="774471"/>
                  </a:lnTo>
                  <a:lnTo>
                    <a:pt x="407733" y="754087"/>
                  </a:lnTo>
                  <a:lnTo>
                    <a:pt x="387337" y="754087"/>
                  </a:lnTo>
                  <a:lnTo>
                    <a:pt x="387337" y="774471"/>
                  </a:lnTo>
                  <a:lnTo>
                    <a:pt x="366953" y="774471"/>
                  </a:lnTo>
                  <a:lnTo>
                    <a:pt x="346570" y="774471"/>
                  </a:lnTo>
                  <a:lnTo>
                    <a:pt x="346570" y="794854"/>
                  </a:lnTo>
                  <a:lnTo>
                    <a:pt x="366953" y="794854"/>
                  </a:lnTo>
                  <a:lnTo>
                    <a:pt x="387337" y="794854"/>
                  </a:lnTo>
                  <a:lnTo>
                    <a:pt x="407733" y="794854"/>
                  </a:lnTo>
                  <a:lnTo>
                    <a:pt x="428117" y="794854"/>
                  </a:lnTo>
                  <a:lnTo>
                    <a:pt x="428117" y="774471"/>
                  </a:lnTo>
                  <a:close/>
                </a:path>
                <a:path w="836295" h="835660">
                  <a:moveTo>
                    <a:pt x="468896" y="794854"/>
                  </a:moveTo>
                  <a:lnTo>
                    <a:pt x="448500" y="794854"/>
                  </a:lnTo>
                  <a:lnTo>
                    <a:pt x="448500" y="835634"/>
                  </a:lnTo>
                  <a:lnTo>
                    <a:pt x="468896" y="835634"/>
                  </a:lnTo>
                  <a:lnTo>
                    <a:pt x="468896" y="794854"/>
                  </a:lnTo>
                  <a:close/>
                </a:path>
                <a:path w="836295" h="835660">
                  <a:moveTo>
                    <a:pt x="509663" y="815238"/>
                  </a:moveTo>
                  <a:lnTo>
                    <a:pt x="489280" y="815238"/>
                  </a:lnTo>
                  <a:lnTo>
                    <a:pt x="489280" y="835634"/>
                  </a:lnTo>
                  <a:lnTo>
                    <a:pt x="509663" y="835634"/>
                  </a:lnTo>
                  <a:lnTo>
                    <a:pt x="509663" y="815238"/>
                  </a:lnTo>
                  <a:close/>
                </a:path>
                <a:path w="836295" h="835660">
                  <a:moveTo>
                    <a:pt x="509663" y="692924"/>
                  </a:moveTo>
                  <a:lnTo>
                    <a:pt x="489280" y="692924"/>
                  </a:lnTo>
                  <a:lnTo>
                    <a:pt x="489280" y="713308"/>
                  </a:lnTo>
                  <a:lnTo>
                    <a:pt x="468896" y="713308"/>
                  </a:lnTo>
                  <a:lnTo>
                    <a:pt x="468896" y="692924"/>
                  </a:lnTo>
                  <a:lnTo>
                    <a:pt x="489280" y="692924"/>
                  </a:lnTo>
                  <a:lnTo>
                    <a:pt x="489280" y="672541"/>
                  </a:lnTo>
                  <a:lnTo>
                    <a:pt x="468896" y="672541"/>
                  </a:lnTo>
                  <a:lnTo>
                    <a:pt x="448500" y="672541"/>
                  </a:lnTo>
                  <a:lnTo>
                    <a:pt x="448500" y="692924"/>
                  </a:lnTo>
                  <a:lnTo>
                    <a:pt x="428117" y="692924"/>
                  </a:lnTo>
                  <a:lnTo>
                    <a:pt x="428117" y="652145"/>
                  </a:lnTo>
                  <a:lnTo>
                    <a:pt x="407733" y="652145"/>
                  </a:lnTo>
                  <a:lnTo>
                    <a:pt x="407733" y="692924"/>
                  </a:lnTo>
                  <a:lnTo>
                    <a:pt x="387337" y="692924"/>
                  </a:lnTo>
                  <a:lnTo>
                    <a:pt x="387337" y="733691"/>
                  </a:lnTo>
                  <a:lnTo>
                    <a:pt x="407733" y="733691"/>
                  </a:lnTo>
                  <a:lnTo>
                    <a:pt x="407733" y="713308"/>
                  </a:lnTo>
                  <a:lnTo>
                    <a:pt x="428117" y="713308"/>
                  </a:lnTo>
                  <a:lnTo>
                    <a:pt x="448500" y="713308"/>
                  </a:lnTo>
                  <a:lnTo>
                    <a:pt x="448500" y="733691"/>
                  </a:lnTo>
                  <a:lnTo>
                    <a:pt x="428117" y="733691"/>
                  </a:lnTo>
                  <a:lnTo>
                    <a:pt x="428117" y="754087"/>
                  </a:lnTo>
                  <a:lnTo>
                    <a:pt x="448500" y="754087"/>
                  </a:lnTo>
                  <a:lnTo>
                    <a:pt x="448500" y="774471"/>
                  </a:lnTo>
                  <a:lnTo>
                    <a:pt x="468896" y="774471"/>
                  </a:lnTo>
                  <a:lnTo>
                    <a:pt x="468896" y="733691"/>
                  </a:lnTo>
                  <a:lnTo>
                    <a:pt x="489280" y="733691"/>
                  </a:lnTo>
                  <a:lnTo>
                    <a:pt x="509663" y="733691"/>
                  </a:lnTo>
                  <a:lnTo>
                    <a:pt x="509663" y="692924"/>
                  </a:lnTo>
                  <a:close/>
                </a:path>
                <a:path w="836295" h="835660">
                  <a:moveTo>
                    <a:pt x="631990" y="754087"/>
                  </a:moveTo>
                  <a:lnTo>
                    <a:pt x="611593" y="754087"/>
                  </a:lnTo>
                  <a:lnTo>
                    <a:pt x="611593" y="774471"/>
                  </a:lnTo>
                  <a:lnTo>
                    <a:pt x="591210" y="774471"/>
                  </a:lnTo>
                  <a:lnTo>
                    <a:pt x="591210" y="754087"/>
                  </a:lnTo>
                  <a:lnTo>
                    <a:pt x="611593" y="754087"/>
                  </a:lnTo>
                  <a:lnTo>
                    <a:pt x="611593" y="733691"/>
                  </a:lnTo>
                  <a:lnTo>
                    <a:pt x="591210" y="733691"/>
                  </a:lnTo>
                  <a:lnTo>
                    <a:pt x="570826" y="733691"/>
                  </a:lnTo>
                  <a:lnTo>
                    <a:pt x="570826" y="754087"/>
                  </a:lnTo>
                  <a:lnTo>
                    <a:pt x="550443" y="754087"/>
                  </a:lnTo>
                  <a:lnTo>
                    <a:pt x="530047" y="754087"/>
                  </a:lnTo>
                  <a:lnTo>
                    <a:pt x="530047" y="733691"/>
                  </a:lnTo>
                  <a:lnTo>
                    <a:pt x="509663" y="733691"/>
                  </a:lnTo>
                  <a:lnTo>
                    <a:pt x="509663" y="754087"/>
                  </a:lnTo>
                  <a:lnTo>
                    <a:pt x="489280" y="754087"/>
                  </a:lnTo>
                  <a:lnTo>
                    <a:pt x="489280" y="774471"/>
                  </a:lnTo>
                  <a:lnTo>
                    <a:pt x="468896" y="774471"/>
                  </a:lnTo>
                  <a:lnTo>
                    <a:pt x="468896" y="794854"/>
                  </a:lnTo>
                  <a:lnTo>
                    <a:pt x="489280" y="794854"/>
                  </a:lnTo>
                  <a:lnTo>
                    <a:pt x="509663" y="794854"/>
                  </a:lnTo>
                  <a:lnTo>
                    <a:pt x="509663" y="774471"/>
                  </a:lnTo>
                  <a:lnTo>
                    <a:pt x="530047" y="774471"/>
                  </a:lnTo>
                  <a:lnTo>
                    <a:pt x="530047" y="794854"/>
                  </a:lnTo>
                  <a:lnTo>
                    <a:pt x="509663" y="794854"/>
                  </a:lnTo>
                  <a:lnTo>
                    <a:pt x="509663" y="815238"/>
                  </a:lnTo>
                  <a:lnTo>
                    <a:pt x="530047" y="815238"/>
                  </a:lnTo>
                  <a:lnTo>
                    <a:pt x="530047" y="835634"/>
                  </a:lnTo>
                  <a:lnTo>
                    <a:pt x="550443" y="835634"/>
                  </a:lnTo>
                  <a:lnTo>
                    <a:pt x="550443" y="815238"/>
                  </a:lnTo>
                  <a:lnTo>
                    <a:pt x="570826" y="815238"/>
                  </a:lnTo>
                  <a:lnTo>
                    <a:pt x="570826" y="794854"/>
                  </a:lnTo>
                  <a:lnTo>
                    <a:pt x="591210" y="794854"/>
                  </a:lnTo>
                  <a:lnTo>
                    <a:pt x="611593" y="794854"/>
                  </a:lnTo>
                  <a:lnTo>
                    <a:pt x="631990" y="794854"/>
                  </a:lnTo>
                  <a:lnTo>
                    <a:pt x="631990" y="754087"/>
                  </a:lnTo>
                  <a:close/>
                </a:path>
                <a:path w="836295" h="835660">
                  <a:moveTo>
                    <a:pt x="672757" y="815238"/>
                  </a:moveTo>
                  <a:lnTo>
                    <a:pt x="652373" y="815238"/>
                  </a:lnTo>
                  <a:lnTo>
                    <a:pt x="631990" y="815238"/>
                  </a:lnTo>
                  <a:lnTo>
                    <a:pt x="631990" y="835634"/>
                  </a:lnTo>
                  <a:lnTo>
                    <a:pt x="652373" y="835634"/>
                  </a:lnTo>
                  <a:lnTo>
                    <a:pt x="672757" y="835634"/>
                  </a:lnTo>
                  <a:lnTo>
                    <a:pt x="672757" y="815238"/>
                  </a:lnTo>
                  <a:close/>
                </a:path>
                <a:path w="836295" h="835660">
                  <a:moveTo>
                    <a:pt x="713536" y="794854"/>
                  </a:moveTo>
                  <a:lnTo>
                    <a:pt x="693140" y="794854"/>
                  </a:lnTo>
                  <a:lnTo>
                    <a:pt x="693140" y="774471"/>
                  </a:lnTo>
                  <a:lnTo>
                    <a:pt x="672757" y="774471"/>
                  </a:lnTo>
                  <a:lnTo>
                    <a:pt x="652373" y="774471"/>
                  </a:lnTo>
                  <a:lnTo>
                    <a:pt x="652373" y="794854"/>
                  </a:lnTo>
                  <a:lnTo>
                    <a:pt x="672757" y="794854"/>
                  </a:lnTo>
                  <a:lnTo>
                    <a:pt x="672757" y="815238"/>
                  </a:lnTo>
                  <a:lnTo>
                    <a:pt x="693140" y="815238"/>
                  </a:lnTo>
                  <a:lnTo>
                    <a:pt x="713536" y="815238"/>
                  </a:lnTo>
                  <a:lnTo>
                    <a:pt x="713536" y="794854"/>
                  </a:lnTo>
                  <a:close/>
                </a:path>
                <a:path w="836295" h="835660">
                  <a:moveTo>
                    <a:pt x="713536" y="692924"/>
                  </a:moveTo>
                  <a:lnTo>
                    <a:pt x="693140" y="692924"/>
                  </a:lnTo>
                  <a:lnTo>
                    <a:pt x="693140" y="713308"/>
                  </a:lnTo>
                  <a:lnTo>
                    <a:pt x="713536" y="713308"/>
                  </a:lnTo>
                  <a:lnTo>
                    <a:pt x="713536" y="692924"/>
                  </a:lnTo>
                  <a:close/>
                </a:path>
                <a:path w="836295" h="835660">
                  <a:moveTo>
                    <a:pt x="795083" y="794854"/>
                  </a:moveTo>
                  <a:lnTo>
                    <a:pt x="774687" y="794854"/>
                  </a:lnTo>
                  <a:lnTo>
                    <a:pt x="774687" y="754087"/>
                  </a:lnTo>
                  <a:lnTo>
                    <a:pt x="754303" y="754087"/>
                  </a:lnTo>
                  <a:lnTo>
                    <a:pt x="754303" y="754380"/>
                  </a:lnTo>
                  <a:lnTo>
                    <a:pt x="754303" y="774471"/>
                  </a:lnTo>
                  <a:lnTo>
                    <a:pt x="733920" y="774471"/>
                  </a:lnTo>
                  <a:lnTo>
                    <a:pt x="733920" y="754380"/>
                  </a:lnTo>
                  <a:lnTo>
                    <a:pt x="754303" y="754380"/>
                  </a:lnTo>
                  <a:lnTo>
                    <a:pt x="754303" y="754087"/>
                  </a:lnTo>
                  <a:lnTo>
                    <a:pt x="754303" y="734060"/>
                  </a:lnTo>
                  <a:lnTo>
                    <a:pt x="672757" y="734060"/>
                  </a:lnTo>
                  <a:lnTo>
                    <a:pt x="672757" y="673100"/>
                  </a:lnTo>
                  <a:lnTo>
                    <a:pt x="733920" y="673100"/>
                  </a:lnTo>
                  <a:lnTo>
                    <a:pt x="733920" y="733691"/>
                  </a:lnTo>
                  <a:lnTo>
                    <a:pt x="754303" y="733691"/>
                  </a:lnTo>
                  <a:lnTo>
                    <a:pt x="754303" y="673100"/>
                  </a:lnTo>
                  <a:lnTo>
                    <a:pt x="754303" y="672541"/>
                  </a:lnTo>
                  <a:lnTo>
                    <a:pt x="754303" y="651510"/>
                  </a:lnTo>
                  <a:lnTo>
                    <a:pt x="652373" y="651510"/>
                  </a:lnTo>
                  <a:lnTo>
                    <a:pt x="652373" y="672541"/>
                  </a:lnTo>
                  <a:lnTo>
                    <a:pt x="631990" y="672541"/>
                  </a:lnTo>
                  <a:lnTo>
                    <a:pt x="611593" y="672541"/>
                  </a:lnTo>
                  <a:lnTo>
                    <a:pt x="611593" y="652145"/>
                  </a:lnTo>
                  <a:lnTo>
                    <a:pt x="591210" y="652145"/>
                  </a:lnTo>
                  <a:lnTo>
                    <a:pt x="570826" y="652145"/>
                  </a:lnTo>
                  <a:lnTo>
                    <a:pt x="570826" y="672541"/>
                  </a:lnTo>
                  <a:lnTo>
                    <a:pt x="591210" y="672541"/>
                  </a:lnTo>
                  <a:lnTo>
                    <a:pt x="591210" y="692924"/>
                  </a:lnTo>
                  <a:lnTo>
                    <a:pt x="611593" y="692924"/>
                  </a:lnTo>
                  <a:lnTo>
                    <a:pt x="631990" y="692924"/>
                  </a:lnTo>
                  <a:lnTo>
                    <a:pt x="652373" y="692924"/>
                  </a:lnTo>
                  <a:lnTo>
                    <a:pt x="652373" y="713308"/>
                  </a:lnTo>
                  <a:lnTo>
                    <a:pt x="631990" y="713308"/>
                  </a:lnTo>
                  <a:lnTo>
                    <a:pt x="611593" y="713308"/>
                  </a:lnTo>
                  <a:lnTo>
                    <a:pt x="611593" y="733691"/>
                  </a:lnTo>
                  <a:lnTo>
                    <a:pt x="631990" y="733691"/>
                  </a:lnTo>
                  <a:lnTo>
                    <a:pt x="631990" y="754087"/>
                  </a:lnTo>
                  <a:lnTo>
                    <a:pt x="652373" y="754087"/>
                  </a:lnTo>
                  <a:lnTo>
                    <a:pt x="652373" y="754380"/>
                  </a:lnTo>
                  <a:lnTo>
                    <a:pt x="713536" y="754380"/>
                  </a:lnTo>
                  <a:lnTo>
                    <a:pt x="713536" y="794854"/>
                  </a:lnTo>
                  <a:lnTo>
                    <a:pt x="733920" y="794854"/>
                  </a:lnTo>
                  <a:lnTo>
                    <a:pt x="733920" y="835634"/>
                  </a:lnTo>
                  <a:lnTo>
                    <a:pt x="754303" y="835634"/>
                  </a:lnTo>
                  <a:lnTo>
                    <a:pt x="774687" y="835634"/>
                  </a:lnTo>
                  <a:lnTo>
                    <a:pt x="774687" y="815238"/>
                  </a:lnTo>
                  <a:lnTo>
                    <a:pt x="795083" y="815238"/>
                  </a:lnTo>
                  <a:lnTo>
                    <a:pt x="795083" y="794854"/>
                  </a:lnTo>
                  <a:close/>
                </a:path>
                <a:path w="836295" h="835660">
                  <a:moveTo>
                    <a:pt x="795083" y="40551"/>
                  </a:moveTo>
                  <a:lnTo>
                    <a:pt x="733920" y="40551"/>
                  </a:lnTo>
                  <a:lnTo>
                    <a:pt x="733920" y="101701"/>
                  </a:lnTo>
                  <a:lnTo>
                    <a:pt x="795083" y="101701"/>
                  </a:lnTo>
                  <a:lnTo>
                    <a:pt x="795083" y="40551"/>
                  </a:lnTo>
                  <a:close/>
                </a:path>
                <a:path w="836295" h="835660">
                  <a:moveTo>
                    <a:pt x="815467" y="713308"/>
                  </a:moveTo>
                  <a:lnTo>
                    <a:pt x="795083" y="713308"/>
                  </a:lnTo>
                  <a:lnTo>
                    <a:pt x="795083" y="733691"/>
                  </a:lnTo>
                  <a:lnTo>
                    <a:pt x="815467" y="733691"/>
                  </a:lnTo>
                  <a:lnTo>
                    <a:pt x="815467" y="713308"/>
                  </a:lnTo>
                  <a:close/>
                </a:path>
                <a:path w="836295" h="835660">
                  <a:moveTo>
                    <a:pt x="835850" y="754087"/>
                  </a:moveTo>
                  <a:lnTo>
                    <a:pt x="815467" y="754087"/>
                  </a:lnTo>
                  <a:lnTo>
                    <a:pt x="795083" y="754087"/>
                  </a:lnTo>
                  <a:lnTo>
                    <a:pt x="795083" y="794854"/>
                  </a:lnTo>
                  <a:lnTo>
                    <a:pt x="815467" y="794854"/>
                  </a:lnTo>
                  <a:lnTo>
                    <a:pt x="815467" y="815238"/>
                  </a:lnTo>
                  <a:lnTo>
                    <a:pt x="835850" y="815238"/>
                  </a:lnTo>
                  <a:lnTo>
                    <a:pt x="835850" y="754087"/>
                  </a:lnTo>
                  <a:close/>
                </a:path>
                <a:path w="836295" h="835660">
                  <a:moveTo>
                    <a:pt x="835850" y="0"/>
                  </a:moveTo>
                  <a:lnTo>
                    <a:pt x="815467" y="0"/>
                  </a:lnTo>
                  <a:lnTo>
                    <a:pt x="815467" y="20320"/>
                  </a:lnTo>
                  <a:lnTo>
                    <a:pt x="815467" y="121920"/>
                  </a:lnTo>
                  <a:lnTo>
                    <a:pt x="713536" y="121920"/>
                  </a:lnTo>
                  <a:lnTo>
                    <a:pt x="713536" y="20320"/>
                  </a:lnTo>
                  <a:lnTo>
                    <a:pt x="815467" y="20320"/>
                  </a:lnTo>
                  <a:lnTo>
                    <a:pt x="815467" y="0"/>
                  </a:lnTo>
                  <a:lnTo>
                    <a:pt x="693140" y="0"/>
                  </a:lnTo>
                  <a:lnTo>
                    <a:pt x="693140" y="20320"/>
                  </a:lnTo>
                  <a:lnTo>
                    <a:pt x="693140" y="121920"/>
                  </a:lnTo>
                  <a:lnTo>
                    <a:pt x="693140" y="142240"/>
                  </a:lnTo>
                  <a:lnTo>
                    <a:pt x="835850" y="142240"/>
                  </a:lnTo>
                  <a:lnTo>
                    <a:pt x="835850" y="122097"/>
                  </a:lnTo>
                  <a:lnTo>
                    <a:pt x="835850" y="121920"/>
                  </a:lnTo>
                  <a:lnTo>
                    <a:pt x="835850" y="20320"/>
                  </a:lnTo>
                  <a:lnTo>
                    <a:pt x="835850" y="20154"/>
                  </a:lnTo>
                  <a:lnTo>
                    <a:pt x="83585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310916" y="4431472"/>
            <a:ext cx="862330" cy="170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5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9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950">
              <a:latin typeface="Arial"/>
              <a:cs typeface="Arial"/>
            </a:endParaRPr>
          </a:p>
        </p:txBody>
      </p:sp>
      <p:sp>
        <p:nvSpPr>
          <p:cNvPr id="66" name="object 6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85291" y="557204"/>
            <a:ext cx="3797935" cy="468630"/>
          </a:xfrm>
          <a:custGeom>
            <a:avLst/>
            <a:gdLst/>
            <a:ahLst/>
            <a:cxnLst/>
            <a:rect l="l" t="t" r="r" b="b"/>
            <a:pathLst>
              <a:path w="3797934" h="468630">
                <a:moveTo>
                  <a:pt x="0" y="0"/>
                </a:moveTo>
                <a:lnTo>
                  <a:pt x="3797858" y="0"/>
                </a:lnTo>
                <a:lnTo>
                  <a:pt x="3797858" y="468226"/>
                </a:lnTo>
                <a:lnTo>
                  <a:pt x="0" y="468226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DD2B1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04005" y="555997"/>
            <a:ext cx="3541395" cy="44132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R="43180" algn="ctr">
              <a:lnSpc>
                <a:spcPct val="100000"/>
              </a:lnSpc>
              <a:spcBef>
                <a:spcPts val="29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9"/>
              </a:rPr>
              <a:t>https://technologystudent.com/despro_3/conic1.html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119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CONIC SECTIONS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conicq1.cdr</dc:title>
  <dc:creator>BY V.RYAN</dc:creator>
  <cp:keywords>CONIC SECTION - EXAMINATION QUESTION</cp:keywords>
  <cp:lastModifiedBy>Vincent RYan</cp:lastModifiedBy>
  <cp:revision>1</cp:revision>
  <dcterms:created xsi:type="dcterms:W3CDTF">2023-12-15T14:59:55Z</dcterms:created>
  <dcterms:modified xsi:type="dcterms:W3CDTF">2023-12-15T15:00:11Z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2023-12-15T00:00:00Z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2023-12-15T00:00:00Z</vt:filetime>
  </property>
  <property fmtid="{D5CDD505-2E9C-101B-9397-08002B2CF9AE}" pid="5" name="Producer">
    <vt:lpwstr>Corel PDF Engine Version 19.1.0.419</vt:lpwstr>
  </property>
</Properties>
</file>