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57899" y="4012779"/>
            <a:ext cx="2753360" cy="2807335"/>
          </a:xfrm>
          <a:custGeom>
            <a:avLst/>
            <a:gdLst/>
            <a:ahLst/>
            <a:cxnLst/>
            <a:rect l="l" t="t" r="r" b="b"/>
            <a:pathLst>
              <a:path w="2753360" h="2807334">
                <a:moveTo>
                  <a:pt x="0" y="2807333"/>
                </a:moveTo>
                <a:lnTo>
                  <a:pt x="2752876" y="2807333"/>
                </a:lnTo>
                <a:lnTo>
                  <a:pt x="2752876" y="0"/>
                </a:lnTo>
                <a:lnTo>
                  <a:pt x="0" y="0"/>
                </a:lnTo>
                <a:lnTo>
                  <a:pt x="0" y="2807333"/>
                </a:lnTo>
                <a:close/>
              </a:path>
            </a:pathLst>
          </a:custGeom>
          <a:ln w="7199">
            <a:solidFill>
              <a:srgbClr val="C4C4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07054" y="6822086"/>
            <a:ext cx="7152005" cy="0"/>
          </a:xfrm>
          <a:custGeom>
            <a:avLst/>
            <a:gdLst/>
            <a:ahLst/>
            <a:cxnLst/>
            <a:rect l="l" t="t" r="r" b="b"/>
            <a:pathLst>
              <a:path w="7152005">
                <a:moveTo>
                  <a:pt x="7151508" y="0"/>
                </a:moveTo>
                <a:lnTo>
                  <a:pt x="0" y="0"/>
                </a:lnTo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924532" y="4014366"/>
            <a:ext cx="2744470" cy="2807335"/>
          </a:xfrm>
          <a:custGeom>
            <a:avLst/>
            <a:gdLst/>
            <a:ahLst/>
            <a:cxnLst/>
            <a:rect l="l" t="t" r="r" b="b"/>
            <a:pathLst>
              <a:path w="2744470" h="2807334">
                <a:moveTo>
                  <a:pt x="1373979" y="0"/>
                </a:moveTo>
                <a:lnTo>
                  <a:pt x="2744061" y="2807290"/>
                </a:lnTo>
                <a:lnTo>
                  <a:pt x="0" y="2807290"/>
                </a:lnTo>
                <a:lnTo>
                  <a:pt x="1373979" y="0"/>
                </a:lnTo>
                <a:close/>
              </a:path>
            </a:pathLst>
          </a:custGeom>
          <a:ln w="7199">
            <a:solidFill>
              <a:srgbClr val="C4C4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62287" y="645548"/>
            <a:ext cx="2744470" cy="2744470"/>
          </a:xfrm>
          <a:custGeom>
            <a:avLst/>
            <a:gdLst/>
            <a:ahLst/>
            <a:cxnLst/>
            <a:rect l="l" t="t" r="r" b="b"/>
            <a:pathLst>
              <a:path w="2744470" h="2744470">
                <a:moveTo>
                  <a:pt x="1372031" y="0"/>
                </a:moveTo>
                <a:lnTo>
                  <a:pt x="1420199" y="829"/>
                </a:lnTo>
                <a:lnTo>
                  <a:pt x="1467950" y="3300"/>
                </a:lnTo>
                <a:lnTo>
                  <a:pt x="1515256" y="7385"/>
                </a:lnTo>
                <a:lnTo>
                  <a:pt x="1562092" y="13057"/>
                </a:lnTo>
                <a:lnTo>
                  <a:pt x="1608429" y="20289"/>
                </a:lnTo>
                <a:lnTo>
                  <a:pt x="1654240" y="29053"/>
                </a:lnTo>
                <a:lnTo>
                  <a:pt x="1699498" y="39322"/>
                </a:lnTo>
                <a:lnTo>
                  <a:pt x="1744176" y="51069"/>
                </a:lnTo>
                <a:lnTo>
                  <a:pt x="1788247" y="64267"/>
                </a:lnTo>
                <a:lnTo>
                  <a:pt x="1831683" y="78889"/>
                </a:lnTo>
                <a:lnTo>
                  <a:pt x="1874457" y="94907"/>
                </a:lnTo>
                <a:lnTo>
                  <a:pt x="1916543" y="112294"/>
                </a:lnTo>
                <a:lnTo>
                  <a:pt x="1957912" y="131023"/>
                </a:lnTo>
                <a:lnTo>
                  <a:pt x="1998538" y="151067"/>
                </a:lnTo>
                <a:lnTo>
                  <a:pt x="2038393" y="172399"/>
                </a:lnTo>
                <a:lnTo>
                  <a:pt x="2077450" y="194991"/>
                </a:lnTo>
                <a:lnTo>
                  <a:pt x="2115682" y="218816"/>
                </a:lnTo>
                <a:lnTo>
                  <a:pt x="2153063" y="243847"/>
                </a:lnTo>
                <a:lnTo>
                  <a:pt x="2189563" y="270056"/>
                </a:lnTo>
                <a:lnTo>
                  <a:pt x="2225157" y="297418"/>
                </a:lnTo>
                <a:lnTo>
                  <a:pt x="2259817" y="325903"/>
                </a:lnTo>
                <a:lnTo>
                  <a:pt x="2293517" y="355486"/>
                </a:lnTo>
                <a:lnTo>
                  <a:pt x="2326227" y="386139"/>
                </a:lnTo>
                <a:lnTo>
                  <a:pt x="2357923" y="417834"/>
                </a:lnTo>
                <a:lnTo>
                  <a:pt x="2388575" y="450544"/>
                </a:lnTo>
                <a:lnTo>
                  <a:pt x="2418158" y="484243"/>
                </a:lnTo>
                <a:lnTo>
                  <a:pt x="2446644" y="518904"/>
                </a:lnTo>
                <a:lnTo>
                  <a:pt x="2474005" y="554497"/>
                </a:lnTo>
                <a:lnTo>
                  <a:pt x="2500215" y="590998"/>
                </a:lnTo>
                <a:lnTo>
                  <a:pt x="2525246" y="628378"/>
                </a:lnTo>
                <a:lnTo>
                  <a:pt x="2549071" y="666610"/>
                </a:lnTo>
                <a:lnTo>
                  <a:pt x="2571663" y="705668"/>
                </a:lnTo>
                <a:lnTo>
                  <a:pt x="2592995" y="745523"/>
                </a:lnTo>
                <a:lnTo>
                  <a:pt x="2613039" y="786148"/>
                </a:lnTo>
                <a:lnTo>
                  <a:pt x="2631768" y="827517"/>
                </a:lnTo>
                <a:lnTo>
                  <a:pt x="2649155" y="869603"/>
                </a:lnTo>
                <a:lnTo>
                  <a:pt x="2665174" y="912377"/>
                </a:lnTo>
                <a:lnTo>
                  <a:pt x="2679795" y="955813"/>
                </a:lnTo>
                <a:lnTo>
                  <a:pt x="2692993" y="999884"/>
                </a:lnTo>
                <a:lnTo>
                  <a:pt x="2704741" y="1044561"/>
                </a:lnTo>
                <a:lnTo>
                  <a:pt x="2715010" y="1089820"/>
                </a:lnTo>
                <a:lnTo>
                  <a:pt x="2723774" y="1135631"/>
                </a:lnTo>
                <a:lnTo>
                  <a:pt x="2731005" y="1181967"/>
                </a:lnTo>
                <a:lnTo>
                  <a:pt x="2736677" y="1228803"/>
                </a:lnTo>
                <a:lnTo>
                  <a:pt x="2740762" y="1276109"/>
                </a:lnTo>
                <a:lnTo>
                  <a:pt x="2743233" y="1323860"/>
                </a:lnTo>
                <a:lnTo>
                  <a:pt x="2744063" y="1372027"/>
                </a:lnTo>
                <a:lnTo>
                  <a:pt x="2743233" y="1420195"/>
                </a:lnTo>
                <a:lnTo>
                  <a:pt x="2740762" y="1467946"/>
                </a:lnTo>
                <a:lnTo>
                  <a:pt x="2736677" y="1515252"/>
                </a:lnTo>
                <a:lnTo>
                  <a:pt x="2731005" y="1562088"/>
                </a:lnTo>
                <a:lnTo>
                  <a:pt x="2723774" y="1608425"/>
                </a:lnTo>
                <a:lnTo>
                  <a:pt x="2715010" y="1654236"/>
                </a:lnTo>
                <a:lnTo>
                  <a:pt x="2704741" y="1699494"/>
                </a:lnTo>
                <a:lnTo>
                  <a:pt x="2692993" y="1744172"/>
                </a:lnTo>
                <a:lnTo>
                  <a:pt x="2679795" y="1788242"/>
                </a:lnTo>
                <a:lnTo>
                  <a:pt x="2665174" y="1831679"/>
                </a:lnTo>
                <a:lnTo>
                  <a:pt x="2649155" y="1874453"/>
                </a:lnTo>
                <a:lnTo>
                  <a:pt x="2631768" y="1916538"/>
                </a:lnTo>
                <a:lnTo>
                  <a:pt x="2613039" y="1957907"/>
                </a:lnTo>
                <a:lnTo>
                  <a:pt x="2592995" y="1998533"/>
                </a:lnTo>
                <a:lnTo>
                  <a:pt x="2571663" y="2038388"/>
                </a:lnTo>
                <a:lnTo>
                  <a:pt x="2549071" y="2077446"/>
                </a:lnTo>
                <a:lnTo>
                  <a:pt x="2525246" y="2115678"/>
                </a:lnTo>
                <a:lnTo>
                  <a:pt x="2500215" y="2153058"/>
                </a:lnTo>
                <a:lnTo>
                  <a:pt x="2474005" y="2189559"/>
                </a:lnTo>
                <a:lnTo>
                  <a:pt x="2446644" y="2225153"/>
                </a:lnTo>
                <a:lnTo>
                  <a:pt x="2418158" y="2259813"/>
                </a:lnTo>
                <a:lnTo>
                  <a:pt x="2388575" y="2293512"/>
                </a:lnTo>
                <a:lnTo>
                  <a:pt x="2357923" y="2326223"/>
                </a:lnTo>
                <a:lnTo>
                  <a:pt x="2326227" y="2357918"/>
                </a:lnTo>
                <a:lnTo>
                  <a:pt x="2293517" y="2388571"/>
                </a:lnTo>
                <a:lnTo>
                  <a:pt x="2259817" y="2418154"/>
                </a:lnTo>
                <a:lnTo>
                  <a:pt x="2225157" y="2446640"/>
                </a:lnTo>
                <a:lnTo>
                  <a:pt x="2189563" y="2474001"/>
                </a:lnTo>
                <a:lnTo>
                  <a:pt x="2153063" y="2500211"/>
                </a:lnTo>
                <a:lnTo>
                  <a:pt x="2115682" y="2525242"/>
                </a:lnTo>
                <a:lnTo>
                  <a:pt x="2077450" y="2549067"/>
                </a:lnTo>
                <a:lnTo>
                  <a:pt x="2038393" y="2571659"/>
                </a:lnTo>
                <a:lnTo>
                  <a:pt x="1998538" y="2592991"/>
                </a:lnTo>
                <a:lnTo>
                  <a:pt x="1957912" y="2613035"/>
                </a:lnTo>
                <a:lnTo>
                  <a:pt x="1916543" y="2631764"/>
                </a:lnTo>
                <a:lnTo>
                  <a:pt x="1874457" y="2649151"/>
                </a:lnTo>
                <a:lnTo>
                  <a:pt x="1831683" y="2665170"/>
                </a:lnTo>
                <a:lnTo>
                  <a:pt x="1788247" y="2679791"/>
                </a:lnTo>
                <a:lnTo>
                  <a:pt x="1744176" y="2692989"/>
                </a:lnTo>
                <a:lnTo>
                  <a:pt x="1699498" y="2704737"/>
                </a:lnTo>
                <a:lnTo>
                  <a:pt x="1654240" y="2715006"/>
                </a:lnTo>
                <a:lnTo>
                  <a:pt x="1608429" y="2723770"/>
                </a:lnTo>
                <a:lnTo>
                  <a:pt x="1562092" y="2731002"/>
                </a:lnTo>
                <a:lnTo>
                  <a:pt x="1515256" y="2736674"/>
                </a:lnTo>
                <a:lnTo>
                  <a:pt x="1467950" y="2740759"/>
                </a:lnTo>
                <a:lnTo>
                  <a:pt x="1420199" y="2743230"/>
                </a:lnTo>
                <a:lnTo>
                  <a:pt x="1372031" y="2744059"/>
                </a:lnTo>
                <a:lnTo>
                  <a:pt x="1323864" y="2743230"/>
                </a:lnTo>
                <a:lnTo>
                  <a:pt x="1276113" y="2740759"/>
                </a:lnTo>
                <a:lnTo>
                  <a:pt x="1228806" y="2736674"/>
                </a:lnTo>
                <a:lnTo>
                  <a:pt x="1181971" y="2731002"/>
                </a:lnTo>
                <a:lnTo>
                  <a:pt x="1135634" y="2723770"/>
                </a:lnTo>
                <a:lnTo>
                  <a:pt x="1089823" y="2715006"/>
                </a:lnTo>
                <a:lnTo>
                  <a:pt x="1044565" y="2704737"/>
                </a:lnTo>
                <a:lnTo>
                  <a:pt x="999887" y="2692989"/>
                </a:lnTo>
                <a:lnTo>
                  <a:pt x="955816" y="2679791"/>
                </a:lnTo>
                <a:lnTo>
                  <a:pt x="912380" y="2665170"/>
                </a:lnTo>
                <a:lnTo>
                  <a:pt x="869606" y="2649151"/>
                </a:lnTo>
                <a:lnTo>
                  <a:pt x="827521" y="2631764"/>
                </a:lnTo>
                <a:lnTo>
                  <a:pt x="786151" y="2613035"/>
                </a:lnTo>
                <a:lnTo>
                  <a:pt x="745526" y="2592991"/>
                </a:lnTo>
                <a:lnTo>
                  <a:pt x="705670" y="2571659"/>
                </a:lnTo>
                <a:lnTo>
                  <a:pt x="666613" y="2549067"/>
                </a:lnTo>
                <a:lnTo>
                  <a:pt x="628381" y="2525242"/>
                </a:lnTo>
                <a:lnTo>
                  <a:pt x="591001" y="2500211"/>
                </a:lnTo>
                <a:lnTo>
                  <a:pt x="554500" y="2474001"/>
                </a:lnTo>
                <a:lnTo>
                  <a:pt x="518906" y="2446640"/>
                </a:lnTo>
                <a:lnTo>
                  <a:pt x="484246" y="2418154"/>
                </a:lnTo>
                <a:lnTo>
                  <a:pt x="450547" y="2388571"/>
                </a:lnTo>
                <a:lnTo>
                  <a:pt x="417836" y="2357918"/>
                </a:lnTo>
                <a:lnTo>
                  <a:pt x="386140" y="2326223"/>
                </a:lnTo>
                <a:lnTo>
                  <a:pt x="355488" y="2293512"/>
                </a:lnTo>
                <a:lnTo>
                  <a:pt x="325905" y="2259813"/>
                </a:lnTo>
                <a:lnTo>
                  <a:pt x="297419" y="2225153"/>
                </a:lnTo>
                <a:lnTo>
                  <a:pt x="270058" y="2189559"/>
                </a:lnTo>
                <a:lnTo>
                  <a:pt x="243848" y="2153058"/>
                </a:lnTo>
                <a:lnTo>
                  <a:pt x="218817" y="2115678"/>
                </a:lnTo>
                <a:lnTo>
                  <a:pt x="194992" y="2077446"/>
                </a:lnTo>
                <a:lnTo>
                  <a:pt x="172400" y="2038388"/>
                </a:lnTo>
                <a:lnTo>
                  <a:pt x="151068" y="1998533"/>
                </a:lnTo>
                <a:lnTo>
                  <a:pt x="131024" y="1957907"/>
                </a:lnTo>
                <a:lnTo>
                  <a:pt x="112295" y="1916538"/>
                </a:lnTo>
                <a:lnTo>
                  <a:pt x="94907" y="1874453"/>
                </a:lnTo>
                <a:lnTo>
                  <a:pt x="78889" y="1831679"/>
                </a:lnTo>
                <a:lnTo>
                  <a:pt x="64267" y="1788242"/>
                </a:lnTo>
                <a:lnTo>
                  <a:pt x="51069" y="1744172"/>
                </a:lnTo>
                <a:lnTo>
                  <a:pt x="39322" y="1699494"/>
                </a:lnTo>
                <a:lnTo>
                  <a:pt x="29053" y="1654236"/>
                </a:lnTo>
                <a:lnTo>
                  <a:pt x="20289" y="1608425"/>
                </a:lnTo>
                <a:lnTo>
                  <a:pt x="13057" y="1562088"/>
                </a:lnTo>
                <a:lnTo>
                  <a:pt x="7385" y="1515252"/>
                </a:lnTo>
                <a:lnTo>
                  <a:pt x="3300" y="1467946"/>
                </a:lnTo>
                <a:lnTo>
                  <a:pt x="829" y="1420195"/>
                </a:lnTo>
                <a:lnTo>
                  <a:pt x="0" y="1372027"/>
                </a:lnTo>
                <a:lnTo>
                  <a:pt x="829" y="1323860"/>
                </a:lnTo>
                <a:lnTo>
                  <a:pt x="3300" y="1276109"/>
                </a:lnTo>
                <a:lnTo>
                  <a:pt x="7385" y="1228803"/>
                </a:lnTo>
                <a:lnTo>
                  <a:pt x="13057" y="1181967"/>
                </a:lnTo>
                <a:lnTo>
                  <a:pt x="20289" y="1135631"/>
                </a:lnTo>
                <a:lnTo>
                  <a:pt x="29053" y="1089820"/>
                </a:lnTo>
                <a:lnTo>
                  <a:pt x="39322" y="1044561"/>
                </a:lnTo>
                <a:lnTo>
                  <a:pt x="51069" y="999884"/>
                </a:lnTo>
                <a:lnTo>
                  <a:pt x="64267" y="955813"/>
                </a:lnTo>
                <a:lnTo>
                  <a:pt x="78889" y="912377"/>
                </a:lnTo>
                <a:lnTo>
                  <a:pt x="94907" y="869603"/>
                </a:lnTo>
                <a:lnTo>
                  <a:pt x="112295" y="827517"/>
                </a:lnTo>
                <a:lnTo>
                  <a:pt x="131024" y="786148"/>
                </a:lnTo>
                <a:lnTo>
                  <a:pt x="151068" y="745523"/>
                </a:lnTo>
                <a:lnTo>
                  <a:pt x="172400" y="705668"/>
                </a:lnTo>
                <a:lnTo>
                  <a:pt x="194992" y="666610"/>
                </a:lnTo>
                <a:lnTo>
                  <a:pt x="218817" y="628378"/>
                </a:lnTo>
                <a:lnTo>
                  <a:pt x="243848" y="590998"/>
                </a:lnTo>
                <a:lnTo>
                  <a:pt x="270058" y="554497"/>
                </a:lnTo>
                <a:lnTo>
                  <a:pt x="297419" y="518904"/>
                </a:lnTo>
                <a:lnTo>
                  <a:pt x="325905" y="484243"/>
                </a:lnTo>
                <a:lnTo>
                  <a:pt x="355488" y="450544"/>
                </a:lnTo>
                <a:lnTo>
                  <a:pt x="386140" y="417834"/>
                </a:lnTo>
                <a:lnTo>
                  <a:pt x="417836" y="386139"/>
                </a:lnTo>
                <a:lnTo>
                  <a:pt x="450547" y="355486"/>
                </a:lnTo>
                <a:lnTo>
                  <a:pt x="484246" y="325903"/>
                </a:lnTo>
                <a:lnTo>
                  <a:pt x="518906" y="297418"/>
                </a:lnTo>
                <a:lnTo>
                  <a:pt x="554500" y="270056"/>
                </a:lnTo>
                <a:lnTo>
                  <a:pt x="591001" y="243847"/>
                </a:lnTo>
                <a:lnTo>
                  <a:pt x="628381" y="218816"/>
                </a:lnTo>
                <a:lnTo>
                  <a:pt x="666613" y="194991"/>
                </a:lnTo>
                <a:lnTo>
                  <a:pt x="705670" y="172399"/>
                </a:lnTo>
                <a:lnTo>
                  <a:pt x="745526" y="151067"/>
                </a:lnTo>
                <a:lnTo>
                  <a:pt x="786151" y="131023"/>
                </a:lnTo>
                <a:lnTo>
                  <a:pt x="827521" y="112294"/>
                </a:lnTo>
                <a:lnTo>
                  <a:pt x="869606" y="94907"/>
                </a:lnTo>
                <a:lnTo>
                  <a:pt x="912380" y="78889"/>
                </a:lnTo>
                <a:lnTo>
                  <a:pt x="955816" y="64267"/>
                </a:lnTo>
                <a:lnTo>
                  <a:pt x="999887" y="51069"/>
                </a:lnTo>
                <a:lnTo>
                  <a:pt x="1044565" y="39322"/>
                </a:lnTo>
                <a:lnTo>
                  <a:pt x="1089823" y="29053"/>
                </a:lnTo>
                <a:lnTo>
                  <a:pt x="1135634" y="20289"/>
                </a:lnTo>
                <a:lnTo>
                  <a:pt x="1181971" y="13057"/>
                </a:lnTo>
                <a:lnTo>
                  <a:pt x="1228806" y="7385"/>
                </a:lnTo>
                <a:lnTo>
                  <a:pt x="1276113" y="3300"/>
                </a:lnTo>
                <a:lnTo>
                  <a:pt x="1323864" y="829"/>
                </a:lnTo>
                <a:lnTo>
                  <a:pt x="1372031" y="0"/>
                </a:lnTo>
                <a:close/>
              </a:path>
            </a:pathLst>
          </a:custGeom>
          <a:ln w="12697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926426" y="4976556"/>
            <a:ext cx="2742565" cy="1848485"/>
          </a:xfrm>
          <a:custGeom>
            <a:avLst/>
            <a:gdLst/>
            <a:ahLst/>
            <a:cxnLst/>
            <a:rect l="l" t="t" r="r" b="b"/>
            <a:pathLst>
              <a:path w="2742565" h="1848484">
                <a:moveTo>
                  <a:pt x="1840759" y="0"/>
                </a:moveTo>
                <a:lnTo>
                  <a:pt x="2742167" y="1845100"/>
                </a:lnTo>
                <a:lnTo>
                  <a:pt x="0" y="1848124"/>
                </a:lnTo>
              </a:path>
            </a:pathLst>
          </a:custGeom>
          <a:ln w="12697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901431" y="4665423"/>
            <a:ext cx="2171700" cy="2171700"/>
          </a:xfrm>
          <a:custGeom>
            <a:avLst/>
            <a:gdLst/>
            <a:ahLst/>
            <a:cxnLst/>
            <a:rect l="l" t="t" r="r" b="b"/>
            <a:pathLst>
              <a:path w="2171700" h="2171700">
                <a:moveTo>
                  <a:pt x="0" y="2171358"/>
                </a:moveTo>
                <a:lnTo>
                  <a:pt x="2171358" y="0"/>
                </a:lnTo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5485153" y="4020934"/>
            <a:ext cx="1602740" cy="0"/>
          </a:xfrm>
          <a:custGeom>
            <a:avLst/>
            <a:gdLst/>
            <a:ahLst/>
            <a:cxnLst/>
            <a:rect l="l" t="t" r="r" b="b"/>
            <a:pathLst>
              <a:path w="1602740">
                <a:moveTo>
                  <a:pt x="0" y="0"/>
                </a:moveTo>
                <a:lnTo>
                  <a:pt x="1602338" y="0"/>
                </a:lnTo>
              </a:path>
            </a:pathLst>
          </a:custGeom>
          <a:ln w="6346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6811157" y="6819166"/>
            <a:ext cx="276860" cy="0"/>
          </a:xfrm>
          <a:custGeom>
            <a:avLst/>
            <a:gdLst/>
            <a:ahLst/>
            <a:cxnLst/>
            <a:rect l="l" t="t" r="r" b="b"/>
            <a:pathLst>
              <a:path w="276859">
                <a:moveTo>
                  <a:pt x="0" y="0"/>
                </a:moveTo>
                <a:lnTo>
                  <a:pt x="276335" y="0"/>
                </a:lnTo>
              </a:path>
            </a:pathLst>
          </a:custGeom>
          <a:ln w="6346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6967433" y="4020934"/>
            <a:ext cx="69215" cy="1028065"/>
          </a:xfrm>
          <a:custGeom>
            <a:avLst/>
            <a:gdLst/>
            <a:ahLst/>
            <a:cxnLst/>
            <a:rect l="l" t="t" r="r" b="b"/>
            <a:pathLst>
              <a:path w="69215" h="1028064">
                <a:moveTo>
                  <a:pt x="34311" y="0"/>
                </a:moveTo>
                <a:lnTo>
                  <a:pt x="0" y="130157"/>
                </a:lnTo>
                <a:lnTo>
                  <a:pt x="33000" y="130157"/>
                </a:lnTo>
                <a:lnTo>
                  <a:pt x="33000" y="1027579"/>
                </a:lnTo>
                <a:lnTo>
                  <a:pt x="35618" y="1027579"/>
                </a:lnTo>
                <a:lnTo>
                  <a:pt x="35618" y="130157"/>
                </a:lnTo>
                <a:lnTo>
                  <a:pt x="68619" y="130157"/>
                </a:lnTo>
                <a:lnTo>
                  <a:pt x="34311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6967433" y="5779476"/>
            <a:ext cx="69215" cy="1040130"/>
          </a:xfrm>
          <a:custGeom>
            <a:avLst/>
            <a:gdLst/>
            <a:ahLst/>
            <a:cxnLst/>
            <a:rect l="l" t="t" r="r" b="b"/>
            <a:pathLst>
              <a:path w="69215" h="1040129">
                <a:moveTo>
                  <a:pt x="35618" y="0"/>
                </a:moveTo>
                <a:lnTo>
                  <a:pt x="33000" y="0"/>
                </a:lnTo>
                <a:lnTo>
                  <a:pt x="33000" y="909532"/>
                </a:lnTo>
                <a:lnTo>
                  <a:pt x="0" y="909532"/>
                </a:lnTo>
                <a:lnTo>
                  <a:pt x="34311" y="1039690"/>
                </a:lnTo>
                <a:lnTo>
                  <a:pt x="68619" y="909532"/>
                </a:lnTo>
                <a:lnTo>
                  <a:pt x="35618" y="909532"/>
                </a:lnTo>
                <a:lnTo>
                  <a:pt x="35618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75421" y="41650"/>
            <a:ext cx="3463925" cy="472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hyperlink" Target="https://www.facebook.com/groups/254963448192823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hyperlink" Target="https://technologystudent.com/despro_3/conic2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868283" y="5225352"/>
            <a:ext cx="224154" cy="429259"/>
          </a:xfrm>
          <a:prstGeom prst="rect">
            <a:avLst/>
          </a:prstGeom>
        </p:spPr>
        <p:txBody>
          <a:bodyPr vert="vert270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150" spc="-20" dirty="0">
                <a:solidFill>
                  <a:srgbClr val="151616"/>
                </a:solidFill>
                <a:latin typeface="Arial"/>
                <a:cs typeface="Arial"/>
              </a:rPr>
              <a:t>80mm</a:t>
            </a:r>
            <a:endParaRPr sz="1150">
              <a:latin typeface="Arial"/>
              <a:cs typeface="Arial"/>
            </a:endParaRPr>
          </a:p>
        </p:txBody>
      </p:sp>
      <p:grpSp>
        <p:nvGrpSpPr>
          <p:cNvPr id="3" name="object 3"/>
          <p:cNvGrpSpPr>
            <a:grpSpLocks noGrp="1" noUngrp="1" noRot="1" noMove="1" noResize="1"/>
          </p:cNvGrpSpPr>
          <p:nvPr/>
        </p:nvGrpSpPr>
        <p:grpSpPr>
          <a:xfrm>
            <a:off x="555204" y="4010556"/>
            <a:ext cx="5274945" cy="2814955"/>
            <a:chOff x="555204" y="4010556"/>
            <a:chExt cx="5274945" cy="2814955"/>
          </a:xfrm>
        </p:grpSpPr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9014" y="4014366"/>
              <a:ext cx="2744470" cy="2807335"/>
            </a:xfrm>
            <a:custGeom>
              <a:avLst/>
              <a:gdLst/>
              <a:ahLst/>
              <a:cxnLst/>
              <a:rect l="l" t="t" r="r" b="b"/>
              <a:pathLst>
                <a:path w="2744470" h="2807334">
                  <a:moveTo>
                    <a:pt x="1373983" y="0"/>
                  </a:moveTo>
                  <a:lnTo>
                    <a:pt x="2744064" y="2807290"/>
                  </a:lnTo>
                  <a:lnTo>
                    <a:pt x="0" y="2807290"/>
                  </a:lnTo>
                  <a:lnTo>
                    <a:pt x="1373983" y="0"/>
                  </a:lnTo>
                  <a:close/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31383" y="6821437"/>
              <a:ext cx="2397125" cy="1270"/>
            </a:xfrm>
            <a:custGeom>
              <a:avLst/>
              <a:gdLst/>
              <a:ahLst/>
              <a:cxnLst/>
              <a:rect l="l" t="t" r="r" b="b"/>
              <a:pathLst>
                <a:path w="2397125" h="1270">
                  <a:moveTo>
                    <a:pt x="0" y="648"/>
                  </a:moveTo>
                  <a:lnTo>
                    <a:pt x="1502639" y="241"/>
                  </a:lnTo>
                </a:path>
                <a:path w="2397125" h="1270">
                  <a:moveTo>
                    <a:pt x="1583927" y="219"/>
                  </a:moveTo>
                  <a:lnTo>
                    <a:pt x="2396752" y="0"/>
                  </a:lnTo>
                </a:path>
              </a:pathLst>
            </a:custGeom>
            <a:ln w="3175">
              <a:solidFill>
                <a:srgbClr val="3274A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95493" y="5540966"/>
              <a:ext cx="428625" cy="1280795"/>
            </a:xfrm>
            <a:custGeom>
              <a:avLst/>
              <a:gdLst/>
              <a:ahLst/>
              <a:cxnLst/>
              <a:rect l="l" t="t" r="r" b="b"/>
              <a:pathLst>
                <a:path w="428625" h="1280795">
                  <a:moveTo>
                    <a:pt x="236448" y="413880"/>
                  </a:moveTo>
                  <a:lnTo>
                    <a:pt x="218503" y="373329"/>
                  </a:lnTo>
                  <a:lnTo>
                    <a:pt x="199771" y="333108"/>
                  </a:lnTo>
                  <a:lnTo>
                    <a:pt x="180263" y="293230"/>
                  </a:lnTo>
                  <a:lnTo>
                    <a:pt x="159981" y="253695"/>
                  </a:lnTo>
                  <a:lnTo>
                    <a:pt x="138925" y="214528"/>
                  </a:lnTo>
                  <a:lnTo>
                    <a:pt x="117094" y="175729"/>
                  </a:lnTo>
                  <a:lnTo>
                    <a:pt x="94513" y="137325"/>
                  </a:lnTo>
                  <a:lnTo>
                    <a:pt x="79209" y="112242"/>
                  </a:lnTo>
                  <a:lnTo>
                    <a:pt x="109283" y="91135"/>
                  </a:lnTo>
                  <a:lnTo>
                    <a:pt x="11887" y="9601"/>
                  </a:lnTo>
                  <a:lnTo>
                    <a:pt x="5207" y="0"/>
                  </a:lnTo>
                  <a:lnTo>
                    <a:pt x="2603" y="1816"/>
                  </a:lnTo>
                  <a:lnTo>
                    <a:pt x="0" y="3644"/>
                  </a:lnTo>
                  <a:lnTo>
                    <a:pt x="6858" y="13487"/>
                  </a:lnTo>
                  <a:lnTo>
                    <a:pt x="50330" y="132511"/>
                  </a:lnTo>
                  <a:lnTo>
                    <a:pt x="74002" y="115900"/>
                  </a:lnTo>
                  <a:lnTo>
                    <a:pt x="81381" y="127914"/>
                  </a:lnTo>
                  <a:lnTo>
                    <a:pt x="89065" y="140589"/>
                  </a:lnTo>
                  <a:lnTo>
                    <a:pt x="111594" y="178892"/>
                  </a:lnTo>
                  <a:lnTo>
                    <a:pt x="133362" y="217589"/>
                  </a:lnTo>
                  <a:lnTo>
                    <a:pt x="154355" y="256641"/>
                  </a:lnTo>
                  <a:lnTo>
                    <a:pt x="174586" y="296062"/>
                  </a:lnTo>
                  <a:lnTo>
                    <a:pt x="194043" y="335838"/>
                  </a:lnTo>
                  <a:lnTo>
                    <a:pt x="212725" y="375958"/>
                  </a:lnTo>
                  <a:lnTo>
                    <a:pt x="230619" y="416394"/>
                  </a:lnTo>
                  <a:lnTo>
                    <a:pt x="236448" y="413880"/>
                  </a:lnTo>
                  <a:close/>
                </a:path>
                <a:path w="428625" h="1280795">
                  <a:moveTo>
                    <a:pt x="392595" y="1280502"/>
                  </a:moveTo>
                  <a:lnTo>
                    <a:pt x="389382" y="1268526"/>
                  </a:lnTo>
                  <a:lnTo>
                    <a:pt x="389420" y="1280502"/>
                  </a:lnTo>
                  <a:lnTo>
                    <a:pt x="392595" y="1280502"/>
                  </a:lnTo>
                  <a:close/>
                </a:path>
                <a:path w="428625" h="1280795">
                  <a:moveTo>
                    <a:pt x="428574" y="1146098"/>
                  </a:moveTo>
                  <a:lnTo>
                    <a:pt x="394208" y="1146111"/>
                  </a:lnTo>
                  <a:lnTo>
                    <a:pt x="394208" y="1196454"/>
                  </a:lnTo>
                  <a:lnTo>
                    <a:pt x="394030" y="1191348"/>
                  </a:lnTo>
                  <a:lnTo>
                    <a:pt x="393407" y="1176756"/>
                  </a:lnTo>
                  <a:lnTo>
                    <a:pt x="394030" y="1191348"/>
                  </a:lnTo>
                  <a:lnTo>
                    <a:pt x="394042" y="1191602"/>
                  </a:lnTo>
                  <a:lnTo>
                    <a:pt x="394208" y="1196454"/>
                  </a:lnTo>
                  <a:lnTo>
                    <a:pt x="394208" y="1146111"/>
                  </a:lnTo>
                  <a:lnTo>
                    <a:pt x="391833" y="1146111"/>
                  </a:lnTo>
                  <a:lnTo>
                    <a:pt x="390982" y="1132116"/>
                  </a:lnTo>
                  <a:lnTo>
                    <a:pt x="389978" y="1117346"/>
                  </a:lnTo>
                  <a:lnTo>
                    <a:pt x="388886" y="1102563"/>
                  </a:lnTo>
                  <a:lnTo>
                    <a:pt x="387858" y="1089723"/>
                  </a:lnTo>
                  <a:lnTo>
                    <a:pt x="387858" y="1196454"/>
                  </a:lnTo>
                  <a:lnTo>
                    <a:pt x="387680" y="1191348"/>
                  </a:lnTo>
                  <a:lnTo>
                    <a:pt x="387057" y="1176756"/>
                  </a:lnTo>
                  <a:lnTo>
                    <a:pt x="387680" y="1191348"/>
                  </a:lnTo>
                  <a:lnTo>
                    <a:pt x="387692" y="1191602"/>
                  </a:lnTo>
                  <a:lnTo>
                    <a:pt x="387858" y="1196454"/>
                  </a:lnTo>
                  <a:lnTo>
                    <a:pt x="387858" y="1089723"/>
                  </a:lnTo>
                  <a:lnTo>
                    <a:pt x="387705" y="1087818"/>
                  </a:lnTo>
                  <a:lnTo>
                    <a:pt x="386956" y="1079207"/>
                  </a:lnTo>
                  <a:lnTo>
                    <a:pt x="386956" y="1174686"/>
                  </a:lnTo>
                  <a:lnTo>
                    <a:pt x="386334" y="1161707"/>
                  </a:lnTo>
                  <a:lnTo>
                    <a:pt x="386359" y="1162037"/>
                  </a:lnTo>
                  <a:lnTo>
                    <a:pt x="386956" y="1174686"/>
                  </a:lnTo>
                  <a:lnTo>
                    <a:pt x="386956" y="1079207"/>
                  </a:lnTo>
                  <a:lnTo>
                    <a:pt x="382016" y="1028928"/>
                  </a:lnTo>
                  <a:lnTo>
                    <a:pt x="376770" y="984923"/>
                  </a:lnTo>
                  <a:lnTo>
                    <a:pt x="370700" y="941057"/>
                  </a:lnTo>
                  <a:lnTo>
                    <a:pt x="363791" y="897343"/>
                  </a:lnTo>
                  <a:lnTo>
                    <a:pt x="356057" y="853808"/>
                  </a:lnTo>
                  <a:lnTo>
                    <a:pt x="347497" y="810450"/>
                  </a:lnTo>
                  <a:lnTo>
                    <a:pt x="341287" y="811733"/>
                  </a:lnTo>
                  <a:lnTo>
                    <a:pt x="344220" y="826122"/>
                  </a:lnTo>
                  <a:lnTo>
                    <a:pt x="347065" y="840536"/>
                  </a:lnTo>
                  <a:lnTo>
                    <a:pt x="355053" y="883907"/>
                  </a:lnTo>
                  <a:lnTo>
                    <a:pt x="362216" y="927442"/>
                  </a:lnTo>
                  <a:lnTo>
                    <a:pt x="368554" y="971130"/>
                  </a:lnTo>
                  <a:lnTo>
                    <a:pt x="374053" y="1014971"/>
                  </a:lnTo>
                  <a:lnTo>
                    <a:pt x="378726" y="1058951"/>
                  </a:lnTo>
                  <a:lnTo>
                    <a:pt x="382562" y="1103058"/>
                  </a:lnTo>
                  <a:lnTo>
                    <a:pt x="385470" y="1146111"/>
                  </a:lnTo>
                  <a:lnTo>
                    <a:pt x="356552" y="1146111"/>
                  </a:lnTo>
                  <a:lnTo>
                    <a:pt x="389382" y="1268526"/>
                  </a:lnTo>
                  <a:lnTo>
                    <a:pt x="389369" y="1265618"/>
                  </a:lnTo>
                  <a:lnTo>
                    <a:pt x="389458" y="1268793"/>
                  </a:lnTo>
                  <a:lnTo>
                    <a:pt x="392595" y="1280502"/>
                  </a:lnTo>
                  <a:lnTo>
                    <a:pt x="395770" y="1280502"/>
                  </a:lnTo>
                  <a:lnTo>
                    <a:pt x="395732" y="1268793"/>
                  </a:lnTo>
                  <a:lnTo>
                    <a:pt x="428574" y="114609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4380000">
            <a:off x="5346016" y="5913587"/>
            <a:ext cx="518002" cy="2857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sz="2250" spc="-25" dirty="0">
                <a:solidFill>
                  <a:srgbClr val="151616"/>
                </a:solidFill>
                <a:latin typeface="Arial"/>
                <a:cs typeface="Arial"/>
              </a:rPr>
              <a:t>45</a:t>
            </a:r>
            <a:endParaRPr sz="225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4380000">
            <a:off x="5655296" y="6143259"/>
            <a:ext cx="202369" cy="13335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60"/>
              </a:spcBef>
            </a:pPr>
            <a:r>
              <a:rPr sz="1050" spc="10" dirty="0">
                <a:solidFill>
                  <a:srgbClr val="151616"/>
                </a:solidFill>
                <a:latin typeface="Arial"/>
                <a:cs typeface="Arial"/>
              </a:rPr>
              <a:t>o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9" name="object 9"/>
          <p:cNvGrpSpPr>
            <a:grpSpLocks noGrp="1" noUngrp="1" noRot="1" noMove="1" noResize="1"/>
          </p:cNvGrpSpPr>
          <p:nvPr/>
        </p:nvGrpSpPr>
        <p:grpSpPr>
          <a:xfrm>
            <a:off x="3915554" y="7179536"/>
            <a:ext cx="2759710" cy="283210"/>
            <a:chOff x="3915554" y="7179536"/>
            <a:chExt cx="2759710" cy="283210"/>
          </a:xfrm>
        </p:grpSpPr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71605" y="7182711"/>
              <a:ext cx="0" cy="276860"/>
            </a:xfrm>
            <a:custGeom>
              <a:avLst/>
              <a:gdLst/>
              <a:ahLst/>
              <a:cxnLst/>
              <a:rect l="l" t="t" r="r" b="b"/>
              <a:pathLst>
                <a:path h="276859">
                  <a:moveTo>
                    <a:pt x="0" y="0"/>
                  </a:moveTo>
                  <a:lnTo>
                    <a:pt x="0" y="276336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60683" y="7338985"/>
              <a:ext cx="1010919" cy="69215"/>
            </a:xfrm>
            <a:custGeom>
              <a:avLst/>
              <a:gdLst/>
              <a:ahLst/>
              <a:cxnLst/>
              <a:rect l="l" t="t" r="r" b="b"/>
              <a:pathLst>
                <a:path w="1010920" h="69215">
                  <a:moveTo>
                    <a:pt x="882878" y="0"/>
                  </a:moveTo>
                  <a:lnTo>
                    <a:pt x="882878" y="33004"/>
                  </a:lnTo>
                  <a:lnTo>
                    <a:pt x="0" y="33004"/>
                  </a:lnTo>
                  <a:lnTo>
                    <a:pt x="0" y="35618"/>
                  </a:lnTo>
                  <a:lnTo>
                    <a:pt x="882878" y="35618"/>
                  </a:lnTo>
                  <a:lnTo>
                    <a:pt x="882878" y="68623"/>
                  </a:lnTo>
                  <a:lnTo>
                    <a:pt x="1010922" y="34311"/>
                  </a:lnTo>
                  <a:lnTo>
                    <a:pt x="88287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918729" y="7182711"/>
              <a:ext cx="0" cy="276860"/>
            </a:xfrm>
            <a:custGeom>
              <a:avLst/>
              <a:gdLst/>
              <a:ahLst/>
              <a:cxnLst/>
              <a:rect l="l" t="t" r="r" b="b"/>
              <a:pathLst>
                <a:path h="276859">
                  <a:moveTo>
                    <a:pt x="0" y="0"/>
                  </a:moveTo>
                  <a:lnTo>
                    <a:pt x="0" y="276336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918729" y="7338985"/>
              <a:ext cx="1022985" cy="69215"/>
            </a:xfrm>
            <a:custGeom>
              <a:avLst/>
              <a:gdLst/>
              <a:ahLst/>
              <a:cxnLst/>
              <a:rect l="l" t="t" r="r" b="b"/>
              <a:pathLst>
                <a:path w="1022985" h="69215">
                  <a:moveTo>
                    <a:pt x="128045" y="0"/>
                  </a:moveTo>
                  <a:lnTo>
                    <a:pt x="0" y="34311"/>
                  </a:lnTo>
                  <a:lnTo>
                    <a:pt x="128045" y="68623"/>
                  </a:lnTo>
                  <a:lnTo>
                    <a:pt x="128045" y="35618"/>
                  </a:lnTo>
                  <a:lnTo>
                    <a:pt x="1022838" y="35618"/>
                  </a:lnTo>
                  <a:lnTo>
                    <a:pt x="1022838" y="33004"/>
                  </a:lnTo>
                  <a:lnTo>
                    <a:pt x="128045" y="33004"/>
                  </a:lnTo>
                  <a:lnTo>
                    <a:pt x="12804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76756" y="7245648"/>
            <a:ext cx="429259" cy="2000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20" dirty="0">
                <a:solidFill>
                  <a:srgbClr val="151616"/>
                </a:solidFill>
                <a:latin typeface="Arial"/>
                <a:cs typeface="Arial"/>
              </a:rPr>
              <a:t>80mm</a:t>
            </a:r>
            <a:endParaRPr sz="1150">
              <a:latin typeface="Arial"/>
              <a:cs typeface="Arial"/>
            </a:endParaRPr>
          </a:p>
        </p:txBody>
      </p:sp>
      <p:grpSp>
        <p:nvGrpSpPr>
          <p:cNvPr id="15" name="object 15"/>
          <p:cNvGrpSpPr>
            <a:grpSpLocks noGrp="1" noUngrp="1" noRot="1" noMove="1" noResize="1"/>
          </p:cNvGrpSpPr>
          <p:nvPr/>
        </p:nvGrpSpPr>
        <p:grpSpPr>
          <a:xfrm>
            <a:off x="559158" y="380087"/>
            <a:ext cx="2745740" cy="6557009"/>
            <a:chOff x="559158" y="380087"/>
            <a:chExt cx="2745740" cy="6557009"/>
          </a:xfrm>
        </p:grpSpPr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34658" y="4310571"/>
              <a:ext cx="0" cy="1888489"/>
            </a:xfrm>
            <a:custGeom>
              <a:avLst/>
              <a:gdLst/>
              <a:ahLst/>
              <a:cxnLst/>
              <a:rect l="l" t="t" r="r" b="b"/>
              <a:pathLst>
                <a:path h="1888489">
                  <a:moveTo>
                    <a:pt x="0" y="0"/>
                  </a:moveTo>
                  <a:lnTo>
                    <a:pt x="0" y="1517835"/>
                  </a:lnTo>
                </a:path>
                <a:path h="1888489">
                  <a:moveTo>
                    <a:pt x="0" y="1623736"/>
                  </a:moveTo>
                  <a:lnTo>
                    <a:pt x="0" y="1888463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32804" y="384850"/>
              <a:ext cx="3175" cy="6547484"/>
            </a:xfrm>
            <a:custGeom>
              <a:avLst/>
              <a:gdLst/>
              <a:ahLst/>
              <a:cxnLst/>
              <a:rect l="l" t="t" r="r" b="b"/>
              <a:pathLst>
                <a:path w="3175" h="6547484">
                  <a:moveTo>
                    <a:pt x="2627" y="6547205"/>
                  </a:moveTo>
                  <a:lnTo>
                    <a:pt x="2627" y="5913932"/>
                  </a:lnTo>
                </a:path>
                <a:path w="3175" h="6547484">
                  <a:moveTo>
                    <a:pt x="1054" y="3838780"/>
                  </a:moveTo>
                  <a:lnTo>
                    <a:pt x="1054" y="3585564"/>
                  </a:lnTo>
                </a:path>
                <a:path w="3175" h="6547484">
                  <a:moveTo>
                    <a:pt x="579" y="854287"/>
                  </a:moveTo>
                  <a:lnTo>
                    <a:pt x="579" y="0"/>
                  </a:lnTo>
                </a:path>
                <a:path w="3175" h="6547484">
                  <a:moveTo>
                    <a:pt x="1054" y="1168351"/>
                  </a:moveTo>
                  <a:lnTo>
                    <a:pt x="1054" y="915134"/>
                  </a:lnTo>
                </a:path>
                <a:path w="3175" h="6547484">
                  <a:moveTo>
                    <a:pt x="0" y="1945231"/>
                  </a:moveTo>
                  <a:lnTo>
                    <a:pt x="0" y="1289696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2968" y="645385"/>
              <a:ext cx="2738120" cy="1370965"/>
            </a:xfrm>
            <a:custGeom>
              <a:avLst/>
              <a:gdLst/>
              <a:ahLst/>
              <a:cxnLst/>
              <a:rect l="l" t="t" r="r" b="b"/>
              <a:pathLst>
                <a:path w="2738120" h="1370964">
                  <a:moveTo>
                    <a:pt x="1367567" y="1368911"/>
                  </a:moveTo>
                  <a:lnTo>
                    <a:pt x="2737954" y="1368911"/>
                  </a:lnTo>
                </a:path>
                <a:path w="2738120" h="1370964">
                  <a:moveTo>
                    <a:pt x="1367726" y="1369627"/>
                  </a:moveTo>
                  <a:lnTo>
                    <a:pt x="2554516" y="684432"/>
                  </a:lnTo>
                </a:path>
                <a:path w="2738120" h="1370964">
                  <a:moveTo>
                    <a:pt x="1368215" y="1370167"/>
                  </a:moveTo>
                  <a:lnTo>
                    <a:pt x="2053410" y="183374"/>
                  </a:lnTo>
                </a:path>
                <a:path w="2738120" h="1370964">
                  <a:moveTo>
                    <a:pt x="1368913" y="1370387"/>
                  </a:moveTo>
                  <a:lnTo>
                    <a:pt x="1368913" y="0"/>
                  </a:lnTo>
                </a:path>
                <a:path w="2738120" h="1370964">
                  <a:moveTo>
                    <a:pt x="1369627" y="1370232"/>
                  </a:moveTo>
                  <a:lnTo>
                    <a:pt x="684432" y="183442"/>
                  </a:lnTo>
                </a:path>
                <a:path w="2738120" h="1370964">
                  <a:moveTo>
                    <a:pt x="1370167" y="1369739"/>
                  </a:moveTo>
                  <a:lnTo>
                    <a:pt x="183376" y="684543"/>
                  </a:lnTo>
                </a:path>
                <a:path w="2738120" h="1370964">
                  <a:moveTo>
                    <a:pt x="1370387" y="1369044"/>
                  </a:moveTo>
                  <a:lnTo>
                    <a:pt x="0" y="1369044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33858" y="2421172"/>
              <a:ext cx="0" cy="253365"/>
            </a:xfrm>
            <a:custGeom>
              <a:avLst/>
              <a:gdLst/>
              <a:ahLst/>
              <a:cxnLst/>
              <a:rect l="l" t="t" r="r" b="b"/>
              <a:pathLst>
                <a:path h="253364">
                  <a:moveTo>
                    <a:pt x="0" y="253217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30694" y="2014326"/>
              <a:ext cx="1186815" cy="685800"/>
            </a:xfrm>
            <a:custGeom>
              <a:avLst/>
              <a:gdLst/>
              <a:ahLst/>
              <a:cxnLst/>
              <a:rect l="l" t="t" r="r" b="b"/>
              <a:pathLst>
                <a:path w="1186814" h="685800">
                  <a:moveTo>
                    <a:pt x="0" y="0"/>
                  </a:moveTo>
                  <a:lnTo>
                    <a:pt x="1186789" y="685194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32804" y="2795734"/>
              <a:ext cx="0" cy="1112520"/>
            </a:xfrm>
            <a:custGeom>
              <a:avLst/>
              <a:gdLst/>
              <a:ahLst/>
              <a:cxnLst/>
              <a:rect l="l" t="t" r="r" b="b"/>
              <a:pathLst>
                <a:path h="1112520">
                  <a:moveTo>
                    <a:pt x="0" y="1112126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47400" y="2013563"/>
              <a:ext cx="1369060" cy="1370965"/>
            </a:xfrm>
            <a:custGeom>
              <a:avLst/>
              <a:gdLst/>
              <a:ahLst/>
              <a:cxnLst/>
              <a:rect l="l" t="t" r="r" b="b"/>
              <a:pathLst>
                <a:path w="1369060" h="1370964">
                  <a:moveTo>
                    <a:pt x="683783" y="222"/>
                  </a:moveTo>
                  <a:lnTo>
                    <a:pt x="1368978" y="1187013"/>
                  </a:lnTo>
                </a:path>
                <a:path w="1369060" h="1370964">
                  <a:moveTo>
                    <a:pt x="684481" y="0"/>
                  </a:moveTo>
                  <a:lnTo>
                    <a:pt x="684481" y="1370389"/>
                  </a:lnTo>
                </a:path>
                <a:path w="1369060" h="1370964">
                  <a:moveTo>
                    <a:pt x="685195" y="157"/>
                  </a:moveTo>
                  <a:lnTo>
                    <a:pt x="0" y="1186948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5387" y="1901761"/>
            <a:ext cx="106680" cy="2000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5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1150">
              <a:latin typeface="Arial"/>
              <a:cs typeface="Arial"/>
            </a:endParaRPr>
          </a:p>
        </p:txBody>
      </p:sp>
      <p:sp>
        <p:nvSpPr>
          <p:cNvPr id="24" name="object 2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0590" y="1176973"/>
            <a:ext cx="106680" cy="2000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5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1150">
              <a:latin typeface="Arial"/>
              <a:cs typeface="Arial"/>
            </a:endParaRPr>
          </a:p>
        </p:txBody>
      </p:sp>
      <p:sp>
        <p:nvSpPr>
          <p:cNvPr id="25" name="object 2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6044" y="655596"/>
            <a:ext cx="106680" cy="2000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5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115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841940" y="457629"/>
            <a:ext cx="106680" cy="2000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5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1150">
              <a:latin typeface="Arial"/>
              <a:cs typeface="Arial"/>
            </a:endParaRPr>
          </a:p>
        </p:txBody>
      </p:sp>
      <p:sp>
        <p:nvSpPr>
          <p:cNvPr id="27" name="object 2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620214" y="661636"/>
            <a:ext cx="106680" cy="2000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5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1150">
              <a:latin typeface="Arial"/>
              <a:cs typeface="Arial"/>
            </a:endParaRPr>
          </a:p>
        </p:txBody>
      </p:sp>
      <p:sp>
        <p:nvSpPr>
          <p:cNvPr id="28" name="object 2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43559" y="1206591"/>
            <a:ext cx="106680" cy="2000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5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1150">
              <a:latin typeface="Arial"/>
              <a:cs typeface="Arial"/>
            </a:endParaRPr>
          </a:p>
        </p:txBody>
      </p:sp>
      <p:sp>
        <p:nvSpPr>
          <p:cNvPr id="29" name="object 2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300865" y="1919913"/>
            <a:ext cx="106680" cy="2000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5" dirty="0">
                <a:solidFill>
                  <a:srgbClr val="151616"/>
                </a:solidFill>
                <a:latin typeface="Arial"/>
                <a:cs typeface="Arial"/>
              </a:rPr>
              <a:t>7</a:t>
            </a:r>
            <a:endParaRPr sz="1150">
              <a:latin typeface="Arial"/>
              <a:cs typeface="Arial"/>
            </a:endParaRPr>
          </a:p>
        </p:txBody>
      </p:sp>
      <p:sp>
        <p:nvSpPr>
          <p:cNvPr id="30" name="object 3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27677" y="2617791"/>
            <a:ext cx="106680" cy="2000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5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endParaRPr sz="1150">
              <a:latin typeface="Arial"/>
              <a:cs typeface="Arial"/>
            </a:endParaRPr>
          </a:p>
        </p:txBody>
      </p:sp>
      <p:sp>
        <p:nvSpPr>
          <p:cNvPr id="31" name="object 3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635337" y="3156706"/>
            <a:ext cx="106680" cy="2000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5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endParaRPr sz="1150">
              <a:latin typeface="Arial"/>
              <a:cs typeface="Arial"/>
            </a:endParaRPr>
          </a:p>
        </p:txBody>
      </p:sp>
      <p:sp>
        <p:nvSpPr>
          <p:cNvPr id="32" name="object 3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927454" y="3376443"/>
            <a:ext cx="187325" cy="2000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25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endParaRPr sz="115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3019" y="3209003"/>
            <a:ext cx="176530" cy="2000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25" dirty="0">
                <a:solidFill>
                  <a:srgbClr val="151616"/>
                </a:solidFill>
                <a:latin typeface="Arial"/>
                <a:cs typeface="Arial"/>
              </a:rPr>
              <a:t>11</a:t>
            </a:r>
            <a:endParaRPr sz="1150">
              <a:latin typeface="Arial"/>
              <a:cs typeface="Arial"/>
            </a:endParaRPr>
          </a:p>
        </p:txBody>
      </p:sp>
      <p:sp>
        <p:nvSpPr>
          <p:cNvPr id="34" name="object 3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75219" y="2661030"/>
            <a:ext cx="187325" cy="2000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25" dirty="0">
                <a:solidFill>
                  <a:srgbClr val="151616"/>
                </a:solidFill>
                <a:latin typeface="Arial"/>
                <a:cs typeface="Arial"/>
              </a:rPr>
              <a:t>12</a:t>
            </a:r>
            <a:endParaRPr sz="1150">
              <a:latin typeface="Arial"/>
              <a:cs typeface="Arial"/>
            </a:endParaRPr>
          </a:p>
        </p:txBody>
      </p:sp>
      <p:grpSp>
        <p:nvGrpSpPr>
          <p:cNvPr id="35" name="object 35"/>
          <p:cNvGrpSpPr>
            <a:grpSpLocks noGrp="1" noUngrp="1" noRot="1" noMove="1" noResize="1"/>
          </p:cNvGrpSpPr>
          <p:nvPr/>
        </p:nvGrpSpPr>
        <p:grpSpPr>
          <a:xfrm>
            <a:off x="553452" y="415687"/>
            <a:ext cx="6344920" cy="6402705"/>
            <a:chOff x="553452" y="415687"/>
            <a:chExt cx="6344920" cy="6402705"/>
          </a:xfrm>
        </p:grpSpPr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11921" y="419497"/>
              <a:ext cx="3582670" cy="3582670"/>
            </a:xfrm>
            <a:custGeom>
              <a:avLst/>
              <a:gdLst/>
              <a:ahLst/>
              <a:cxnLst/>
              <a:rect l="l" t="t" r="r" b="b"/>
              <a:pathLst>
                <a:path w="3582670" h="3582670">
                  <a:moveTo>
                    <a:pt x="3582215" y="0"/>
                  </a:moveTo>
                  <a:lnTo>
                    <a:pt x="0" y="3582212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7262" y="573612"/>
              <a:ext cx="2747010" cy="6241415"/>
            </a:xfrm>
            <a:custGeom>
              <a:avLst/>
              <a:gdLst/>
              <a:ahLst/>
              <a:cxnLst/>
              <a:rect l="l" t="t" r="r" b="b"/>
              <a:pathLst>
                <a:path w="2747010" h="6241415">
                  <a:moveTo>
                    <a:pt x="0" y="1439960"/>
                  </a:moveTo>
                  <a:lnTo>
                    <a:pt x="0" y="6240870"/>
                  </a:lnTo>
                </a:path>
                <a:path w="2747010" h="6241415">
                  <a:moveTo>
                    <a:pt x="2746824" y="1439960"/>
                  </a:moveTo>
                  <a:lnTo>
                    <a:pt x="2746824" y="6240870"/>
                  </a:lnTo>
                </a:path>
                <a:path w="2747010" h="6241415">
                  <a:moveTo>
                    <a:pt x="187556" y="635280"/>
                  </a:moveTo>
                  <a:lnTo>
                    <a:pt x="187556" y="6240870"/>
                  </a:lnTo>
                </a:path>
                <a:path w="2747010" h="6241415">
                  <a:moveTo>
                    <a:pt x="683682" y="0"/>
                  </a:moveTo>
                  <a:lnTo>
                    <a:pt x="683682" y="6240870"/>
                  </a:lnTo>
                </a:path>
                <a:path w="2747010" h="6241415">
                  <a:moveTo>
                    <a:pt x="2069211" y="78649"/>
                  </a:moveTo>
                  <a:lnTo>
                    <a:pt x="2069211" y="6240870"/>
                  </a:lnTo>
                </a:path>
                <a:path w="2747010" h="6241415">
                  <a:moveTo>
                    <a:pt x="2559268" y="565697"/>
                  </a:moveTo>
                  <a:lnTo>
                    <a:pt x="2559268" y="624087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809475" y="6814587"/>
            <a:ext cx="106680" cy="2000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5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1150">
              <a:latin typeface="Arial"/>
              <a:cs typeface="Arial"/>
            </a:endParaRPr>
          </a:p>
        </p:txBody>
      </p:sp>
      <p:sp>
        <p:nvSpPr>
          <p:cNvPr id="39" name="object 3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11690" y="6814587"/>
            <a:ext cx="305435" cy="3562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29845" algn="r">
              <a:lnSpc>
                <a:spcPts val="1305"/>
              </a:lnSpc>
              <a:spcBef>
                <a:spcPts val="90"/>
              </a:spcBef>
            </a:pPr>
            <a:r>
              <a:rPr sz="11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r>
              <a:rPr sz="1150" spc="3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15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1150">
              <a:latin typeface="Arial"/>
              <a:cs typeface="Arial"/>
            </a:endParaRPr>
          </a:p>
          <a:p>
            <a:pPr marR="5715" algn="r">
              <a:lnSpc>
                <a:spcPts val="1305"/>
              </a:lnSpc>
            </a:pPr>
            <a:r>
              <a:rPr sz="1150" spc="-25" dirty="0">
                <a:solidFill>
                  <a:srgbClr val="151616"/>
                </a:solidFill>
                <a:latin typeface="Arial"/>
                <a:cs typeface="Arial"/>
              </a:rPr>
              <a:t>12</a:t>
            </a:r>
            <a:endParaRPr sz="1150">
              <a:latin typeface="Arial"/>
              <a:cs typeface="Arial"/>
            </a:endParaRPr>
          </a:p>
        </p:txBody>
      </p:sp>
      <p:sp>
        <p:nvSpPr>
          <p:cNvPr id="40" name="object 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5429" y="6814587"/>
            <a:ext cx="176530" cy="3562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4135">
              <a:lnSpc>
                <a:spcPts val="1305"/>
              </a:lnSpc>
              <a:spcBef>
                <a:spcPts val="90"/>
              </a:spcBef>
            </a:pPr>
            <a:r>
              <a:rPr sz="1150" spc="-5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1150">
              <a:latin typeface="Arial"/>
              <a:cs typeface="Arial"/>
            </a:endParaRPr>
          </a:p>
          <a:p>
            <a:pPr marL="12700">
              <a:lnSpc>
                <a:spcPts val="1305"/>
              </a:lnSpc>
            </a:pPr>
            <a:r>
              <a:rPr sz="1150" spc="-25" dirty="0">
                <a:solidFill>
                  <a:srgbClr val="151616"/>
                </a:solidFill>
                <a:latin typeface="Arial"/>
                <a:cs typeface="Arial"/>
              </a:rPr>
              <a:t>11</a:t>
            </a:r>
            <a:endParaRPr sz="1150">
              <a:latin typeface="Arial"/>
              <a:cs typeface="Arial"/>
            </a:endParaRPr>
          </a:p>
        </p:txBody>
      </p:sp>
      <p:sp>
        <p:nvSpPr>
          <p:cNvPr id="41" name="object 4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38536" y="6814587"/>
            <a:ext cx="112395" cy="3562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305"/>
              </a:lnSpc>
              <a:spcBef>
                <a:spcPts val="90"/>
              </a:spcBef>
            </a:pPr>
            <a:r>
              <a:rPr sz="1150" spc="-5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1150">
              <a:latin typeface="Arial"/>
              <a:cs typeface="Arial"/>
            </a:endParaRPr>
          </a:p>
          <a:p>
            <a:pPr marL="18415">
              <a:lnSpc>
                <a:spcPts val="1305"/>
              </a:lnSpc>
            </a:pPr>
            <a:r>
              <a:rPr sz="1150" spc="-5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endParaRPr sz="1150">
              <a:latin typeface="Arial"/>
              <a:cs typeface="Arial"/>
            </a:endParaRPr>
          </a:p>
        </p:txBody>
      </p:sp>
      <p:sp>
        <p:nvSpPr>
          <p:cNvPr id="42" name="object 4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27298" y="6814587"/>
            <a:ext cx="343535" cy="3562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3970">
              <a:lnSpc>
                <a:spcPts val="1305"/>
              </a:lnSpc>
              <a:spcBef>
                <a:spcPts val="90"/>
              </a:spcBef>
              <a:tabLst>
                <a:tab pos="249554" algn="l"/>
              </a:tabLst>
            </a:pPr>
            <a:r>
              <a:rPr sz="1150" spc="-5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1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150" spc="-50" dirty="0">
                <a:solidFill>
                  <a:srgbClr val="151616"/>
                </a:solidFill>
                <a:latin typeface="Arial"/>
                <a:cs typeface="Arial"/>
              </a:rPr>
              <a:t>7</a:t>
            </a:r>
            <a:endParaRPr sz="1150">
              <a:latin typeface="Arial"/>
              <a:cs typeface="Arial"/>
            </a:endParaRPr>
          </a:p>
          <a:p>
            <a:pPr marL="12700">
              <a:lnSpc>
                <a:spcPts val="1305"/>
              </a:lnSpc>
            </a:pPr>
            <a:r>
              <a:rPr sz="1150" spc="-5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endParaRPr sz="1150">
              <a:latin typeface="Arial"/>
              <a:cs typeface="Arial"/>
            </a:endParaRPr>
          </a:p>
        </p:txBody>
      </p:sp>
      <p:grpSp>
        <p:nvGrpSpPr>
          <p:cNvPr id="43" name="object 43"/>
          <p:cNvGrpSpPr>
            <a:grpSpLocks noGrp="1" noUngrp="1" noRot="1" noMove="1" noResize="1"/>
          </p:cNvGrpSpPr>
          <p:nvPr/>
        </p:nvGrpSpPr>
        <p:grpSpPr>
          <a:xfrm>
            <a:off x="545288" y="1986786"/>
            <a:ext cx="2762250" cy="4835525"/>
            <a:chOff x="545288" y="1986786"/>
            <a:chExt cx="2762250" cy="4835525"/>
          </a:xfrm>
        </p:grpSpPr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49723" y="1986786"/>
              <a:ext cx="43180" cy="43180"/>
            </a:xfrm>
            <a:custGeom>
              <a:avLst/>
              <a:gdLst/>
              <a:ahLst/>
              <a:cxnLst/>
              <a:rect l="l" t="t" r="r" b="b"/>
              <a:pathLst>
                <a:path w="43179" h="43180">
                  <a:moveTo>
                    <a:pt x="21431" y="0"/>
                  </a:moveTo>
                  <a:lnTo>
                    <a:pt x="13089" y="1683"/>
                  </a:lnTo>
                  <a:lnTo>
                    <a:pt x="6276" y="6276"/>
                  </a:lnTo>
                  <a:lnTo>
                    <a:pt x="1684" y="13088"/>
                  </a:lnTo>
                  <a:lnTo>
                    <a:pt x="0" y="21429"/>
                  </a:lnTo>
                  <a:lnTo>
                    <a:pt x="1684" y="29772"/>
                  </a:lnTo>
                  <a:lnTo>
                    <a:pt x="6276" y="36584"/>
                  </a:lnTo>
                  <a:lnTo>
                    <a:pt x="13089" y="41177"/>
                  </a:lnTo>
                  <a:lnTo>
                    <a:pt x="21431" y="42861"/>
                  </a:lnTo>
                  <a:lnTo>
                    <a:pt x="29773" y="41177"/>
                  </a:lnTo>
                  <a:lnTo>
                    <a:pt x="36585" y="36584"/>
                  </a:lnTo>
                  <a:lnTo>
                    <a:pt x="41178" y="29772"/>
                  </a:lnTo>
                  <a:lnTo>
                    <a:pt x="42862" y="21429"/>
                  </a:lnTo>
                  <a:lnTo>
                    <a:pt x="41178" y="13088"/>
                  </a:lnTo>
                  <a:lnTo>
                    <a:pt x="36585" y="6276"/>
                  </a:lnTo>
                  <a:lnTo>
                    <a:pt x="29773" y="1683"/>
                  </a:lnTo>
                  <a:lnTo>
                    <a:pt x="21431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1638" y="5486705"/>
              <a:ext cx="2749550" cy="1329055"/>
            </a:xfrm>
            <a:custGeom>
              <a:avLst/>
              <a:gdLst/>
              <a:ahLst/>
              <a:cxnLst/>
              <a:rect l="l" t="t" r="r" b="b"/>
              <a:pathLst>
                <a:path w="2749550" h="1329054">
                  <a:moveTo>
                    <a:pt x="652461" y="11109"/>
                  </a:moveTo>
                  <a:lnTo>
                    <a:pt x="0" y="1328734"/>
                  </a:lnTo>
                  <a:lnTo>
                    <a:pt x="2749551" y="1328734"/>
                  </a:lnTo>
                  <a:lnTo>
                    <a:pt x="2103437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46344" y="2014214"/>
              <a:ext cx="1186815" cy="685800"/>
            </a:xfrm>
            <a:custGeom>
              <a:avLst/>
              <a:gdLst/>
              <a:ahLst/>
              <a:cxnLst/>
              <a:rect l="l" t="t" r="r" b="b"/>
              <a:pathLst>
                <a:path w="1186814" h="685800">
                  <a:moveTo>
                    <a:pt x="1186790" y="0"/>
                  </a:moveTo>
                  <a:lnTo>
                    <a:pt x="0" y="685191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24262" y="6970629"/>
            <a:ext cx="820419" cy="3390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48285">
              <a:lnSpc>
                <a:spcPts val="1325"/>
              </a:lnSpc>
              <a:spcBef>
                <a:spcPts val="90"/>
              </a:spcBef>
            </a:pPr>
            <a:r>
              <a:rPr sz="1150" spc="-25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endParaRPr sz="1150">
              <a:latin typeface="Arial"/>
              <a:cs typeface="Arial"/>
            </a:endParaRPr>
          </a:p>
          <a:p>
            <a:pPr marL="12700">
              <a:lnSpc>
                <a:spcPts val="1145"/>
              </a:lnSpc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 VIEW</a:t>
            </a:r>
            <a:endParaRPr sz="1000">
              <a:latin typeface="Arial"/>
              <a:cs typeface="Arial"/>
            </a:endParaRPr>
          </a:p>
        </p:txBody>
      </p:sp>
      <p:sp>
        <p:nvSpPr>
          <p:cNvPr id="48" name="object 4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953104" y="7131464"/>
            <a:ext cx="6819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SIDE 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74302" y="197263"/>
            <a:ext cx="7175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sz="10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53908" y="1686553"/>
            <a:ext cx="7067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AFB0B0"/>
                </a:solidFill>
                <a:latin typeface="Arial"/>
                <a:cs typeface="Arial"/>
              </a:rPr>
              <a:t>V.Ryan</a:t>
            </a:r>
            <a:r>
              <a:rPr sz="800" spc="-20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sz="800" spc="-15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AFB0B0"/>
                </a:solidFill>
                <a:latin typeface="Arial"/>
                <a:cs typeface="Arial"/>
              </a:rPr>
              <a:t>2023</a:t>
            </a:r>
            <a:endParaRPr sz="800">
              <a:latin typeface="Arial"/>
              <a:cs typeface="Arial"/>
            </a:endParaRPr>
          </a:p>
        </p:txBody>
      </p:sp>
      <p:sp>
        <p:nvSpPr>
          <p:cNvPr id="51" name="object 5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551466" y="6350223"/>
            <a:ext cx="702945" cy="3790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indent="92710">
              <a:lnSpc>
                <a:spcPts val="1340"/>
              </a:lnSpc>
              <a:spcBef>
                <a:spcPts val="22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CONIC SECTION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2" name="object 52"/>
          <p:cNvGrpSpPr>
            <a:grpSpLocks noGrp="1" noUngrp="1" noRot="1" noMove="1" noResize="1"/>
          </p:cNvGrpSpPr>
          <p:nvPr/>
        </p:nvGrpSpPr>
        <p:grpSpPr>
          <a:xfrm>
            <a:off x="8137007" y="3041743"/>
            <a:ext cx="1472565" cy="1597660"/>
            <a:chOff x="8137007" y="3041743"/>
            <a:chExt cx="1472565" cy="1597660"/>
          </a:xfrm>
        </p:grpSpPr>
        <p:pic>
          <p:nvPicPr>
            <p:cNvPr id="53" name="object 5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25529" y="3701853"/>
              <a:ext cx="1153386" cy="823372"/>
            </a:xfrm>
            <a:prstGeom prst="rect">
              <a:avLst/>
            </a:prstGeom>
          </p:spPr>
        </p:pic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12288" y="3588090"/>
              <a:ext cx="732155" cy="574675"/>
            </a:xfrm>
            <a:custGeom>
              <a:avLst/>
              <a:gdLst/>
              <a:ahLst/>
              <a:cxnLst/>
              <a:rect l="l" t="t" r="r" b="b"/>
              <a:pathLst>
                <a:path w="732154" h="574675">
                  <a:moveTo>
                    <a:pt x="435661" y="0"/>
                  </a:moveTo>
                  <a:lnTo>
                    <a:pt x="384004" y="2775"/>
                  </a:lnTo>
                  <a:lnTo>
                    <a:pt x="331091" y="11529"/>
                  </a:lnTo>
                  <a:lnTo>
                    <a:pt x="277608" y="26481"/>
                  </a:lnTo>
                  <a:lnTo>
                    <a:pt x="226040" y="47089"/>
                  </a:lnTo>
                  <a:lnTo>
                    <a:pt x="178688" y="72274"/>
                  </a:lnTo>
                  <a:lnTo>
                    <a:pt x="135966" y="101446"/>
                  </a:lnTo>
                  <a:lnTo>
                    <a:pt x="98287" y="134015"/>
                  </a:lnTo>
                  <a:lnTo>
                    <a:pt x="66064" y="169393"/>
                  </a:lnTo>
                  <a:lnTo>
                    <a:pt x="39711" y="206989"/>
                  </a:lnTo>
                  <a:lnTo>
                    <a:pt x="19640" y="246214"/>
                  </a:lnTo>
                  <a:lnTo>
                    <a:pt x="6265" y="286479"/>
                  </a:lnTo>
                  <a:lnTo>
                    <a:pt x="0" y="327193"/>
                  </a:lnTo>
                  <a:lnTo>
                    <a:pt x="1256" y="367767"/>
                  </a:lnTo>
                  <a:lnTo>
                    <a:pt x="10449" y="407613"/>
                  </a:lnTo>
                  <a:lnTo>
                    <a:pt x="27349" y="444849"/>
                  </a:lnTo>
                  <a:lnTo>
                    <a:pt x="50996" y="477845"/>
                  </a:lnTo>
                  <a:lnTo>
                    <a:pt x="80703" y="506382"/>
                  </a:lnTo>
                  <a:lnTo>
                    <a:pt x="115785" y="530244"/>
                  </a:lnTo>
                  <a:lnTo>
                    <a:pt x="155555" y="549212"/>
                  </a:lnTo>
                  <a:lnTo>
                    <a:pt x="199326" y="563071"/>
                  </a:lnTo>
                  <a:lnTo>
                    <a:pt x="246411" y="571602"/>
                  </a:lnTo>
                  <a:lnTo>
                    <a:pt x="296126" y="574589"/>
                  </a:lnTo>
                  <a:lnTo>
                    <a:pt x="347783" y="571813"/>
                  </a:lnTo>
                  <a:lnTo>
                    <a:pt x="400695" y="563058"/>
                  </a:lnTo>
                  <a:lnTo>
                    <a:pt x="454176" y="548106"/>
                  </a:lnTo>
                  <a:lnTo>
                    <a:pt x="505745" y="527499"/>
                  </a:lnTo>
                  <a:lnTo>
                    <a:pt x="553097" y="502315"/>
                  </a:lnTo>
                  <a:lnTo>
                    <a:pt x="595819" y="473144"/>
                  </a:lnTo>
                  <a:lnTo>
                    <a:pt x="633498" y="440575"/>
                  </a:lnTo>
                  <a:lnTo>
                    <a:pt x="665721" y="405198"/>
                  </a:lnTo>
                  <a:lnTo>
                    <a:pt x="692074" y="367602"/>
                  </a:lnTo>
                  <a:lnTo>
                    <a:pt x="712145" y="328377"/>
                  </a:lnTo>
                  <a:lnTo>
                    <a:pt x="725520" y="288113"/>
                  </a:lnTo>
                  <a:lnTo>
                    <a:pt x="731785" y="247398"/>
                  </a:lnTo>
                  <a:lnTo>
                    <a:pt x="730529" y="206824"/>
                  </a:lnTo>
                  <a:lnTo>
                    <a:pt x="721336" y="166978"/>
                  </a:lnTo>
                  <a:lnTo>
                    <a:pt x="704436" y="129742"/>
                  </a:lnTo>
                  <a:lnTo>
                    <a:pt x="680790" y="96746"/>
                  </a:lnTo>
                  <a:lnTo>
                    <a:pt x="651082" y="68208"/>
                  </a:lnTo>
                  <a:lnTo>
                    <a:pt x="616001" y="44346"/>
                  </a:lnTo>
                  <a:lnTo>
                    <a:pt x="576232" y="25377"/>
                  </a:lnTo>
                  <a:lnTo>
                    <a:pt x="532461" y="11518"/>
                  </a:lnTo>
                  <a:lnTo>
                    <a:pt x="485375" y="2986"/>
                  </a:lnTo>
                  <a:lnTo>
                    <a:pt x="435661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37007" y="3126829"/>
              <a:ext cx="1472565" cy="1512570"/>
            </a:xfrm>
            <a:custGeom>
              <a:avLst/>
              <a:gdLst/>
              <a:ahLst/>
              <a:cxnLst/>
              <a:rect l="l" t="t" r="r" b="b"/>
              <a:pathLst>
                <a:path w="1472565" h="1512570">
                  <a:moveTo>
                    <a:pt x="913399" y="0"/>
                  </a:moveTo>
                  <a:lnTo>
                    <a:pt x="0" y="1090282"/>
                  </a:lnTo>
                  <a:lnTo>
                    <a:pt x="571900" y="1512144"/>
                  </a:lnTo>
                  <a:lnTo>
                    <a:pt x="1472062" y="400589"/>
                  </a:lnTo>
                  <a:lnTo>
                    <a:pt x="913399" y="0"/>
                  </a:lnTo>
                  <a:close/>
                </a:path>
              </a:pathLst>
            </a:custGeom>
            <a:solidFill>
              <a:srgbClr val="DE8386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424322" y="3041743"/>
              <a:ext cx="810309" cy="1448035"/>
            </a:xfrm>
            <a:prstGeom prst="rect">
              <a:avLst/>
            </a:prstGeom>
          </p:spPr>
        </p:pic>
      </p:grpSp>
      <p:sp>
        <p:nvSpPr>
          <p:cNvPr id="57" name="object 5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589017" y="3262897"/>
            <a:ext cx="970915" cy="32004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276860" marR="5080" indent="-264795">
              <a:lnSpc>
                <a:spcPts val="1120"/>
              </a:lnSpc>
              <a:spcBef>
                <a:spcPts val="204"/>
              </a:spcBef>
            </a:pPr>
            <a:r>
              <a:rPr sz="1000" spc="-10" dirty="0">
                <a:solidFill>
                  <a:srgbClr val="151616"/>
                </a:solidFill>
                <a:latin typeface="Arial"/>
                <a:cs typeface="Arial"/>
              </a:rPr>
              <a:t>INTERSECTING PLANE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58" name="object 58"/>
          <p:cNvGrpSpPr>
            <a:grpSpLocks noGrp="1" noUngrp="1" noRot="1" noMove="1" noResize="1"/>
          </p:cNvGrpSpPr>
          <p:nvPr/>
        </p:nvGrpSpPr>
        <p:grpSpPr>
          <a:xfrm>
            <a:off x="8137007" y="3419981"/>
            <a:ext cx="1684655" cy="4043045"/>
            <a:chOff x="8137007" y="3419981"/>
            <a:chExt cx="1684655" cy="4043045"/>
          </a:xfrm>
        </p:grpSpPr>
        <p:pic>
          <p:nvPicPr>
            <p:cNvPr id="59" name="object 5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76615" y="6489789"/>
              <a:ext cx="1198462" cy="972732"/>
            </a:xfrm>
            <a:prstGeom prst="rect">
              <a:avLst/>
            </a:prstGeom>
          </p:spPr>
        </p:pic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18544" y="6450733"/>
              <a:ext cx="866140" cy="917575"/>
            </a:xfrm>
            <a:custGeom>
              <a:avLst/>
              <a:gdLst/>
              <a:ahLst/>
              <a:cxnLst/>
              <a:rect l="l" t="t" r="r" b="b"/>
              <a:pathLst>
                <a:path w="866140" h="917575">
                  <a:moveTo>
                    <a:pt x="728621" y="0"/>
                  </a:moveTo>
                  <a:lnTo>
                    <a:pt x="663352" y="10623"/>
                  </a:lnTo>
                  <a:lnTo>
                    <a:pt x="592421" y="37447"/>
                  </a:lnTo>
                  <a:lnTo>
                    <a:pt x="555447" y="56280"/>
                  </a:lnTo>
                  <a:lnTo>
                    <a:pt x="517794" y="78378"/>
                  </a:lnTo>
                  <a:lnTo>
                    <a:pt x="479707" y="103478"/>
                  </a:lnTo>
                  <a:lnTo>
                    <a:pt x="441433" y="131319"/>
                  </a:lnTo>
                  <a:lnTo>
                    <a:pt x="403217" y="161638"/>
                  </a:lnTo>
                  <a:lnTo>
                    <a:pt x="365304" y="194175"/>
                  </a:lnTo>
                  <a:lnTo>
                    <a:pt x="327941" y="228667"/>
                  </a:lnTo>
                  <a:lnTo>
                    <a:pt x="291372" y="264852"/>
                  </a:lnTo>
                  <a:lnTo>
                    <a:pt x="255843" y="302469"/>
                  </a:lnTo>
                  <a:lnTo>
                    <a:pt x="221599" y="341255"/>
                  </a:lnTo>
                  <a:lnTo>
                    <a:pt x="188887" y="380948"/>
                  </a:lnTo>
                  <a:lnTo>
                    <a:pt x="157952" y="421288"/>
                  </a:lnTo>
                  <a:lnTo>
                    <a:pt x="129038" y="462011"/>
                  </a:lnTo>
                  <a:lnTo>
                    <a:pt x="102393" y="502856"/>
                  </a:lnTo>
                  <a:lnTo>
                    <a:pt x="78261" y="543561"/>
                  </a:lnTo>
                  <a:lnTo>
                    <a:pt x="56888" y="583864"/>
                  </a:lnTo>
                  <a:lnTo>
                    <a:pt x="38519" y="623504"/>
                  </a:lnTo>
                  <a:lnTo>
                    <a:pt x="23400" y="662218"/>
                  </a:lnTo>
                  <a:lnTo>
                    <a:pt x="11777" y="699744"/>
                  </a:lnTo>
                  <a:lnTo>
                    <a:pt x="0" y="770187"/>
                  </a:lnTo>
                  <a:lnTo>
                    <a:pt x="336" y="802579"/>
                  </a:lnTo>
                  <a:lnTo>
                    <a:pt x="14688" y="860398"/>
                  </a:lnTo>
                  <a:lnTo>
                    <a:pt x="71602" y="896914"/>
                  </a:lnTo>
                  <a:lnTo>
                    <a:pt x="132889" y="914820"/>
                  </a:lnTo>
                  <a:lnTo>
                    <a:pt x="164844" y="917331"/>
                  </a:lnTo>
                  <a:lnTo>
                    <a:pt x="197500" y="915831"/>
                  </a:lnTo>
                  <a:lnTo>
                    <a:pt x="264389" y="901660"/>
                  </a:lnTo>
                  <a:lnTo>
                    <a:pt x="332509" y="874021"/>
                  </a:lnTo>
                  <a:lnTo>
                    <a:pt x="366704" y="855686"/>
                  </a:lnTo>
                  <a:lnTo>
                    <a:pt x="400814" y="834627"/>
                  </a:lnTo>
                  <a:lnTo>
                    <a:pt x="434709" y="811058"/>
                  </a:lnTo>
                  <a:lnTo>
                    <a:pt x="468257" y="785193"/>
                  </a:lnTo>
                  <a:lnTo>
                    <a:pt x="501328" y="757246"/>
                  </a:lnTo>
                  <a:lnTo>
                    <a:pt x="533790" y="727432"/>
                  </a:lnTo>
                  <a:lnTo>
                    <a:pt x="565514" y="695965"/>
                  </a:lnTo>
                  <a:lnTo>
                    <a:pt x="596368" y="663059"/>
                  </a:lnTo>
                  <a:lnTo>
                    <a:pt x="626221" y="628928"/>
                  </a:lnTo>
                  <a:lnTo>
                    <a:pt x="654942" y="593786"/>
                  </a:lnTo>
                  <a:lnTo>
                    <a:pt x="682401" y="557848"/>
                  </a:lnTo>
                  <a:lnTo>
                    <a:pt x="708467" y="521328"/>
                  </a:lnTo>
                  <a:lnTo>
                    <a:pt x="733008" y="484441"/>
                  </a:lnTo>
                  <a:lnTo>
                    <a:pt x="755895" y="447399"/>
                  </a:lnTo>
                  <a:lnTo>
                    <a:pt x="776996" y="410419"/>
                  </a:lnTo>
                  <a:lnTo>
                    <a:pt x="796180" y="373713"/>
                  </a:lnTo>
                  <a:lnTo>
                    <a:pt x="813316" y="337496"/>
                  </a:lnTo>
                  <a:lnTo>
                    <a:pt x="828274" y="301983"/>
                  </a:lnTo>
                  <a:lnTo>
                    <a:pt x="851132" y="233923"/>
                  </a:lnTo>
                  <a:lnTo>
                    <a:pt x="863705" y="171247"/>
                  </a:lnTo>
                  <a:lnTo>
                    <a:pt x="865808" y="142464"/>
                  </a:lnTo>
                  <a:lnTo>
                    <a:pt x="864948" y="115669"/>
                  </a:lnTo>
                  <a:lnTo>
                    <a:pt x="853813" y="68903"/>
                  </a:lnTo>
                  <a:lnTo>
                    <a:pt x="829254" y="32662"/>
                  </a:lnTo>
                  <a:lnTo>
                    <a:pt x="786265" y="7672"/>
                  </a:lnTo>
                  <a:lnTo>
                    <a:pt x="728621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18544" y="6450733"/>
              <a:ext cx="866140" cy="917575"/>
            </a:xfrm>
            <a:custGeom>
              <a:avLst/>
              <a:gdLst/>
              <a:ahLst/>
              <a:cxnLst/>
              <a:rect l="l" t="t" r="r" b="b"/>
              <a:pathLst>
                <a:path w="866140" h="917575">
                  <a:moveTo>
                    <a:pt x="811613" y="19024"/>
                  </a:moveTo>
                  <a:lnTo>
                    <a:pt x="843277" y="49359"/>
                  </a:lnTo>
                  <a:lnTo>
                    <a:pt x="860993" y="91077"/>
                  </a:lnTo>
                  <a:lnTo>
                    <a:pt x="865808" y="142464"/>
                  </a:lnTo>
                  <a:lnTo>
                    <a:pt x="863705" y="171247"/>
                  </a:lnTo>
                  <a:lnTo>
                    <a:pt x="851132" y="233923"/>
                  </a:lnTo>
                  <a:lnTo>
                    <a:pt x="828274" y="301983"/>
                  </a:lnTo>
                  <a:lnTo>
                    <a:pt x="813316" y="337496"/>
                  </a:lnTo>
                  <a:lnTo>
                    <a:pt x="796180" y="373713"/>
                  </a:lnTo>
                  <a:lnTo>
                    <a:pt x="776996" y="410419"/>
                  </a:lnTo>
                  <a:lnTo>
                    <a:pt x="755895" y="447399"/>
                  </a:lnTo>
                  <a:lnTo>
                    <a:pt x="733008" y="484441"/>
                  </a:lnTo>
                  <a:lnTo>
                    <a:pt x="708467" y="521328"/>
                  </a:lnTo>
                  <a:lnTo>
                    <a:pt x="682401" y="557848"/>
                  </a:lnTo>
                  <a:lnTo>
                    <a:pt x="654942" y="593786"/>
                  </a:lnTo>
                  <a:lnTo>
                    <a:pt x="626221" y="628928"/>
                  </a:lnTo>
                  <a:lnTo>
                    <a:pt x="596368" y="663059"/>
                  </a:lnTo>
                  <a:lnTo>
                    <a:pt x="565514" y="695965"/>
                  </a:lnTo>
                  <a:lnTo>
                    <a:pt x="533790" y="727432"/>
                  </a:lnTo>
                  <a:lnTo>
                    <a:pt x="501328" y="757246"/>
                  </a:lnTo>
                  <a:lnTo>
                    <a:pt x="468257" y="785193"/>
                  </a:lnTo>
                  <a:lnTo>
                    <a:pt x="434709" y="811058"/>
                  </a:lnTo>
                  <a:lnTo>
                    <a:pt x="400814" y="834627"/>
                  </a:lnTo>
                  <a:lnTo>
                    <a:pt x="366704" y="855686"/>
                  </a:lnTo>
                  <a:lnTo>
                    <a:pt x="332509" y="874021"/>
                  </a:lnTo>
                  <a:lnTo>
                    <a:pt x="264389" y="901660"/>
                  </a:lnTo>
                  <a:lnTo>
                    <a:pt x="197500" y="915831"/>
                  </a:lnTo>
                  <a:lnTo>
                    <a:pt x="164844" y="917331"/>
                  </a:lnTo>
                  <a:lnTo>
                    <a:pt x="132889" y="914820"/>
                  </a:lnTo>
                  <a:lnTo>
                    <a:pt x="71602" y="896914"/>
                  </a:lnTo>
                  <a:lnTo>
                    <a:pt x="14688" y="860398"/>
                  </a:lnTo>
                  <a:lnTo>
                    <a:pt x="336" y="802579"/>
                  </a:lnTo>
                  <a:lnTo>
                    <a:pt x="0" y="770187"/>
                  </a:lnTo>
                  <a:lnTo>
                    <a:pt x="3895" y="735821"/>
                  </a:lnTo>
                  <a:lnTo>
                    <a:pt x="23400" y="662218"/>
                  </a:lnTo>
                  <a:lnTo>
                    <a:pt x="38519" y="623504"/>
                  </a:lnTo>
                  <a:lnTo>
                    <a:pt x="56888" y="583864"/>
                  </a:lnTo>
                  <a:lnTo>
                    <a:pt x="78261" y="543561"/>
                  </a:lnTo>
                  <a:lnTo>
                    <a:pt x="102393" y="502856"/>
                  </a:lnTo>
                  <a:lnTo>
                    <a:pt x="129038" y="462011"/>
                  </a:lnTo>
                  <a:lnTo>
                    <a:pt x="157952" y="421288"/>
                  </a:lnTo>
                  <a:lnTo>
                    <a:pt x="188887" y="380948"/>
                  </a:lnTo>
                  <a:lnTo>
                    <a:pt x="221599" y="341255"/>
                  </a:lnTo>
                  <a:lnTo>
                    <a:pt x="255843" y="302469"/>
                  </a:lnTo>
                  <a:lnTo>
                    <a:pt x="291372" y="264852"/>
                  </a:lnTo>
                  <a:lnTo>
                    <a:pt x="327941" y="228667"/>
                  </a:lnTo>
                  <a:lnTo>
                    <a:pt x="365304" y="194175"/>
                  </a:lnTo>
                  <a:lnTo>
                    <a:pt x="403217" y="161638"/>
                  </a:lnTo>
                  <a:lnTo>
                    <a:pt x="441433" y="131319"/>
                  </a:lnTo>
                  <a:lnTo>
                    <a:pt x="479707" y="103478"/>
                  </a:lnTo>
                  <a:lnTo>
                    <a:pt x="517794" y="78378"/>
                  </a:lnTo>
                  <a:lnTo>
                    <a:pt x="555447" y="56280"/>
                  </a:lnTo>
                  <a:lnTo>
                    <a:pt x="592421" y="37447"/>
                  </a:lnTo>
                  <a:lnTo>
                    <a:pt x="628472" y="22141"/>
                  </a:lnTo>
                  <a:lnTo>
                    <a:pt x="696817" y="3155"/>
                  </a:lnTo>
                  <a:lnTo>
                    <a:pt x="728621" y="0"/>
                  </a:lnTo>
                  <a:lnTo>
                    <a:pt x="758519" y="1418"/>
                  </a:lnTo>
                  <a:lnTo>
                    <a:pt x="786265" y="7672"/>
                  </a:lnTo>
                  <a:lnTo>
                    <a:pt x="811613" y="19024"/>
                  </a:lnTo>
                  <a:close/>
                </a:path>
                <a:path w="866140" h="917575">
                  <a:moveTo>
                    <a:pt x="345187" y="210662"/>
                  </a:moveTo>
                  <a:lnTo>
                    <a:pt x="803189" y="13029"/>
                  </a:lnTo>
                </a:path>
                <a:path w="866140" h="917575">
                  <a:moveTo>
                    <a:pt x="260266" y="298783"/>
                  </a:moveTo>
                  <a:lnTo>
                    <a:pt x="837860" y="49545"/>
                  </a:lnTo>
                </a:path>
                <a:path w="866140" h="917575">
                  <a:moveTo>
                    <a:pt x="190416" y="382951"/>
                  </a:moveTo>
                  <a:lnTo>
                    <a:pt x="856890" y="94419"/>
                  </a:lnTo>
                </a:path>
                <a:path w="866140" h="917575">
                  <a:moveTo>
                    <a:pt x="477753" y="104315"/>
                  </a:moveTo>
                  <a:lnTo>
                    <a:pt x="718668" y="724"/>
                  </a:lnTo>
                </a:path>
                <a:path w="866140" h="917575">
                  <a:moveTo>
                    <a:pt x="126910" y="468646"/>
                  </a:moveTo>
                  <a:lnTo>
                    <a:pt x="860339" y="152731"/>
                  </a:lnTo>
                </a:path>
                <a:path w="866140" h="917575">
                  <a:moveTo>
                    <a:pt x="79287" y="546431"/>
                  </a:moveTo>
                  <a:lnTo>
                    <a:pt x="853988" y="216228"/>
                  </a:lnTo>
                </a:path>
                <a:path w="866140" h="917575">
                  <a:moveTo>
                    <a:pt x="41188" y="622632"/>
                  </a:moveTo>
                  <a:lnTo>
                    <a:pt x="834937" y="282903"/>
                  </a:lnTo>
                </a:path>
                <a:path w="866140" h="917575">
                  <a:moveTo>
                    <a:pt x="15789" y="696508"/>
                  </a:moveTo>
                  <a:lnTo>
                    <a:pt x="796842" y="364717"/>
                  </a:lnTo>
                </a:path>
                <a:path w="866140" h="917575">
                  <a:moveTo>
                    <a:pt x="3089" y="775031"/>
                  </a:moveTo>
                  <a:lnTo>
                    <a:pt x="749214" y="455941"/>
                  </a:lnTo>
                </a:path>
                <a:path w="866140" h="917575">
                  <a:moveTo>
                    <a:pt x="12614" y="854407"/>
                  </a:moveTo>
                  <a:lnTo>
                    <a:pt x="669842" y="573416"/>
                  </a:lnTo>
                </a:path>
                <a:path w="866140" h="917575">
                  <a:moveTo>
                    <a:pt x="95163" y="905207"/>
                  </a:moveTo>
                  <a:lnTo>
                    <a:pt x="558713" y="705179"/>
                  </a:lnTo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57920" y="3419981"/>
              <a:ext cx="263525" cy="71120"/>
            </a:xfrm>
            <a:custGeom>
              <a:avLst/>
              <a:gdLst/>
              <a:ahLst/>
              <a:cxnLst/>
              <a:rect l="l" t="t" r="r" b="b"/>
              <a:pathLst>
                <a:path w="263525" h="71120">
                  <a:moveTo>
                    <a:pt x="67946" y="0"/>
                  </a:moveTo>
                  <a:lnTo>
                    <a:pt x="0" y="69916"/>
                  </a:lnTo>
                  <a:lnTo>
                    <a:pt x="97487" y="70902"/>
                  </a:lnTo>
                  <a:lnTo>
                    <a:pt x="95493" y="69131"/>
                  </a:lnTo>
                  <a:lnTo>
                    <a:pt x="93563" y="67335"/>
                  </a:lnTo>
                  <a:lnTo>
                    <a:pt x="83437" y="55919"/>
                  </a:lnTo>
                  <a:lnTo>
                    <a:pt x="42955" y="55919"/>
                  </a:lnTo>
                  <a:lnTo>
                    <a:pt x="40182" y="49273"/>
                  </a:lnTo>
                  <a:lnTo>
                    <a:pt x="72557" y="35784"/>
                  </a:lnTo>
                  <a:lnTo>
                    <a:pt x="72147" y="34654"/>
                  </a:lnTo>
                  <a:lnTo>
                    <a:pt x="67762" y="10476"/>
                  </a:lnTo>
                  <a:lnTo>
                    <a:pt x="67798" y="2664"/>
                  </a:lnTo>
                  <a:lnTo>
                    <a:pt x="67946" y="0"/>
                  </a:lnTo>
                  <a:close/>
                </a:path>
                <a:path w="263525" h="71120">
                  <a:moveTo>
                    <a:pt x="72557" y="35784"/>
                  </a:moveTo>
                  <a:lnTo>
                    <a:pt x="40182" y="49273"/>
                  </a:lnTo>
                  <a:lnTo>
                    <a:pt x="42955" y="55919"/>
                  </a:lnTo>
                  <a:lnTo>
                    <a:pt x="75326" y="42431"/>
                  </a:lnTo>
                  <a:lnTo>
                    <a:pt x="74811" y="41342"/>
                  </a:lnTo>
                  <a:lnTo>
                    <a:pt x="73854" y="39142"/>
                  </a:lnTo>
                  <a:lnTo>
                    <a:pt x="72967" y="36915"/>
                  </a:lnTo>
                  <a:lnTo>
                    <a:pt x="72557" y="35784"/>
                  </a:lnTo>
                  <a:close/>
                </a:path>
                <a:path w="263525" h="71120">
                  <a:moveTo>
                    <a:pt x="75326" y="42431"/>
                  </a:moveTo>
                  <a:lnTo>
                    <a:pt x="42955" y="55919"/>
                  </a:lnTo>
                  <a:lnTo>
                    <a:pt x="83437" y="55919"/>
                  </a:lnTo>
                  <a:lnTo>
                    <a:pt x="82015" y="53945"/>
                  </a:lnTo>
                  <a:lnTo>
                    <a:pt x="80639" y="51920"/>
                  </a:lnTo>
                  <a:lnTo>
                    <a:pt x="79336" y="49860"/>
                  </a:lnTo>
                  <a:lnTo>
                    <a:pt x="78102" y="47776"/>
                  </a:lnTo>
                  <a:lnTo>
                    <a:pt x="76935" y="45659"/>
                  </a:lnTo>
                  <a:lnTo>
                    <a:pt x="75840" y="43517"/>
                  </a:lnTo>
                  <a:lnTo>
                    <a:pt x="75326" y="42431"/>
                  </a:lnTo>
                  <a:close/>
                </a:path>
                <a:path w="263525" h="71120">
                  <a:moveTo>
                    <a:pt x="112914" y="18968"/>
                  </a:moveTo>
                  <a:lnTo>
                    <a:pt x="72557" y="35784"/>
                  </a:lnTo>
                  <a:lnTo>
                    <a:pt x="72967" y="36915"/>
                  </a:lnTo>
                  <a:lnTo>
                    <a:pt x="73854" y="39142"/>
                  </a:lnTo>
                  <a:lnTo>
                    <a:pt x="74811" y="41342"/>
                  </a:lnTo>
                  <a:lnTo>
                    <a:pt x="75326" y="42431"/>
                  </a:lnTo>
                  <a:lnTo>
                    <a:pt x="115021" y="25891"/>
                  </a:lnTo>
                  <a:lnTo>
                    <a:pt x="114300" y="25891"/>
                  </a:lnTo>
                  <a:lnTo>
                    <a:pt x="112914" y="18968"/>
                  </a:lnTo>
                  <a:close/>
                </a:path>
                <a:path w="263525" h="71120">
                  <a:moveTo>
                    <a:pt x="112914" y="18968"/>
                  </a:moveTo>
                  <a:lnTo>
                    <a:pt x="114300" y="25891"/>
                  </a:lnTo>
                  <a:lnTo>
                    <a:pt x="115021" y="25891"/>
                  </a:lnTo>
                  <a:lnTo>
                    <a:pt x="115685" y="25614"/>
                  </a:lnTo>
                  <a:lnTo>
                    <a:pt x="112914" y="18968"/>
                  </a:lnTo>
                  <a:close/>
                </a:path>
                <a:path w="263525" h="71120">
                  <a:moveTo>
                    <a:pt x="263527" y="18691"/>
                  </a:moveTo>
                  <a:lnTo>
                    <a:pt x="114300" y="18691"/>
                  </a:lnTo>
                  <a:lnTo>
                    <a:pt x="112914" y="18968"/>
                  </a:lnTo>
                  <a:lnTo>
                    <a:pt x="115685" y="25614"/>
                  </a:lnTo>
                  <a:lnTo>
                    <a:pt x="115021" y="25891"/>
                  </a:lnTo>
                  <a:lnTo>
                    <a:pt x="263527" y="25891"/>
                  </a:lnTo>
                  <a:lnTo>
                    <a:pt x="263527" y="18691"/>
                  </a:lnTo>
                  <a:close/>
                </a:path>
                <a:path w="263525" h="71120">
                  <a:moveTo>
                    <a:pt x="114300" y="18691"/>
                  </a:moveTo>
                  <a:lnTo>
                    <a:pt x="113579" y="18691"/>
                  </a:lnTo>
                  <a:lnTo>
                    <a:pt x="112914" y="18968"/>
                  </a:lnTo>
                  <a:lnTo>
                    <a:pt x="114300" y="1869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3" name="object 6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438843" y="4215073"/>
              <a:ext cx="234951" cy="76809"/>
            </a:xfrm>
            <a:prstGeom prst="rect">
              <a:avLst/>
            </a:prstGeom>
          </p:spPr>
        </p:pic>
        <p:pic>
          <p:nvPicPr>
            <p:cNvPr id="64" name="object 6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76615" y="5080090"/>
              <a:ext cx="1198462" cy="972732"/>
            </a:xfrm>
            <a:prstGeom prst="rect">
              <a:avLst/>
            </a:prstGeom>
          </p:spPr>
        </p:pic>
        <p:sp>
          <p:nvSpPr>
            <p:cNvPr id="65" name="object 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18544" y="5041035"/>
              <a:ext cx="866140" cy="917575"/>
            </a:xfrm>
            <a:custGeom>
              <a:avLst/>
              <a:gdLst/>
              <a:ahLst/>
              <a:cxnLst/>
              <a:rect l="l" t="t" r="r" b="b"/>
              <a:pathLst>
                <a:path w="866140" h="917575">
                  <a:moveTo>
                    <a:pt x="728621" y="0"/>
                  </a:moveTo>
                  <a:lnTo>
                    <a:pt x="663352" y="10623"/>
                  </a:lnTo>
                  <a:lnTo>
                    <a:pt x="592421" y="37447"/>
                  </a:lnTo>
                  <a:lnTo>
                    <a:pt x="555447" y="56280"/>
                  </a:lnTo>
                  <a:lnTo>
                    <a:pt x="517794" y="78378"/>
                  </a:lnTo>
                  <a:lnTo>
                    <a:pt x="479707" y="103478"/>
                  </a:lnTo>
                  <a:lnTo>
                    <a:pt x="441433" y="131319"/>
                  </a:lnTo>
                  <a:lnTo>
                    <a:pt x="403217" y="161638"/>
                  </a:lnTo>
                  <a:lnTo>
                    <a:pt x="365304" y="194175"/>
                  </a:lnTo>
                  <a:lnTo>
                    <a:pt x="327941" y="228667"/>
                  </a:lnTo>
                  <a:lnTo>
                    <a:pt x="291372" y="264852"/>
                  </a:lnTo>
                  <a:lnTo>
                    <a:pt x="255843" y="302469"/>
                  </a:lnTo>
                  <a:lnTo>
                    <a:pt x="221599" y="341255"/>
                  </a:lnTo>
                  <a:lnTo>
                    <a:pt x="188887" y="380948"/>
                  </a:lnTo>
                  <a:lnTo>
                    <a:pt x="157952" y="421288"/>
                  </a:lnTo>
                  <a:lnTo>
                    <a:pt x="129038" y="462011"/>
                  </a:lnTo>
                  <a:lnTo>
                    <a:pt x="102393" y="502856"/>
                  </a:lnTo>
                  <a:lnTo>
                    <a:pt x="78261" y="543561"/>
                  </a:lnTo>
                  <a:lnTo>
                    <a:pt x="56888" y="583864"/>
                  </a:lnTo>
                  <a:lnTo>
                    <a:pt x="38519" y="623504"/>
                  </a:lnTo>
                  <a:lnTo>
                    <a:pt x="23400" y="662218"/>
                  </a:lnTo>
                  <a:lnTo>
                    <a:pt x="11777" y="699744"/>
                  </a:lnTo>
                  <a:lnTo>
                    <a:pt x="0" y="770187"/>
                  </a:lnTo>
                  <a:lnTo>
                    <a:pt x="336" y="802579"/>
                  </a:lnTo>
                  <a:lnTo>
                    <a:pt x="14688" y="860398"/>
                  </a:lnTo>
                  <a:lnTo>
                    <a:pt x="71602" y="896914"/>
                  </a:lnTo>
                  <a:lnTo>
                    <a:pt x="132889" y="914820"/>
                  </a:lnTo>
                  <a:lnTo>
                    <a:pt x="164844" y="917331"/>
                  </a:lnTo>
                  <a:lnTo>
                    <a:pt x="197500" y="915831"/>
                  </a:lnTo>
                  <a:lnTo>
                    <a:pt x="264389" y="901660"/>
                  </a:lnTo>
                  <a:lnTo>
                    <a:pt x="332509" y="874021"/>
                  </a:lnTo>
                  <a:lnTo>
                    <a:pt x="366704" y="855686"/>
                  </a:lnTo>
                  <a:lnTo>
                    <a:pt x="400814" y="834627"/>
                  </a:lnTo>
                  <a:lnTo>
                    <a:pt x="434709" y="811058"/>
                  </a:lnTo>
                  <a:lnTo>
                    <a:pt x="468257" y="785193"/>
                  </a:lnTo>
                  <a:lnTo>
                    <a:pt x="501328" y="757246"/>
                  </a:lnTo>
                  <a:lnTo>
                    <a:pt x="533790" y="727432"/>
                  </a:lnTo>
                  <a:lnTo>
                    <a:pt x="565514" y="695965"/>
                  </a:lnTo>
                  <a:lnTo>
                    <a:pt x="596368" y="663059"/>
                  </a:lnTo>
                  <a:lnTo>
                    <a:pt x="626221" y="628928"/>
                  </a:lnTo>
                  <a:lnTo>
                    <a:pt x="654942" y="593786"/>
                  </a:lnTo>
                  <a:lnTo>
                    <a:pt x="682401" y="557848"/>
                  </a:lnTo>
                  <a:lnTo>
                    <a:pt x="708467" y="521328"/>
                  </a:lnTo>
                  <a:lnTo>
                    <a:pt x="733008" y="484441"/>
                  </a:lnTo>
                  <a:lnTo>
                    <a:pt x="755895" y="447399"/>
                  </a:lnTo>
                  <a:lnTo>
                    <a:pt x="776996" y="410419"/>
                  </a:lnTo>
                  <a:lnTo>
                    <a:pt x="796180" y="373713"/>
                  </a:lnTo>
                  <a:lnTo>
                    <a:pt x="813316" y="337496"/>
                  </a:lnTo>
                  <a:lnTo>
                    <a:pt x="828274" y="301983"/>
                  </a:lnTo>
                  <a:lnTo>
                    <a:pt x="851132" y="233923"/>
                  </a:lnTo>
                  <a:lnTo>
                    <a:pt x="863705" y="171247"/>
                  </a:lnTo>
                  <a:lnTo>
                    <a:pt x="865808" y="142464"/>
                  </a:lnTo>
                  <a:lnTo>
                    <a:pt x="864948" y="115669"/>
                  </a:lnTo>
                  <a:lnTo>
                    <a:pt x="853813" y="68903"/>
                  </a:lnTo>
                  <a:lnTo>
                    <a:pt x="829254" y="32662"/>
                  </a:lnTo>
                  <a:lnTo>
                    <a:pt x="786265" y="7672"/>
                  </a:lnTo>
                  <a:lnTo>
                    <a:pt x="728621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18544" y="5041035"/>
              <a:ext cx="866140" cy="917575"/>
            </a:xfrm>
            <a:custGeom>
              <a:avLst/>
              <a:gdLst/>
              <a:ahLst/>
              <a:cxnLst/>
              <a:rect l="l" t="t" r="r" b="b"/>
              <a:pathLst>
                <a:path w="866140" h="917575">
                  <a:moveTo>
                    <a:pt x="811613" y="19024"/>
                  </a:moveTo>
                  <a:lnTo>
                    <a:pt x="843277" y="49359"/>
                  </a:lnTo>
                  <a:lnTo>
                    <a:pt x="860993" y="91077"/>
                  </a:lnTo>
                  <a:lnTo>
                    <a:pt x="865808" y="142464"/>
                  </a:lnTo>
                  <a:lnTo>
                    <a:pt x="863705" y="171247"/>
                  </a:lnTo>
                  <a:lnTo>
                    <a:pt x="851132" y="233923"/>
                  </a:lnTo>
                  <a:lnTo>
                    <a:pt x="828274" y="301983"/>
                  </a:lnTo>
                  <a:lnTo>
                    <a:pt x="813316" y="337496"/>
                  </a:lnTo>
                  <a:lnTo>
                    <a:pt x="796180" y="373713"/>
                  </a:lnTo>
                  <a:lnTo>
                    <a:pt x="776996" y="410419"/>
                  </a:lnTo>
                  <a:lnTo>
                    <a:pt x="755895" y="447399"/>
                  </a:lnTo>
                  <a:lnTo>
                    <a:pt x="733008" y="484441"/>
                  </a:lnTo>
                  <a:lnTo>
                    <a:pt x="708467" y="521328"/>
                  </a:lnTo>
                  <a:lnTo>
                    <a:pt x="682401" y="557848"/>
                  </a:lnTo>
                  <a:lnTo>
                    <a:pt x="654942" y="593786"/>
                  </a:lnTo>
                  <a:lnTo>
                    <a:pt x="626221" y="628928"/>
                  </a:lnTo>
                  <a:lnTo>
                    <a:pt x="596368" y="663059"/>
                  </a:lnTo>
                  <a:lnTo>
                    <a:pt x="565514" y="695965"/>
                  </a:lnTo>
                  <a:lnTo>
                    <a:pt x="533790" y="727432"/>
                  </a:lnTo>
                  <a:lnTo>
                    <a:pt x="501328" y="757246"/>
                  </a:lnTo>
                  <a:lnTo>
                    <a:pt x="468257" y="785193"/>
                  </a:lnTo>
                  <a:lnTo>
                    <a:pt x="434709" y="811058"/>
                  </a:lnTo>
                  <a:lnTo>
                    <a:pt x="400814" y="834627"/>
                  </a:lnTo>
                  <a:lnTo>
                    <a:pt x="366704" y="855686"/>
                  </a:lnTo>
                  <a:lnTo>
                    <a:pt x="332509" y="874021"/>
                  </a:lnTo>
                  <a:lnTo>
                    <a:pt x="264389" y="901660"/>
                  </a:lnTo>
                  <a:lnTo>
                    <a:pt x="197500" y="915831"/>
                  </a:lnTo>
                  <a:lnTo>
                    <a:pt x="164844" y="917331"/>
                  </a:lnTo>
                  <a:lnTo>
                    <a:pt x="132889" y="914820"/>
                  </a:lnTo>
                  <a:lnTo>
                    <a:pt x="71602" y="896914"/>
                  </a:lnTo>
                  <a:lnTo>
                    <a:pt x="14688" y="860398"/>
                  </a:lnTo>
                  <a:lnTo>
                    <a:pt x="336" y="802579"/>
                  </a:lnTo>
                  <a:lnTo>
                    <a:pt x="0" y="770187"/>
                  </a:lnTo>
                  <a:lnTo>
                    <a:pt x="3895" y="735821"/>
                  </a:lnTo>
                  <a:lnTo>
                    <a:pt x="23400" y="662218"/>
                  </a:lnTo>
                  <a:lnTo>
                    <a:pt x="38519" y="623504"/>
                  </a:lnTo>
                  <a:lnTo>
                    <a:pt x="56888" y="583864"/>
                  </a:lnTo>
                  <a:lnTo>
                    <a:pt x="78261" y="543561"/>
                  </a:lnTo>
                  <a:lnTo>
                    <a:pt x="102393" y="502856"/>
                  </a:lnTo>
                  <a:lnTo>
                    <a:pt x="129038" y="462011"/>
                  </a:lnTo>
                  <a:lnTo>
                    <a:pt x="157952" y="421288"/>
                  </a:lnTo>
                  <a:lnTo>
                    <a:pt x="188887" y="380948"/>
                  </a:lnTo>
                  <a:lnTo>
                    <a:pt x="221599" y="341255"/>
                  </a:lnTo>
                  <a:lnTo>
                    <a:pt x="255843" y="302469"/>
                  </a:lnTo>
                  <a:lnTo>
                    <a:pt x="291372" y="264852"/>
                  </a:lnTo>
                  <a:lnTo>
                    <a:pt x="327941" y="228667"/>
                  </a:lnTo>
                  <a:lnTo>
                    <a:pt x="365304" y="194175"/>
                  </a:lnTo>
                  <a:lnTo>
                    <a:pt x="403217" y="161638"/>
                  </a:lnTo>
                  <a:lnTo>
                    <a:pt x="441433" y="131319"/>
                  </a:lnTo>
                  <a:lnTo>
                    <a:pt x="479707" y="103478"/>
                  </a:lnTo>
                  <a:lnTo>
                    <a:pt x="517794" y="78378"/>
                  </a:lnTo>
                  <a:lnTo>
                    <a:pt x="555447" y="56280"/>
                  </a:lnTo>
                  <a:lnTo>
                    <a:pt x="592421" y="37447"/>
                  </a:lnTo>
                  <a:lnTo>
                    <a:pt x="628472" y="22141"/>
                  </a:lnTo>
                  <a:lnTo>
                    <a:pt x="696817" y="3155"/>
                  </a:lnTo>
                  <a:lnTo>
                    <a:pt x="728621" y="0"/>
                  </a:lnTo>
                  <a:lnTo>
                    <a:pt x="758519" y="1418"/>
                  </a:lnTo>
                  <a:lnTo>
                    <a:pt x="786265" y="7672"/>
                  </a:lnTo>
                  <a:lnTo>
                    <a:pt x="811613" y="19024"/>
                  </a:lnTo>
                  <a:close/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37007" y="4688931"/>
              <a:ext cx="1472565" cy="1512570"/>
            </a:xfrm>
            <a:custGeom>
              <a:avLst/>
              <a:gdLst/>
              <a:ahLst/>
              <a:cxnLst/>
              <a:rect l="l" t="t" r="r" b="b"/>
              <a:pathLst>
                <a:path w="1472565" h="1512570">
                  <a:moveTo>
                    <a:pt x="913399" y="0"/>
                  </a:moveTo>
                  <a:lnTo>
                    <a:pt x="0" y="1090282"/>
                  </a:lnTo>
                  <a:lnTo>
                    <a:pt x="571900" y="1512144"/>
                  </a:lnTo>
                  <a:lnTo>
                    <a:pt x="1472062" y="400589"/>
                  </a:lnTo>
                  <a:lnTo>
                    <a:pt x="913399" y="0"/>
                  </a:lnTo>
                  <a:close/>
                </a:path>
              </a:pathLst>
            </a:custGeom>
            <a:solidFill>
              <a:srgbClr val="DE8386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25219" y="4700606"/>
              <a:ext cx="864869" cy="1257300"/>
            </a:xfrm>
            <a:custGeom>
              <a:avLst/>
              <a:gdLst/>
              <a:ahLst/>
              <a:cxnLst/>
              <a:rect l="l" t="t" r="r" b="b"/>
              <a:pathLst>
                <a:path w="864870" h="1257300">
                  <a:moveTo>
                    <a:pt x="650919" y="0"/>
                  </a:moveTo>
                  <a:lnTo>
                    <a:pt x="72245" y="877672"/>
                  </a:lnTo>
                  <a:lnTo>
                    <a:pt x="50555" y="920764"/>
                  </a:lnTo>
                  <a:lnTo>
                    <a:pt x="31220" y="968030"/>
                  </a:lnTo>
                  <a:lnTo>
                    <a:pt x="15505" y="1017433"/>
                  </a:lnTo>
                  <a:lnTo>
                    <a:pt x="4677" y="1066937"/>
                  </a:lnTo>
                  <a:lnTo>
                    <a:pt x="0" y="1114504"/>
                  </a:lnTo>
                  <a:lnTo>
                    <a:pt x="2740" y="1158098"/>
                  </a:lnTo>
                  <a:lnTo>
                    <a:pt x="14164" y="1195682"/>
                  </a:lnTo>
                  <a:lnTo>
                    <a:pt x="68126" y="1244671"/>
                  </a:lnTo>
                  <a:lnTo>
                    <a:pt x="137551" y="1257254"/>
                  </a:lnTo>
                  <a:lnTo>
                    <a:pt x="174338" y="1255788"/>
                  </a:lnTo>
                  <a:lnTo>
                    <a:pt x="212208" y="1249559"/>
                  </a:lnTo>
                  <a:lnTo>
                    <a:pt x="250935" y="1238875"/>
                  </a:lnTo>
                  <a:lnTo>
                    <a:pt x="290295" y="1224042"/>
                  </a:lnTo>
                  <a:lnTo>
                    <a:pt x="330063" y="1205368"/>
                  </a:lnTo>
                  <a:lnTo>
                    <a:pt x="370014" y="1183160"/>
                  </a:lnTo>
                  <a:lnTo>
                    <a:pt x="409922" y="1157726"/>
                  </a:lnTo>
                  <a:lnTo>
                    <a:pt x="449562" y="1129371"/>
                  </a:lnTo>
                  <a:lnTo>
                    <a:pt x="488710" y="1098404"/>
                  </a:lnTo>
                  <a:lnTo>
                    <a:pt x="527139" y="1065132"/>
                  </a:lnTo>
                  <a:lnTo>
                    <a:pt x="564626" y="1029861"/>
                  </a:lnTo>
                  <a:lnTo>
                    <a:pt x="600946" y="992899"/>
                  </a:lnTo>
                  <a:lnTo>
                    <a:pt x="635872" y="954553"/>
                  </a:lnTo>
                  <a:lnTo>
                    <a:pt x="669180" y="915131"/>
                  </a:lnTo>
                  <a:lnTo>
                    <a:pt x="700644" y="874938"/>
                  </a:lnTo>
                  <a:lnTo>
                    <a:pt x="730041" y="834283"/>
                  </a:lnTo>
                  <a:lnTo>
                    <a:pt x="757144" y="793473"/>
                  </a:lnTo>
                  <a:lnTo>
                    <a:pt x="781729" y="752815"/>
                  </a:lnTo>
                  <a:lnTo>
                    <a:pt x="803571" y="712615"/>
                  </a:lnTo>
                  <a:lnTo>
                    <a:pt x="822443" y="673182"/>
                  </a:lnTo>
                  <a:lnTo>
                    <a:pt x="838123" y="634821"/>
                  </a:lnTo>
                  <a:lnTo>
                    <a:pt x="850383" y="597842"/>
                  </a:lnTo>
                  <a:lnTo>
                    <a:pt x="863747" y="529252"/>
                  </a:lnTo>
                  <a:lnTo>
                    <a:pt x="864401" y="498256"/>
                  </a:lnTo>
                  <a:lnTo>
                    <a:pt x="860736" y="469869"/>
                  </a:lnTo>
                  <a:lnTo>
                    <a:pt x="852527" y="444398"/>
                  </a:lnTo>
                  <a:lnTo>
                    <a:pt x="800928" y="331743"/>
                  </a:lnTo>
                  <a:lnTo>
                    <a:pt x="702519" y="112654"/>
                  </a:lnTo>
                  <a:lnTo>
                    <a:pt x="650919" y="0"/>
                  </a:lnTo>
                  <a:close/>
                </a:path>
              </a:pathLst>
            </a:custGeom>
            <a:solidFill>
              <a:srgbClr val="D9D9DA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25219" y="4700606"/>
              <a:ext cx="864869" cy="1257300"/>
            </a:xfrm>
            <a:custGeom>
              <a:avLst/>
              <a:gdLst/>
              <a:ahLst/>
              <a:cxnLst/>
              <a:rect l="l" t="t" r="r" b="b"/>
              <a:pathLst>
                <a:path w="864870" h="1257300">
                  <a:moveTo>
                    <a:pt x="72245" y="877672"/>
                  </a:moveTo>
                  <a:lnTo>
                    <a:pt x="650919" y="0"/>
                  </a:lnTo>
                  <a:lnTo>
                    <a:pt x="679539" y="62270"/>
                  </a:lnTo>
                  <a:lnTo>
                    <a:pt x="702519" y="112654"/>
                  </a:lnTo>
                  <a:lnTo>
                    <a:pt x="721270" y="154122"/>
                  </a:lnTo>
                  <a:lnTo>
                    <a:pt x="737202" y="189646"/>
                  </a:lnTo>
                  <a:lnTo>
                    <a:pt x="751723" y="222198"/>
                  </a:lnTo>
                  <a:lnTo>
                    <a:pt x="766245" y="254751"/>
                  </a:lnTo>
                  <a:lnTo>
                    <a:pt x="782177" y="290275"/>
                  </a:lnTo>
                  <a:lnTo>
                    <a:pt x="800928" y="331743"/>
                  </a:lnTo>
                  <a:lnTo>
                    <a:pt x="823908" y="382127"/>
                  </a:lnTo>
                  <a:lnTo>
                    <a:pt x="852527" y="444398"/>
                  </a:lnTo>
                  <a:lnTo>
                    <a:pt x="860736" y="469869"/>
                  </a:lnTo>
                  <a:lnTo>
                    <a:pt x="864401" y="498256"/>
                  </a:lnTo>
                  <a:lnTo>
                    <a:pt x="863747" y="529252"/>
                  </a:lnTo>
                  <a:lnTo>
                    <a:pt x="859000" y="562549"/>
                  </a:lnTo>
                  <a:lnTo>
                    <a:pt x="838123" y="634821"/>
                  </a:lnTo>
                  <a:lnTo>
                    <a:pt x="822443" y="673182"/>
                  </a:lnTo>
                  <a:lnTo>
                    <a:pt x="803571" y="712615"/>
                  </a:lnTo>
                  <a:lnTo>
                    <a:pt x="781729" y="752815"/>
                  </a:lnTo>
                  <a:lnTo>
                    <a:pt x="757144" y="793473"/>
                  </a:lnTo>
                  <a:lnTo>
                    <a:pt x="730041" y="834283"/>
                  </a:lnTo>
                  <a:lnTo>
                    <a:pt x="700644" y="874938"/>
                  </a:lnTo>
                  <a:lnTo>
                    <a:pt x="669180" y="915131"/>
                  </a:lnTo>
                  <a:lnTo>
                    <a:pt x="635872" y="954553"/>
                  </a:lnTo>
                  <a:lnTo>
                    <a:pt x="600946" y="992899"/>
                  </a:lnTo>
                  <a:lnTo>
                    <a:pt x="564626" y="1029861"/>
                  </a:lnTo>
                  <a:lnTo>
                    <a:pt x="527139" y="1065132"/>
                  </a:lnTo>
                  <a:lnTo>
                    <a:pt x="488710" y="1098404"/>
                  </a:lnTo>
                  <a:lnTo>
                    <a:pt x="449562" y="1129371"/>
                  </a:lnTo>
                  <a:lnTo>
                    <a:pt x="409922" y="1157726"/>
                  </a:lnTo>
                  <a:lnTo>
                    <a:pt x="370014" y="1183160"/>
                  </a:lnTo>
                  <a:lnTo>
                    <a:pt x="330063" y="1205368"/>
                  </a:lnTo>
                  <a:lnTo>
                    <a:pt x="290295" y="1224042"/>
                  </a:lnTo>
                  <a:lnTo>
                    <a:pt x="250935" y="1238875"/>
                  </a:lnTo>
                  <a:lnTo>
                    <a:pt x="212208" y="1249559"/>
                  </a:lnTo>
                  <a:lnTo>
                    <a:pt x="174338" y="1255788"/>
                  </a:lnTo>
                  <a:lnTo>
                    <a:pt x="137551" y="1257254"/>
                  </a:lnTo>
                  <a:lnTo>
                    <a:pt x="102072" y="1253651"/>
                  </a:lnTo>
                  <a:lnTo>
                    <a:pt x="35538" y="1225218"/>
                  </a:lnTo>
                  <a:lnTo>
                    <a:pt x="2740" y="1158098"/>
                  </a:lnTo>
                  <a:lnTo>
                    <a:pt x="0" y="1114504"/>
                  </a:lnTo>
                  <a:lnTo>
                    <a:pt x="4677" y="1066937"/>
                  </a:lnTo>
                  <a:lnTo>
                    <a:pt x="15505" y="1017433"/>
                  </a:lnTo>
                  <a:lnTo>
                    <a:pt x="31220" y="968030"/>
                  </a:lnTo>
                  <a:lnTo>
                    <a:pt x="50555" y="920764"/>
                  </a:lnTo>
                  <a:lnTo>
                    <a:pt x="72245" y="877672"/>
                  </a:lnTo>
                  <a:close/>
                </a:path>
              </a:pathLst>
            </a:custGeom>
            <a:ln w="19047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0" name="object 7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559358" y="5610713"/>
            <a:ext cx="675005" cy="32004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53670" marR="5080" indent="-141605">
              <a:lnSpc>
                <a:spcPts val="1120"/>
              </a:lnSpc>
              <a:spcBef>
                <a:spcPts val="200"/>
              </a:spcBef>
            </a:pPr>
            <a:r>
              <a:rPr sz="1000" spc="-10" dirty="0">
                <a:solidFill>
                  <a:srgbClr val="151616"/>
                </a:solidFill>
                <a:latin typeface="Arial"/>
                <a:cs typeface="Arial"/>
              </a:rPr>
              <a:t>CIRCULAR 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CONE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71" name="object 71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438843" y="5756435"/>
            <a:ext cx="234951" cy="76809"/>
          </a:xfrm>
          <a:prstGeom prst="rect">
            <a:avLst/>
          </a:prstGeom>
        </p:spPr>
      </p:pic>
      <p:sp>
        <p:nvSpPr>
          <p:cNvPr id="72" name="object 7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411217" y="4069351"/>
            <a:ext cx="970915" cy="95948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60655" marR="153035" algn="ctr">
              <a:lnSpc>
                <a:spcPts val="1120"/>
              </a:lnSpc>
              <a:spcBef>
                <a:spcPts val="204"/>
              </a:spcBef>
            </a:pPr>
            <a:r>
              <a:rPr sz="1000" spc="-10" dirty="0">
                <a:solidFill>
                  <a:srgbClr val="151616"/>
                </a:solidFill>
                <a:latin typeface="Arial"/>
                <a:cs typeface="Arial"/>
              </a:rPr>
              <a:t>CIRCULAR 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CONE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Arial"/>
              <a:cs typeface="Arial"/>
            </a:endParaRPr>
          </a:p>
          <a:p>
            <a:pPr marL="12700" marR="5080" algn="ctr">
              <a:lnSpc>
                <a:spcPts val="1120"/>
              </a:lnSpc>
            </a:pPr>
            <a:r>
              <a:rPr sz="1000" spc="-10" dirty="0">
                <a:solidFill>
                  <a:srgbClr val="151616"/>
                </a:solidFill>
                <a:latin typeface="Arial"/>
                <a:cs typeface="Arial"/>
              </a:rPr>
              <a:t>INTERSECTING PLANE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73" name="object 73"/>
          <p:cNvGrpSpPr>
            <a:grpSpLocks noGrp="1" noUngrp="1" noRot="1" noMove="1" noResize="1"/>
          </p:cNvGrpSpPr>
          <p:nvPr/>
        </p:nvGrpSpPr>
        <p:grpSpPr>
          <a:xfrm>
            <a:off x="3825543" y="87379"/>
            <a:ext cx="6784975" cy="4850130"/>
            <a:chOff x="3825543" y="87379"/>
            <a:chExt cx="6784975" cy="4850130"/>
          </a:xfrm>
        </p:grpSpPr>
        <p:sp>
          <p:nvSpPr>
            <p:cNvPr id="74" name="object 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825543" y="87379"/>
              <a:ext cx="6784975" cy="457200"/>
            </a:xfrm>
            <a:custGeom>
              <a:avLst/>
              <a:gdLst/>
              <a:ahLst/>
              <a:cxnLst/>
              <a:rect l="l" t="t" r="r" b="b"/>
              <a:pathLst>
                <a:path w="6784975" h="457200">
                  <a:moveTo>
                    <a:pt x="6784563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6784563" y="457200"/>
                  </a:lnTo>
                  <a:lnTo>
                    <a:pt x="6784563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80120" y="4866090"/>
              <a:ext cx="263525" cy="71120"/>
            </a:xfrm>
            <a:custGeom>
              <a:avLst/>
              <a:gdLst/>
              <a:ahLst/>
              <a:cxnLst/>
              <a:rect l="l" t="t" r="r" b="b"/>
              <a:pathLst>
                <a:path w="263525" h="71120">
                  <a:moveTo>
                    <a:pt x="67946" y="0"/>
                  </a:moveTo>
                  <a:lnTo>
                    <a:pt x="0" y="69916"/>
                  </a:lnTo>
                  <a:lnTo>
                    <a:pt x="97487" y="70901"/>
                  </a:lnTo>
                  <a:lnTo>
                    <a:pt x="95492" y="69131"/>
                  </a:lnTo>
                  <a:lnTo>
                    <a:pt x="93563" y="67334"/>
                  </a:lnTo>
                  <a:lnTo>
                    <a:pt x="83436" y="55919"/>
                  </a:lnTo>
                  <a:lnTo>
                    <a:pt x="42955" y="55919"/>
                  </a:lnTo>
                  <a:lnTo>
                    <a:pt x="40182" y="49273"/>
                  </a:lnTo>
                  <a:lnTo>
                    <a:pt x="72557" y="35783"/>
                  </a:lnTo>
                  <a:lnTo>
                    <a:pt x="72147" y="34653"/>
                  </a:lnTo>
                  <a:lnTo>
                    <a:pt x="67762" y="10476"/>
                  </a:lnTo>
                  <a:lnTo>
                    <a:pt x="67797" y="2664"/>
                  </a:lnTo>
                  <a:lnTo>
                    <a:pt x="67946" y="0"/>
                  </a:lnTo>
                  <a:close/>
                </a:path>
                <a:path w="263525" h="71120">
                  <a:moveTo>
                    <a:pt x="72557" y="35783"/>
                  </a:moveTo>
                  <a:lnTo>
                    <a:pt x="40182" y="49273"/>
                  </a:lnTo>
                  <a:lnTo>
                    <a:pt x="42955" y="55919"/>
                  </a:lnTo>
                  <a:lnTo>
                    <a:pt x="75326" y="42430"/>
                  </a:lnTo>
                  <a:lnTo>
                    <a:pt x="74810" y="41342"/>
                  </a:lnTo>
                  <a:lnTo>
                    <a:pt x="73853" y="39142"/>
                  </a:lnTo>
                  <a:lnTo>
                    <a:pt x="72967" y="36913"/>
                  </a:lnTo>
                  <a:lnTo>
                    <a:pt x="72557" y="35783"/>
                  </a:lnTo>
                  <a:close/>
                </a:path>
                <a:path w="263525" h="71120">
                  <a:moveTo>
                    <a:pt x="75326" y="42430"/>
                  </a:moveTo>
                  <a:lnTo>
                    <a:pt x="42955" y="55919"/>
                  </a:lnTo>
                  <a:lnTo>
                    <a:pt x="83436" y="55919"/>
                  </a:lnTo>
                  <a:lnTo>
                    <a:pt x="82014" y="53945"/>
                  </a:lnTo>
                  <a:lnTo>
                    <a:pt x="80639" y="51918"/>
                  </a:lnTo>
                  <a:lnTo>
                    <a:pt x="79335" y="49860"/>
                  </a:lnTo>
                  <a:lnTo>
                    <a:pt x="78101" y="47776"/>
                  </a:lnTo>
                  <a:lnTo>
                    <a:pt x="76935" y="45659"/>
                  </a:lnTo>
                  <a:lnTo>
                    <a:pt x="75840" y="43516"/>
                  </a:lnTo>
                  <a:lnTo>
                    <a:pt x="75326" y="42430"/>
                  </a:lnTo>
                  <a:close/>
                </a:path>
                <a:path w="263525" h="71120">
                  <a:moveTo>
                    <a:pt x="112913" y="18968"/>
                  </a:moveTo>
                  <a:lnTo>
                    <a:pt x="72557" y="35783"/>
                  </a:lnTo>
                  <a:lnTo>
                    <a:pt x="72967" y="36913"/>
                  </a:lnTo>
                  <a:lnTo>
                    <a:pt x="73853" y="39142"/>
                  </a:lnTo>
                  <a:lnTo>
                    <a:pt x="74810" y="41342"/>
                  </a:lnTo>
                  <a:lnTo>
                    <a:pt x="75326" y="42430"/>
                  </a:lnTo>
                  <a:lnTo>
                    <a:pt x="115018" y="25891"/>
                  </a:lnTo>
                  <a:lnTo>
                    <a:pt x="114300" y="25891"/>
                  </a:lnTo>
                  <a:lnTo>
                    <a:pt x="112913" y="18968"/>
                  </a:lnTo>
                  <a:close/>
                </a:path>
                <a:path w="263525" h="71120">
                  <a:moveTo>
                    <a:pt x="112913" y="18968"/>
                  </a:moveTo>
                  <a:lnTo>
                    <a:pt x="114300" y="25891"/>
                  </a:lnTo>
                  <a:lnTo>
                    <a:pt x="115018" y="25891"/>
                  </a:lnTo>
                  <a:lnTo>
                    <a:pt x="115685" y="25613"/>
                  </a:lnTo>
                  <a:lnTo>
                    <a:pt x="112913" y="18968"/>
                  </a:lnTo>
                  <a:close/>
                </a:path>
                <a:path w="263525" h="71120">
                  <a:moveTo>
                    <a:pt x="263526" y="18690"/>
                  </a:moveTo>
                  <a:lnTo>
                    <a:pt x="114300" y="18690"/>
                  </a:lnTo>
                  <a:lnTo>
                    <a:pt x="112913" y="18968"/>
                  </a:lnTo>
                  <a:lnTo>
                    <a:pt x="115685" y="25613"/>
                  </a:lnTo>
                  <a:lnTo>
                    <a:pt x="115018" y="25891"/>
                  </a:lnTo>
                  <a:lnTo>
                    <a:pt x="263526" y="25891"/>
                  </a:lnTo>
                  <a:lnTo>
                    <a:pt x="263526" y="18690"/>
                  </a:lnTo>
                  <a:close/>
                </a:path>
                <a:path w="263525" h="71120">
                  <a:moveTo>
                    <a:pt x="114300" y="18690"/>
                  </a:moveTo>
                  <a:lnTo>
                    <a:pt x="113579" y="18690"/>
                  </a:lnTo>
                  <a:lnTo>
                    <a:pt x="112913" y="18968"/>
                  </a:lnTo>
                  <a:lnTo>
                    <a:pt x="114300" y="1869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6" name="object 7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80118" y="375232"/>
            <a:ext cx="58737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65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-20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endParaRPr sz="650">
              <a:latin typeface="Arial"/>
              <a:cs typeface="Arial"/>
            </a:endParaRPr>
          </a:p>
        </p:txBody>
      </p:sp>
      <p:sp>
        <p:nvSpPr>
          <p:cNvPr id="77" name="object 77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5404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515"/>
              </a:spcBef>
            </a:pPr>
            <a:r>
              <a:rPr dirty="0"/>
              <a:t>CONIC</a:t>
            </a:r>
            <a:r>
              <a:rPr spc="-65" dirty="0"/>
              <a:t> </a:t>
            </a:r>
            <a:r>
              <a:rPr spc="-10" dirty="0"/>
              <a:t>SECTIONS</a:t>
            </a:r>
          </a:p>
          <a:p>
            <a:pPr marL="38100">
              <a:lnSpc>
                <a:spcPct val="100000"/>
              </a:lnSpc>
              <a:spcBef>
                <a:spcPts val="160"/>
              </a:spcBef>
              <a:tabLst>
                <a:tab pos="2266950" algn="l"/>
              </a:tabLst>
            </a:pPr>
            <a:r>
              <a:rPr sz="650" b="0" spc="-10" dirty="0">
                <a:latin typeface="Arial"/>
                <a:cs typeface="Arial"/>
                <a:hlinkClick r:id="rId7"/>
              </a:rPr>
              <a:t>https://www.facebook.com/groups/254963448192823/</a:t>
            </a:r>
            <a:r>
              <a:rPr sz="650" b="0" dirty="0">
                <a:latin typeface="Arial"/>
                <a:cs typeface="Arial"/>
              </a:rPr>
              <a:t>	</a:t>
            </a:r>
            <a:r>
              <a:rPr sz="975" b="0" baseline="8547" dirty="0">
                <a:latin typeface="Arial"/>
                <a:cs typeface="Arial"/>
              </a:rPr>
              <a:t>technologystudent.com</a:t>
            </a:r>
            <a:r>
              <a:rPr sz="975" b="0" spc="52" baseline="8547" dirty="0">
                <a:latin typeface="Arial"/>
                <a:cs typeface="Arial"/>
              </a:rPr>
              <a:t> </a:t>
            </a:r>
            <a:r>
              <a:rPr sz="975" b="0" baseline="8547" dirty="0">
                <a:latin typeface="Arial"/>
                <a:cs typeface="Arial"/>
              </a:rPr>
              <a:t>©</a:t>
            </a:r>
            <a:r>
              <a:rPr sz="975" b="0" spc="52" baseline="8547" dirty="0">
                <a:latin typeface="Arial"/>
                <a:cs typeface="Arial"/>
              </a:rPr>
              <a:t> </a:t>
            </a:r>
            <a:r>
              <a:rPr sz="975" b="0" spc="-30" baseline="8547" dirty="0">
                <a:latin typeface="Arial"/>
                <a:cs typeface="Arial"/>
              </a:rPr>
              <a:t>2023</a:t>
            </a:r>
            <a:endParaRPr sz="975" baseline="8547">
              <a:latin typeface="Arial"/>
              <a:cs typeface="Arial"/>
            </a:endParaRPr>
          </a:p>
        </p:txBody>
      </p:sp>
      <p:sp>
        <p:nvSpPr>
          <p:cNvPr id="78" name="object 7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913128" y="32330"/>
            <a:ext cx="2254250" cy="483870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676275">
              <a:lnSpc>
                <a:spcPct val="100000"/>
              </a:lnSpc>
              <a:spcBef>
                <a:spcPts val="735"/>
              </a:spcBef>
            </a:pPr>
            <a:r>
              <a:rPr sz="1600" b="1" spc="-10" dirty="0">
                <a:solidFill>
                  <a:srgbClr val="DD2B1C"/>
                </a:solid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6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6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6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65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5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endParaRPr sz="650">
              <a:latin typeface="Arial"/>
              <a:cs typeface="Arial"/>
            </a:endParaRPr>
          </a:p>
        </p:txBody>
      </p:sp>
      <p:sp>
        <p:nvSpPr>
          <p:cNvPr id="79" name="object 7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092881" y="1096952"/>
            <a:ext cx="3369310" cy="1790700"/>
          </a:xfrm>
          <a:custGeom>
            <a:avLst/>
            <a:gdLst/>
            <a:ahLst/>
            <a:cxnLst/>
            <a:rect l="l" t="t" r="r" b="b"/>
            <a:pathLst>
              <a:path w="3369309" h="1790700">
                <a:moveTo>
                  <a:pt x="3368765" y="0"/>
                </a:moveTo>
                <a:lnTo>
                  <a:pt x="0" y="0"/>
                </a:lnTo>
                <a:lnTo>
                  <a:pt x="0" y="1790705"/>
                </a:lnTo>
                <a:lnTo>
                  <a:pt x="3368765" y="1790705"/>
                </a:lnTo>
                <a:lnTo>
                  <a:pt x="3368765" y="0"/>
                </a:lnTo>
                <a:close/>
              </a:path>
            </a:pathLst>
          </a:custGeom>
          <a:solidFill>
            <a:srgbClr val="D9D9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62143" y="1127197"/>
            <a:ext cx="3256279" cy="103378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ctr">
              <a:lnSpc>
                <a:spcPts val="1560"/>
              </a:lnSpc>
              <a:spcBef>
                <a:spcPts val="25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CIRCULAR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CONE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‘INTERSECTED’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45</a:t>
            </a:r>
            <a:r>
              <a:rPr sz="1400" spc="3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CUTTING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PLANE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480"/>
              </a:lnSpc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(see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diagrams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below).</a:t>
            </a:r>
            <a:endParaRPr sz="1400">
              <a:latin typeface="Arial"/>
              <a:cs typeface="Arial"/>
            </a:endParaRPr>
          </a:p>
          <a:p>
            <a:pPr marL="67945" marR="66675" algn="ctr">
              <a:lnSpc>
                <a:spcPts val="1560"/>
              </a:lnSpc>
              <a:spcBef>
                <a:spcPts val="95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front,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views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cone,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clearly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showing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conic</a:t>
            </a:r>
            <a:endParaRPr sz="1400">
              <a:latin typeface="Arial"/>
              <a:cs typeface="Arial"/>
            </a:endParaRPr>
          </a:p>
        </p:txBody>
      </p:sp>
      <p:sp>
        <p:nvSpPr>
          <p:cNvPr id="81" name="object 8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375421" y="2120338"/>
            <a:ext cx="2822575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620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section.</a:t>
            </a:r>
            <a:endParaRPr sz="1400">
              <a:latin typeface="Arial"/>
              <a:cs typeface="Arial"/>
            </a:endParaRPr>
          </a:p>
          <a:p>
            <a:pPr marL="12700" marR="5080" algn="ctr">
              <a:lnSpc>
                <a:spcPts val="1560"/>
              </a:lnSpc>
              <a:spcBef>
                <a:spcPts val="9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True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Shape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conic section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82" name="object 82"/>
          <p:cNvGrpSpPr>
            <a:grpSpLocks noGrp="1" noUngrp="1" noRot="1" noMove="1" noResize="1"/>
          </p:cNvGrpSpPr>
          <p:nvPr/>
        </p:nvGrpSpPr>
        <p:grpSpPr>
          <a:xfrm>
            <a:off x="98696" y="86020"/>
            <a:ext cx="10510520" cy="7424420"/>
            <a:chOff x="98696" y="86020"/>
            <a:chExt cx="10510520" cy="7424420"/>
          </a:xfrm>
        </p:grpSpPr>
        <p:sp>
          <p:nvSpPr>
            <p:cNvPr id="83" name="object 8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919284" y="6521759"/>
              <a:ext cx="734060" cy="184785"/>
            </a:xfrm>
            <a:custGeom>
              <a:avLst/>
              <a:gdLst/>
              <a:ahLst/>
              <a:cxnLst/>
              <a:rect l="l" t="t" r="r" b="b"/>
              <a:pathLst>
                <a:path w="734059" h="184784">
                  <a:moveTo>
                    <a:pt x="0" y="94964"/>
                  </a:moveTo>
                  <a:lnTo>
                    <a:pt x="38404" y="184575"/>
                  </a:lnTo>
                  <a:lnTo>
                    <a:pt x="57705" y="139539"/>
                  </a:lnTo>
                  <a:lnTo>
                    <a:pt x="34804" y="139539"/>
                  </a:lnTo>
                  <a:lnTo>
                    <a:pt x="34802" y="104472"/>
                  </a:lnTo>
                  <a:lnTo>
                    <a:pt x="2400" y="96127"/>
                  </a:lnTo>
                  <a:lnTo>
                    <a:pt x="0" y="94964"/>
                  </a:lnTo>
                  <a:close/>
                </a:path>
                <a:path w="734059" h="184784">
                  <a:moveTo>
                    <a:pt x="34804" y="104472"/>
                  </a:moveTo>
                  <a:lnTo>
                    <a:pt x="34804" y="139539"/>
                  </a:lnTo>
                  <a:lnTo>
                    <a:pt x="42003" y="139539"/>
                  </a:lnTo>
                  <a:lnTo>
                    <a:pt x="42003" y="104565"/>
                  </a:lnTo>
                  <a:lnTo>
                    <a:pt x="38404" y="104565"/>
                  </a:lnTo>
                  <a:lnTo>
                    <a:pt x="36003" y="104529"/>
                  </a:lnTo>
                  <a:lnTo>
                    <a:pt x="34804" y="104472"/>
                  </a:lnTo>
                  <a:close/>
                </a:path>
                <a:path w="734059" h="184784">
                  <a:moveTo>
                    <a:pt x="76809" y="94964"/>
                  </a:moveTo>
                  <a:lnTo>
                    <a:pt x="42003" y="104472"/>
                  </a:lnTo>
                  <a:lnTo>
                    <a:pt x="42003" y="139539"/>
                  </a:lnTo>
                  <a:lnTo>
                    <a:pt x="57705" y="139539"/>
                  </a:lnTo>
                  <a:lnTo>
                    <a:pt x="76809" y="94964"/>
                  </a:lnTo>
                  <a:close/>
                </a:path>
                <a:path w="734059" h="184784">
                  <a:moveTo>
                    <a:pt x="34804" y="3600"/>
                  </a:moveTo>
                  <a:lnTo>
                    <a:pt x="34804" y="104472"/>
                  </a:lnTo>
                  <a:lnTo>
                    <a:pt x="36003" y="104529"/>
                  </a:lnTo>
                  <a:lnTo>
                    <a:pt x="38404" y="104565"/>
                  </a:lnTo>
                  <a:lnTo>
                    <a:pt x="40805" y="104529"/>
                  </a:lnTo>
                  <a:lnTo>
                    <a:pt x="42002" y="104472"/>
                  </a:lnTo>
                  <a:lnTo>
                    <a:pt x="42003" y="7199"/>
                  </a:lnTo>
                  <a:lnTo>
                    <a:pt x="38404" y="7199"/>
                  </a:lnTo>
                  <a:lnTo>
                    <a:pt x="34804" y="3600"/>
                  </a:lnTo>
                  <a:close/>
                </a:path>
                <a:path w="734059" h="184784">
                  <a:moveTo>
                    <a:pt x="42003" y="104472"/>
                  </a:moveTo>
                  <a:lnTo>
                    <a:pt x="40805" y="104529"/>
                  </a:lnTo>
                  <a:lnTo>
                    <a:pt x="38404" y="104565"/>
                  </a:lnTo>
                  <a:lnTo>
                    <a:pt x="42003" y="104565"/>
                  </a:lnTo>
                  <a:close/>
                </a:path>
                <a:path w="734059" h="184784">
                  <a:moveTo>
                    <a:pt x="733729" y="0"/>
                  </a:moveTo>
                  <a:lnTo>
                    <a:pt x="38404" y="0"/>
                  </a:lnTo>
                  <a:lnTo>
                    <a:pt x="34804" y="3600"/>
                  </a:lnTo>
                  <a:lnTo>
                    <a:pt x="38404" y="7199"/>
                  </a:lnTo>
                  <a:lnTo>
                    <a:pt x="42003" y="7199"/>
                  </a:lnTo>
                  <a:lnTo>
                    <a:pt x="42003" y="3600"/>
                  </a:lnTo>
                  <a:lnTo>
                    <a:pt x="733729" y="3600"/>
                  </a:lnTo>
                  <a:lnTo>
                    <a:pt x="733729" y="0"/>
                  </a:lnTo>
                  <a:close/>
                </a:path>
                <a:path w="734059" h="184784">
                  <a:moveTo>
                    <a:pt x="733729" y="3600"/>
                  </a:moveTo>
                  <a:lnTo>
                    <a:pt x="42003" y="3600"/>
                  </a:lnTo>
                  <a:lnTo>
                    <a:pt x="42003" y="7199"/>
                  </a:lnTo>
                  <a:lnTo>
                    <a:pt x="733729" y="7199"/>
                  </a:lnTo>
                  <a:lnTo>
                    <a:pt x="733729" y="3600"/>
                  </a:lnTo>
                  <a:close/>
                </a:path>
                <a:path w="734059" h="184784">
                  <a:moveTo>
                    <a:pt x="38404" y="0"/>
                  </a:moveTo>
                  <a:lnTo>
                    <a:pt x="34804" y="0"/>
                  </a:lnTo>
                  <a:lnTo>
                    <a:pt x="34804" y="3600"/>
                  </a:lnTo>
                  <a:lnTo>
                    <a:pt x="3840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4" name="object 8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355492" y="1353059"/>
              <a:ext cx="64345" cy="64345"/>
            </a:xfrm>
            <a:prstGeom prst="rect">
              <a:avLst/>
            </a:prstGeom>
          </p:spPr>
        </p:pic>
        <p:sp>
          <p:nvSpPr>
            <p:cNvPr id="85" name="object 8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2506" y="89830"/>
              <a:ext cx="10502900" cy="7416800"/>
            </a:xfrm>
            <a:custGeom>
              <a:avLst/>
              <a:gdLst/>
              <a:ahLst/>
              <a:cxnLst/>
              <a:rect l="l" t="t" r="r" b="b"/>
              <a:pathLst>
                <a:path w="10502900" h="7416800">
                  <a:moveTo>
                    <a:pt x="10502906" y="0"/>
                  </a:moveTo>
                  <a:lnTo>
                    <a:pt x="0" y="0"/>
                  </a:lnTo>
                  <a:lnTo>
                    <a:pt x="0" y="7416802"/>
                  </a:lnTo>
                  <a:lnTo>
                    <a:pt x="10502906" y="7416802"/>
                  </a:lnTo>
                  <a:lnTo>
                    <a:pt x="10502906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6" name="object 8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465821" y="2933369"/>
            <a:ext cx="862330" cy="170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50" spc="-1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9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950">
              <a:latin typeface="Arial"/>
              <a:cs typeface="Arial"/>
            </a:endParaRPr>
          </a:p>
        </p:txBody>
      </p:sp>
      <p:grpSp>
        <p:nvGrpSpPr>
          <p:cNvPr id="87" name="object 87"/>
          <p:cNvGrpSpPr>
            <a:grpSpLocks noGrp="1" noUngrp="1" noRot="1" noMove="1" noResize="1"/>
          </p:cNvGrpSpPr>
          <p:nvPr/>
        </p:nvGrpSpPr>
        <p:grpSpPr>
          <a:xfrm>
            <a:off x="6794391" y="566302"/>
            <a:ext cx="3805554" cy="3409315"/>
            <a:chOff x="6794391" y="566302"/>
            <a:chExt cx="3805554" cy="3409315"/>
          </a:xfrm>
        </p:grpSpPr>
        <p:sp>
          <p:nvSpPr>
            <p:cNvPr id="88" name="object 8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97991" y="569902"/>
              <a:ext cx="3797935" cy="468630"/>
            </a:xfrm>
            <a:custGeom>
              <a:avLst/>
              <a:gdLst/>
              <a:ahLst/>
              <a:cxnLst/>
              <a:rect l="l" t="t" r="r" b="b"/>
              <a:pathLst>
                <a:path w="3797934" h="468630">
                  <a:moveTo>
                    <a:pt x="0" y="0"/>
                  </a:moveTo>
                  <a:lnTo>
                    <a:pt x="3797860" y="0"/>
                  </a:lnTo>
                  <a:lnTo>
                    <a:pt x="3797860" y="468226"/>
                  </a:lnTo>
                  <a:lnTo>
                    <a:pt x="0" y="468226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437650" y="3098724"/>
              <a:ext cx="876935" cy="876935"/>
            </a:xfrm>
            <a:custGeom>
              <a:avLst/>
              <a:gdLst/>
              <a:ahLst/>
              <a:cxnLst/>
              <a:rect l="l" t="t" r="r" b="b"/>
              <a:pathLst>
                <a:path w="876934" h="876935">
                  <a:moveTo>
                    <a:pt x="876358" y="0"/>
                  </a:moveTo>
                  <a:lnTo>
                    <a:pt x="0" y="0"/>
                  </a:lnTo>
                  <a:lnTo>
                    <a:pt x="0" y="876358"/>
                  </a:lnTo>
                  <a:lnTo>
                    <a:pt x="876358" y="876358"/>
                  </a:lnTo>
                  <a:lnTo>
                    <a:pt x="8763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485278" y="3146355"/>
              <a:ext cx="781685" cy="324485"/>
            </a:xfrm>
            <a:custGeom>
              <a:avLst/>
              <a:gdLst/>
              <a:ahLst/>
              <a:cxnLst/>
              <a:rect l="l" t="t" r="r" b="b"/>
              <a:pathLst>
                <a:path w="781684" h="324485">
                  <a:moveTo>
                    <a:pt x="57150" y="171462"/>
                  </a:moveTo>
                  <a:lnTo>
                    <a:pt x="38100" y="171462"/>
                  </a:lnTo>
                  <a:lnTo>
                    <a:pt x="19050" y="171462"/>
                  </a:lnTo>
                  <a:lnTo>
                    <a:pt x="0" y="171462"/>
                  </a:lnTo>
                  <a:lnTo>
                    <a:pt x="0" y="209562"/>
                  </a:lnTo>
                  <a:lnTo>
                    <a:pt x="19050" y="209562"/>
                  </a:lnTo>
                  <a:lnTo>
                    <a:pt x="19050" y="190512"/>
                  </a:lnTo>
                  <a:lnTo>
                    <a:pt x="38100" y="190512"/>
                  </a:lnTo>
                  <a:lnTo>
                    <a:pt x="57150" y="190512"/>
                  </a:lnTo>
                  <a:lnTo>
                    <a:pt x="57150" y="171462"/>
                  </a:lnTo>
                  <a:close/>
                </a:path>
                <a:path w="781684" h="324485">
                  <a:moveTo>
                    <a:pt x="76200" y="209575"/>
                  </a:moveTo>
                  <a:lnTo>
                    <a:pt x="57150" y="209575"/>
                  </a:lnTo>
                  <a:lnTo>
                    <a:pt x="38100" y="209575"/>
                  </a:lnTo>
                  <a:lnTo>
                    <a:pt x="38100" y="228625"/>
                  </a:lnTo>
                  <a:lnTo>
                    <a:pt x="57150" y="228625"/>
                  </a:lnTo>
                  <a:lnTo>
                    <a:pt x="76200" y="228625"/>
                  </a:lnTo>
                  <a:lnTo>
                    <a:pt x="76200" y="209575"/>
                  </a:lnTo>
                  <a:close/>
                </a:path>
                <a:path w="781684" h="324485">
                  <a:moveTo>
                    <a:pt x="76200" y="152412"/>
                  </a:moveTo>
                  <a:lnTo>
                    <a:pt x="57150" y="152412"/>
                  </a:lnTo>
                  <a:lnTo>
                    <a:pt x="57150" y="171462"/>
                  </a:lnTo>
                  <a:lnTo>
                    <a:pt x="76200" y="171462"/>
                  </a:lnTo>
                  <a:lnTo>
                    <a:pt x="76200" y="152412"/>
                  </a:lnTo>
                  <a:close/>
                </a:path>
                <a:path w="781684" h="324485">
                  <a:moveTo>
                    <a:pt x="133350" y="152412"/>
                  </a:moveTo>
                  <a:lnTo>
                    <a:pt x="114300" y="152412"/>
                  </a:lnTo>
                  <a:lnTo>
                    <a:pt x="114300" y="171462"/>
                  </a:lnTo>
                  <a:lnTo>
                    <a:pt x="133350" y="171462"/>
                  </a:lnTo>
                  <a:lnTo>
                    <a:pt x="133350" y="152412"/>
                  </a:lnTo>
                  <a:close/>
                </a:path>
                <a:path w="781684" h="324485">
                  <a:moveTo>
                    <a:pt x="190500" y="152425"/>
                  </a:moveTo>
                  <a:lnTo>
                    <a:pt x="171450" y="152425"/>
                  </a:lnTo>
                  <a:lnTo>
                    <a:pt x="171450" y="171475"/>
                  </a:lnTo>
                  <a:lnTo>
                    <a:pt x="152400" y="171475"/>
                  </a:lnTo>
                  <a:lnTo>
                    <a:pt x="152400" y="190525"/>
                  </a:lnTo>
                  <a:lnTo>
                    <a:pt x="133350" y="190525"/>
                  </a:lnTo>
                  <a:lnTo>
                    <a:pt x="133350" y="228625"/>
                  </a:lnTo>
                  <a:lnTo>
                    <a:pt x="133350" y="247675"/>
                  </a:lnTo>
                  <a:lnTo>
                    <a:pt x="133350" y="266725"/>
                  </a:lnTo>
                  <a:lnTo>
                    <a:pt x="114300" y="266725"/>
                  </a:lnTo>
                  <a:lnTo>
                    <a:pt x="114300" y="247675"/>
                  </a:lnTo>
                  <a:lnTo>
                    <a:pt x="133350" y="247675"/>
                  </a:lnTo>
                  <a:lnTo>
                    <a:pt x="133350" y="228625"/>
                  </a:lnTo>
                  <a:lnTo>
                    <a:pt x="114300" y="228625"/>
                  </a:lnTo>
                  <a:lnTo>
                    <a:pt x="95250" y="228625"/>
                  </a:lnTo>
                  <a:lnTo>
                    <a:pt x="95250" y="247675"/>
                  </a:lnTo>
                  <a:lnTo>
                    <a:pt x="76200" y="247675"/>
                  </a:lnTo>
                  <a:lnTo>
                    <a:pt x="57150" y="247675"/>
                  </a:lnTo>
                  <a:lnTo>
                    <a:pt x="38100" y="247675"/>
                  </a:lnTo>
                  <a:lnTo>
                    <a:pt x="38100" y="228625"/>
                  </a:lnTo>
                  <a:lnTo>
                    <a:pt x="19050" y="228625"/>
                  </a:lnTo>
                  <a:lnTo>
                    <a:pt x="0" y="228625"/>
                  </a:lnTo>
                  <a:lnTo>
                    <a:pt x="0" y="285775"/>
                  </a:lnTo>
                  <a:lnTo>
                    <a:pt x="19050" y="285775"/>
                  </a:lnTo>
                  <a:lnTo>
                    <a:pt x="19050" y="266725"/>
                  </a:lnTo>
                  <a:lnTo>
                    <a:pt x="38100" y="266725"/>
                  </a:lnTo>
                  <a:lnTo>
                    <a:pt x="57150" y="266725"/>
                  </a:lnTo>
                  <a:lnTo>
                    <a:pt x="57150" y="285775"/>
                  </a:lnTo>
                  <a:lnTo>
                    <a:pt x="76200" y="285775"/>
                  </a:lnTo>
                  <a:lnTo>
                    <a:pt x="76200" y="266725"/>
                  </a:lnTo>
                  <a:lnTo>
                    <a:pt x="95250" y="266725"/>
                  </a:lnTo>
                  <a:lnTo>
                    <a:pt x="95250" y="285775"/>
                  </a:lnTo>
                  <a:lnTo>
                    <a:pt x="114300" y="285775"/>
                  </a:lnTo>
                  <a:lnTo>
                    <a:pt x="133350" y="285775"/>
                  </a:lnTo>
                  <a:lnTo>
                    <a:pt x="152400" y="285775"/>
                  </a:lnTo>
                  <a:lnTo>
                    <a:pt x="152400" y="304825"/>
                  </a:lnTo>
                  <a:lnTo>
                    <a:pt x="171450" y="304825"/>
                  </a:lnTo>
                  <a:lnTo>
                    <a:pt x="171450" y="323875"/>
                  </a:lnTo>
                  <a:lnTo>
                    <a:pt x="190500" y="323875"/>
                  </a:lnTo>
                  <a:lnTo>
                    <a:pt x="190500" y="266725"/>
                  </a:lnTo>
                  <a:lnTo>
                    <a:pt x="171450" y="266725"/>
                  </a:lnTo>
                  <a:lnTo>
                    <a:pt x="152400" y="266725"/>
                  </a:lnTo>
                  <a:lnTo>
                    <a:pt x="152400" y="247675"/>
                  </a:lnTo>
                  <a:lnTo>
                    <a:pt x="171450" y="247675"/>
                  </a:lnTo>
                  <a:lnTo>
                    <a:pt x="190500" y="247675"/>
                  </a:lnTo>
                  <a:lnTo>
                    <a:pt x="190500" y="152425"/>
                  </a:lnTo>
                  <a:close/>
                </a:path>
                <a:path w="781684" h="324485">
                  <a:moveTo>
                    <a:pt x="190500" y="95262"/>
                  </a:moveTo>
                  <a:lnTo>
                    <a:pt x="171450" y="95262"/>
                  </a:lnTo>
                  <a:lnTo>
                    <a:pt x="171450" y="57150"/>
                  </a:lnTo>
                  <a:lnTo>
                    <a:pt x="152400" y="57150"/>
                  </a:lnTo>
                  <a:lnTo>
                    <a:pt x="152400" y="133362"/>
                  </a:lnTo>
                  <a:lnTo>
                    <a:pt x="171450" y="133362"/>
                  </a:lnTo>
                  <a:lnTo>
                    <a:pt x="171450" y="114312"/>
                  </a:lnTo>
                  <a:lnTo>
                    <a:pt x="190500" y="114312"/>
                  </a:lnTo>
                  <a:lnTo>
                    <a:pt x="190500" y="95262"/>
                  </a:lnTo>
                  <a:close/>
                </a:path>
                <a:path w="781684" h="324485">
                  <a:moveTo>
                    <a:pt x="190500" y="38100"/>
                  </a:moveTo>
                  <a:lnTo>
                    <a:pt x="171450" y="38100"/>
                  </a:lnTo>
                  <a:lnTo>
                    <a:pt x="171450" y="57150"/>
                  </a:lnTo>
                  <a:lnTo>
                    <a:pt x="190500" y="57150"/>
                  </a:lnTo>
                  <a:lnTo>
                    <a:pt x="190500" y="38100"/>
                  </a:lnTo>
                  <a:close/>
                </a:path>
                <a:path w="781684" h="324485">
                  <a:moveTo>
                    <a:pt x="209562" y="114312"/>
                  </a:moveTo>
                  <a:lnTo>
                    <a:pt x="190500" y="114312"/>
                  </a:lnTo>
                  <a:lnTo>
                    <a:pt x="190500" y="133362"/>
                  </a:lnTo>
                  <a:lnTo>
                    <a:pt x="209562" y="133362"/>
                  </a:lnTo>
                  <a:lnTo>
                    <a:pt x="209562" y="114312"/>
                  </a:lnTo>
                  <a:close/>
                </a:path>
                <a:path w="781684" h="324485">
                  <a:moveTo>
                    <a:pt x="209562" y="57150"/>
                  </a:moveTo>
                  <a:lnTo>
                    <a:pt x="190500" y="57150"/>
                  </a:lnTo>
                  <a:lnTo>
                    <a:pt x="190500" y="76212"/>
                  </a:lnTo>
                  <a:lnTo>
                    <a:pt x="209562" y="76212"/>
                  </a:lnTo>
                  <a:lnTo>
                    <a:pt x="209562" y="57150"/>
                  </a:lnTo>
                  <a:close/>
                </a:path>
                <a:path w="781684" h="324485">
                  <a:moveTo>
                    <a:pt x="209562" y="0"/>
                  </a:moveTo>
                  <a:lnTo>
                    <a:pt x="190500" y="0"/>
                  </a:lnTo>
                  <a:lnTo>
                    <a:pt x="171450" y="0"/>
                  </a:lnTo>
                  <a:lnTo>
                    <a:pt x="152400" y="0"/>
                  </a:lnTo>
                  <a:lnTo>
                    <a:pt x="152400" y="38100"/>
                  </a:lnTo>
                  <a:lnTo>
                    <a:pt x="171450" y="38100"/>
                  </a:lnTo>
                  <a:lnTo>
                    <a:pt x="171450" y="19050"/>
                  </a:lnTo>
                  <a:lnTo>
                    <a:pt x="190500" y="19050"/>
                  </a:lnTo>
                  <a:lnTo>
                    <a:pt x="209562" y="19050"/>
                  </a:lnTo>
                  <a:lnTo>
                    <a:pt x="209562" y="0"/>
                  </a:lnTo>
                  <a:close/>
                </a:path>
                <a:path w="781684" h="324485">
                  <a:moveTo>
                    <a:pt x="228612" y="95262"/>
                  </a:moveTo>
                  <a:lnTo>
                    <a:pt x="209562" y="95262"/>
                  </a:lnTo>
                  <a:lnTo>
                    <a:pt x="209562" y="114312"/>
                  </a:lnTo>
                  <a:lnTo>
                    <a:pt x="228612" y="114312"/>
                  </a:lnTo>
                  <a:lnTo>
                    <a:pt x="228612" y="95262"/>
                  </a:lnTo>
                  <a:close/>
                </a:path>
                <a:path w="781684" h="324485">
                  <a:moveTo>
                    <a:pt x="247662" y="209562"/>
                  </a:moveTo>
                  <a:lnTo>
                    <a:pt x="228612" y="209562"/>
                  </a:lnTo>
                  <a:lnTo>
                    <a:pt x="228612" y="228612"/>
                  </a:lnTo>
                  <a:lnTo>
                    <a:pt x="247662" y="228612"/>
                  </a:lnTo>
                  <a:lnTo>
                    <a:pt x="247662" y="209562"/>
                  </a:lnTo>
                  <a:close/>
                </a:path>
                <a:path w="781684" h="324485">
                  <a:moveTo>
                    <a:pt x="266712" y="95262"/>
                  </a:moveTo>
                  <a:lnTo>
                    <a:pt x="247662" y="95262"/>
                  </a:lnTo>
                  <a:lnTo>
                    <a:pt x="247662" y="114312"/>
                  </a:lnTo>
                  <a:lnTo>
                    <a:pt x="266712" y="114312"/>
                  </a:lnTo>
                  <a:lnTo>
                    <a:pt x="266712" y="95262"/>
                  </a:lnTo>
                  <a:close/>
                </a:path>
                <a:path w="781684" h="324485">
                  <a:moveTo>
                    <a:pt x="285762" y="190512"/>
                  </a:moveTo>
                  <a:lnTo>
                    <a:pt x="266712" y="190512"/>
                  </a:lnTo>
                  <a:lnTo>
                    <a:pt x="266712" y="228612"/>
                  </a:lnTo>
                  <a:lnTo>
                    <a:pt x="285762" y="228612"/>
                  </a:lnTo>
                  <a:lnTo>
                    <a:pt x="285762" y="190512"/>
                  </a:lnTo>
                  <a:close/>
                </a:path>
                <a:path w="781684" h="324485">
                  <a:moveTo>
                    <a:pt x="285762" y="114312"/>
                  </a:moveTo>
                  <a:lnTo>
                    <a:pt x="266712" y="114312"/>
                  </a:lnTo>
                  <a:lnTo>
                    <a:pt x="266712" y="133362"/>
                  </a:lnTo>
                  <a:lnTo>
                    <a:pt x="285762" y="133362"/>
                  </a:lnTo>
                  <a:lnTo>
                    <a:pt x="285762" y="114312"/>
                  </a:lnTo>
                  <a:close/>
                </a:path>
                <a:path w="781684" h="324485">
                  <a:moveTo>
                    <a:pt x="304812" y="133362"/>
                  </a:moveTo>
                  <a:lnTo>
                    <a:pt x="285762" y="133362"/>
                  </a:lnTo>
                  <a:lnTo>
                    <a:pt x="285762" y="152412"/>
                  </a:lnTo>
                  <a:lnTo>
                    <a:pt x="304812" y="152412"/>
                  </a:lnTo>
                  <a:lnTo>
                    <a:pt x="304812" y="133362"/>
                  </a:lnTo>
                  <a:close/>
                </a:path>
                <a:path w="781684" h="324485">
                  <a:moveTo>
                    <a:pt x="304812" y="57150"/>
                  </a:moveTo>
                  <a:lnTo>
                    <a:pt x="285762" y="57150"/>
                  </a:lnTo>
                  <a:lnTo>
                    <a:pt x="266712" y="57150"/>
                  </a:lnTo>
                  <a:lnTo>
                    <a:pt x="266712" y="95262"/>
                  </a:lnTo>
                  <a:lnTo>
                    <a:pt x="285762" y="95262"/>
                  </a:lnTo>
                  <a:lnTo>
                    <a:pt x="285762" y="76212"/>
                  </a:lnTo>
                  <a:lnTo>
                    <a:pt x="304812" y="76212"/>
                  </a:lnTo>
                  <a:lnTo>
                    <a:pt x="304812" y="57150"/>
                  </a:lnTo>
                  <a:close/>
                </a:path>
                <a:path w="781684" h="324485">
                  <a:moveTo>
                    <a:pt x="323862" y="114312"/>
                  </a:moveTo>
                  <a:lnTo>
                    <a:pt x="304812" y="114312"/>
                  </a:lnTo>
                  <a:lnTo>
                    <a:pt x="304812" y="133362"/>
                  </a:lnTo>
                  <a:lnTo>
                    <a:pt x="323862" y="133362"/>
                  </a:lnTo>
                  <a:lnTo>
                    <a:pt x="323862" y="114312"/>
                  </a:lnTo>
                  <a:close/>
                </a:path>
                <a:path w="781684" h="324485">
                  <a:moveTo>
                    <a:pt x="342912" y="190512"/>
                  </a:moveTo>
                  <a:lnTo>
                    <a:pt x="323862" y="190512"/>
                  </a:lnTo>
                  <a:lnTo>
                    <a:pt x="323862" y="171462"/>
                  </a:lnTo>
                  <a:lnTo>
                    <a:pt x="304812" y="171462"/>
                  </a:lnTo>
                  <a:lnTo>
                    <a:pt x="285762" y="171462"/>
                  </a:lnTo>
                  <a:lnTo>
                    <a:pt x="285762" y="190512"/>
                  </a:lnTo>
                  <a:lnTo>
                    <a:pt x="304812" y="190512"/>
                  </a:lnTo>
                  <a:lnTo>
                    <a:pt x="304812" y="228612"/>
                  </a:lnTo>
                  <a:lnTo>
                    <a:pt x="323862" y="228612"/>
                  </a:lnTo>
                  <a:lnTo>
                    <a:pt x="323862" y="209562"/>
                  </a:lnTo>
                  <a:lnTo>
                    <a:pt x="342912" y="209562"/>
                  </a:lnTo>
                  <a:lnTo>
                    <a:pt x="342912" y="190512"/>
                  </a:lnTo>
                  <a:close/>
                </a:path>
                <a:path w="781684" h="324485">
                  <a:moveTo>
                    <a:pt x="342912" y="19050"/>
                  </a:moveTo>
                  <a:lnTo>
                    <a:pt x="323862" y="19050"/>
                  </a:lnTo>
                  <a:lnTo>
                    <a:pt x="323862" y="0"/>
                  </a:lnTo>
                  <a:lnTo>
                    <a:pt x="304812" y="0"/>
                  </a:lnTo>
                  <a:lnTo>
                    <a:pt x="285762" y="0"/>
                  </a:lnTo>
                  <a:lnTo>
                    <a:pt x="266712" y="0"/>
                  </a:lnTo>
                  <a:lnTo>
                    <a:pt x="247662" y="0"/>
                  </a:lnTo>
                  <a:lnTo>
                    <a:pt x="228612" y="0"/>
                  </a:lnTo>
                  <a:lnTo>
                    <a:pt x="228612" y="19050"/>
                  </a:lnTo>
                  <a:lnTo>
                    <a:pt x="209562" y="19050"/>
                  </a:lnTo>
                  <a:lnTo>
                    <a:pt x="209562" y="38100"/>
                  </a:lnTo>
                  <a:lnTo>
                    <a:pt x="228612" y="38100"/>
                  </a:lnTo>
                  <a:lnTo>
                    <a:pt x="228612" y="95262"/>
                  </a:lnTo>
                  <a:lnTo>
                    <a:pt x="247662" y="95262"/>
                  </a:lnTo>
                  <a:lnTo>
                    <a:pt x="247662" y="19050"/>
                  </a:lnTo>
                  <a:lnTo>
                    <a:pt x="266712" y="19050"/>
                  </a:lnTo>
                  <a:lnTo>
                    <a:pt x="285762" y="19050"/>
                  </a:lnTo>
                  <a:lnTo>
                    <a:pt x="304812" y="19050"/>
                  </a:lnTo>
                  <a:lnTo>
                    <a:pt x="304812" y="57150"/>
                  </a:lnTo>
                  <a:lnTo>
                    <a:pt x="323862" y="57150"/>
                  </a:lnTo>
                  <a:lnTo>
                    <a:pt x="323862" y="38100"/>
                  </a:lnTo>
                  <a:lnTo>
                    <a:pt x="342912" y="38100"/>
                  </a:lnTo>
                  <a:lnTo>
                    <a:pt x="342912" y="19050"/>
                  </a:lnTo>
                  <a:close/>
                </a:path>
                <a:path w="781684" h="324485">
                  <a:moveTo>
                    <a:pt x="361962" y="57150"/>
                  </a:moveTo>
                  <a:lnTo>
                    <a:pt x="342912" y="57150"/>
                  </a:lnTo>
                  <a:lnTo>
                    <a:pt x="342912" y="76212"/>
                  </a:lnTo>
                  <a:lnTo>
                    <a:pt x="323862" y="76212"/>
                  </a:lnTo>
                  <a:lnTo>
                    <a:pt x="323862" y="114312"/>
                  </a:lnTo>
                  <a:lnTo>
                    <a:pt x="342912" y="114312"/>
                  </a:lnTo>
                  <a:lnTo>
                    <a:pt x="342912" y="152412"/>
                  </a:lnTo>
                  <a:lnTo>
                    <a:pt x="361962" y="152412"/>
                  </a:lnTo>
                  <a:lnTo>
                    <a:pt x="361962" y="57150"/>
                  </a:lnTo>
                  <a:close/>
                </a:path>
                <a:path w="781684" h="324485">
                  <a:moveTo>
                    <a:pt x="400075" y="76212"/>
                  </a:moveTo>
                  <a:lnTo>
                    <a:pt x="381012" y="76212"/>
                  </a:lnTo>
                  <a:lnTo>
                    <a:pt x="381012" y="95262"/>
                  </a:lnTo>
                  <a:lnTo>
                    <a:pt x="400075" y="95262"/>
                  </a:lnTo>
                  <a:lnTo>
                    <a:pt x="400075" y="76212"/>
                  </a:lnTo>
                  <a:close/>
                </a:path>
                <a:path w="781684" h="324485">
                  <a:moveTo>
                    <a:pt x="419125" y="95262"/>
                  </a:moveTo>
                  <a:lnTo>
                    <a:pt x="400075" y="95262"/>
                  </a:lnTo>
                  <a:lnTo>
                    <a:pt x="400075" y="114312"/>
                  </a:lnTo>
                  <a:lnTo>
                    <a:pt x="419125" y="114312"/>
                  </a:lnTo>
                  <a:lnTo>
                    <a:pt x="419125" y="95262"/>
                  </a:lnTo>
                  <a:close/>
                </a:path>
                <a:path w="781684" h="324485">
                  <a:moveTo>
                    <a:pt x="476275" y="0"/>
                  </a:moveTo>
                  <a:lnTo>
                    <a:pt x="457225" y="0"/>
                  </a:lnTo>
                  <a:lnTo>
                    <a:pt x="457225" y="19050"/>
                  </a:lnTo>
                  <a:lnTo>
                    <a:pt x="476275" y="19050"/>
                  </a:lnTo>
                  <a:lnTo>
                    <a:pt x="476275" y="0"/>
                  </a:lnTo>
                  <a:close/>
                </a:path>
                <a:path w="781684" h="324485">
                  <a:moveTo>
                    <a:pt x="514375" y="114312"/>
                  </a:moveTo>
                  <a:lnTo>
                    <a:pt x="495325" y="114312"/>
                  </a:lnTo>
                  <a:lnTo>
                    <a:pt x="495325" y="133362"/>
                  </a:lnTo>
                  <a:lnTo>
                    <a:pt x="514375" y="133362"/>
                  </a:lnTo>
                  <a:lnTo>
                    <a:pt x="514375" y="114312"/>
                  </a:lnTo>
                  <a:close/>
                </a:path>
                <a:path w="781684" h="324485">
                  <a:moveTo>
                    <a:pt x="514375" y="38100"/>
                  </a:moveTo>
                  <a:lnTo>
                    <a:pt x="495325" y="38100"/>
                  </a:lnTo>
                  <a:lnTo>
                    <a:pt x="495325" y="57150"/>
                  </a:lnTo>
                  <a:lnTo>
                    <a:pt x="514375" y="57150"/>
                  </a:lnTo>
                  <a:lnTo>
                    <a:pt x="514375" y="38100"/>
                  </a:lnTo>
                  <a:close/>
                </a:path>
                <a:path w="781684" h="324485">
                  <a:moveTo>
                    <a:pt x="533425" y="0"/>
                  </a:moveTo>
                  <a:lnTo>
                    <a:pt x="514375" y="0"/>
                  </a:lnTo>
                  <a:lnTo>
                    <a:pt x="495325" y="0"/>
                  </a:lnTo>
                  <a:lnTo>
                    <a:pt x="495325" y="19050"/>
                  </a:lnTo>
                  <a:lnTo>
                    <a:pt x="514375" y="19050"/>
                  </a:lnTo>
                  <a:lnTo>
                    <a:pt x="514375" y="38100"/>
                  </a:lnTo>
                  <a:lnTo>
                    <a:pt x="533425" y="38100"/>
                  </a:lnTo>
                  <a:lnTo>
                    <a:pt x="533425" y="0"/>
                  </a:lnTo>
                  <a:close/>
                </a:path>
                <a:path w="781684" h="324485">
                  <a:moveTo>
                    <a:pt x="552488" y="152412"/>
                  </a:moveTo>
                  <a:lnTo>
                    <a:pt x="533425" y="152412"/>
                  </a:lnTo>
                  <a:lnTo>
                    <a:pt x="514375" y="152412"/>
                  </a:lnTo>
                  <a:lnTo>
                    <a:pt x="514375" y="171462"/>
                  </a:lnTo>
                  <a:lnTo>
                    <a:pt x="533425" y="171462"/>
                  </a:lnTo>
                  <a:lnTo>
                    <a:pt x="533425" y="190512"/>
                  </a:lnTo>
                  <a:lnTo>
                    <a:pt x="552488" y="190512"/>
                  </a:lnTo>
                  <a:lnTo>
                    <a:pt x="552488" y="152412"/>
                  </a:lnTo>
                  <a:close/>
                </a:path>
                <a:path w="781684" h="324485">
                  <a:moveTo>
                    <a:pt x="552488" y="76212"/>
                  </a:moveTo>
                  <a:lnTo>
                    <a:pt x="533425" y="76212"/>
                  </a:lnTo>
                  <a:lnTo>
                    <a:pt x="514375" y="76212"/>
                  </a:lnTo>
                  <a:lnTo>
                    <a:pt x="514375" y="114312"/>
                  </a:lnTo>
                  <a:lnTo>
                    <a:pt x="533425" y="114312"/>
                  </a:lnTo>
                  <a:lnTo>
                    <a:pt x="533425" y="133362"/>
                  </a:lnTo>
                  <a:lnTo>
                    <a:pt x="552488" y="133362"/>
                  </a:lnTo>
                  <a:lnTo>
                    <a:pt x="552488" y="76212"/>
                  </a:lnTo>
                  <a:close/>
                </a:path>
                <a:path w="781684" h="324485">
                  <a:moveTo>
                    <a:pt x="552488" y="38100"/>
                  </a:moveTo>
                  <a:lnTo>
                    <a:pt x="533425" y="38100"/>
                  </a:lnTo>
                  <a:lnTo>
                    <a:pt x="533425" y="57150"/>
                  </a:lnTo>
                  <a:lnTo>
                    <a:pt x="552488" y="57150"/>
                  </a:lnTo>
                  <a:lnTo>
                    <a:pt x="552488" y="38100"/>
                  </a:lnTo>
                  <a:close/>
                </a:path>
                <a:path w="781684" h="324485">
                  <a:moveTo>
                    <a:pt x="571538" y="190512"/>
                  </a:moveTo>
                  <a:lnTo>
                    <a:pt x="552488" y="190512"/>
                  </a:lnTo>
                  <a:lnTo>
                    <a:pt x="552488" y="209562"/>
                  </a:lnTo>
                  <a:lnTo>
                    <a:pt x="571538" y="209562"/>
                  </a:lnTo>
                  <a:lnTo>
                    <a:pt x="571538" y="190512"/>
                  </a:lnTo>
                  <a:close/>
                </a:path>
                <a:path w="781684" h="324485">
                  <a:moveTo>
                    <a:pt x="571538" y="133362"/>
                  </a:moveTo>
                  <a:lnTo>
                    <a:pt x="552488" y="133362"/>
                  </a:lnTo>
                  <a:lnTo>
                    <a:pt x="552488" y="152412"/>
                  </a:lnTo>
                  <a:lnTo>
                    <a:pt x="571538" y="152412"/>
                  </a:lnTo>
                  <a:lnTo>
                    <a:pt x="571538" y="133362"/>
                  </a:lnTo>
                  <a:close/>
                </a:path>
                <a:path w="781684" h="324485">
                  <a:moveTo>
                    <a:pt x="609638" y="190512"/>
                  </a:moveTo>
                  <a:lnTo>
                    <a:pt x="590588" y="190512"/>
                  </a:lnTo>
                  <a:lnTo>
                    <a:pt x="590588" y="209562"/>
                  </a:lnTo>
                  <a:lnTo>
                    <a:pt x="609638" y="209562"/>
                  </a:lnTo>
                  <a:lnTo>
                    <a:pt x="609638" y="190512"/>
                  </a:lnTo>
                  <a:close/>
                </a:path>
                <a:path w="781684" h="324485">
                  <a:moveTo>
                    <a:pt x="628688" y="114312"/>
                  </a:moveTo>
                  <a:lnTo>
                    <a:pt x="609638" y="114312"/>
                  </a:lnTo>
                  <a:lnTo>
                    <a:pt x="609638" y="190512"/>
                  </a:lnTo>
                  <a:lnTo>
                    <a:pt x="628688" y="190512"/>
                  </a:lnTo>
                  <a:lnTo>
                    <a:pt x="628688" y="114312"/>
                  </a:lnTo>
                  <a:close/>
                </a:path>
                <a:path w="781684" h="324485">
                  <a:moveTo>
                    <a:pt x="628688" y="0"/>
                  </a:moveTo>
                  <a:lnTo>
                    <a:pt x="609638" y="0"/>
                  </a:lnTo>
                  <a:lnTo>
                    <a:pt x="590588" y="0"/>
                  </a:lnTo>
                  <a:lnTo>
                    <a:pt x="571538" y="0"/>
                  </a:lnTo>
                  <a:lnTo>
                    <a:pt x="552488" y="0"/>
                  </a:lnTo>
                  <a:lnTo>
                    <a:pt x="552488" y="19050"/>
                  </a:lnTo>
                  <a:lnTo>
                    <a:pt x="571538" y="19050"/>
                  </a:lnTo>
                  <a:lnTo>
                    <a:pt x="571538" y="57150"/>
                  </a:lnTo>
                  <a:lnTo>
                    <a:pt x="552488" y="57150"/>
                  </a:lnTo>
                  <a:lnTo>
                    <a:pt x="552488" y="76212"/>
                  </a:lnTo>
                  <a:lnTo>
                    <a:pt x="571538" y="76212"/>
                  </a:lnTo>
                  <a:lnTo>
                    <a:pt x="571538" y="133362"/>
                  </a:lnTo>
                  <a:lnTo>
                    <a:pt x="590588" y="133362"/>
                  </a:lnTo>
                  <a:lnTo>
                    <a:pt x="590588" y="114312"/>
                  </a:lnTo>
                  <a:lnTo>
                    <a:pt x="609638" y="114312"/>
                  </a:lnTo>
                  <a:lnTo>
                    <a:pt x="609638" y="95262"/>
                  </a:lnTo>
                  <a:lnTo>
                    <a:pt x="590588" y="95262"/>
                  </a:lnTo>
                  <a:lnTo>
                    <a:pt x="590588" y="76212"/>
                  </a:lnTo>
                  <a:lnTo>
                    <a:pt x="609638" y="76212"/>
                  </a:lnTo>
                  <a:lnTo>
                    <a:pt x="609638" y="38100"/>
                  </a:lnTo>
                  <a:lnTo>
                    <a:pt x="590588" y="38100"/>
                  </a:lnTo>
                  <a:lnTo>
                    <a:pt x="590588" y="19050"/>
                  </a:lnTo>
                  <a:lnTo>
                    <a:pt x="609638" y="19050"/>
                  </a:lnTo>
                  <a:lnTo>
                    <a:pt x="609638" y="38100"/>
                  </a:lnTo>
                  <a:lnTo>
                    <a:pt x="628688" y="38100"/>
                  </a:lnTo>
                  <a:lnTo>
                    <a:pt x="628688" y="0"/>
                  </a:lnTo>
                  <a:close/>
                </a:path>
                <a:path w="781684" h="324485">
                  <a:moveTo>
                    <a:pt x="666788" y="171462"/>
                  </a:moveTo>
                  <a:lnTo>
                    <a:pt x="647738" y="171462"/>
                  </a:lnTo>
                  <a:lnTo>
                    <a:pt x="647738" y="190512"/>
                  </a:lnTo>
                  <a:lnTo>
                    <a:pt x="628688" y="190512"/>
                  </a:lnTo>
                  <a:lnTo>
                    <a:pt x="628688" y="209562"/>
                  </a:lnTo>
                  <a:lnTo>
                    <a:pt x="647738" y="209562"/>
                  </a:lnTo>
                  <a:lnTo>
                    <a:pt x="666788" y="209562"/>
                  </a:lnTo>
                  <a:lnTo>
                    <a:pt x="666788" y="171462"/>
                  </a:lnTo>
                  <a:close/>
                </a:path>
                <a:path w="781684" h="324485">
                  <a:moveTo>
                    <a:pt x="781100" y="152412"/>
                  </a:moveTo>
                  <a:lnTo>
                    <a:pt x="762050" y="152412"/>
                  </a:lnTo>
                  <a:lnTo>
                    <a:pt x="743000" y="152412"/>
                  </a:lnTo>
                  <a:lnTo>
                    <a:pt x="743000" y="171462"/>
                  </a:lnTo>
                  <a:lnTo>
                    <a:pt x="723938" y="171462"/>
                  </a:lnTo>
                  <a:lnTo>
                    <a:pt x="723938" y="152412"/>
                  </a:lnTo>
                  <a:lnTo>
                    <a:pt x="704888" y="152412"/>
                  </a:lnTo>
                  <a:lnTo>
                    <a:pt x="685838" y="152412"/>
                  </a:lnTo>
                  <a:lnTo>
                    <a:pt x="666788" y="152412"/>
                  </a:lnTo>
                  <a:lnTo>
                    <a:pt x="666788" y="171462"/>
                  </a:lnTo>
                  <a:lnTo>
                    <a:pt x="685838" y="171462"/>
                  </a:lnTo>
                  <a:lnTo>
                    <a:pt x="704888" y="171462"/>
                  </a:lnTo>
                  <a:lnTo>
                    <a:pt x="704888" y="190512"/>
                  </a:lnTo>
                  <a:lnTo>
                    <a:pt x="685838" y="190512"/>
                  </a:lnTo>
                  <a:lnTo>
                    <a:pt x="685838" y="209562"/>
                  </a:lnTo>
                  <a:lnTo>
                    <a:pt x="704888" y="209562"/>
                  </a:lnTo>
                  <a:lnTo>
                    <a:pt x="723938" y="209562"/>
                  </a:lnTo>
                  <a:lnTo>
                    <a:pt x="723938" y="228612"/>
                  </a:lnTo>
                  <a:lnTo>
                    <a:pt x="743000" y="228612"/>
                  </a:lnTo>
                  <a:lnTo>
                    <a:pt x="762050" y="228612"/>
                  </a:lnTo>
                  <a:lnTo>
                    <a:pt x="762050" y="247662"/>
                  </a:lnTo>
                  <a:lnTo>
                    <a:pt x="781100" y="247662"/>
                  </a:lnTo>
                  <a:lnTo>
                    <a:pt x="781100" y="209562"/>
                  </a:lnTo>
                  <a:lnTo>
                    <a:pt x="762050" y="209562"/>
                  </a:lnTo>
                  <a:lnTo>
                    <a:pt x="743000" y="209562"/>
                  </a:lnTo>
                  <a:lnTo>
                    <a:pt x="743000" y="190512"/>
                  </a:lnTo>
                  <a:lnTo>
                    <a:pt x="762050" y="190512"/>
                  </a:lnTo>
                  <a:lnTo>
                    <a:pt x="781100" y="190512"/>
                  </a:lnTo>
                  <a:lnTo>
                    <a:pt x="781100" y="15241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542428" y="3146381"/>
              <a:ext cx="667385" cy="419734"/>
            </a:xfrm>
            <a:custGeom>
              <a:avLst/>
              <a:gdLst/>
              <a:ahLst/>
              <a:cxnLst/>
              <a:rect l="l" t="t" r="r" b="b"/>
              <a:pathLst>
                <a:path w="667384" h="419735">
                  <a:moveTo>
                    <a:pt x="76200" y="190500"/>
                  </a:moveTo>
                  <a:lnTo>
                    <a:pt x="57150" y="190500"/>
                  </a:lnTo>
                  <a:lnTo>
                    <a:pt x="57150" y="171450"/>
                  </a:lnTo>
                  <a:lnTo>
                    <a:pt x="38100" y="171450"/>
                  </a:lnTo>
                  <a:lnTo>
                    <a:pt x="38100" y="190500"/>
                  </a:lnTo>
                  <a:lnTo>
                    <a:pt x="19050" y="190500"/>
                  </a:lnTo>
                  <a:lnTo>
                    <a:pt x="19050" y="209550"/>
                  </a:lnTo>
                  <a:lnTo>
                    <a:pt x="0" y="209550"/>
                  </a:lnTo>
                  <a:lnTo>
                    <a:pt x="0" y="228600"/>
                  </a:lnTo>
                  <a:lnTo>
                    <a:pt x="19050" y="228600"/>
                  </a:lnTo>
                  <a:lnTo>
                    <a:pt x="38100" y="228600"/>
                  </a:lnTo>
                  <a:lnTo>
                    <a:pt x="38100" y="209550"/>
                  </a:lnTo>
                  <a:lnTo>
                    <a:pt x="57150" y="209550"/>
                  </a:lnTo>
                  <a:lnTo>
                    <a:pt x="76200" y="209550"/>
                  </a:lnTo>
                  <a:lnTo>
                    <a:pt x="76200" y="190500"/>
                  </a:lnTo>
                  <a:close/>
                </a:path>
                <a:path w="667384" h="419735">
                  <a:moveTo>
                    <a:pt x="190512" y="361950"/>
                  </a:moveTo>
                  <a:lnTo>
                    <a:pt x="171462" y="361950"/>
                  </a:lnTo>
                  <a:lnTo>
                    <a:pt x="171462" y="323850"/>
                  </a:lnTo>
                  <a:lnTo>
                    <a:pt x="152412" y="323850"/>
                  </a:lnTo>
                  <a:lnTo>
                    <a:pt x="152412" y="342900"/>
                  </a:lnTo>
                  <a:lnTo>
                    <a:pt x="133350" y="342900"/>
                  </a:lnTo>
                  <a:lnTo>
                    <a:pt x="133350" y="400050"/>
                  </a:lnTo>
                  <a:lnTo>
                    <a:pt x="152412" y="400050"/>
                  </a:lnTo>
                  <a:lnTo>
                    <a:pt x="152412" y="381000"/>
                  </a:lnTo>
                  <a:lnTo>
                    <a:pt x="171462" y="381000"/>
                  </a:lnTo>
                  <a:lnTo>
                    <a:pt x="190512" y="381000"/>
                  </a:lnTo>
                  <a:lnTo>
                    <a:pt x="190512" y="361950"/>
                  </a:lnTo>
                  <a:close/>
                </a:path>
                <a:path w="667384" h="419735">
                  <a:moveTo>
                    <a:pt x="190512" y="285750"/>
                  </a:moveTo>
                  <a:lnTo>
                    <a:pt x="171462" y="285750"/>
                  </a:lnTo>
                  <a:lnTo>
                    <a:pt x="152412" y="285750"/>
                  </a:lnTo>
                  <a:lnTo>
                    <a:pt x="152412" y="304800"/>
                  </a:lnTo>
                  <a:lnTo>
                    <a:pt x="171462" y="304800"/>
                  </a:lnTo>
                  <a:lnTo>
                    <a:pt x="190512" y="304800"/>
                  </a:lnTo>
                  <a:lnTo>
                    <a:pt x="190512" y="285750"/>
                  </a:lnTo>
                  <a:close/>
                </a:path>
                <a:path w="667384" h="419735">
                  <a:moveTo>
                    <a:pt x="209562" y="342900"/>
                  </a:moveTo>
                  <a:lnTo>
                    <a:pt x="190512" y="342900"/>
                  </a:lnTo>
                  <a:lnTo>
                    <a:pt x="190512" y="361950"/>
                  </a:lnTo>
                  <a:lnTo>
                    <a:pt x="209562" y="361950"/>
                  </a:lnTo>
                  <a:lnTo>
                    <a:pt x="209562" y="342900"/>
                  </a:lnTo>
                  <a:close/>
                </a:path>
                <a:path w="667384" h="419735">
                  <a:moveTo>
                    <a:pt x="228612" y="361950"/>
                  </a:moveTo>
                  <a:lnTo>
                    <a:pt x="209562" y="361950"/>
                  </a:lnTo>
                  <a:lnTo>
                    <a:pt x="209562" y="381000"/>
                  </a:lnTo>
                  <a:lnTo>
                    <a:pt x="228612" y="381000"/>
                  </a:lnTo>
                  <a:lnTo>
                    <a:pt x="228612" y="361950"/>
                  </a:lnTo>
                  <a:close/>
                </a:path>
                <a:path w="667384" h="419735">
                  <a:moveTo>
                    <a:pt x="228612" y="152400"/>
                  </a:moveTo>
                  <a:lnTo>
                    <a:pt x="209562" y="152400"/>
                  </a:lnTo>
                  <a:lnTo>
                    <a:pt x="209562" y="133350"/>
                  </a:lnTo>
                  <a:lnTo>
                    <a:pt x="190512" y="133350"/>
                  </a:lnTo>
                  <a:lnTo>
                    <a:pt x="190512" y="114300"/>
                  </a:lnTo>
                  <a:lnTo>
                    <a:pt x="171462" y="114300"/>
                  </a:lnTo>
                  <a:lnTo>
                    <a:pt x="171462" y="152400"/>
                  </a:lnTo>
                  <a:lnTo>
                    <a:pt x="152412" y="152400"/>
                  </a:lnTo>
                  <a:lnTo>
                    <a:pt x="152412" y="171450"/>
                  </a:lnTo>
                  <a:lnTo>
                    <a:pt x="133350" y="171450"/>
                  </a:lnTo>
                  <a:lnTo>
                    <a:pt x="133350" y="228600"/>
                  </a:lnTo>
                  <a:lnTo>
                    <a:pt x="152412" y="228600"/>
                  </a:lnTo>
                  <a:lnTo>
                    <a:pt x="152412" y="190500"/>
                  </a:lnTo>
                  <a:lnTo>
                    <a:pt x="171462" y="190500"/>
                  </a:lnTo>
                  <a:lnTo>
                    <a:pt x="190512" y="190500"/>
                  </a:lnTo>
                  <a:lnTo>
                    <a:pt x="209562" y="190500"/>
                  </a:lnTo>
                  <a:lnTo>
                    <a:pt x="209562" y="171450"/>
                  </a:lnTo>
                  <a:lnTo>
                    <a:pt x="228612" y="171450"/>
                  </a:lnTo>
                  <a:lnTo>
                    <a:pt x="228612" y="152400"/>
                  </a:lnTo>
                  <a:close/>
                </a:path>
                <a:path w="667384" h="419735">
                  <a:moveTo>
                    <a:pt x="266712" y="304800"/>
                  </a:moveTo>
                  <a:lnTo>
                    <a:pt x="247662" y="304800"/>
                  </a:lnTo>
                  <a:lnTo>
                    <a:pt x="228612" y="304800"/>
                  </a:lnTo>
                  <a:lnTo>
                    <a:pt x="228612" y="323850"/>
                  </a:lnTo>
                  <a:lnTo>
                    <a:pt x="209562" y="323850"/>
                  </a:lnTo>
                  <a:lnTo>
                    <a:pt x="209562" y="342900"/>
                  </a:lnTo>
                  <a:lnTo>
                    <a:pt x="228612" y="342900"/>
                  </a:lnTo>
                  <a:lnTo>
                    <a:pt x="247662" y="342900"/>
                  </a:lnTo>
                  <a:lnTo>
                    <a:pt x="247662" y="323850"/>
                  </a:lnTo>
                  <a:lnTo>
                    <a:pt x="266712" y="323850"/>
                  </a:lnTo>
                  <a:lnTo>
                    <a:pt x="266712" y="304800"/>
                  </a:lnTo>
                  <a:close/>
                </a:path>
                <a:path w="667384" h="419735">
                  <a:moveTo>
                    <a:pt x="304812" y="361950"/>
                  </a:moveTo>
                  <a:lnTo>
                    <a:pt x="285762" y="361950"/>
                  </a:lnTo>
                  <a:lnTo>
                    <a:pt x="285762" y="323850"/>
                  </a:lnTo>
                  <a:lnTo>
                    <a:pt x="266712" y="323850"/>
                  </a:lnTo>
                  <a:lnTo>
                    <a:pt x="266712" y="342900"/>
                  </a:lnTo>
                  <a:lnTo>
                    <a:pt x="247662" y="342900"/>
                  </a:lnTo>
                  <a:lnTo>
                    <a:pt x="247662" y="419112"/>
                  </a:lnTo>
                  <a:lnTo>
                    <a:pt x="266712" y="419112"/>
                  </a:lnTo>
                  <a:lnTo>
                    <a:pt x="266712" y="400050"/>
                  </a:lnTo>
                  <a:lnTo>
                    <a:pt x="285762" y="400050"/>
                  </a:lnTo>
                  <a:lnTo>
                    <a:pt x="285762" y="381000"/>
                  </a:lnTo>
                  <a:lnTo>
                    <a:pt x="304812" y="381000"/>
                  </a:lnTo>
                  <a:lnTo>
                    <a:pt x="304812" y="361950"/>
                  </a:lnTo>
                  <a:close/>
                </a:path>
                <a:path w="667384" h="419735">
                  <a:moveTo>
                    <a:pt x="381025" y="266700"/>
                  </a:moveTo>
                  <a:lnTo>
                    <a:pt x="361975" y="266700"/>
                  </a:lnTo>
                  <a:lnTo>
                    <a:pt x="361975" y="285750"/>
                  </a:lnTo>
                  <a:lnTo>
                    <a:pt x="381025" y="285750"/>
                  </a:lnTo>
                  <a:lnTo>
                    <a:pt x="381025" y="266700"/>
                  </a:lnTo>
                  <a:close/>
                </a:path>
                <a:path w="667384" h="419735">
                  <a:moveTo>
                    <a:pt x="400075" y="342900"/>
                  </a:moveTo>
                  <a:lnTo>
                    <a:pt x="381025" y="342900"/>
                  </a:lnTo>
                  <a:lnTo>
                    <a:pt x="361975" y="342900"/>
                  </a:lnTo>
                  <a:lnTo>
                    <a:pt x="361975" y="361950"/>
                  </a:lnTo>
                  <a:lnTo>
                    <a:pt x="381025" y="361950"/>
                  </a:lnTo>
                  <a:lnTo>
                    <a:pt x="400075" y="361950"/>
                  </a:lnTo>
                  <a:lnTo>
                    <a:pt x="400075" y="342900"/>
                  </a:lnTo>
                  <a:close/>
                </a:path>
                <a:path w="667384" h="419735">
                  <a:moveTo>
                    <a:pt x="438175" y="266700"/>
                  </a:moveTo>
                  <a:lnTo>
                    <a:pt x="419125" y="266700"/>
                  </a:lnTo>
                  <a:lnTo>
                    <a:pt x="419125" y="285750"/>
                  </a:lnTo>
                  <a:lnTo>
                    <a:pt x="438175" y="285750"/>
                  </a:lnTo>
                  <a:lnTo>
                    <a:pt x="438175" y="266700"/>
                  </a:lnTo>
                  <a:close/>
                </a:path>
                <a:path w="667384" h="419735">
                  <a:moveTo>
                    <a:pt x="457225" y="285750"/>
                  </a:moveTo>
                  <a:lnTo>
                    <a:pt x="438175" y="285750"/>
                  </a:lnTo>
                  <a:lnTo>
                    <a:pt x="438175" y="304800"/>
                  </a:lnTo>
                  <a:lnTo>
                    <a:pt x="457225" y="304800"/>
                  </a:lnTo>
                  <a:lnTo>
                    <a:pt x="457225" y="285750"/>
                  </a:lnTo>
                  <a:close/>
                </a:path>
                <a:path w="667384" h="419735">
                  <a:moveTo>
                    <a:pt x="476275" y="304800"/>
                  </a:moveTo>
                  <a:lnTo>
                    <a:pt x="457225" y="304800"/>
                  </a:lnTo>
                  <a:lnTo>
                    <a:pt x="457225" y="323850"/>
                  </a:lnTo>
                  <a:lnTo>
                    <a:pt x="476275" y="323850"/>
                  </a:lnTo>
                  <a:lnTo>
                    <a:pt x="476275" y="304800"/>
                  </a:lnTo>
                  <a:close/>
                </a:path>
                <a:path w="667384" h="419735">
                  <a:moveTo>
                    <a:pt x="495338" y="323850"/>
                  </a:moveTo>
                  <a:lnTo>
                    <a:pt x="476275" y="323850"/>
                  </a:lnTo>
                  <a:lnTo>
                    <a:pt x="476275" y="361950"/>
                  </a:lnTo>
                  <a:lnTo>
                    <a:pt x="495338" y="361950"/>
                  </a:lnTo>
                  <a:lnTo>
                    <a:pt x="495338" y="323850"/>
                  </a:lnTo>
                  <a:close/>
                </a:path>
                <a:path w="667384" h="419735">
                  <a:moveTo>
                    <a:pt x="552488" y="285750"/>
                  </a:moveTo>
                  <a:lnTo>
                    <a:pt x="533438" y="285750"/>
                  </a:lnTo>
                  <a:lnTo>
                    <a:pt x="514388" y="285750"/>
                  </a:lnTo>
                  <a:lnTo>
                    <a:pt x="495338" y="285750"/>
                  </a:lnTo>
                  <a:lnTo>
                    <a:pt x="495338" y="266700"/>
                  </a:lnTo>
                  <a:lnTo>
                    <a:pt x="476275" y="266700"/>
                  </a:lnTo>
                  <a:lnTo>
                    <a:pt x="476275" y="247650"/>
                  </a:lnTo>
                  <a:lnTo>
                    <a:pt x="495338" y="247650"/>
                  </a:lnTo>
                  <a:lnTo>
                    <a:pt x="514388" y="247650"/>
                  </a:lnTo>
                  <a:lnTo>
                    <a:pt x="514388" y="266700"/>
                  </a:lnTo>
                  <a:lnTo>
                    <a:pt x="533438" y="266700"/>
                  </a:lnTo>
                  <a:lnTo>
                    <a:pt x="533438" y="247637"/>
                  </a:lnTo>
                  <a:lnTo>
                    <a:pt x="514388" y="247637"/>
                  </a:lnTo>
                  <a:lnTo>
                    <a:pt x="514388" y="228600"/>
                  </a:lnTo>
                  <a:lnTo>
                    <a:pt x="495338" y="228600"/>
                  </a:lnTo>
                  <a:lnTo>
                    <a:pt x="495338" y="209550"/>
                  </a:lnTo>
                  <a:lnTo>
                    <a:pt x="476275" y="209550"/>
                  </a:lnTo>
                  <a:lnTo>
                    <a:pt x="476275" y="228600"/>
                  </a:lnTo>
                  <a:lnTo>
                    <a:pt x="457225" y="228600"/>
                  </a:lnTo>
                  <a:lnTo>
                    <a:pt x="457225" y="209550"/>
                  </a:lnTo>
                  <a:lnTo>
                    <a:pt x="438175" y="209550"/>
                  </a:lnTo>
                  <a:lnTo>
                    <a:pt x="419125" y="209550"/>
                  </a:lnTo>
                  <a:lnTo>
                    <a:pt x="419125" y="190500"/>
                  </a:lnTo>
                  <a:lnTo>
                    <a:pt x="400075" y="190500"/>
                  </a:lnTo>
                  <a:lnTo>
                    <a:pt x="400075" y="171450"/>
                  </a:lnTo>
                  <a:lnTo>
                    <a:pt x="419125" y="171450"/>
                  </a:lnTo>
                  <a:lnTo>
                    <a:pt x="419125" y="190500"/>
                  </a:lnTo>
                  <a:lnTo>
                    <a:pt x="438175" y="190500"/>
                  </a:lnTo>
                  <a:lnTo>
                    <a:pt x="457225" y="190500"/>
                  </a:lnTo>
                  <a:lnTo>
                    <a:pt x="457225" y="171450"/>
                  </a:lnTo>
                  <a:lnTo>
                    <a:pt x="438175" y="171450"/>
                  </a:lnTo>
                  <a:lnTo>
                    <a:pt x="438175" y="152400"/>
                  </a:lnTo>
                  <a:lnTo>
                    <a:pt x="419125" y="152400"/>
                  </a:lnTo>
                  <a:lnTo>
                    <a:pt x="419125" y="114300"/>
                  </a:lnTo>
                  <a:lnTo>
                    <a:pt x="438175" y="114300"/>
                  </a:lnTo>
                  <a:lnTo>
                    <a:pt x="438175" y="95250"/>
                  </a:lnTo>
                  <a:lnTo>
                    <a:pt x="419125" y="95250"/>
                  </a:lnTo>
                  <a:lnTo>
                    <a:pt x="419125" y="76200"/>
                  </a:lnTo>
                  <a:lnTo>
                    <a:pt x="438175" y="76200"/>
                  </a:lnTo>
                  <a:lnTo>
                    <a:pt x="438175" y="57150"/>
                  </a:lnTo>
                  <a:lnTo>
                    <a:pt x="419125" y="57150"/>
                  </a:lnTo>
                  <a:lnTo>
                    <a:pt x="400075" y="57150"/>
                  </a:lnTo>
                  <a:lnTo>
                    <a:pt x="381025" y="57150"/>
                  </a:lnTo>
                  <a:lnTo>
                    <a:pt x="381025" y="38100"/>
                  </a:lnTo>
                  <a:lnTo>
                    <a:pt x="400075" y="38100"/>
                  </a:lnTo>
                  <a:lnTo>
                    <a:pt x="400075" y="19050"/>
                  </a:lnTo>
                  <a:lnTo>
                    <a:pt x="381025" y="19050"/>
                  </a:lnTo>
                  <a:lnTo>
                    <a:pt x="361975" y="19050"/>
                  </a:lnTo>
                  <a:lnTo>
                    <a:pt x="342925" y="19050"/>
                  </a:lnTo>
                  <a:lnTo>
                    <a:pt x="342925" y="0"/>
                  </a:lnTo>
                  <a:lnTo>
                    <a:pt x="323862" y="0"/>
                  </a:lnTo>
                  <a:lnTo>
                    <a:pt x="323862" y="57150"/>
                  </a:lnTo>
                  <a:lnTo>
                    <a:pt x="342925" y="57150"/>
                  </a:lnTo>
                  <a:lnTo>
                    <a:pt x="342925" y="38100"/>
                  </a:lnTo>
                  <a:lnTo>
                    <a:pt x="361975" y="38100"/>
                  </a:lnTo>
                  <a:lnTo>
                    <a:pt x="361975" y="95250"/>
                  </a:lnTo>
                  <a:lnTo>
                    <a:pt x="381025" y="95250"/>
                  </a:lnTo>
                  <a:lnTo>
                    <a:pt x="381025" y="76200"/>
                  </a:lnTo>
                  <a:lnTo>
                    <a:pt x="400075" y="76200"/>
                  </a:lnTo>
                  <a:lnTo>
                    <a:pt x="400075" y="133350"/>
                  </a:lnTo>
                  <a:lnTo>
                    <a:pt x="381025" y="133350"/>
                  </a:lnTo>
                  <a:lnTo>
                    <a:pt x="381025" y="114300"/>
                  </a:lnTo>
                  <a:lnTo>
                    <a:pt x="361975" y="114300"/>
                  </a:lnTo>
                  <a:lnTo>
                    <a:pt x="361975" y="133350"/>
                  </a:lnTo>
                  <a:lnTo>
                    <a:pt x="342925" y="133350"/>
                  </a:lnTo>
                  <a:lnTo>
                    <a:pt x="342925" y="114300"/>
                  </a:lnTo>
                  <a:lnTo>
                    <a:pt x="323862" y="114300"/>
                  </a:lnTo>
                  <a:lnTo>
                    <a:pt x="323862" y="171450"/>
                  </a:lnTo>
                  <a:lnTo>
                    <a:pt x="342925" y="171450"/>
                  </a:lnTo>
                  <a:lnTo>
                    <a:pt x="342925" y="152400"/>
                  </a:lnTo>
                  <a:lnTo>
                    <a:pt x="361975" y="152400"/>
                  </a:lnTo>
                  <a:lnTo>
                    <a:pt x="361975" y="171450"/>
                  </a:lnTo>
                  <a:lnTo>
                    <a:pt x="342925" y="171450"/>
                  </a:lnTo>
                  <a:lnTo>
                    <a:pt x="342925" y="190500"/>
                  </a:lnTo>
                  <a:lnTo>
                    <a:pt x="323862" y="190500"/>
                  </a:lnTo>
                  <a:lnTo>
                    <a:pt x="304812" y="190500"/>
                  </a:lnTo>
                  <a:lnTo>
                    <a:pt x="304812" y="209550"/>
                  </a:lnTo>
                  <a:lnTo>
                    <a:pt x="323862" y="209550"/>
                  </a:lnTo>
                  <a:lnTo>
                    <a:pt x="323862" y="228587"/>
                  </a:lnTo>
                  <a:lnTo>
                    <a:pt x="304812" y="228587"/>
                  </a:lnTo>
                  <a:lnTo>
                    <a:pt x="304812" y="247637"/>
                  </a:lnTo>
                  <a:lnTo>
                    <a:pt x="304812" y="285750"/>
                  </a:lnTo>
                  <a:lnTo>
                    <a:pt x="285762" y="285750"/>
                  </a:lnTo>
                  <a:lnTo>
                    <a:pt x="285762" y="247637"/>
                  </a:lnTo>
                  <a:lnTo>
                    <a:pt x="304812" y="247637"/>
                  </a:lnTo>
                  <a:lnTo>
                    <a:pt x="304812" y="228587"/>
                  </a:lnTo>
                  <a:lnTo>
                    <a:pt x="285762" y="228587"/>
                  </a:lnTo>
                  <a:lnTo>
                    <a:pt x="266712" y="228587"/>
                  </a:lnTo>
                  <a:lnTo>
                    <a:pt x="266712" y="247637"/>
                  </a:lnTo>
                  <a:lnTo>
                    <a:pt x="152412" y="247637"/>
                  </a:lnTo>
                  <a:lnTo>
                    <a:pt x="152412" y="266700"/>
                  </a:lnTo>
                  <a:lnTo>
                    <a:pt x="171462" y="266700"/>
                  </a:lnTo>
                  <a:lnTo>
                    <a:pt x="190512" y="266700"/>
                  </a:lnTo>
                  <a:lnTo>
                    <a:pt x="190512" y="285750"/>
                  </a:lnTo>
                  <a:lnTo>
                    <a:pt x="209562" y="285750"/>
                  </a:lnTo>
                  <a:lnTo>
                    <a:pt x="209562" y="304800"/>
                  </a:lnTo>
                  <a:lnTo>
                    <a:pt x="228612" y="304800"/>
                  </a:lnTo>
                  <a:lnTo>
                    <a:pt x="228612" y="266700"/>
                  </a:lnTo>
                  <a:lnTo>
                    <a:pt x="247662" y="266700"/>
                  </a:lnTo>
                  <a:lnTo>
                    <a:pt x="247662" y="285750"/>
                  </a:lnTo>
                  <a:lnTo>
                    <a:pt x="266712" y="285750"/>
                  </a:lnTo>
                  <a:lnTo>
                    <a:pt x="266712" y="304800"/>
                  </a:lnTo>
                  <a:lnTo>
                    <a:pt x="285762" y="304800"/>
                  </a:lnTo>
                  <a:lnTo>
                    <a:pt x="304812" y="304800"/>
                  </a:lnTo>
                  <a:lnTo>
                    <a:pt x="304812" y="361950"/>
                  </a:lnTo>
                  <a:lnTo>
                    <a:pt x="323862" y="361950"/>
                  </a:lnTo>
                  <a:lnTo>
                    <a:pt x="342925" y="361950"/>
                  </a:lnTo>
                  <a:lnTo>
                    <a:pt x="342925" y="342900"/>
                  </a:lnTo>
                  <a:lnTo>
                    <a:pt x="361975" y="342900"/>
                  </a:lnTo>
                  <a:lnTo>
                    <a:pt x="361975" y="323850"/>
                  </a:lnTo>
                  <a:lnTo>
                    <a:pt x="381025" y="323850"/>
                  </a:lnTo>
                  <a:lnTo>
                    <a:pt x="381025" y="304800"/>
                  </a:lnTo>
                  <a:lnTo>
                    <a:pt x="361975" y="304800"/>
                  </a:lnTo>
                  <a:lnTo>
                    <a:pt x="361975" y="285750"/>
                  </a:lnTo>
                  <a:lnTo>
                    <a:pt x="342925" y="285750"/>
                  </a:lnTo>
                  <a:lnTo>
                    <a:pt x="342925" y="266700"/>
                  </a:lnTo>
                  <a:lnTo>
                    <a:pt x="323862" y="266700"/>
                  </a:lnTo>
                  <a:lnTo>
                    <a:pt x="323862" y="228600"/>
                  </a:lnTo>
                  <a:lnTo>
                    <a:pt x="342925" y="228600"/>
                  </a:lnTo>
                  <a:lnTo>
                    <a:pt x="342925" y="209550"/>
                  </a:lnTo>
                  <a:lnTo>
                    <a:pt x="361975" y="209550"/>
                  </a:lnTo>
                  <a:lnTo>
                    <a:pt x="381025" y="209550"/>
                  </a:lnTo>
                  <a:lnTo>
                    <a:pt x="381025" y="228600"/>
                  </a:lnTo>
                  <a:lnTo>
                    <a:pt x="361975" y="228600"/>
                  </a:lnTo>
                  <a:lnTo>
                    <a:pt x="361975" y="247650"/>
                  </a:lnTo>
                  <a:lnTo>
                    <a:pt x="381025" y="247650"/>
                  </a:lnTo>
                  <a:lnTo>
                    <a:pt x="400075" y="247650"/>
                  </a:lnTo>
                  <a:lnTo>
                    <a:pt x="419125" y="247650"/>
                  </a:lnTo>
                  <a:lnTo>
                    <a:pt x="438175" y="247650"/>
                  </a:lnTo>
                  <a:lnTo>
                    <a:pt x="438175" y="266700"/>
                  </a:lnTo>
                  <a:lnTo>
                    <a:pt x="457225" y="266700"/>
                  </a:lnTo>
                  <a:lnTo>
                    <a:pt x="457225" y="285750"/>
                  </a:lnTo>
                  <a:lnTo>
                    <a:pt x="476275" y="285750"/>
                  </a:lnTo>
                  <a:lnTo>
                    <a:pt x="476275" y="304800"/>
                  </a:lnTo>
                  <a:lnTo>
                    <a:pt x="495338" y="304800"/>
                  </a:lnTo>
                  <a:lnTo>
                    <a:pt x="495338" y="323850"/>
                  </a:lnTo>
                  <a:lnTo>
                    <a:pt x="514388" y="323850"/>
                  </a:lnTo>
                  <a:lnTo>
                    <a:pt x="514388" y="304800"/>
                  </a:lnTo>
                  <a:lnTo>
                    <a:pt x="533438" y="304800"/>
                  </a:lnTo>
                  <a:lnTo>
                    <a:pt x="533438" y="323850"/>
                  </a:lnTo>
                  <a:lnTo>
                    <a:pt x="552488" y="323850"/>
                  </a:lnTo>
                  <a:lnTo>
                    <a:pt x="552488" y="285750"/>
                  </a:lnTo>
                  <a:close/>
                </a:path>
                <a:path w="667384" h="419735">
                  <a:moveTo>
                    <a:pt x="552488" y="228587"/>
                  </a:moveTo>
                  <a:lnTo>
                    <a:pt x="533438" y="228587"/>
                  </a:lnTo>
                  <a:lnTo>
                    <a:pt x="533438" y="247637"/>
                  </a:lnTo>
                  <a:lnTo>
                    <a:pt x="552488" y="247637"/>
                  </a:lnTo>
                  <a:lnTo>
                    <a:pt x="552488" y="228587"/>
                  </a:lnTo>
                  <a:close/>
                </a:path>
                <a:path w="667384" h="419735">
                  <a:moveTo>
                    <a:pt x="571538" y="323850"/>
                  </a:moveTo>
                  <a:lnTo>
                    <a:pt x="552488" y="323850"/>
                  </a:lnTo>
                  <a:lnTo>
                    <a:pt x="552488" y="342900"/>
                  </a:lnTo>
                  <a:lnTo>
                    <a:pt x="571538" y="342900"/>
                  </a:lnTo>
                  <a:lnTo>
                    <a:pt x="571538" y="323850"/>
                  </a:lnTo>
                  <a:close/>
                </a:path>
                <a:path w="667384" h="419735">
                  <a:moveTo>
                    <a:pt x="571538" y="266700"/>
                  </a:moveTo>
                  <a:lnTo>
                    <a:pt x="552488" y="266700"/>
                  </a:lnTo>
                  <a:lnTo>
                    <a:pt x="552488" y="285750"/>
                  </a:lnTo>
                  <a:lnTo>
                    <a:pt x="571538" y="285750"/>
                  </a:lnTo>
                  <a:lnTo>
                    <a:pt x="571538" y="266700"/>
                  </a:lnTo>
                  <a:close/>
                </a:path>
                <a:path w="667384" h="419735">
                  <a:moveTo>
                    <a:pt x="628688" y="228587"/>
                  </a:moveTo>
                  <a:lnTo>
                    <a:pt x="609638" y="228587"/>
                  </a:lnTo>
                  <a:lnTo>
                    <a:pt x="590588" y="228587"/>
                  </a:lnTo>
                  <a:lnTo>
                    <a:pt x="571538" y="228587"/>
                  </a:lnTo>
                  <a:lnTo>
                    <a:pt x="571538" y="266700"/>
                  </a:lnTo>
                  <a:lnTo>
                    <a:pt x="590588" y="266700"/>
                  </a:lnTo>
                  <a:lnTo>
                    <a:pt x="590588" y="247637"/>
                  </a:lnTo>
                  <a:lnTo>
                    <a:pt x="609638" y="247637"/>
                  </a:lnTo>
                  <a:lnTo>
                    <a:pt x="628688" y="247637"/>
                  </a:lnTo>
                  <a:lnTo>
                    <a:pt x="628688" y="228587"/>
                  </a:lnTo>
                  <a:close/>
                </a:path>
                <a:path w="667384" h="419735">
                  <a:moveTo>
                    <a:pt x="647738" y="342900"/>
                  </a:moveTo>
                  <a:lnTo>
                    <a:pt x="628688" y="342900"/>
                  </a:lnTo>
                  <a:lnTo>
                    <a:pt x="628688" y="361950"/>
                  </a:lnTo>
                  <a:lnTo>
                    <a:pt x="647738" y="361950"/>
                  </a:lnTo>
                  <a:lnTo>
                    <a:pt x="647738" y="342900"/>
                  </a:lnTo>
                  <a:close/>
                </a:path>
                <a:path w="667384" h="419735">
                  <a:moveTo>
                    <a:pt x="666788" y="304800"/>
                  </a:moveTo>
                  <a:lnTo>
                    <a:pt x="647738" y="304800"/>
                  </a:lnTo>
                  <a:lnTo>
                    <a:pt x="647738" y="323850"/>
                  </a:lnTo>
                  <a:lnTo>
                    <a:pt x="666788" y="323850"/>
                  </a:lnTo>
                  <a:lnTo>
                    <a:pt x="666788" y="30480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485278" y="3374968"/>
              <a:ext cx="781685" cy="305435"/>
            </a:xfrm>
            <a:custGeom>
              <a:avLst/>
              <a:gdLst/>
              <a:ahLst/>
              <a:cxnLst/>
              <a:rect l="l" t="t" r="r" b="b"/>
              <a:pathLst>
                <a:path w="781684" h="305435">
                  <a:moveTo>
                    <a:pt x="95250" y="247675"/>
                  </a:moveTo>
                  <a:lnTo>
                    <a:pt x="76200" y="247675"/>
                  </a:lnTo>
                  <a:lnTo>
                    <a:pt x="76200" y="209575"/>
                  </a:lnTo>
                  <a:lnTo>
                    <a:pt x="57150" y="209575"/>
                  </a:lnTo>
                  <a:lnTo>
                    <a:pt x="57150" y="228625"/>
                  </a:lnTo>
                  <a:lnTo>
                    <a:pt x="57150" y="247675"/>
                  </a:lnTo>
                  <a:lnTo>
                    <a:pt x="38100" y="247675"/>
                  </a:lnTo>
                  <a:lnTo>
                    <a:pt x="19050" y="247675"/>
                  </a:lnTo>
                  <a:lnTo>
                    <a:pt x="19050" y="228625"/>
                  </a:lnTo>
                  <a:lnTo>
                    <a:pt x="38100" y="228625"/>
                  </a:lnTo>
                  <a:lnTo>
                    <a:pt x="57150" y="228625"/>
                  </a:lnTo>
                  <a:lnTo>
                    <a:pt x="57150" y="209575"/>
                  </a:lnTo>
                  <a:lnTo>
                    <a:pt x="38100" y="209575"/>
                  </a:lnTo>
                  <a:lnTo>
                    <a:pt x="19050" y="209575"/>
                  </a:lnTo>
                  <a:lnTo>
                    <a:pt x="0" y="209575"/>
                  </a:lnTo>
                  <a:lnTo>
                    <a:pt x="0" y="266725"/>
                  </a:lnTo>
                  <a:lnTo>
                    <a:pt x="19050" y="266725"/>
                  </a:lnTo>
                  <a:lnTo>
                    <a:pt x="38100" y="266725"/>
                  </a:lnTo>
                  <a:lnTo>
                    <a:pt x="57150" y="266725"/>
                  </a:lnTo>
                  <a:lnTo>
                    <a:pt x="76200" y="266725"/>
                  </a:lnTo>
                  <a:lnTo>
                    <a:pt x="95250" y="266725"/>
                  </a:lnTo>
                  <a:lnTo>
                    <a:pt x="95250" y="247675"/>
                  </a:lnTo>
                  <a:close/>
                </a:path>
                <a:path w="781684" h="305435">
                  <a:moveTo>
                    <a:pt x="133350" y="266725"/>
                  </a:moveTo>
                  <a:lnTo>
                    <a:pt x="114300" y="266725"/>
                  </a:lnTo>
                  <a:lnTo>
                    <a:pt x="114300" y="285775"/>
                  </a:lnTo>
                  <a:lnTo>
                    <a:pt x="133350" y="285775"/>
                  </a:lnTo>
                  <a:lnTo>
                    <a:pt x="133350" y="266725"/>
                  </a:lnTo>
                  <a:close/>
                </a:path>
                <a:path w="781684" h="305435">
                  <a:moveTo>
                    <a:pt x="133350" y="228625"/>
                  </a:moveTo>
                  <a:lnTo>
                    <a:pt x="114300" y="228625"/>
                  </a:lnTo>
                  <a:lnTo>
                    <a:pt x="95250" y="228625"/>
                  </a:lnTo>
                  <a:lnTo>
                    <a:pt x="95250" y="247675"/>
                  </a:lnTo>
                  <a:lnTo>
                    <a:pt x="114300" y="247675"/>
                  </a:lnTo>
                  <a:lnTo>
                    <a:pt x="133350" y="247675"/>
                  </a:lnTo>
                  <a:lnTo>
                    <a:pt x="133350" y="228625"/>
                  </a:lnTo>
                  <a:close/>
                </a:path>
                <a:path w="781684" h="305435">
                  <a:moveTo>
                    <a:pt x="171450" y="133362"/>
                  </a:moveTo>
                  <a:lnTo>
                    <a:pt x="152400" y="133362"/>
                  </a:lnTo>
                  <a:lnTo>
                    <a:pt x="152400" y="76212"/>
                  </a:lnTo>
                  <a:lnTo>
                    <a:pt x="133350" y="76212"/>
                  </a:lnTo>
                  <a:lnTo>
                    <a:pt x="114300" y="76212"/>
                  </a:lnTo>
                  <a:lnTo>
                    <a:pt x="95250" y="76212"/>
                  </a:lnTo>
                  <a:lnTo>
                    <a:pt x="76200" y="76212"/>
                  </a:lnTo>
                  <a:lnTo>
                    <a:pt x="57150" y="76212"/>
                  </a:lnTo>
                  <a:lnTo>
                    <a:pt x="57150" y="95262"/>
                  </a:lnTo>
                  <a:lnTo>
                    <a:pt x="76200" y="95262"/>
                  </a:lnTo>
                  <a:lnTo>
                    <a:pt x="76200" y="114312"/>
                  </a:lnTo>
                  <a:lnTo>
                    <a:pt x="95250" y="114312"/>
                  </a:lnTo>
                  <a:lnTo>
                    <a:pt x="95250" y="95262"/>
                  </a:lnTo>
                  <a:lnTo>
                    <a:pt x="114300" y="95262"/>
                  </a:lnTo>
                  <a:lnTo>
                    <a:pt x="133350" y="95262"/>
                  </a:lnTo>
                  <a:lnTo>
                    <a:pt x="133350" y="114312"/>
                  </a:lnTo>
                  <a:lnTo>
                    <a:pt x="114300" y="114312"/>
                  </a:lnTo>
                  <a:lnTo>
                    <a:pt x="95250" y="114312"/>
                  </a:lnTo>
                  <a:lnTo>
                    <a:pt x="95250" y="133362"/>
                  </a:lnTo>
                  <a:lnTo>
                    <a:pt x="114300" y="133362"/>
                  </a:lnTo>
                  <a:lnTo>
                    <a:pt x="133350" y="133362"/>
                  </a:lnTo>
                  <a:lnTo>
                    <a:pt x="133350" y="152412"/>
                  </a:lnTo>
                  <a:lnTo>
                    <a:pt x="114300" y="152412"/>
                  </a:lnTo>
                  <a:lnTo>
                    <a:pt x="114300" y="171462"/>
                  </a:lnTo>
                  <a:lnTo>
                    <a:pt x="133350" y="171462"/>
                  </a:lnTo>
                  <a:lnTo>
                    <a:pt x="133350" y="190525"/>
                  </a:lnTo>
                  <a:lnTo>
                    <a:pt x="114300" y="190525"/>
                  </a:lnTo>
                  <a:lnTo>
                    <a:pt x="114300" y="171462"/>
                  </a:lnTo>
                  <a:lnTo>
                    <a:pt x="95250" y="171462"/>
                  </a:lnTo>
                  <a:lnTo>
                    <a:pt x="95250" y="133362"/>
                  </a:lnTo>
                  <a:lnTo>
                    <a:pt x="76200" y="133362"/>
                  </a:lnTo>
                  <a:lnTo>
                    <a:pt x="57150" y="133362"/>
                  </a:lnTo>
                  <a:lnTo>
                    <a:pt x="38100" y="133362"/>
                  </a:lnTo>
                  <a:lnTo>
                    <a:pt x="38100" y="114312"/>
                  </a:lnTo>
                  <a:lnTo>
                    <a:pt x="57150" y="114312"/>
                  </a:lnTo>
                  <a:lnTo>
                    <a:pt x="57150" y="95262"/>
                  </a:lnTo>
                  <a:lnTo>
                    <a:pt x="38100" y="95262"/>
                  </a:lnTo>
                  <a:lnTo>
                    <a:pt x="19050" y="95262"/>
                  </a:lnTo>
                  <a:lnTo>
                    <a:pt x="19050" y="76212"/>
                  </a:lnTo>
                  <a:lnTo>
                    <a:pt x="0" y="76212"/>
                  </a:lnTo>
                  <a:lnTo>
                    <a:pt x="0" y="114312"/>
                  </a:lnTo>
                  <a:lnTo>
                    <a:pt x="19050" y="114312"/>
                  </a:lnTo>
                  <a:lnTo>
                    <a:pt x="19050" y="171462"/>
                  </a:lnTo>
                  <a:lnTo>
                    <a:pt x="0" y="171462"/>
                  </a:lnTo>
                  <a:lnTo>
                    <a:pt x="0" y="190525"/>
                  </a:lnTo>
                  <a:lnTo>
                    <a:pt x="19050" y="190525"/>
                  </a:lnTo>
                  <a:lnTo>
                    <a:pt x="38100" y="190525"/>
                  </a:lnTo>
                  <a:lnTo>
                    <a:pt x="57150" y="190525"/>
                  </a:lnTo>
                  <a:lnTo>
                    <a:pt x="76200" y="190525"/>
                  </a:lnTo>
                  <a:lnTo>
                    <a:pt x="76200" y="209575"/>
                  </a:lnTo>
                  <a:lnTo>
                    <a:pt x="95250" y="209575"/>
                  </a:lnTo>
                  <a:lnTo>
                    <a:pt x="114300" y="209575"/>
                  </a:lnTo>
                  <a:lnTo>
                    <a:pt x="133350" y="209575"/>
                  </a:lnTo>
                  <a:lnTo>
                    <a:pt x="133350" y="228625"/>
                  </a:lnTo>
                  <a:lnTo>
                    <a:pt x="152400" y="228625"/>
                  </a:lnTo>
                  <a:lnTo>
                    <a:pt x="152400" y="190525"/>
                  </a:lnTo>
                  <a:lnTo>
                    <a:pt x="171450" y="190525"/>
                  </a:lnTo>
                  <a:lnTo>
                    <a:pt x="171450" y="171462"/>
                  </a:lnTo>
                  <a:lnTo>
                    <a:pt x="152400" y="171462"/>
                  </a:lnTo>
                  <a:lnTo>
                    <a:pt x="152400" y="152412"/>
                  </a:lnTo>
                  <a:lnTo>
                    <a:pt x="171450" y="152412"/>
                  </a:lnTo>
                  <a:lnTo>
                    <a:pt x="171450" y="133362"/>
                  </a:lnTo>
                  <a:close/>
                </a:path>
                <a:path w="781684" h="305435">
                  <a:moveTo>
                    <a:pt x="209562" y="190525"/>
                  </a:moveTo>
                  <a:lnTo>
                    <a:pt x="190500" y="190525"/>
                  </a:lnTo>
                  <a:lnTo>
                    <a:pt x="190500" y="209575"/>
                  </a:lnTo>
                  <a:lnTo>
                    <a:pt x="209562" y="209575"/>
                  </a:lnTo>
                  <a:lnTo>
                    <a:pt x="209562" y="190525"/>
                  </a:lnTo>
                  <a:close/>
                </a:path>
                <a:path w="781684" h="305435">
                  <a:moveTo>
                    <a:pt x="266712" y="171462"/>
                  </a:moveTo>
                  <a:lnTo>
                    <a:pt x="247662" y="171462"/>
                  </a:lnTo>
                  <a:lnTo>
                    <a:pt x="228612" y="171462"/>
                  </a:lnTo>
                  <a:lnTo>
                    <a:pt x="228612" y="190525"/>
                  </a:lnTo>
                  <a:lnTo>
                    <a:pt x="247662" y="190525"/>
                  </a:lnTo>
                  <a:lnTo>
                    <a:pt x="266712" y="190525"/>
                  </a:lnTo>
                  <a:lnTo>
                    <a:pt x="266712" y="171462"/>
                  </a:lnTo>
                  <a:close/>
                </a:path>
                <a:path w="781684" h="305435">
                  <a:moveTo>
                    <a:pt x="285762" y="247675"/>
                  </a:moveTo>
                  <a:lnTo>
                    <a:pt x="266712" y="247675"/>
                  </a:lnTo>
                  <a:lnTo>
                    <a:pt x="266712" y="228625"/>
                  </a:lnTo>
                  <a:lnTo>
                    <a:pt x="247662" y="228625"/>
                  </a:lnTo>
                  <a:lnTo>
                    <a:pt x="247662" y="247675"/>
                  </a:lnTo>
                  <a:lnTo>
                    <a:pt x="228612" y="247675"/>
                  </a:lnTo>
                  <a:lnTo>
                    <a:pt x="209562" y="247675"/>
                  </a:lnTo>
                  <a:lnTo>
                    <a:pt x="209562" y="304825"/>
                  </a:lnTo>
                  <a:lnTo>
                    <a:pt x="228612" y="304825"/>
                  </a:lnTo>
                  <a:lnTo>
                    <a:pt x="228612" y="266725"/>
                  </a:lnTo>
                  <a:lnTo>
                    <a:pt x="247662" y="266725"/>
                  </a:lnTo>
                  <a:lnTo>
                    <a:pt x="247662" y="285775"/>
                  </a:lnTo>
                  <a:lnTo>
                    <a:pt x="266712" y="285775"/>
                  </a:lnTo>
                  <a:lnTo>
                    <a:pt x="266712" y="266725"/>
                  </a:lnTo>
                  <a:lnTo>
                    <a:pt x="285762" y="266725"/>
                  </a:lnTo>
                  <a:lnTo>
                    <a:pt x="285762" y="247675"/>
                  </a:lnTo>
                  <a:close/>
                </a:path>
                <a:path w="781684" h="305435">
                  <a:moveTo>
                    <a:pt x="285762" y="133362"/>
                  </a:moveTo>
                  <a:lnTo>
                    <a:pt x="266712" y="133362"/>
                  </a:lnTo>
                  <a:lnTo>
                    <a:pt x="266712" y="152412"/>
                  </a:lnTo>
                  <a:lnTo>
                    <a:pt x="285762" y="152412"/>
                  </a:lnTo>
                  <a:lnTo>
                    <a:pt x="285762" y="133362"/>
                  </a:lnTo>
                  <a:close/>
                </a:path>
                <a:path w="781684" h="305435">
                  <a:moveTo>
                    <a:pt x="304812" y="209575"/>
                  </a:moveTo>
                  <a:lnTo>
                    <a:pt x="285762" y="209575"/>
                  </a:lnTo>
                  <a:lnTo>
                    <a:pt x="285762" y="228625"/>
                  </a:lnTo>
                  <a:lnTo>
                    <a:pt x="304812" y="228625"/>
                  </a:lnTo>
                  <a:lnTo>
                    <a:pt x="304812" y="209575"/>
                  </a:lnTo>
                  <a:close/>
                </a:path>
                <a:path w="781684" h="305435">
                  <a:moveTo>
                    <a:pt x="381012" y="228625"/>
                  </a:moveTo>
                  <a:lnTo>
                    <a:pt x="361962" y="228625"/>
                  </a:lnTo>
                  <a:lnTo>
                    <a:pt x="361962" y="209575"/>
                  </a:lnTo>
                  <a:lnTo>
                    <a:pt x="342912" y="209575"/>
                  </a:lnTo>
                  <a:lnTo>
                    <a:pt x="342912" y="190525"/>
                  </a:lnTo>
                  <a:lnTo>
                    <a:pt x="323862" y="190525"/>
                  </a:lnTo>
                  <a:lnTo>
                    <a:pt x="323862" y="228625"/>
                  </a:lnTo>
                  <a:lnTo>
                    <a:pt x="304812" y="228625"/>
                  </a:lnTo>
                  <a:lnTo>
                    <a:pt x="304812" y="247675"/>
                  </a:lnTo>
                  <a:lnTo>
                    <a:pt x="323862" y="247675"/>
                  </a:lnTo>
                  <a:lnTo>
                    <a:pt x="342912" y="247675"/>
                  </a:lnTo>
                  <a:lnTo>
                    <a:pt x="361962" y="247675"/>
                  </a:lnTo>
                  <a:lnTo>
                    <a:pt x="381012" y="247675"/>
                  </a:lnTo>
                  <a:lnTo>
                    <a:pt x="381012" y="228625"/>
                  </a:lnTo>
                  <a:close/>
                </a:path>
                <a:path w="781684" h="305435">
                  <a:moveTo>
                    <a:pt x="381012" y="152412"/>
                  </a:moveTo>
                  <a:lnTo>
                    <a:pt x="361962" y="152412"/>
                  </a:lnTo>
                  <a:lnTo>
                    <a:pt x="361962" y="171462"/>
                  </a:lnTo>
                  <a:lnTo>
                    <a:pt x="342912" y="171462"/>
                  </a:lnTo>
                  <a:lnTo>
                    <a:pt x="342912" y="190525"/>
                  </a:lnTo>
                  <a:lnTo>
                    <a:pt x="361962" y="190525"/>
                  </a:lnTo>
                  <a:lnTo>
                    <a:pt x="361962" y="209575"/>
                  </a:lnTo>
                  <a:lnTo>
                    <a:pt x="381012" y="209575"/>
                  </a:lnTo>
                  <a:lnTo>
                    <a:pt x="381012" y="152412"/>
                  </a:lnTo>
                  <a:close/>
                </a:path>
                <a:path w="781684" h="305435">
                  <a:moveTo>
                    <a:pt x="400075" y="247675"/>
                  </a:moveTo>
                  <a:lnTo>
                    <a:pt x="381012" y="247675"/>
                  </a:lnTo>
                  <a:lnTo>
                    <a:pt x="381012" y="266725"/>
                  </a:lnTo>
                  <a:lnTo>
                    <a:pt x="400075" y="266725"/>
                  </a:lnTo>
                  <a:lnTo>
                    <a:pt x="400075" y="247675"/>
                  </a:lnTo>
                  <a:close/>
                </a:path>
                <a:path w="781684" h="305435">
                  <a:moveTo>
                    <a:pt x="419125" y="133362"/>
                  </a:moveTo>
                  <a:lnTo>
                    <a:pt x="400075" y="133362"/>
                  </a:lnTo>
                  <a:lnTo>
                    <a:pt x="400075" y="152412"/>
                  </a:lnTo>
                  <a:lnTo>
                    <a:pt x="419125" y="152412"/>
                  </a:lnTo>
                  <a:lnTo>
                    <a:pt x="419125" y="133362"/>
                  </a:lnTo>
                  <a:close/>
                </a:path>
                <a:path w="781684" h="305435">
                  <a:moveTo>
                    <a:pt x="438175" y="171462"/>
                  </a:moveTo>
                  <a:lnTo>
                    <a:pt x="419125" y="171462"/>
                  </a:lnTo>
                  <a:lnTo>
                    <a:pt x="419125" y="190525"/>
                  </a:lnTo>
                  <a:lnTo>
                    <a:pt x="438175" y="190525"/>
                  </a:lnTo>
                  <a:lnTo>
                    <a:pt x="438175" y="171462"/>
                  </a:lnTo>
                  <a:close/>
                </a:path>
                <a:path w="781684" h="305435">
                  <a:moveTo>
                    <a:pt x="457225" y="247675"/>
                  </a:moveTo>
                  <a:lnTo>
                    <a:pt x="438175" y="247675"/>
                  </a:lnTo>
                  <a:lnTo>
                    <a:pt x="438175" y="266725"/>
                  </a:lnTo>
                  <a:lnTo>
                    <a:pt x="457225" y="266725"/>
                  </a:lnTo>
                  <a:lnTo>
                    <a:pt x="457225" y="247675"/>
                  </a:lnTo>
                  <a:close/>
                </a:path>
                <a:path w="781684" h="305435">
                  <a:moveTo>
                    <a:pt x="457225" y="190525"/>
                  </a:moveTo>
                  <a:lnTo>
                    <a:pt x="438175" y="190525"/>
                  </a:lnTo>
                  <a:lnTo>
                    <a:pt x="438175" y="209575"/>
                  </a:lnTo>
                  <a:lnTo>
                    <a:pt x="419125" y="209575"/>
                  </a:lnTo>
                  <a:lnTo>
                    <a:pt x="419125" y="190525"/>
                  </a:lnTo>
                  <a:lnTo>
                    <a:pt x="400075" y="190525"/>
                  </a:lnTo>
                  <a:lnTo>
                    <a:pt x="400075" y="209575"/>
                  </a:lnTo>
                  <a:lnTo>
                    <a:pt x="381012" y="209575"/>
                  </a:lnTo>
                  <a:lnTo>
                    <a:pt x="381012" y="228625"/>
                  </a:lnTo>
                  <a:lnTo>
                    <a:pt x="400075" y="228625"/>
                  </a:lnTo>
                  <a:lnTo>
                    <a:pt x="419125" y="228625"/>
                  </a:lnTo>
                  <a:lnTo>
                    <a:pt x="438175" y="228625"/>
                  </a:lnTo>
                  <a:lnTo>
                    <a:pt x="457225" y="228625"/>
                  </a:lnTo>
                  <a:lnTo>
                    <a:pt x="457225" y="190525"/>
                  </a:lnTo>
                  <a:close/>
                </a:path>
                <a:path w="781684" h="305435">
                  <a:moveTo>
                    <a:pt x="514375" y="228625"/>
                  </a:moveTo>
                  <a:lnTo>
                    <a:pt x="495325" y="228625"/>
                  </a:lnTo>
                  <a:lnTo>
                    <a:pt x="495325" y="247675"/>
                  </a:lnTo>
                  <a:lnTo>
                    <a:pt x="514375" y="247675"/>
                  </a:lnTo>
                  <a:lnTo>
                    <a:pt x="514375" y="228625"/>
                  </a:lnTo>
                  <a:close/>
                </a:path>
                <a:path w="781684" h="305435">
                  <a:moveTo>
                    <a:pt x="609638" y="247675"/>
                  </a:moveTo>
                  <a:lnTo>
                    <a:pt x="590588" y="247675"/>
                  </a:lnTo>
                  <a:lnTo>
                    <a:pt x="590588" y="266725"/>
                  </a:lnTo>
                  <a:lnTo>
                    <a:pt x="609638" y="266725"/>
                  </a:lnTo>
                  <a:lnTo>
                    <a:pt x="609638" y="247675"/>
                  </a:lnTo>
                  <a:close/>
                </a:path>
                <a:path w="781684" h="305435">
                  <a:moveTo>
                    <a:pt x="628688" y="171462"/>
                  </a:moveTo>
                  <a:lnTo>
                    <a:pt x="609638" y="171462"/>
                  </a:lnTo>
                  <a:lnTo>
                    <a:pt x="609638" y="190525"/>
                  </a:lnTo>
                  <a:lnTo>
                    <a:pt x="590588" y="190525"/>
                  </a:lnTo>
                  <a:lnTo>
                    <a:pt x="590588" y="209575"/>
                  </a:lnTo>
                  <a:lnTo>
                    <a:pt x="571538" y="209575"/>
                  </a:lnTo>
                  <a:lnTo>
                    <a:pt x="571538" y="228625"/>
                  </a:lnTo>
                  <a:lnTo>
                    <a:pt x="590588" y="228625"/>
                  </a:lnTo>
                  <a:lnTo>
                    <a:pt x="609638" y="228625"/>
                  </a:lnTo>
                  <a:lnTo>
                    <a:pt x="609638" y="209575"/>
                  </a:lnTo>
                  <a:lnTo>
                    <a:pt x="628688" y="209575"/>
                  </a:lnTo>
                  <a:lnTo>
                    <a:pt x="628688" y="171462"/>
                  </a:lnTo>
                  <a:close/>
                </a:path>
                <a:path w="781684" h="305435">
                  <a:moveTo>
                    <a:pt x="685838" y="57162"/>
                  </a:moveTo>
                  <a:lnTo>
                    <a:pt x="666788" y="57162"/>
                  </a:lnTo>
                  <a:lnTo>
                    <a:pt x="666788" y="38112"/>
                  </a:lnTo>
                  <a:lnTo>
                    <a:pt x="647738" y="38112"/>
                  </a:lnTo>
                  <a:lnTo>
                    <a:pt x="647738" y="76212"/>
                  </a:lnTo>
                  <a:lnTo>
                    <a:pt x="666788" y="76212"/>
                  </a:lnTo>
                  <a:lnTo>
                    <a:pt x="666788" y="95262"/>
                  </a:lnTo>
                  <a:lnTo>
                    <a:pt x="647738" y="95262"/>
                  </a:lnTo>
                  <a:lnTo>
                    <a:pt x="647738" y="114312"/>
                  </a:lnTo>
                  <a:lnTo>
                    <a:pt x="628688" y="114312"/>
                  </a:lnTo>
                  <a:lnTo>
                    <a:pt x="628688" y="133362"/>
                  </a:lnTo>
                  <a:lnTo>
                    <a:pt x="609638" y="133362"/>
                  </a:lnTo>
                  <a:lnTo>
                    <a:pt x="590588" y="133362"/>
                  </a:lnTo>
                  <a:lnTo>
                    <a:pt x="590588" y="114312"/>
                  </a:lnTo>
                  <a:lnTo>
                    <a:pt x="571538" y="114312"/>
                  </a:lnTo>
                  <a:lnTo>
                    <a:pt x="571538" y="133362"/>
                  </a:lnTo>
                  <a:lnTo>
                    <a:pt x="552488" y="133362"/>
                  </a:lnTo>
                  <a:lnTo>
                    <a:pt x="552488" y="152412"/>
                  </a:lnTo>
                  <a:lnTo>
                    <a:pt x="533425" y="152412"/>
                  </a:lnTo>
                  <a:lnTo>
                    <a:pt x="514375" y="152412"/>
                  </a:lnTo>
                  <a:lnTo>
                    <a:pt x="514375" y="95262"/>
                  </a:lnTo>
                  <a:lnTo>
                    <a:pt x="495325" y="95262"/>
                  </a:lnTo>
                  <a:lnTo>
                    <a:pt x="476275" y="95262"/>
                  </a:lnTo>
                  <a:lnTo>
                    <a:pt x="476275" y="152412"/>
                  </a:lnTo>
                  <a:lnTo>
                    <a:pt x="495325" y="152412"/>
                  </a:lnTo>
                  <a:lnTo>
                    <a:pt x="495325" y="171462"/>
                  </a:lnTo>
                  <a:lnTo>
                    <a:pt x="476275" y="171462"/>
                  </a:lnTo>
                  <a:lnTo>
                    <a:pt x="457225" y="171462"/>
                  </a:lnTo>
                  <a:lnTo>
                    <a:pt x="457225" y="190525"/>
                  </a:lnTo>
                  <a:lnTo>
                    <a:pt x="476275" y="190525"/>
                  </a:lnTo>
                  <a:lnTo>
                    <a:pt x="495325" y="190525"/>
                  </a:lnTo>
                  <a:lnTo>
                    <a:pt x="514375" y="190525"/>
                  </a:lnTo>
                  <a:lnTo>
                    <a:pt x="514375" y="171462"/>
                  </a:lnTo>
                  <a:lnTo>
                    <a:pt x="533425" y="171462"/>
                  </a:lnTo>
                  <a:lnTo>
                    <a:pt x="533425" y="209575"/>
                  </a:lnTo>
                  <a:lnTo>
                    <a:pt x="552488" y="209575"/>
                  </a:lnTo>
                  <a:lnTo>
                    <a:pt x="552488" y="190525"/>
                  </a:lnTo>
                  <a:lnTo>
                    <a:pt x="571538" y="190525"/>
                  </a:lnTo>
                  <a:lnTo>
                    <a:pt x="590588" y="190525"/>
                  </a:lnTo>
                  <a:lnTo>
                    <a:pt x="590588" y="171462"/>
                  </a:lnTo>
                  <a:lnTo>
                    <a:pt x="609638" y="171462"/>
                  </a:lnTo>
                  <a:lnTo>
                    <a:pt x="609638" y="152412"/>
                  </a:lnTo>
                  <a:lnTo>
                    <a:pt x="628688" y="152412"/>
                  </a:lnTo>
                  <a:lnTo>
                    <a:pt x="628688" y="171462"/>
                  </a:lnTo>
                  <a:lnTo>
                    <a:pt x="647738" y="171462"/>
                  </a:lnTo>
                  <a:lnTo>
                    <a:pt x="647738" y="190525"/>
                  </a:lnTo>
                  <a:lnTo>
                    <a:pt x="666788" y="190525"/>
                  </a:lnTo>
                  <a:lnTo>
                    <a:pt x="666788" y="171462"/>
                  </a:lnTo>
                  <a:lnTo>
                    <a:pt x="685838" y="171462"/>
                  </a:lnTo>
                  <a:lnTo>
                    <a:pt x="685838" y="133362"/>
                  </a:lnTo>
                  <a:lnTo>
                    <a:pt x="666788" y="133362"/>
                  </a:lnTo>
                  <a:lnTo>
                    <a:pt x="666788" y="114312"/>
                  </a:lnTo>
                  <a:lnTo>
                    <a:pt x="685838" y="114312"/>
                  </a:lnTo>
                  <a:lnTo>
                    <a:pt x="685838" y="57162"/>
                  </a:lnTo>
                  <a:close/>
                </a:path>
                <a:path w="781684" h="305435">
                  <a:moveTo>
                    <a:pt x="723938" y="247675"/>
                  </a:moveTo>
                  <a:lnTo>
                    <a:pt x="704888" y="247675"/>
                  </a:lnTo>
                  <a:lnTo>
                    <a:pt x="704888" y="266725"/>
                  </a:lnTo>
                  <a:lnTo>
                    <a:pt x="723938" y="266725"/>
                  </a:lnTo>
                  <a:lnTo>
                    <a:pt x="723938" y="247675"/>
                  </a:lnTo>
                  <a:close/>
                </a:path>
                <a:path w="781684" h="305435">
                  <a:moveTo>
                    <a:pt x="723938" y="190525"/>
                  </a:moveTo>
                  <a:lnTo>
                    <a:pt x="704888" y="190525"/>
                  </a:lnTo>
                  <a:lnTo>
                    <a:pt x="685838" y="190525"/>
                  </a:lnTo>
                  <a:lnTo>
                    <a:pt x="685838" y="209575"/>
                  </a:lnTo>
                  <a:lnTo>
                    <a:pt x="704888" y="209575"/>
                  </a:lnTo>
                  <a:lnTo>
                    <a:pt x="723938" y="209575"/>
                  </a:lnTo>
                  <a:lnTo>
                    <a:pt x="723938" y="190525"/>
                  </a:lnTo>
                  <a:close/>
                </a:path>
                <a:path w="781684" h="305435">
                  <a:moveTo>
                    <a:pt x="723938" y="133362"/>
                  </a:moveTo>
                  <a:lnTo>
                    <a:pt x="704888" y="133362"/>
                  </a:lnTo>
                  <a:lnTo>
                    <a:pt x="704888" y="152412"/>
                  </a:lnTo>
                  <a:lnTo>
                    <a:pt x="723938" y="152412"/>
                  </a:lnTo>
                  <a:lnTo>
                    <a:pt x="723938" y="133362"/>
                  </a:lnTo>
                  <a:close/>
                </a:path>
                <a:path w="781684" h="305435">
                  <a:moveTo>
                    <a:pt x="781100" y="38112"/>
                  </a:moveTo>
                  <a:lnTo>
                    <a:pt x="762050" y="38112"/>
                  </a:lnTo>
                  <a:lnTo>
                    <a:pt x="762050" y="19050"/>
                  </a:lnTo>
                  <a:lnTo>
                    <a:pt x="743000" y="19050"/>
                  </a:lnTo>
                  <a:lnTo>
                    <a:pt x="723938" y="19050"/>
                  </a:lnTo>
                  <a:lnTo>
                    <a:pt x="723938" y="0"/>
                  </a:lnTo>
                  <a:lnTo>
                    <a:pt x="704888" y="0"/>
                  </a:lnTo>
                  <a:lnTo>
                    <a:pt x="704888" y="57162"/>
                  </a:lnTo>
                  <a:lnTo>
                    <a:pt x="723938" y="57162"/>
                  </a:lnTo>
                  <a:lnTo>
                    <a:pt x="743000" y="57162"/>
                  </a:lnTo>
                  <a:lnTo>
                    <a:pt x="762050" y="57162"/>
                  </a:lnTo>
                  <a:lnTo>
                    <a:pt x="762050" y="76212"/>
                  </a:lnTo>
                  <a:lnTo>
                    <a:pt x="743000" y="76212"/>
                  </a:lnTo>
                  <a:lnTo>
                    <a:pt x="743000" y="95262"/>
                  </a:lnTo>
                  <a:lnTo>
                    <a:pt x="723938" y="95262"/>
                  </a:lnTo>
                  <a:lnTo>
                    <a:pt x="723938" y="133362"/>
                  </a:lnTo>
                  <a:lnTo>
                    <a:pt x="743000" y="133362"/>
                  </a:lnTo>
                  <a:lnTo>
                    <a:pt x="743000" y="152412"/>
                  </a:lnTo>
                  <a:lnTo>
                    <a:pt x="723938" y="152412"/>
                  </a:lnTo>
                  <a:lnTo>
                    <a:pt x="723938" y="190525"/>
                  </a:lnTo>
                  <a:lnTo>
                    <a:pt x="743000" y="190525"/>
                  </a:lnTo>
                  <a:lnTo>
                    <a:pt x="743000" y="209575"/>
                  </a:lnTo>
                  <a:lnTo>
                    <a:pt x="723938" y="209575"/>
                  </a:lnTo>
                  <a:lnTo>
                    <a:pt x="723938" y="228625"/>
                  </a:lnTo>
                  <a:lnTo>
                    <a:pt x="743000" y="228625"/>
                  </a:lnTo>
                  <a:lnTo>
                    <a:pt x="762050" y="228625"/>
                  </a:lnTo>
                  <a:lnTo>
                    <a:pt x="762050" y="247675"/>
                  </a:lnTo>
                  <a:lnTo>
                    <a:pt x="781100" y="247675"/>
                  </a:lnTo>
                  <a:lnTo>
                    <a:pt x="781100" y="209575"/>
                  </a:lnTo>
                  <a:lnTo>
                    <a:pt x="762050" y="209575"/>
                  </a:lnTo>
                  <a:lnTo>
                    <a:pt x="762050" y="190525"/>
                  </a:lnTo>
                  <a:lnTo>
                    <a:pt x="781100" y="190525"/>
                  </a:lnTo>
                  <a:lnTo>
                    <a:pt x="781100" y="171462"/>
                  </a:lnTo>
                  <a:lnTo>
                    <a:pt x="762050" y="171462"/>
                  </a:lnTo>
                  <a:lnTo>
                    <a:pt x="762050" y="152412"/>
                  </a:lnTo>
                  <a:lnTo>
                    <a:pt x="781100" y="152412"/>
                  </a:lnTo>
                  <a:lnTo>
                    <a:pt x="781100" y="3811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485278" y="3584543"/>
              <a:ext cx="781685" cy="248285"/>
            </a:xfrm>
            <a:custGeom>
              <a:avLst/>
              <a:gdLst/>
              <a:ahLst/>
              <a:cxnLst/>
              <a:rect l="l" t="t" r="r" b="b"/>
              <a:pathLst>
                <a:path w="781684" h="248285">
                  <a:moveTo>
                    <a:pt x="19050" y="171462"/>
                  </a:moveTo>
                  <a:lnTo>
                    <a:pt x="0" y="171462"/>
                  </a:lnTo>
                  <a:lnTo>
                    <a:pt x="0" y="190512"/>
                  </a:lnTo>
                  <a:lnTo>
                    <a:pt x="19050" y="190512"/>
                  </a:lnTo>
                  <a:lnTo>
                    <a:pt x="19050" y="171462"/>
                  </a:lnTo>
                  <a:close/>
                </a:path>
                <a:path w="781684" h="248285">
                  <a:moveTo>
                    <a:pt x="19050" y="133350"/>
                  </a:moveTo>
                  <a:lnTo>
                    <a:pt x="0" y="133350"/>
                  </a:lnTo>
                  <a:lnTo>
                    <a:pt x="0" y="152400"/>
                  </a:lnTo>
                  <a:lnTo>
                    <a:pt x="19050" y="152400"/>
                  </a:lnTo>
                  <a:lnTo>
                    <a:pt x="19050" y="133350"/>
                  </a:lnTo>
                  <a:close/>
                </a:path>
                <a:path w="781684" h="248285">
                  <a:moveTo>
                    <a:pt x="57150" y="133350"/>
                  </a:moveTo>
                  <a:lnTo>
                    <a:pt x="38100" y="133350"/>
                  </a:lnTo>
                  <a:lnTo>
                    <a:pt x="38100" y="152400"/>
                  </a:lnTo>
                  <a:lnTo>
                    <a:pt x="57150" y="152400"/>
                  </a:lnTo>
                  <a:lnTo>
                    <a:pt x="57150" y="133350"/>
                  </a:lnTo>
                  <a:close/>
                </a:path>
                <a:path w="781684" h="248285">
                  <a:moveTo>
                    <a:pt x="57150" y="76200"/>
                  </a:moveTo>
                  <a:lnTo>
                    <a:pt x="38100" y="76200"/>
                  </a:lnTo>
                  <a:lnTo>
                    <a:pt x="19050" y="76200"/>
                  </a:lnTo>
                  <a:lnTo>
                    <a:pt x="0" y="76200"/>
                  </a:lnTo>
                  <a:lnTo>
                    <a:pt x="0" y="95250"/>
                  </a:lnTo>
                  <a:lnTo>
                    <a:pt x="19050" y="95250"/>
                  </a:lnTo>
                  <a:lnTo>
                    <a:pt x="19050" y="133350"/>
                  </a:lnTo>
                  <a:lnTo>
                    <a:pt x="38100" y="133350"/>
                  </a:lnTo>
                  <a:lnTo>
                    <a:pt x="38100" y="95250"/>
                  </a:lnTo>
                  <a:lnTo>
                    <a:pt x="57150" y="95250"/>
                  </a:lnTo>
                  <a:lnTo>
                    <a:pt x="57150" y="76200"/>
                  </a:lnTo>
                  <a:close/>
                </a:path>
                <a:path w="781684" h="248285">
                  <a:moveTo>
                    <a:pt x="95250" y="95250"/>
                  </a:moveTo>
                  <a:lnTo>
                    <a:pt x="76200" y="95250"/>
                  </a:lnTo>
                  <a:lnTo>
                    <a:pt x="57150" y="95250"/>
                  </a:lnTo>
                  <a:lnTo>
                    <a:pt x="57150" y="133350"/>
                  </a:lnTo>
                  <a:lnTo>
                    <a:pt x="76200" y="133350"/>
                  </a:lnTo>
                  <a:lnTo>
                    <a:pt x="76200" y="114300"/>
                  </a:lnTo>
                  <a:lnTo>
                    <a:pt x="95250" y="114300"/>
                  </a:lnTo>
                  <a:lnTo>
                    <a:pt x="95250" y="95250"/>
                  </a:lnTo>
                  <a:close/>
                </a:path>
                <a:path w="781684" h="248285">
                  <a:moveTo>
                    <a:pt x="114300" y="114300"/>
                  </a:moveTo>
                  <a:lnTo>
                    <a:pt x="95250" y="114300"/>
                  </a:lnTo>
                  <a:lnTo>
                    <a:pt x="95250" y="133350"/>
                  </a:lnTo>
                  <a:lnTo>
                    <a:pt x="114300" y="133350"/>
                  </a:lnTo>
                  <a:lnTo>
                    <a:pt x="114300" y="114300"/>
                  </a:lnTo>
                  <a:close/>
                </a:path>
                <a:path w="781684" h="248285">
                  <a:moveTo>
                    <a:pt x="114300" y="76200"/>
                  </a:moveTo>
                  <a:lnTo>
                    <a:pt x="95250" y="76200"/>
                  </a:lnTo>
                  <a:lnTo>
                    <a:pt x="95250" y="95250"/>
                  </a:lnTo>
                  <a:lnTo>
                    <a:pt x="114300" y="95250"/>
                  </a:lnTo>
                  <a:lnTo>
                    <a:pt x="114300" y="76200"/>
                  </a:lnTo>
                  <a:close/>
                </a:path>
                <a:path w="781684" h="248285">
                  <a:moveTo>
                    <a:pt x="133350" y="57150"/>
                  </a:moveTo>
                  <a:lnTo>
                    <a:pt x="114300" y="57150"/>
                  </a:lnTo>
                  <a:lnTo>
                    <a:pt x="114300" y="76200"/>
                  </a:lnTo>
                  <a:lnTo>
                    <a:pt x="133350" y="76200"/>
                  </a:lnTo>
                  <a:lnTo>
                    <a:pt x="133350" y="57150"/>
                  </a:lnTo>
                  <a:close/>
                </a:path>
                <a:path w="781684" h="248285">
                  <a:moveTo>
                    <a:pt x="190500" y="209562"/>
                  </a:moveTo>
                  <a:lnTo>
                    <a:pt x="171450" y="209562"/>
                  </a:lnTo>
                  <a:lnTo>
                    <a:pt x="171450" y="228612"/>
                  </a:lnTo>
                  <a:lnTo>
                    <a:pt x="190500" y="228612"/>
                  </a:lnTo>
                  <a:lnTo>
                    <a:pt x="190500" y="209562"/>
                  </a:lnTo>
                  <a:close/>
                </a:path>
                <a:path w="781684" h="248285">
                  <a:moveTo>
                    <a:pt x="190500" y="38100"/>
                  </a:moveTo>
                  <a:lnTo>
                    <a:pt x="171450" y="38100"/>
                  </a:lnTo>
                  <a:lnTo>
                    <a:pt x="171450" y="19050"/>
                  </a:lnTo>
                  <a:lnTo>
                    <a:pt x="152400" y="19050"/>
                  </a:lnTo>
                  <a:lnTo>
                    <a:pt x="152400" y="76200"/>
                  </a:lnTo>
                  <a:lnTo>
                    <a:pt x="133350" y="76200"/>
                  </a:lnTo>
                  <a:lnTo>
                    <a:pt x="133350" y="95250"/>
                  </a:lnTo>
                  <a:lnTo>
                    <a:pt x="114300" y="95250"/>
                  </a:lnTo>
                  <a:lnTo>
                    <a:pt x="114300" y="114300"/>
                  </a:lnTo>
                  <a:lnTo>
                    <a:pt x="133350" y="114300"/>
                  </a:lnTo>
                  <a:lnTo>
                    <a:pt x="152400" y="114300"/>
                  </a:lnTo>
                  <a:lnTo>
                    <a:pt x="152400" y="95250"/>
                  </a:lnTo>
                  <a:lnTo>
                    <a:pt x="171450" y="95250"/>
                  </a:lnTo>
                  <a:lnTo>
                    <a:pt x="190500" y="95250"/>
                  </a:lnTo>
                  <a:lnTo>
                    <a:pt x="190500" y="76200"/>
                  </a:lnTo>
                  <a:lnTo>
                    <a:pt x="171450" y="76200"/>
                  </a:lnTo>
                  <a:lnTo>
                    <a:pt x="171450" y="57150"/>
                  </a:lnTo>
                  <a:lnTo>
                    <a:pt x="190500" y="57150"/>
                  </a:lnTo>
                  <a:lnTo>
                    <a:pt x="190500" y="38100"/>
                  </a:lnTo>
                  <a:close/>
                </a:path>
                <a:path w="781684" h="248285">
                  <a:moveTo>
                    <a:pt x="209562" y="152400"/>
                  </a:moveTo>
                  <a:lnTo>
                    <a:pt x="190500" y="152400"/>
                  </a:lnTo>
                  <a:lnTo>
                    <a:pt x="190500" y="171462"/>
                  </a:lnTo>
                  <a:lnTo>
                    <a:pt x="171450" y="171462"/>
                  </a:lnTo>
                  <a:lnTo>
                    <a:pt x="171450" y="133350"/>
                  </a:lnTo>
                  <a:lnTo>
                    <a:pt x="190500" y="133350"/>
                  </a:lnTo>
                  <a:lnTo>
                    <a:pt x="190500" y="114300"/>
                  </a:lnTo>
                  <a:lnTo>
                    <a:pt x="171450" y="114300"/>
                  </a:lnTo>
                  <a:lnTo>
                    <a:pt x="152400" y="114300"/>
                  </a:lnTo>
                  <a:lnTo>
                    <a:pt x="152400" y="133350"/>
                  </a:lnTo>
                  <a:lnTo>
                    <a:pt x="133350" y="133350"/>
                  </a:lnTo>
                  <a:lnTo>
                    <a:pt x="114300" y="133350"/>
                  </a:lnTo>
                  <a:lnTo>
                    <a:pt x="114300" y="152400"/>
                  </a:lnTo>
                  <a:lnTo>
                    <a:pt x="133350" y="152400"/>
                  </a:lnTo>
                  <a:lnTo>
                    <a:pt x="133350" y="171462"/>
                  </a:lnTo>
                  <a:lnTo>
                    <a:pt x="114300" y="171462"/>
                  </a:lnTo>
                  <a:lnTo>
                    <a:pt x="114300" y="152400"/>
                  </a:lnTo>
                  <a:lnTo>
                    <a:pt x="95250" y="152400"/>
                  </a:lnTo>
                  <a:lnTo>
                    <a:pt x="76200" y="152400"/>
                  </a:lnTo>
                  <a:lnTo>
                    <a:pt x="76200" y="171462"/>
                  </a:lnTo>
                  <a:lnTo>
                    <a:pt x="57150" y="171462"/>
                  </a:lnTo>
                  <a:lnTo>
                    <a:pt x="57150" y="190512"/>
                  </a:lnTo>
                  <a:lnTo>
                    <a:pt x="76200" y="190512"/>
                  </a:lnTo>
                  <a:lnTo>
                    <a:pt x="95250" y="190512"/>
                  </a:lnTo>
                  <a:lnTo>
                    <a:pt x="114300" y="190512"/>
                  </a:lnTo>
                  <a:lnTo>
                    <a:pt x="133350" y="190512"/>
                  </a:lnTo>
                  <a:lnTo>
                    <a:pt x="152400" y="190512"/>
                  </a:lnTo>
                  <a:lnTo>
                    <a:pt x="152400" y="209562"/>
                  </a:lnTo>
                  <a:lnTo>
                    <a:pt x="171450" y="209562"/>
                  </a:lnTo>
                  <a:lnTo>
                    <a:pt x="171450" y="190512"/>
                  </a:lnTo>
                  <a:lnTo>
                    <a:pt x="190500" y="190512"/>
                  </a:lnTo>
                  <a:lnTo>
                    <a:pt x="190500" y="209562"/>
                  </a:lnTo>
                  <a:lnTo>
                    <a:pt x="209562" y="209562"/>
                  </a:lnTo>
                  <a:lnTo>
                    <a:pt x="209562" y="152400"/>
                  </a:lnTo>
                  <a:close/>
                </a:path>
                <a:path w="781684" h="248285">
                  <a:moveTo>
                    <a:pt x="228612" y="209562"/>
                  </a:moveTo>
                  <a:lnTo>
                    <a:pt x="209562" y="209562"/>
                  </a:lnTo>
                  <a:lnTo>
                    <a:pt x="209562" y="228612"/>
                  </a:lnTo>
                  <a:lnTo>
                    <a:pt x="228612" y="228612"/>
                  </a:lnTo>
                  <a:lnTo>
                    <a:pt x="228612" y="209562"/>
                  </a:lnTo>
                  <a:close/>
                </a:path>
                <a:path w="781684" h="248285">
                  <a:moveTo>
                    <a:pt x="228612" y="114300"/>
                  </a:moveTo>
                  <a:lnTo>
                    <a:pt x="209562" y="114300"/>
                  </a:lnTo>
                  <a:lnTo>
                    <a:pt x="209562" y="152400"/>
                  </a:lnTo>
                  <a:lnTo>
                    <a:pt x="228612" y="152400"/>
                  </a:lnTo>
                  <a:lnTo>
                    <a:pt x="228612" y="114300"/>
                  </a:lnTo>
                  <a:close/>
                </a:path>
                <a:path w="781684" h="248285">
                  <a:moveTo>
                    <a:pt x="304812" y="95250"/>
                  </a:moveTo>
                  <a:lnTo>
                    <a:pt x="285762" y="95250"/>
                  </a:lnTo>
                  <a:lnTo>
                    <a:pt x="285762" y="76200"/>
                  </a:lnTo>
                  <a:lnTo>
                    <a:pt x="266712" y="76200"/>
                  </a:lnTo>
                  <a:lnTo>
                    <a:pt x="266712" y="95250"/>
                  </a:lnTo>
                  <a:lnTo>
                    <a:pt x="247662" y="95250"/>
                  </a:lnTo>
                  <a:lnTo>
                    <a:pt x="247662" y="152400"/>
                  </a:lnTo>
                  <a:lnTo>
                    <a:pt x="228612" y="152400"/>
                  </a:lnTo>
                  <a:lnTo>
                    <a:pt x="228612" y="171462"/>
                  </a:lnTo>
                  <a:lnTo>
                    <a:pt x="247662" y="171462"/>
                  </a:lnTo>
                  <a:lnTo>
                    <a:pt x="247662" y="190512"/>
                  </a:lnTo>
                  <a:lnTo>
                    <a:pt x="266712" y="190512"/>
                  </a:lnTo>
                  <a:lnTo>
                    <a:pt x="266712" y="209562"/>
                  </a:lnTo>
                  <a:lnTo>
                    <a:pt x="247662" y="209562"/>
                  </a:lnTo>
                  <a:lnTo>
                    <a:pt x="247662" y="228612"/>
                  </a:lnTo>
                  <a:lnTo>
                    <a:pt x="266712" y="228612"/>
                  </a:lnTo>
                  <a:lnTo>
                    <a:pt x="285762" y="228612"/>
                  </a:lnTo>
                  <a:lnTo>
                    <a:pt x="285762" y="209562"/>
                  </a:lnTo>
                  <a:lnTo>
                    <a:pt x="304812" y="209562"/>
                  </a:lnTo>
                  <a:lnTo>
                    <a:pt x="304812" y="171462"/>
                  </a:lnTo>
                  <a:lnTo>
                    <a:pt x="285762" y="171462"/>
                  </a:lnTo>
                  <a:lnTo>
                    <a:pt x="285762" y="133350"/>
                  </a:lnTo>
                  <a:lnTo>
                    <a:pt x="266712" y="133350"/>
                  </a:lnTo>
                  <a:lnTo>
                    <a:pt x="266712" y="114300"/>
                  </a:lnTo>
                  <a:lnTo>
                    <a:pt x="285762" y="114300"/>
                  </a:lnTo>
                  <a:lnTo>
                    <a:pt x="304812" y="114300"/>
                  </a:lnTo>
                  <a:lnTo>
                    <a:pt x="304812" y="95250"/>
                  </a:lnTo>
                  <a:close/>
                </a:path>
                <a:path w="781684" h="248285">
                  <a:moveTo>
                    <a:pt x="361962" y="209562"/>
                  </a:moveTo>
                  <a:lnTo>
                    <a:pt x="342912" y="209562"/>
                  </a:lnTo>
                  <a:lnTo>
                    <a:pt x="342912" y="171462"/>
                  </a:lnTo>
                  <a:lnTo>
                    <a:pt x="323862" y="171462"/>
                  </a:lnTo>
                  <a:lnTo>
                    <a:pt x="323862" y="247662"/>
                  </a:lnTo>
                  <a:lnTo>
                    <a:pt x="342912" y="247662"/>
                  </a:lnTo>
                  <a:lnTo>
                    <a:pt x="342912" y="228612"/>
                  </a:lnTo>
                  <a:lnTo>
                    <a:pt x="361962" y="228612"/>
                  </a:lnTo>
                  <a:lnTo>
                    <a:pt x="361962" y="209562"/>
                  </a:lnTo>
                  <a:close/>
                </a:path>
                <a:path w="781684" h="248285">
                  <a:moveTo>
                    <a:pt x="400075" y="76200"/>
                  </a:moveTo>
                  <a:lnTo>
                    <a:pt x="381012" y="76200"/>
                  </a:lnTo>
                  <a:lnTo>
                    <a:pt x="361962" y="76200"/>
                  </a:lnTo>
                  <a:lnTo>
                    <a:pt x="342912" y="76200"/>
                  </a:lnTo>
                  <a:lnTo>
                    <a:pt x="342912" y="95250"/>
                  </a:lnTo>
                  <a:lnTo>
                    <a:pt x="323862" y="95250"/>
                  </a:lnTo>
                  <a:lnTo>
                    <a:pt x="323862" y="114300"/>
                  </a:lnTo>
                  <a:lnTo>
                    <a:pt x="304812" y="114300"/>
                  </a:lnTo>
                  <a:lnTo>
                    <a:pt x="304812" y="171462"/>
                  </a:lnTo>
                  <a:lnTo>
                    <a:pt x="323862" y="171462"/>
                  </a:lnTo>
                  <a:lnTo>
                    <a:pt x="323862" y="133350"/>
                  </a:lnTo>
                  <a:lnTo>
                    <a:pt x="342912" y="133350"/>
                  </a:lnTo>
                  <a:lnTo>
                    <a:pt x="342912" y="152400"/>
                  </a:lnTo>
                  <a:lnTo>
                    <a:pt x="361962" y="152400"/>
                  </a:lnTo>
                  <a:lnTo>
                    <a:pt x="361962" y="95250"/>
                  </a:lnTo>
                  <a:lnTo>
                    <a:pt x="381012" y="95250"/>
                  </a:lnTo>
                  <a:lnTo>
                    <a:pt x="400075" y="95250"/>
                  </a:lnTo>
                  <a:lnTo>
                    <a:pt x="400075" y="76200"/>
                  </a:lnTo>
                  <a:close/>
                </a:path>
                <a:path w="781684" h="248285">
                  <a:moveTo>
                    <a:pt x="419125" y="152400"/>
                  </a:moveTo>
                  <a:lnTo>
                    <a:pt x="400075" y="152400"/>
                  </a:lnTo>
                  <a:lnTo>
                    <a:pt x="381012" y="152400"/>
                  </a:lnTo>
                  <a:lnTo>
                    <a:pt x="361962" y="152400"/>
                  </a:lnTo>
                  <a:lnTo>
                    <a:pt x="361962" y="209562"/>
                  </a:lnTo>
                  <a:lnTo>
                    <a:pt x="381012" y="209562"/>
                  </a:lnTo>
                  <a:lnTo>
                    <a:pt x="381012" y="190512"/>
                  </a:lnTo>
                  <a:lnTo>
                    <a:pt x="400075" y="190512"/>
                  </a:lnTo>
                  <a:lnTo>
                    <a:pt x="400075" y="209562"/>
                  </a:lnTo>
                  <a:lnTo>
                    <a:pt x="419125" y="209562"/>
                  </a:lnTo>
                  <a:lnTo>
                    <a:pt x="419125" y="152400"/>
                  </a:lnTo>
                  <a:close/>
                </a:path>
                <a:path w="781684" h="248285">
                  <a:moveTo>
                    <a:pt x="419125" y="57150"/>
                  </a:moveTo>
                  <a:lnTo>
                    <a:pt x="400075" y="57150"/>
                  </a:lnTo>
                  <a:lnTo>
                    <a:pt x="400075" y="76200"/>
                  </a:lnTo>
                  <a:lnTo>
                    <a:pt x="419125" y="76200"/>
                  </a:lnTo>
                  <a:lnTo>
                    <a:pt x="419125" y="57150"/>
                  </a:lnTo>
                  <a:close/>
                </a:path>
                <a:path w="781684" h="248285">
                  <a:moveTo>
                    <a:pt x="514375" y="190512"/>
                  </a:moveTo>
                  <a:lnTo>
                    <a:pt x="495325" y="190512"/>
                  </a:lnTo>
                  <a:lnTo>
                    <a:pt x="495325" y="171462"/>
                  </a:lnTo>
                  <a:lnTo>
                    <a:pt x="476275" y="171462"/>
                  </a:lnTo>
                  <a:lnTo>
                    <a:pt x="476275" y="190512"/>
                  </a:lnTo>
                  <a:lnTo>
                    <a:pt x="457225" y="190512"/>
                  </a:lnTo>
                  <a:lnTo>
                    <a:pt x="457225" y="209562"/>
                  </a:lnTo>
                  <a:lnTo>
                    <a:pt x="438175" y="209562"/>
                  </a:lnTo>
                  <a:lnTo>
                    <a:pt x="419125" y="209562"/>
                  </a:lnTo>
                  <a:lnTo>
                    <a:pt x="419125" y="228612"/>
                  </a:lnTo>
                  <a:lnTo>
                    <a:pt x="438175" y="228612"/>
                  </a:lnTo>
                  <a:lnTo>
                    <a:pt x="457225" y="228612"/>
                  </a:lnTo>
                  <a:lnTo>
                    <a:pt x="476275" y="228612"/>
                  </a:lnTo>
                  <a:lnTo>
                    <a:pt x="476275" y="209562"/>
                  </a:lnTo>
                  <a:lnTo>
                    <a:pt x="495325" y="209562"/>
                  </a:lnTo>
                  <a:lnTo>
                    <a:pt x="514375" y="209562"/>
                  </a:lnTo>
                  <a:lnTo>
                    <a:pt x="514375" y="190512"/>
                  </a:lnTo>
                  <a:close/>
                </a:path>
                <a:path w="781684" h="248285">
                  <a:moveTo>
                    <a:pt x="514375" y="133350"/>
                  </a:moveTo>
                  <a:lnTo>
                    <a:pt x="495325" y="133350"/>
                  </a:lnTo>
                  <a:lnTo>
                    <a:pt x="495325" y="114300"/>
                  </a:lnTo>
                  <a:lnTo>
                    <a:pt x="476275" y="114300"/>
                  </a:lnTo>
                  <a:lnTo>
                    <a:pt x="476275" y="76200"/>
                  </a:lnTo>
                  <a:lnTo>
                    <a:pt x="457225" y="76200"/>
                  </a:lnTo>
                  <a:lnTo>
                    <a:pt x="438175" y="76200"/>
                  </a:lnTo>
                  <a:lnTo>
                    <a:pt x="438175" y="95250"/>
                  </a:lnTo>
                  <a:lnTo>
                    <a:pt x="419125" y="95250"/>
                  </a:lnTo>
                  <a:lnTo>
                    <a:pt x="400075" y="95250"/>
                  </a:lnTo>
                  <a:lnTo>
                    <a:pt x="400075" y="114300"/>
                  </a:lnTo>
                  <a:lnTo>
                    <a:pt x="419125" y="114300"/>
                  </a:lnTo>
                  <a:lnTo>
                    <a:pt x="438175" y="114300"/>
                  </a:lnTo>
                  <a:lnTo>
                    <a:pt x="457225" y="114300"/>
                  </a:lnTo>
                  <a:lnTo>
                    <a:pt x="457225" y="152400"/>
                  </a:lnTo>
                  <a:lnTo>
                    <a:pt x="438175" y="152400"/>
                  </a:lnTo>
                  <a:lnTo>
                    <a:pt x="438175" y="190512"/>
                  </a:lnTo>
                  <a:lnTo>
                    <a:pt x="457225" y="190512"/>
                  </a:lnTo>
                  <a:lnTo>
                    <a:pt x="457225" y="171462"/>
                  </a:lnTo>
                  <a:lnTo>
                    <a:pt x="476275" y="171462"/>
                  </a:lnTo>
                  <a:lnTo>
                    <a:pt x="476275" y="152400"/>
                  </a:lnTo>
                  <a:lnTo>
                    <a:pt x="495325" y="152400"/>
                  </a:lnTo>
                  <a:lnTo>
                    <a:pt x="514375" y="152400"/>
                  </a:lnTo>
                  <a:lnTo>
                    <a:pt x="514375" y="133350"/>
                  </a:lnTo>
                  <a:close/>
                </a:path>
                <a:path w="781684" h="248285">
                  <a:moveTo>
                    <a:pt x="514375" y="57150"/>
                  </a:moveTo>
                  <a:lnTo>
                    <a:pt x="495325" y="57150"/>
                  </a:lnTo>
                  <a:lnTo>
                    <a:pt x="495325" y="76200"/>
                  </a:lnTo>
                  <a:lnTo>
                    <a:pt x="514375" y="76200"/>
                  </a:lnTo>
                  <a:lnTo>
                    <a:pt x="514375" y="57150"/>
                  </a:lnTo>
                  <a:close/>
                </a:path>
                <a:path w="781684" h="248285">
                  <a:moveTo>
                    <a:pt x="590588" y="95250"/>
                  </a:moveTo>
                  <a:lnTo>
                    <a:pt x="571538" y="95250"/>
                  </a:lnTo>
                  <a:lnTo>
                    <a:pt x="571538" y="19050"/>
                  </a:lnTo>
                  <a:lnTo>
                    <a:pt x="552488" y="19050"/>
                  </a:lnTo>
                  <a:lnTo>
                    <a:pt x="533425" y="19050"/>
                  </a:lnTo>
                  <a:lnTo>
                    <a:pt x="533425" y="38100"/>
                  </a:lnTo>
                  <a:lnTo>
                    <a:pt x="552488" y="38100"/>
                  </a:lnTo>
                  <a:lnTo>
                    <a:pt x="552488" y="57150"/>
                  </a:lnTo>
                  <a:lnTo>
                    <a:pt x="533425" y="57150"/>
                  </a:lnTo>
                  <a:lnTo>
                    <a:pt x="533425" y="76200"/>
                  </a:lnTo>
                  <a:lnTo>
                    <a:pt x="552488" y="76200"/>
                  </a:lnTo>
                  <a:lnTo>
                    <a:pt x="552488" y="95250"/>
                  </a:lnTo>
                  <a:lnTo>
                    <a:pt x="533425" y="95250"/>
                  </a:lnTo>
                  <a:lnTo>
                    <a:pt x="533425" y="76200"/>
                  </a:lnTo>
                  <a:lnTo>
                    <a:pt x="514375" y="76200"/>
                  </a:lnTo>
                  <a:lnTo>
                    <a:pt x="514375" y="133350"/>
                  </a:lnTo>
                  <a:lnTo>
                    <a:pt x="533425" y="133350"/>
                  </a:lnTo>
                  <a:lnTo>
                    <a:pt x="533425" y="114300"/>
                  </a:lnTo>
                  <a:lnTo>
                    <a:pt x="552488" y="114300"/>
                  </a:lnTo>
                  <a:lnTo>
                    <a:pt x="571538" y="114300"/>
                  </a:lnTo>
                  <a:lnTo>
                    <a:pt x="590588" y="114300"/>
                  </a:lnTo>
                  <a:lnTo>
                    <a:pt x="590588" y="95250"/>
                  </a:lnTo>
                  <a:close/>
                </a:path>
                <a:path w="781684" h="248285">
                  <a:moveTo>
                    <a:pt x="609638" y="209562"/>
                  </a:moveTo>
                  <a:lnTo>
                    <a:pt x="590588" y="209562"/>
                  </a:lnTo>
                  <a:lnTo>
                    <a:pt x="590588" y="228612"/>
                  </a:lnTo>
                  <a:lnTo>
                    <a:pt x="609638" y="228612"/>
                  </a:lnTo>
                  <a:lnTo>
                    <a:pt x="609638" y="209562"/>
                  </a:lnTo>
                  <a:close/>
                </a:path>
                <a:path w="781684" h="248285">
                  <a:moveTo>
                    <a:pt x="647738" y="114300"/>
                  </a:moveTo>
                  <a:lnTo>
                    <a:pt x="628688" y="114300"/>
                  </a:lnTo>
                  <a:lnTo>
                    <a:pt x="628688" y="133350"/>
                  </a:lnTo>
                  <a:lnTo>
                    <a:pt x="647738" y="133350"/>
                  </a:lnTo>
                  <a:lnTo>
                    <a:pt x="647738" y="114300"/>
                  </a:lnTo>
                  <a:close/>
                </a:path>
                <a:path w="781684" h="248285">
                  <a:moveTo>
                    <a:pt x="685838" y="0"/>
                  </a:moveTo>
                  <a:lnTo>
                    <a:pt x="666788" y="0"/>
                  </a:lnTo>
                  <a:lnTo>
                    <a:pt x="647738" y="0"/>
                  </a:lnTo>
                  <a:lnTo>
                    <a:pt x="628688" y="0"/>
                  </a:lnTo>
                  <a:lnTo>
                    <a:pt x="628688" y="19050"/>
                  </a:lnTo>
                  <a:lnTo>
                    <a:pt x="609638" y="19050"/>
                  </a:lnTo>
                  <a:lnTo>
                    <a:pt x="609638" y="38100"/>
                  </a:lnTo>
                  <a:lnTo>
                    <a:pt x="628688" y="38100"/>
                  </a:lnTo>
                  <a:lnTo>
                    <a:pt x="628688" y="57150"/>
                  </a:lnTo>
                  <a:lnTo>
                    <a:pt x="609638" y="57150"/>
                  </a:lnTo>
                  <a:lnTo>
                    <a:pt x="609638" y="114300"/>
                  </a:lnTo>
                  <a:lnTo>
                    <a:pt x="628688" y="114300"/>
                  </a:lnTo>
                  <a:lnTo>
                    <a:pt x="628688" y="95250"/>
                  </a:lnTo>
                  <a:lnTo>
                    <a:pt x="647738" y="95250"/>
                  </a:lnTo>
                  <a:lnTo>
                    <a:pt x="647738" y="38100"/>
                  </a:lnTo>
                  <a:lnTo>
                    <a:pt x="666788" y="38100"/>
                  </a:lnTo>
                  <a:lnTo>
                    <a:pt x="685838" y="38100"/>
                  </a:lnTo>
                  <a:lnTo>
                    <a:pt x="685838" y="0"/>
                  </a:lnTo>
                  <a:close/>
                </a:path>
                <a:path w="781684" h="248285">
                  <a:moveTo>
                    <a:pt x="762050" y="171462"/>
                  </a:moveTo>
                  <a:lnTo>
                    <a:pt x="743000" y="171462"/>
                  </a:lnTo>
                  <a:lnTo>
                    <a:pt x="743000" y="209562"/>
                  </a:lnTo>
                  <a:lnTo>
                    <a:pt x="723938" y="209562"/>
                  </a:lnTo>
                  <a:lnTo>
                    <a:pt x="723938" y="247662"/>
                  </a:lnTo>
                  <a:lnTo>
                    <a:pt x="743000" y="247662"/>
                  </a:lnTo>
                  <a:lnTo>
                    <a:pt x="743000" y="228612"/>
                  </a:lnTo>
                  <a:lnTo>
                    <a:pt x="762050" y="228612"/>
                  </a:lnTo>
                  <a:lnTo>
                    <a:pt x="762050" y="171462"/>
                  </a:lnTo>
                  <a:close/>
                </a:path>
                <a:path w="781684" h="248285">
                  <a:moveTo>
                    <a:pt x="781100" y="114300"/>
                  </a:moveTo>
                  <a:lnTo>
                    <a:pt x="762050" y="114300"/>
                  </a:lnTo>
                  <a:lnTo>
                    <a:pt x="743000" y="114300"/>
                  </a:lnTo>
                  <a:lnTo>
                    <a:pt x="723938" y="114300"/>
                  </a:lnTo>
                  <a:lnTo>
                    <a:pt x="723938" y="133350"/>
                  </a:lnTo>
                  <a:lnTo>
                    <a:pt x="743000" y="133350"/>
                  </a:lnTo>
                  <a:lnTo>
                    <a:pt x="762050" y="133350"/>
                  </a:lnTo>
                  <a:lnTo>
                    <a:pt x="762050" y="171462"/>
                  </a:lnTo>
                  <a:lnTo>
                    <a:pt x="781100" y="171462"/>
                  </a:lnTo>
                  <a:lnTo>
                    <a:pt x="781100" y="114300"/>
                  </a:lnTo>
                  <a:close/>
                </a:path>
                <a:path w="781684" h="248285">
                  <a:moveTo>
                    <a:pt x="781100" y="57150"/>
                  </a:moveTo>
                  <a:lnTo>
                    <a:pt x="762050" y="57150"/>
                  </a:lnTo>
                  <a:lnTo>
                    <a:pt x="762050" y="95250"/>
                  </a:lnTo>
                  <a:lnTo>
                    <a:pt x="781100" y="95250"/>
                  </a:lnTo>
                  <a:lnTo>
                    <a:pt x="781100" y="5715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485278" y="3146749"/>
              <a:ext cx="781685" cy="781050"/>
            </a:xfrm>
            <a:custGeom>
              <a:avLst/>
              <a:gdLst/>
              <a:ahLst/>
              <a:cxnLst/>
              <a:rect l="l" t="t" r="r" b="b"/>
              <a:pathLst>
                <a:path w="781684" h="781050">
                  <a:moveTo>
                    <a:pt x="133350" y="0"/>
                  </a:moveTo>
                  <a:lnTo>
                    <a:pt x="0" y="0"/>
                  </a:lnTo>
                  <a:lnTo>
                    <a:pt x="0" y="19050"/>
                  </a:lnTo>
                  <a:lnTo>
                    <a:pt x="0" y="114300"/>
                  </a:lnTo>
                  <a:lnTo>
                    <a:pt x="0" y="133350"/>
                  </a:lnTo>
                  <a:lnTo>
                    <a:pt x="133350" y="133350"/>
                  </a:lnTo>
                  <a:lnTo>
                    <a:pt x="133350" y="114300"/>
                  </a:lnTo>
                  <a:lnTo>
                    <a:pt x="19050" y="114300"/>
                  </a:lnTo>
                  <a:lnTo>
                    <a:pt x="19050" y="19050"/>
                  </a:lnTo>
                  <a:lnTo>
                    <a:pt x="114300" y="19050"/>
                  </a:lnTo>
                  <a:lnTo>
                    <a:pt x="114300" y="113919"/>
                  </a:lnTo>
                  <a:lnTo>
                    <a:pt x="133350" y="113919"/>
                  </a:lnTo>
                  <a:lnTo>
                    <a:pt x="133350" y="19050"/>
                  </a:lnTo>
                  <a:lnTo>
                    <a:pt x="133350" y="18656"/>
                  </a:lnTo>
                  <a:lnTo>
                    <a:pt x="133350" y="0"/>
                  </a:lnTo>
                  <a:close/>
                </a:path>
                <a:path w="781684" h="781050">
                  <a:moveTo>
                    <a:pt x="209562" y="666407"/>
                  </a:moveTo>
                  <a:lnTo>
                    <a:pt x="190500" y="666407"/>
                  </a:lnTo>
                  <a:lnTo>
                    <a:pt x="190500" y="685457"/>
                  </a:lnTo>
                  <a:lnTo>
                    <a:pt x="209562" y="685457"/>
                  </a:lnTo>
                  <a:lnTo>
                    <a:pt x="209562" y="666407"/>
                  </a:lnTo>
                  <a:close/>
                </a:path>
                <a:path w="781684" h="781050">
                  <a:moveTo>
                    <a:pt x="228612" y="685457"/>
                  </a:moveTo>
                  <a:lnTo>
                    <a:pt x="209562" y="685457"/>
                  </a:lnTo>
                  <a:lnTo>
                    <a:pt x="209562" y="704507"/>
                  </a:lnTo>
                  <a:lnTo>
                    <a:pt x="190500" y="704507"/>
                  </a:lnTo>
                  <a:lnTo>
                    <a:pt x="190500" y="685457"/>
                  </a:lnTo>
                  <a:lnTo>
                    <a:pt x="171450" y="685457"/>
                  </a:lnTo>
                  <a:lnTo>
                    <a:pt x="171450" y="704507"/>
                  </a:lnTo>
                  <a:lnTo>
                    <a:pt x="152400" y="704507"/>
                  </a:lnTo>
                  <a:lnTo>
                    <a:pt x="152400" y="723557"/>
                  </a:lnTo>
                  <a:lnTo>
                    <a:pt x="171450" y="723557"/>
                  </a:lnTo>
                  <a:lnTo>
                    <a:pt x="171450" y="742607"/>
                  </a:lnTo>
                  <a:lnTo>
                    <a:pt x="190500" y="742607"/>
                  </a:lnTo>
                  <a:lnTo>
                    <a:pt x="190500" y="780707"/>
                  </a:lnTo>
                  <a:lnTo>
                    <a:pt x="209562" y="780707"/>
                  </a:lnTo>
                  <a:lnTo>
                    <a:pt x="209562" y="723557"/>
                  </a:lnTo>
                  <a:lnTo>
                    <a:pt x="228612" y="723557"/>
                  </a:lnTo>
                  <a:lnTo>
                    <a:pt x="228612" y="685457"/>
                  </a:lnTo>
                  <a:close/>
                </a:path>
                <a:path w="781684" h="781050">
                  <a:moveTo>
                    <a:pt x="247662" y="666407"/>
                  </a:moveTo>
                  <a:lnTo>
                    <a:pt x="228612" y="666407"/>
                  </a:lnTo>
                  <a:lnTo>
                    <a:pt x="228612" y="685457"/>
                  </a:lnTo>
                  <a:lnTo>
                    <a:pt x="247662" y="685457"/>
                  </a:lnTo>
                  <a:lnTo>
                    <a:pt x="247662" y="666407"/>
                  </a:lnTo>
                  <a:close/>
                </a:path>
                <a:path w="781684" h="781050">
                  <a:moveTo>
                    <a:pt x="266712" y="761657"/>
                  </a:moveTo>
                  <a:lnTo>
                    <a:pt x="247662" y="761657"/>
                  </a:lnTo>
                  <a:lnTo>
                    <a:pt x="247662" y="780707"/>
                  </a:lnTo>
                  <a:lnTo>
                    <a:pt x="266712" y="780707"/>
                  </a:lnTo>
                  <a:lnTo>
                    <a:pt x="266712" y="761657"/>
                  </a:lnTo>
                  <a:close/>
                </a:path>
                <a:path w="781684" h="781050">
                  <a:moveTo>
                    <a:pt x="285762" y="685457"/>
                  </a:moveTo>
                  <a:lnTo>
                    <a:pt x="266712" y="685457"/>
                  </a:lnTo>
                  <a:lnTo>
                    <a:pt x="247662" y="685457"/>
                  </a:lnTo>
                  <a:lnTo>
                    <a:pt x="247662" y="704507"/>
                  </a:lnTo>
                  <a:lnTo>
                    <a:pt x="266712" y="704507"/>
                  </a:lnTo>
                  <a:lnTo>
                    <a:pt x="285762" y="704507"/>
                  </a:lnTo>
                  <a:lnTo>
                    <a:pt x="285762" y="685457"/>
                  </a:lnTo>
                  <a:close/>
                </a:path>
                <a:path w="781684" h="781050">
                  <a:moveTo>
                    <a:pt x="342912" y="704507"/>
                  </a:moveTo>
                  <a:lnTo>
                    <a:pt x="323862" y="704507"/>
                  </a:lnTo>
                  <a:lnTo>
                    <a:pt x="304812" y="704507"/>
                  </a:lnTo>
                  <a:lnTo>
                    <a:pt x="285762" y="704507"/>
                  </a:lnTo>
                  <a:lnTo>
                    <a:pt x="285762" y="723557"/>
                  </a:lnTo>
                  <a:lnTo>
                    <a:pt x="304812" y="723557"/>
                  </a:lnTo>
                  <a:lnTo>
                    <a:pt x="323862" y="723557"/>
                  </a:lnTo>
                  <a:lnTo>
                    <a:pt x="342912" y="723557"/>
                  </a:lnTo>
                  <a:lnTo>
                    <a:pt x="342912" y="704507"/>
                  </a:lnTo>
                  <a:close/>
                </a:path>
                <a:path w="781684" h="781050">
                  <a:moveTo>
                    <a:pt x="381012" y="685457"/>
                  </a:moveTo>
                  <a:lnTo>
                    <a:pt x="361962" y="685457"/>
                  </a:lnTo>
                  <a:lnTo>
                    <a:pt x="342912" y="685457"/>
                  </a:lnTo>
                  <a:lnTo>
                    <a:pt x="342912" y="704507"/>
                  </a:lnTo>
                  <a:lnTo>
                    <a:pt x="361962" y="704507"/>
                  </a:lnTo>
                  <a:lnTo>
                    <a:pt x="381012" y="704507"/>
                  </a:lnTo>
                  <a:lnTo>
                    <a:pt x="381012" y="685457"/>
                  </a:lnTo>
                  <a:close/>
                </a:path>
                <a:path w="781684" h="781050">
                  <a:moveTo>
                    <a:pt x="495325" y="666407"/>
                  </a:moveTo>
                  <a:lnTo>
                    <a:pt x="476275" y="666407"/>
                  </a:lnTo>
                  <a:lnTo>
                    <a:pt x="476275" y="685457"/>
                  </a:lnTo>
                  <a:lnTo>
                    <a:pt x="495325" y="685457"/>
                  </a:lnTo>
                  <a:lnTo>
                    <a:pt x="495325" y="666407"/>
                  </a:lnTo>
                  <a:close/>
                </a:path>
                <a:path w="781684" h="781050">
                  <a:moveTo>
                    <a:pt x="533425" y="761657"/>
                  </a:moveTo>
                  <a:lnTo>
                    <a:pt x="514375" y="761657"/>
                  </a:lnTo>
                  <a:lnTo>
                    <a:pt x="495325" y="761657"/>
                  </a:lnTo>
                  <a:lnTo>
                    <a:pt x="476275" y="761657"/>
                  </a:lnTo>
                  <a:lnTo>
                    <a:pt x="476275" y="742607"/>
                  </a:lnTo>
                  <a:lnTo>
                    <a:pt x="495325" y="742607"/>
                  </a:lnTo>
                  <a:lnTo>
                    <a:pt x="514375" y="742607"/>
                  </a:lnTo>
                  <a:lnTo>
                    <a:pt x="514375" y="704507"/>
                  </a:lnTo>
                  <a:lnTo>
                    <a:pt x="495325" y="704507"/>
                  </a:lnTo>
                  <a:lnTo>
                    <a:pt x="495325" y="723557"/>
                  </a:lnTo>
                  <a:lnTo>
                    <a:pt x="476275" y="723557"/>
                  </a:lnTo>
                  <a:lnTo>
                    <a:pt x="457225" y="723557"/>
                  </a:lnTo>
                  <a:lnTo>
                    <a:pt x="457225" y="742607"/>
                  </a:lnTo>
                  <a:lnTo>
                    <a:pt x="438175" y="742607"/>
                  </a:lnTo>
                  <a:lnTo>
                    <a:pt x="438175" y="761657"/>
                  </a:lnTo>
                  <a:lnTo>
                    <a:pt x="419125" y="761657"/>
                  </a:lnTo>
                  <a:lnTo>
                    <a:pt x="419125" y="704507"/>
                  </a:lnTo>
                  <a:lnTo>
                    <a:pt x="438175" y="704507"/>
                  </a:lnTo>
                  <a:lnTo>
                    <a:pt x="438175" y="723557"/>
                  </a:lnTo>
                  <a:lnTo>
                    <a:pt x="457225" y="723557"/>
                  </a:lnTo>
                  <a:lnTo>
                    <a:pt x="457225" y="685457"/>
                  </a:lnTo>
                  <a:lnTo>
                    <a:pt x="438175" y="685457"/>
                  </a:lnTo>
                  <a:lnTo>
                    <a:pt x="419125" y="685457"/>
                  </a:lnTo>
                  <a:lnTo>
                    <a:pt x="419125" y="666407"/>
                  </a:lnTo>
                  <a:lnTo>
                    <a:pt x="400075" y="666407"/>
                  </a:lnTo>
                  <a:lnTo>
                    <a:pt x="400075" y="647357"/>
                  </a:lnTo>
                  <a:lnTo>
                    <a:pt x="381012" y="647357"/>
                  </a:lnTo>
                  <a:lnTo>
                    <a:pt x="381012" y="685457"/>
                  </a:lnTo>
                  <a:lnTo>
                    <a:pt x="400075" y="685457"/>
                  </a:lnTo>
                  <a:lnTo>
                    <a:pt x="400075" y="704507"/>
                  </a:lnTo>
                  <a:lnTo>
                    <a:pt x="381012" y="704507"/>
                  </a:lnTo>
                  <a:lnTo>
                    <a:pt x="381012" y="742607"/>
                  </a:lnTo>
                  <a:lnTo>
                    <a:pt x="361962" y="742607"/>
                  </a:lnTo>
                  <a:lnTo>
                    <a:pt x="361962" y="723557"/>
                  </a:lnTo>
                  <a:lnTo>
                    <a:pt x="342912" y="723557"/>
                  </a:lnTo>
                  <a:lnTo>
                    <a:pt x="342912" y="742607"/>
                  </a:lnTo>
                  <a:lnTo>
                    <a:pt x="323862" y="742607"/>
                  </a:lnTo>
                  <a:lnTo>
                    <a:pt x="323862" y="761657"/>
                  </a:lnTo>
                  <a:lnTo>
                    <a:pt x="304812" y="761657"/>
                  </a:lnTo>
                  <a:lnTo>
                    <a:pt x="304812" y="742607"/>
                  </a:lnTo>
                  <a:lnTo>
                    <a:pt x="285762" y="742607"/>
                  </a:lnTo>
                  <a:lnTo>
                    <a:pt x="285762" y="723557"/>
                  </a:lnTo>
                  <a:lnTo>
                    <a:pt x="266712" y="723557"/>
                  </a:lnTo>
                  <a:lnTo>
                    <a:pt x="266712" y="761657"/>
                  </a:lnTo>
                  <a:lnTo>
                    <a:pt x="285762" y="761657"/>
                  </a:lnTo>
                  <a:lnTo>
                    <a:pt x="285762" y="780707"/>
                  </a:lnTo>
                  <a:lnTo>
                    <a:pt x="304812" y="780707"/>
                  </a:lnTo>
                  <a:lnTo>
                    <a:pt x="323862" y="780707"/>
                  </a:lnTo>
                  <a:lnTo>
                    <a:pt x="342912" y="780707"/>
                  </a:lnTo>
                  <a:lnTo>
                    <a:pt x="342912" y="761657"/>
                  </a:lnTo>
                  <a:lnTo>
                    <a:pt x="361962" y="761657"/>
                  </a:lnTo>
                  <a:lnTo>
                    <a:pt x="361962" y="780707"/>
                  </a:lnTo>
                  <a:lnTo>
                    <a:pt x="381012" y="780707"/>
                  </a:lnTo>
                  <a:lnTo>
                    <a:pt x="533425" y="780707"/>
                  </a:lnTo>
                  <a:lnTo>
                    <a:pt x="533425" y="761657"/>
                  </a:lnTo>
                  <a:close/>
                </a:path>
                <a:path w="781684" h="781050">
                  <a:moveTo>
                    <a:pt x="571538" y="704507"/>
                  </a:moveTo>
                  <a:lnTo>
                    <a:pt x="552488" y="704507"/>
                  </a:lnTo>
                  <a:lnTo>
                    <a:pt x="552488" y="723557"/>
                  </a:lnTo>
                  <a:lnTo>
                    <a:pt x="571538" y="723557"/>
                  </a:lnTo>
                  <a:lnTo>
                    <a:pt x="571538" y="704507"/>
                  </a:lnTo>
                  <a:close/>
                </a:path>
                <a:path w="781684" h="781050">
                  <a:moveTo>
                    <a:pt x="647738" y="590194"/>
                  </a:moveTo>
                  <a:lnTo>
                    <a:pt x="628688" y="590194"/>
                  </a:lnTo>
                  <a:lnTo>
                    <a:pt x="628688" y="571144"/>
                  </a:lnTo>
                  <a:lnTo>
                    <a:pt x="609638" y="571144"/>
                  </a:lnTo>
                  <a:lnTo>
                    <a:pt x="609638" y="552094"/>
                  </a:lnTo>
                  <a:lnTo>
                    <a:pt x="590588" y="552094"/>
                  </a:lnTo>
                  <a:lnTo>
                    <a:pt x="590588" y="571144"/>
                  </a:lnTo>
                  <a:lnTo>
                    <a:pt x="571538" y="571144"/>
                  </a:lnTo>
                  <a:lnTo>
                    <a:pt x="552488" y="571144"/>
                  </a:lnTo>
                  <a:lnTo>
                    <a:pt x="552488" y="590194"/>
                  </a:lnTo>
                  <a:lnTo>
                    <a:pt x="533425" y="590194"/>
                  </a:lnTo>
                  <a:lnTo>
                    <a:pt x="514375" y="590194"/>
                  </a:lnTo>
                  <a:lnTo>
                    <a:pt x="514375" y="609257"/>
                  </a:lnTo>
                  <a:lnTo>
                    <a:pt x="533425" y="609257"/>
                  </a:lnTo>
                  <a:lnTo>
                    <a:pt x="533425" y="685457"/>
                  </a:lnTo>
                  <a:lnTo>
                    <a:pt x="514375" y="685457"/>
                  </a:lnTo>
                  <a:lnTo>
                    <a:pt x="514375" y="704507"/>
                  </a:lnTo>
                  <a:lnTo>
                    <a:pt x="533425" y="704507"/>
                  </a:lnTo>
                  <a:lnTo>
                    <a:pt x="552488" y="704507"/>
                  </a:lnTo>
                  <a:lnTo>
                    <a:pt x="552488" y="685457"/>
                  </a:lnTo>
                  <a:lnTo>
                    <a:pt x="571538" y="685457"/>
                  </a:lnTo>
                  <a:lnTo>
                    <a:pt x="571538" y="647357"/>
                  </a:lnTo>
                  <a:lnTo>
                    <a:pt x="552488" y="647357"/>
                  </a:lnTo>
                  <a:lnTo>
                    <a:pt x="552488" y="609257"/>
                  </a:lnTo>
                  <a:lnTo>
                    <a:pt x="571538" y="609257"/>
                  </a:lnTo>
                  <a:lnTo>
                    <a:pt x="590588" y="609257"/>
                  </a:lnTo>
                  <a:lnTo>
                    <a:pt x="590588" y="628307"/>
                  </a:lnTo>
                  <a:lnTo>
                    <a:pt x="609638" y="628307"/>
                  </a:lnTo>
                  <a:lnTo>
                    <a:pt x="609638" y="609257"/>
                  </a:lnTo>
                  <a:lnTo>
                    <a:pt x="628688" y="609257"/>
                  </a:lnTo>
                  <a:lnTo>
                    <a:pt x="647738" y="609257"/>
                  </a:lnTo>
                  <a:lnTo>
                    <a:pt x="647738" y="590194"/>
                  </a:lnTo>
                  <a:close/>
                </a:path>
                <a:path w="781684" h="781050">
                  <a:moveTo>
                    <a:pt x="704888" y="761657"/>
                  </a:moveTo>
                  <a:lnTo>
                    <a:pt x="685838" y="761657"/>
                  </a:lnTo>
                  <a:lnTo>
                    <a:pt x="685838" y="742607"/>
                  </a:lnTo>
                  <a:lnTo>
                    <a:pt x="666788" y="742607"/>
                  </a:lnTo>
                  <a:lnTo>
                    <a:pt x="666788" y="780707"/>
                  </a:lnTo>
                  <a:lnTo>
                    <a:pt x="685838" y="780707"/>
                  </a:lnTo>
                  <a:lnTo>
                    <a:pt x="704888" y="780707"/>
                  </a:lnTo>
                  <a:lnTo>
                    <a:pt x="704888" y="761657"/>
                  </a:lnTo>
                  <a:close/>
                </a:path>
                <a:path w="781684" h="781050">
                  <a:moveTo>
                    <a:pt x="723938" y="685457"/>
                  </a:moveTo>
                  <a:lnTo>
                    <a:pt x="704888" y="685457"/>
                  </a:lnTo>
                  <a:lnTo>
                    <a:pt x="704888" y="685800"/>
                  </a:lnTo>
                  <a:lnTo>
                    <a:pt x="609638" y="685800"/>
                  </a:lnTo>
                  <a:lnTo>
                    <a:pt x="609638" y="704507"/>
                  </a:lnTo>
                  <a:lnTo>
                    <a:pt x="590588" y="704507"/>
                  </a:lnTo>
                  <a:lnTo>
                    <a:pt x="590588" y="723557"/>
                  </a:lnTo>
                  <a:lnTo>
                    <a:pt x="571538" y="723557"/>
                  </a:lnTo>
                  <a:lnTo>
                    <a:pt x="571538" y="742607"/>
                  </a:lnTo>
                  <a:lnTo>
                    <a:pt x="552488" y="742607"/>
                  </a:lnTo>
                  <a:lnTo>
                    <a:pt x="552488" y="723557"/>
                  </a:lnTo>
                  <a:lnTo>
                    <a:pt x="533425" y="723557"/>
                  </a:lnTo>
                  <a:lnTo>
                    <a:pt x="533425" y="761657"/>
                  </a:lnTo>
                  <a:lnTo>
                    <a:pt x="552488" y="761657"/>
                  </a:lnTo>
                  <a:lnTo>
                    <a:pt x="552488" y="780707"/>
                  </a:lnTo>
                  <a:lnTo>
                    <a:pt x="571538" y="780707"/>
                  </a:lnTo>
                  <a:lnTo>
                    <a:pt x="571538" y="761657"/>
                  </a:lnTo>
                  <a:lnTo>
                    <a:pt x="590588" y="761657"/>
                  </a:lnTo>
                  <a:lnTo>
                    <a:pt x="609638" y="761657"/>
                  </a:lnTo>
                  <a:lnTo>
                    <a:pt x="609638" y="780707"/>
                  </a:lnTo>
                  <a:lnTo>
                    <a:pt x="628688" y="780707"/>
                  </a:lnTo>
                  <a:lnTo>
                    <a:pt x="647738" y="780707"/>
                  </a:lnTo>
                  <a:lnTo>
                    <a:pt x="647738" y="761657"/>
                  </a:lnTo>
                  <a:lnTo>
                    <a:pt x="628688" y="761657"/>
                  </a:lnTo>
                  <a:lnTo>
                    <a:pt x="628688" y="723557"/>
                  </a:lnTo>
                  <a:lnTo>
                    <a:pt x="647738" y="723557"/>
                  </a:lnTo>
                  <a:lnTo>
                    <a:pt x="666788" y="723557"/>
                  </a:lnTo>
                  <a:lnTo>
                    <a:pt x="666788" y="704850"/>
                  </a:lnTo>
                  <a:lnTo>
                    <a:pt x="685838" y="704850"/>
                  </a:lnTo>
                  <a:lnTo>
                    <a:pt x="685838" y="742607"/>
                  </a:lnTo>
                  <a:lnTo>
                    <a:pt x="704888" y="742607"/>
                  </a:lnTo>
                  <a:lnTo>
                    <a:pt x="704888" y="704850"/>
                  </a:lnTo>
                  <a:lnTo>
                    <a:pt x="704888" y="704507"/>
                  </a:lnTo>
                  <a:lnTo>
                    <a:pt x="723938" y="704507"/>
                  </a:lnTo>
                  <a:lnTo>
                    <a:pt x="723938" y="685457"/>
                  </a:lnTo>
                  <a:close/>
                </a:path>
                <a:path w="781684" h="781050">
                  <a:moveTo>
                    <a:pt x="743000" y="704507"/>
                  </a:moveTo>
                  <a:lnTo>
                    <a:pt x="723938" y="704507"/>
                  </a:lnTo>
                  <a:lnTo>
                    <a:pt x="723938" y="723557"/>
                  </a:lnTo>
                  <a:lnTo>
                    <a:pt x="743000" y="723557"/>
                  </a:lnTo>
                  <a:lnTo>
                    <a:pt x="743000" y="704507"/>
                  </a:lnTo>
                  <a:close/>
                </a:path>
                <a:path w="781684" h="781050">
                  <a:moveTo>
                    <a:pt x="762050" y="742607"/>
                  </a:moveTo>
                  <a:lnTo>
                    <a:pt x="743000" y="742607"/>
                  </a:lnTo>
                  <a:lnTo>
                    <a:pt x="743000" y="780707"/>
                  </a:lnTo>
                  <a:lnTo>
                    <a:pt x="762050" y="780707"/>
                  </a:lnTo>
                  <a:lnTo>
                    <a:pt x="762050" y="742607"/>
                  </a:lnTo>
                  <a:close/>
                </a:path>
                <a:path w="781684" h="781050">
                  <a:moveTo>
                    <a:pt x="762050" y="685457"/>
                  </a:moveTo>
                  <a:lnTo>
                    <a:pt x="743000" y="685457"/>
                  </a:lnTo>
                  <a:lnTo>
                    <a:pt x="743000" y="704507"/>
                  </a:lnTo>
                  <a:lnTo>
                    <a:pt x="762050" y="704507"/>
                  </a:lnTo>
                  <a:lnTo>
                    <a:pt x="762050" y="685457"/>
                  </a:lnTo>
                  <a:close/>
                </a:path>
                <a:path w="781684" h="781050">
                  <a:moveTo>
                    <a:pt x="781100" y="723557"/>
                  </a:moveTo>
                  <a:lnTo>
                    <a:pt x="762050" y="723557"/>
                  </a:lnTo>
                  <a:lnTo>
                    <a:pt x="762050" y="742607"/>
                  </a:lnTo>
                  <a:lnTo>
                    <a:pt x="781100" y="742607"/>
                  </a:lnTo>
                  <a:lnTo>
                    <a:pt x="781100" y="723557"/>
                  </a:lnTo>
                  <a:close/>
                </a:path>
                <a:path w="781684" h="781050">
                  <a:moveTo>
                    <a:pt x="781100" y="666407"/>
                  </a:moveTo>
                  <a:lnTo>
                    <a:pt x="762050" y="666407"/>
                  </a:lnTo>
                  <a:lnTo>
                    <a:pt x="762050" y="685457"/>
                  </a:lnTo>
                  <a:lnTo>
                    <a:pt x="781100" y="685457"/>
                  </a:lnTo>
                  <a:lnTo>
                    <a:pt x="781100" y="666407"/>
                  </a:lnTo>
                  <a:close/>
                </a:path>
                <a:path w="781684" h="781050">
                  <a:moveTo>
                    <a:pt x="781100" y="628307"/>
                  </a:moveTo>
                  <a:lnTo>
                    <a:pt x="762050" y="628307"/>
                  </a:lnTo>
                  <a:lnTo>
                    <a:pt x="762050" y="609257"/>
                  </a:lnTo>
                  <a:lnTo>
                    <a:pt x="743000" y="609257"/>
                  </a:lnTo>
                  <a:lnTo>
                    <a:pt x="723938" y="609257"/>
                  </a:lnTo>
                  <a:lnTo>
                    <a:pt x="723938" y="571144"/>
                  </a:lnTo>
                  <a:lnTo>
                    <a:pt x="704888" y="571144"/>
                  </a:lnTo>
                  <a:lnTo>
                    <a:pt x="685838" y="571144"/>
                  </a:lnTo>
                  <a:lnTo>
                    <a:pt x="685838" y="513994"/>
                  </a:lnTo>
                  <a:lnTo>
                    <a:pt x="666788" y="513994"/>
                  </a:lnTo>
                  <a:lnTo>
                    <a:pt x="666788" y="609257"/>
                  </a:lnTo>
                  <a:lnTo>
                    <a:pt x="685838" y="609257"/>
                  </a:lnTo>
                  <a:lnTo>
                    <a:pt x="704888" y="609257"/>
                  </a:lnTo>
                  <a:lnTo>
                    <a:pt x="704888" y="628307"/>
                  </a:lnTo>
                  <a:lnTo>
                    <a:pt x="723938" y="628307"/>
                  </a:lnTo>
                  <a:lnTo>
                    <a:pt x="743000" y="628307"/>
                  </a:lnTo>
                  <a:lnTo>
                    <a:pt x="743000" y="666407"/>
                  </a:lnTo>
                  <a:lnTo>
                    <a:pt x="762050" y="666407"/>
                  </a:lnTo>
                  <a:lnTo>
                    <a:pt x="762050" y="647357"/>
                  </a:lnTo>
                  <a:lnTo>
                    <a:pt x="781100" y="647357"/>
                  </a:lnTo>
                  <a:lnTo>
                    <a:pt x="781100" y="628307"/>
                  </a:lnTo>
                  <a:close/>
                </a:path>
                <a:path w="781684" h="781050">
                  <a:moveTo>
                    <a:pt x="781100" y="0"/>
                  </a:moveTo>
                  <a:lnTo>
                    <a:pt x="647738" y="0"/>
                  </a:lnTo>
                  <a:lnTo>
                    <a:pt x="647738" y="19050"/>
                  </a:lnTo>
                  <a:lnTo>
                    <a:pt x="647738" y="114300"/>
                  </a:lnTo>
                  <a:lnTo>
                    <a:pt x="647738" y="133350"/>
                  </a:lnTo>
                  <a:lnTo>
                    <a:pt x="781100" y="133350"/>
                  </a:lnTo>
                  <a:lnTo>
                    <a:pt x="781100" y="114300"/>
                  </a:lnTo>
                  <a:lnTo>
                    <a:pt x="666788" y="114300"/>
                  </a:lnTo>
                  <a:lnTo>
                    <a:pt x="666788" y="19050"/>
                  </a:lnTo>
                  <a:lnTo>
                    <a:pt x="762050" y="19050"/>
                  </a:lnTo>
                  <a:lnTo>
                    <a:pt x="762050" y="113919"/>
                  </a:lnTo>
                  <a:lnTo>
                    <a:pt x="781100" y="113919"/>
                  </a:lnTo>
                  <a:lnTo>
                    <a:pt x="781100" y="19050"/>
                  </a:lnTo>
                  <a:lnTo>
                    <a:pt x="781100" y="18656"/>
                  </a:lnTo>
                  <a:lnTo>
                    <a:pt x="78110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485278" y="3184455"/>
              <a:ext cx="743585" cy="743585"/>
            </a:xfrm>
            <a:custGeom>
              <a:avLst/>
              <a:gdLst/>
              <a:ahLst/>
              <a:cxnLst/>
              <a:rect l="l" t="t" r="r" b="b"/>
              <a:pathLst>
                <a:path w="743584" h="743585">
                  <a:moveTo>
                    <a:pt x="95250" y="647750"/>
                  </a:moveTo>
                  <a:lnTo>
                    <a:pt x="38100" y="647750"/>
                  </a:lnTo>
                  <a:lnTo>
                    <a:pt x="38100" y="704900"/>
                  </a:lnTo>
                  <a:lnTo>
                    <a:pt x="95250" y="704900"/>
                  </a:lnTo>
                  <a:lnTo>
                    <a:pt x="95250" y="647750"/>
                  </a:lnTo>
                  <a:close/>
                </a:path>
                <a:path w="743584" h="743585">
                  <a:moveTo>
                    <a:pt x="95250" y="0"/>
                  </a:moveTo>
                  <a:lnTo>
                    <a:pt x="38100" y="0"/>
                  </a:lnTo>
                  <a:lnTo>
                    <a:pt x="38100" y="57162"/>
                  </a:lnTo>
                  <a:lnTo>
                    <a:pt x="95250" y="57162"/>
                  </a:lnTo>
                  <a:lnTo>
                    <a:pt x="95250" y="0"/>
                  </a:lnTo>
                  <a:close/>
                </a:path>
                <a:path w="743584" h="743585">
                  <a:moveTo>
                    <a:pt x="133350" y="609993"/>
                  </a:moveTo>
                  <a:lnTo>
                    <a:pt x="0" y="609993"/>
                  </a:lnTo>
                  <a:lnTo>
                    <a:pt x="0" y="629043"/>
                  </a:lnTo>
                  <a:lnTo>
                    <a:pt x="0" y="724293"/>
                  </a:lnTo>
                  <a:lnTo>
                    <a:pt x="0" y="743343"/>
                  </a:lnTo>
                  <a:lnTo>
                    <a:pt x="133350" y="743343"/>
                  </a:lnTo>
                  <a:lnTo>
                    <a:pt x="133350" y="724293"/>
                  </a:lnTo>
                  <a:lnTo>
                    <a:pt x="19050" y="724293"/>
                  </a:lnTo>
                  <a:lnTo>
                    <a:pt x="19050" y="629043"/>
                  </a:lnTo>
                  <a:lnTo>
                    <a:pt x="114300" y="629043"/>
                  </a:lnTo>
                  <a:lnTo>
                    <a:pt x="114300" y="723950"/>
                  </a:lnTo>
                  <a:lnTo>
                    <a:pt x="133350" y="723950"/>
                  </a:lnTo>
                  <a:lnTo>
                    <a:pt x="133350" y="629043"/>
                  </a:lnTo>
                  <a:lnTo>
                    <a:pt x="133350" y="628700"/>
                  </a:lnTo>
                  <a:lnTo>
                    <a:pt x="133350" y="609993"/>
                  </a:lnTo>
                  <a:close/>
                </a:path>
                <a:path w="743584" h="743585">
                  <a:moveTo>
                    <a:pt x="666788" y="609650"/>
                  </a:moveTo>
                  <a:lnTo>
                    <a:pt x="647738" y="609650"/>
                  </a:lnTo>
                  <a:lnTo>
                    <a:pt x="647738" y="628700"/>
                  </a:lnTo>
                  <a:lnTo>
                    <a:pt x="666788" y="628700"/>
                  </a:lnTo>
                  <a:lnTo>
                    <a:pt x="666788" y="609650"/>
                  </a:lnTo>
                  <a:close/>
                </a:path>
                <a:path w="743584" h="743585">
                  <a:moveTo>
                    <a:pt x="704888" y="571893"/>
                  </a:moveTo>
                  <a:lnTo>
                    <a:pt x="609638" y="571893"/>
                  </a:lnTo>
                  <a:lnTo>
                    <a:pt x="609638" y="590943"/>
                  </a:lnTo>
                  <a:lnTo>
                    <a:pt x="609638" y="648093"/>
                  </a:lnTo>
                  <a:lnTo>
                    <a:pt x="609638" y="667143"/>
                  </a:lnTo>
                  <a:lnTo>
                    <a:pt x="704888" y="667143"/>
                  </a:lnTo>
                  <a:lnTo>
                    <a:pt x="704888" y="648093"/>
                  </a:lnTo>
                  <a:lnTo>
                    <a:pt x="628688" y="648093"/>
                  </a:lnTo>
                  <a:lnTo>
                    <a:pt x="628688" y="590943"/>
                  </a:lnTo>
                  <a:lnTo>
                    <a:pt x="685838" y="590943"/>
                  </a:lnTo>
                  <a:lnTo>
                    <a:pt x="685838" y="647750"/>
                  </a:lnTo>
                  <a:lnTo>
                    <a:pt x="704888" y="647750"/>
                  </a:lnTo>
                  <a:lnTo>
                    <a:pt x="704888" y="590943"/>
                  </a:lnTo>
                  <a:lnTo>
                    <a:pt x="704888" y="590600"/>
                  </a:lnTo>
                  <a:lnTo>
                    <a:pt x="704888" y="571893"/>
                  </a:lnTo>
                  <a:close/>
                </a:path>
                <a:path w="743584" h="743585">
                  <a:moveTo>
                    <a:pt x="743000" y="0"/>
                  </a:moveTo>
                  <a:lnTo>
                    <a:pt x="685838" y="0"/>
                  </a:lnTo>
                  <a:lnTo>
                    <a:pt x="685838" y="57162"/>
                  </a:lnTo>
                  <a:lnTo>
                    <a:pt x="743000" y="57162"/>
                  </a:lnTo>
                  <a:lnTo>
                    <a:pt x="74300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6" name="object 9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16705" y="568695"/>
            <a:ext cx="3541395" cy="441325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R="43180" algn="ctr">
              <a:lnSpc>
                <a:spcPct val="100000"/>
              </a:lnSpc>
              <a:spcBef>
                <a:spcPts val="295"/>
              </a:spcBef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9"/>
              </a:rPr>
              <a:t>https://technologystudent.com/despro_3/conic2.html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144</Words>
  <Application>Microsoft Office PowerPoint</Application>
  <PresentationFormat>Custom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CONIC SECTIONS https://www.facebook.com/groups/254963448192823/ technologystudent.com ©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conicq2.cdr</dc:title>
  <dc:creator>BY V.RYAN</dc:creator>
  <cp:keywords>CONIC SECTIONS - EXAMINATION QUESTION</cp:keywords>
  <cp:lastModifiedBy>Vincent RYan</cp:lastModifiedBy>
  <cp:revision>1</cp:revision>
  <dcterms:created xsi:type="dcterms:W3CDTF">2023-12-19T15:07:32Z</dcterms:created>
  <dcterms:modified xsi:type="dcterms:W3CDTF">2023-12-19T15:07:47Z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2023-12-19T00:00:00Z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2023-12-19T00:00:00Z</vt:filetime>
  </property>
  <property fmtid="{D5CDD505-2E9C-101B-9397-08002B2CF9AE}" pid="5" name="Producer">
    <vt:lpwstr>Corel PDF Engine Version 19.1.0.419</vt:lpwstr>
  </property>
</Properties>
</file>