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318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26" Type="http://schemas.openxmlformats.org/officeDocument/2006/relationships/image" Target="../media/image22.png"/><Relationship Id="rId3" Type="http://schemas.openxmlformats.org/officeDocument/2006/relationships/hyperlink" Target="http://www.technologystudent.com/" TargetMode="External"/><Relationship Id="rId21" Type="http://schemas.openxmlformats.org/officeDocument/2006/relationships/image" Target="../media/image17.png"/><Relationship Id="rId34" Type="http://schemas.openxmlformats.org/officeDocument/2006/relationships/image" Target="../media/image30.png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5" Type="http://schemas.openxmlformats.org/officeDocument/2006/relationships/image" Target="../media/image21.png"/><Relationship Id="rId33" Type="http://schemas.openxmlformats.org/officeDocument/2006/relationships/image" Target="../media/image29.png"/><Relationship Id="rId2" Type="http://schemas.openxmlformats.org/officeDocument/2006/relationships/hyperlink" Target="https://www.facebook.com/groups/254963448192823/" TargetMode="External"/><Relationship Id="rId16" Type="http://schemas.openxmlformats.org/officeDocument/2006/relationships/image" Target="../media/image12.png"/><Relationship Id="rId20" Type="http://schemas.openxmlformats.org/officeDocument/2006/relationships/image" Target="../media/image16.png"/><Relationship Id="rId29" Type="http://schemas.openxmlformats.org/officeDocument/2006/relationships/image" Target="../media/image2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24" Type="http://schemas.openxmlformats.org/officeDocument/2006/relationships/image" Target="../media/image20.png"/><Relationship Id="rId32" Type="http://schemas.openxmlformats.org/officeDocument/2006/relationships/image" Target="../media/image28.png"/><Relationship Id="rId5" Type="http://schemas.openxmlformats.org/officeDocument/2006/relationships/image" Target="../media/image1.png"/><Relationship Id="rId15" Type="http://schemas.openxmlformats.org/officeDocument/2006/relationships/image" Target="../media/image11.png"/><Relationship Id="rId23" Type="http://schemas.openxmlformats.org/officeDocument/2006/relationships/image" Target="../media/image19.png"/><Relationship Id="rId28" Type="http://schemas.openxmlformats.org/officeDocument/2006/relationships/image" Target="../media/image24.png"/><Relationship Id="rId10" Type="http://schemas.openxmlformats.org/officeDocument/2006/relationships/image" Target="../media/image6.png"/><Relationship Id="rId19" Type="http://schemas.openxmlformats.org/officeDocument/2006/relationships/image" Target="../media/image15.png"/><Relationship Id="rId31" Type="http://schemas.openxmlformats.org/officeDocument/2006/relationships/image" Target="../media/image27.png"/><Relationship Id="rId4" Type="http://schemas.openxmlformats.org/officeDocument/2006/relationships/hyperlink" Target="https://www.technologystudent.com/equip_flsh/csquare1.html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png"/><Relationship Id="rId22" Type="http://schemas.openxmlformats.org/officeDocument/2006/relationships/image" Target="../media/image18.png"/><Relationship Id="rId27" Type="http://schemas.openxmlformats.org/officeDocument/2006/relationships/image" Target="../media/image23.png"/><Relationship Id="rId30" Type="http://schemas.openxmlformats.org/officeDocument/2006/relationships/image" Target="../media/image26.png"/><Relationship Id="rId35" Type="http://schemas.openxmlformats.org/officeDocument/2006/relationships/image" Target="../media/image31.png"/><Relationship Id="rId8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6660" y="102398"/>
            <a:ext cx="5697855" cy="461645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372110">
              <a:lnSpc>
                <a:spcPct val="100000"/>
              </a:lnSpc>
              <a:spcBef>
                <a:spcPts val="725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COMBINATION</a:t>
            </a:r>
            <a:r>
              <a:rPr sz="1600" b="1" u="sng" spc="37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SQUARE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225"/>
              </a:spcBef>
              <a:tabLst>
                <a:tab pos="2066289" algn="l"/>
                <a:tab pos="3948429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spc="15" baseline="10101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25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825" spc="74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25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32880" y="615743"/>
            <a:ext cx="6196965" cy="423545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125730" rIns="0" bIns="0" rtlCol="0">
            <a:spAutoFit/>
          </a:bodyPr>
          <a:lstStyle/>
          <a:p>
            <a:pPr marL="421640">
              <a:lnSpc>
                <a:spcPct val="100000"/>
              </a:lnSpc>
              <a:spcBef>
                <a:spcPts val="99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114" dirty="0">
                <a:solidFill>
                  <a:srgbClr val="DD2B1C"/>
                </a:solidFill>
                <a:latin typeface="Arial"/>
                <a:cs typeface="Arial"/>
              </a:rPr>
              <a:t>  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https://www.technologystudent.com/equip_ﬂsh/csquare1.html</a:t>
            </a:r>
            <a:endParaRPr sz="1800" baseline="2314">
              <a:latin typeface="Arial"/>
              <a:cs typeface="Arial"/>
            </a:endParaRPr>
          </a:p>
        </p:txBody>
      </p:sp>
      <p:grpSp>
        <p:nvGrpSpPr>
          <p:cNvPr id="4" name="object 4"/>
          <p:cNvGrpSpPr>
            <a:grpSpLocks noGrp="1" noUngrp="1" noRot="1" noMove="1" noResize="1"/>
          </p:cNvGrpSpPr>
          <p:nvPr/>
        </p:nvGrpSpPr>
        <p:grpSpPr>
          <a:xfrm>
            <a:off x="162797" y="2455445"/>
            <a:ext cx="7059930" cy="2663825"/>
            <a:chOff x="162797" y="2455445"/>
            <a:chExt cx="7059930" cy="2663825"/>
          </a:xfrm>
        </p:grpSpPr>
        <p:sp>
          <p:nvSpPr>
            <p:cNvPr id="5" name="object 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38616" y="2771186"/>
              <a:ext cx="3570604" cy="2342515"/>
            </a:xfrm>
            <a:custGeom>
              <a:avLst/>
              <a:gdLst/>
              <a:ahLst/>
              <a:cxnLst/>
              <a:rect l="l" t="t" r="r" b="b"/>
              <a:pathLst>
                <a:path w="3570604" h="2342515">
                  <a:moveTo>
                    <a:pt x="3326663" y="0"/>
                  </a:moveTo>
                  <a:lnTo>
                    <a:pt x="0" y="1920646"/>
                  </a:lnTo>
                  <a:lnTo>
                    <a:pt x="243522" y="2342438"/>
                  </a:lnTo>
                  <a:lnTo>
                    <a:pt x="3570173" y="421779"/>
                  </a:lnTo>
                  <a:lnTo>
                    <a:pt x="3326663" y="0"/>
                  </a:lnTo>
                  <a:close/>
                </a:path>
              </a:pathLst>
            </a:custGeom>
            <a:solidFill>
              <a:srgbClr val="3131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38616" y="2771186"/>
              <a:ext cx="3570604" cy="2342515"/>
            </a:xfrm>
            <a:custGeom>
              <a:avLst/>
              <a:gdLst/>
              <a:ahLst/>
              <a:cxnLst/>
              <a:rect l="l" t="t" r="r" b="b"/>
              <a:pathLst>
                <a:path w="3570604" h="2342515">
                  <a:moveTo>
                    <a:pt x="0" y="1920646"/>
                  </a:moveTo>
                  <a:lnTo>
                    <a:pt x="3326663" y="0"/>
                  </a:lnTo>
                  <a:lnTo>
                    <a:pt x="3570173" y="421779"/>
                  </a:lnTo>
                  <a:lnTo>
                    <a:pt x="243522" y="2342438"/>
                  </a:lnTo>
                  <a:lnTo>
                    <a:pt x="0" y="1920646"/>
                  </a:lnTo>
                  <a:close/>
                </a:path>
              </a:pathLst>
            </a:custGeom>
            <a:ln w="7200">
              <a:solidFill>
                <a:srgbClr val="3131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81767" y="2455445"/>
              <a:ext cx="2026285" cy="1806575"/>
            </a:xfrm>
            <a:custGeom>
              <a:avLst/>
              <a:gdLst/>
              <a:ahLst/>
              <a:cxnLst/>
              <a:rect l="l" t="t" r="r" b="b"/>
              <a:pathLst>
                <a:path w="2026285" h="1806575">
                  <a:moveTo>
                    <a:pt x="959997" y="0"/>
                  </a:moveTo>
                  <a:lnTo>
                    <a:pt x="896940" y="1745"/>
                  </a:lnTo>
                  <a:lnTo>
                    <a:pt x="834345" y="7815"/>
                  </a:lnTo>
                  <a:lnTo>
                    <a:pt x="772424" y="18078"/>
                  </a:lnTo>
                  <a:lnTo>
                    <a:pt x="711388" y="32405"/>
                  </a:lnTo>
                  <a:lnTo>
                    <a:pt x="651447" y="50664"/>
                  </a:lnTo>
                  <a:lnTo>
                    <a:pt x="592813" y="72724"/>
                  </a:lnTo>
                  <a:lnTo>
                    <a:pt x="535696" y="98455"/>
                  </a:lnTo>
                  <a:lnTo>
                    <a:pt x="480306" y="127725"/>
                  </a:lnTo>
                  <a:lnTo>
                    <a:pt x="426856" y="160404"/>
                  </a:lnTo>
                  <a:lnTo>
                    <a:pt x="375555" y="196361"/>
                  </a:lnTo>
                  <a:lnTo>
                    <a:pt x="326614" y="235465"/>
                  </a:lnTo>
                  <a:lnTo>
                    <a:pt x="280245" y="277585"/>
                  </a:lnTo>
                  <a:lnTo>
                    <a:pt x="236658" y="322590"/>
                  </a:lnTo>
                  <a:lnTo>
                    <a:pt x="196064" y="370349"/>
                  </a:lnTo>
                  <a:lnTo>
                    <a:pt x="158673" y="420733"/>
                  </a:lnTo>
                  <a:lnTo>
                    <a:pt x="124697" y="473608"/>
                  </a:lnTo>
                  <a:lnTo>
                    <a:pt x="94347" y="528846"/>
                  </a:lnTo>
                  <a:lnTo>
                    <a:pt x="67833" y="586314"/>
                  </a:lnTo>
                  <a:lnTo>
                    <a:pt x="45366" y="645883"/>
                  </a:lnTo>
                  <a:lnTo>
                    <a:pt x="27156" y="707421"/>
                  </a:lnTo>
                  <a:lnTo>
                    <a:pt x="13416" y="770797"/>
                  </a:lnTo>
                  <a:lnTo>
                    <a:pt x="4355" y="835881"/>
                  </a:lnTo>
                  <a:lnTo>
                    <a:pt x="185" y="902542"/>
                  </a:lnTo>
                  <a:lnTo>
                    <a:pt x="0" y="936422"/>
                  </a:lnTo>
                  <a:lnTo>
                    <a:pt x="1116" y="970648"/>
                  </a:lnTo>
                  <a:lnTo>
                    <a:pt x="7359" y="1040069"/>
                  </a:lnTo>
                  <a:lnTo>
                    <a:pt x="19125" y="1110674"/>
                  </a:lnTo>
                  <a:lnTo>
                    <a:pt x="36624" y="1182333"/>
                  </a:lnTo>
                  <a:lnTo>
                    <a:pt x="60068" y="1254914"/>
                  </a:lnTo>
                  <a:lnTo>
                    <a:pt x="74086" y="1291509"/>
                  </a:lnTo>
                  <a:lnTo>
                    <a:pt x="89668" y="1328286"/>
                  </a:lnTo>
                  <a:lnTo>
                    <a:pt x="106842" y="1365228"/>
                  </a:lnTo>
                  <a:lnTo>
                    <a:pt x="125634" y="1402319"/>
                  </a:lnTo>
                  <a:lnTo>
                    <a:pt x="146070" y="1439542"/>
                  </a:lnTo>
                  <a:lnTo>
                    <a:pt x="168177" y="1476882"/>
                  </a:lnTo>
                  <a:lnTo>
                    <a:pt x="197079" y="1522018"/>
                  </a:lnTo>
                  <a:lnTo>
                    <a:pt x="222083" y="1567899"/>
                  </a:lnTo>
                  <a:lnTo>
                    <a:pt x="241416" y="1614453"/>
                  </a:lnTo>
                  <a:lnTo>
                    <a:pt x="253308" y="1661606"/>
                  </a:lnTo>
                  <a:lnTo>
                    <a:pt x="255989" y="1709289"/>
                  </a:lnTo>
                  <a:lnTo>
                    <a:pt x="247688" y="1757428"/>
                  </a:lnTo>
                  <a:lnTo>
                    <a:pt x="226635" y="1805951"/>
                  </a:lnTo>
                  <a:lnTo>
                    <a:pt x="2026034" y="767079"/>
                  </a:lnTo>
                  <a:lnTo>
                    <a:pt x="1978083" y="749691"/>
                  </a:lnTo>
                  <a:lnTo>
                    <a:pt x="1937277" y="726751"/>
                  </a:lnTo>
                  <a:lnTo>
                    <a:pt x="1902348" y="698624"/>
                  </a:lnTo>
                  <a:lnTo>
                    <a:pt x="1872029" y="665676"/>
                  </a:lnTo>
                  <a:lnTo>
                    <a:pt x="1845051" y="628273"/>
                  </a:lnTo>
                  <a:lnTo>
                    <a:pt x="1820148" y="586781"/>
                  </a:lnTo>
                  <a:lnTo>
                    <a:pt x="1796050" y="541565"/>
                  </a:lnTo>
                  <a:lnTo>
                    <a:pt x="1773348" y="502944"/>
                  </a:lnTo>
                  <a:lnTo>
                    <a:pt x="1749972" y="465896"/>
                  </a:lnTo>
                  <a:lnTo>
                    <a:pt x="1725947" y="430403"/>
                  </a:lnTo>
                  <a:lnTo>
                    <a:pt x="1701299" y="396449"/>
                  </a:lnTo>
                  <a:lnTo>
                    <a:pt x="1676056" y="364019"/>
                  </a:lnTo>
                  <a:lnTo>
                    <a:pt x="1650244" y="333094"/>
                  </a:lnTo>
                  <a:lnTo>
                    <a:pt x="1623888" y="303660"/>
                  </a:lnTo>
                  <a:lnTo>
                    <a:pt x="1597016" y="275700"/>
                  </a:lnTo>
                  <a:lnTo>
                    <a:pt x="1541826" y="224134"/>
                  </a:lnTo>
                  <a:lnTo>
                    <a:pt x="1484885" y="178268"/>
                  </a:lnTo>
                  <a:lnTo>
                    <a:pt x="1426405" y="137970"/>
                  </a:lnTo>
                  <a:lnTo>
                    <a:pt x="1366595" y="103108"/>
                  </a:lnTo>
                  <a:lnTo>
                    <a:pt x="1305668" y="73553"/>
                  </a:lnTo>
                  <a:lnTo>
                    <a:pt x="1243832" y="49173"/>
                  </a:lnTo>
                  <a:lnTo>
                    <a:pt x="1181301" y="29838"/>
                  </a:lnTo>
                  <a:lnTo>
                    <a:pt x="1118283" y="15416"/>
                  </a:lnTo>
                  <a:lnTo>
                    <a:pt x="1054990" y="5777"/>
                  </a:lnTo>
                  <a:lnTo>
                    <a:pt x="991634" y="790"/>
                  </a:lnTo>
                  <a:lnTo>
                    <a:pt x="959997" y="0"/>
                  </a:lnTo>
                  <a:close/>
                </a:path>
              </a:pathLst>
            </a:custGeom>
            <a:solidFill>
              <a:srgbClr val="3131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999723" y="3127317"/>
              <a:ext cx="92494" cy="92498"/>
            </a:xfrm>
            <a:prstGeom prst="rect">
              <a:avLst/>
            </a:prstGeom>
          </p:spPr>
        </p:pic>
        <p:pic>
          <p:nvPicPr>
            <p:cNvPr id="9" name="object 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561428" y="3958858"/>
              <a:ext cx="91046" cy="91051"/>
            </a:xfrm>
            <a:prstGeom prst="rect">
              <a:avLst/>
            </a:prstGeom>
          </p:spPr>
        </p:pic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33028" y="3107916"/>
              <a:ext cx="3378835" cy="2011045"/>
            </a:xfrm>
            <a:custGeom>
              <a:avLst/>
              <a:gdLst/>
              <a:ahLst/>
              <a:cxnLst/>
              <a:rect l="l" t="t" r="r" b="b"/>
              <a:pathLst>
                <a:path w="3378835" h="2011045">
                  <a:moveTo>
                    <a:pt x="3326663" y="0"/>
                  </a:moveTo>
                  <a:lnTo>
                    <a:pt x="0" y="1920646"/>
                  </a:lnTo>
                  <a:lnTo>
                    <a:pt x="52044" y="2010791"/>
                  </a:lnTo>
                  <a:lnTo>
                    <a:pt x="3378708" y="90144"/>
                  </a:lnTo>
                  <a:lnTo>
                    <a:pt x="3326663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6607" y="3743931"/>
              <a:ext cx="7052309" cy="746760"/>
            </a:xfrm>
            <a:custGeom>
              <a:avLst/>
              <a:gdLst/>
              <a:ahLst/>
              <a:cxnLst/>
              <a:rect l="l" t="t" r="r" b="b"/>
              <a:pathLst>
                <a:path w="7052309" h="746760">
                  <a:moveTo>
                    <a:pt x="7051725" y="0"/>
                  </a:moveTo>
                  <a:lnTo>
                    <a:pt x="0" y="0"/>
                  </a:lnTo>
                  <a:lnTo>
                    <a:pt x="0" y="746175"/>
                  </a:lnTo>
                  <a:lnTo>
                    <a:pt x="7051725" y="746175"/>
                  </a:lnTo>
                  <a:lnTo>
                    <a:pt x="7051725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6607" y="3743931"/>
              <a:ext cx="7052309" cy="746760"/>
            </a:xfrm>
            <a:custGeom>
              <a:avLst/>
              <a:gdLst/>
              <a:ahLst/>
              <a:cxnLst/>
              <a:rect l="l" t="t" r="r" b="b"/>
              <a:pathLst>
                <a:path w="7052309" h="746760">
                  <a:moveTo>
                    <a:pt x="0" y="0"/>
                  </a:moveTo>
                  <a:lnTo>
                    <a:pt x="7051725" y="0"/>
                  </a:lnTo>
                  <a:lnTo>
                    <a:pt x="7051725" y="746175"/>
                  </a:lnTo>
                  <a:lnTo>
                    <a:pt x="0" y="746175"/>
                  </a:lnTo>
                  <a:lnTo>
                    <a:pt x="0" y="0"/>
                  </a:lnTo>
                  <a:close/>
                </a:path>
              </a:pathLst>
            </a:custGeom>
            <a:ln w="7200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64566" y="4047194"/>
              <a:ext cx="7056145" cy="136664"/>
            </a:xfrm>
            <a:prstGeom prst="rect">
              <a:avLst/>
            </a:prstGeom>
          </p:spPr>
        </p:pic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6805" y="4339954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149148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07514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48224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8932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9648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68730" y="4339954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149148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9439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0147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90856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1572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0654" y="4339954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149148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1362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52071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2779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33496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72577" y="4339954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149148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3286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53994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94704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5419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77529" y="4339954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149148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18238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58947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9659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0372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79454" y="4339954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149148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20162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60875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01583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42296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81377" y="4339954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149148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22086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62798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03507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44219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83301" y="4339954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149148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24009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64722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05432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46144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78713" y="4339954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149148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19422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60130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00839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41555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80637" y="4339954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149148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021346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062054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102763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143479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182561" y="4339954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149148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223269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263978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304688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345403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384484" y="4339954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149148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425194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465903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506611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547327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584818" y="4339954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149148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625526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666235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06944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47656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86741" y="4339954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149148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27450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68159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08869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49583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88665" y="4339954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149148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29374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70083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110792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151508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190590" y="4339954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149148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31299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72007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12716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53432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85997" y="4339954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149148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26706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67418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508128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548841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587921" y="4339954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149148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628631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669343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10052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50764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89846" y="4339954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149148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830555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871267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911976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952688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991769" y="4339954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149148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32478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73190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13899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54611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98460" y="4339954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149148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39169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79882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320590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361303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400384" y="4339954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149148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441093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481805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22514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63226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02308" y="4339954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149148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43020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83729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24438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65150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04232" y="4339954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149148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44944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85653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926362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967075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999644" y="4339954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149148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040353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081061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21770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62486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01568" y="4339954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149148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42276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82985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23694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64410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403491" y="4339954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149148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444200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484909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525618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566333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605415" y="4339954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149148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646125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686833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27542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68258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805749" y="4339954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149148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846457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887166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927875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968591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007672" y="4339954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149148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048381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089090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29799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70514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209596" y="4339954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149148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250304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291014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331723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372439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411521" y="4339954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149148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452229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492938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533646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574363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606928" y="4339954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149148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647637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688349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29057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69771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808852" y="4339954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149148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849562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890274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30982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71695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010777" y="4339954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149148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051489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092197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132906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173619" y="4444551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4455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212700" y="4339954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149148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0" name="object 19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7642" y="4225388"/>
            <a:ext cx="1694814" cy="1511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09550" algn="l"/>
                <a:tab pos="417195" algn="l"/>
                <a:tab pos="619125" algn="l"/>
                <a:tab pos="816610" algn="l"/>
                <a:tab pos="1024255" algn="l"/>
                <a:tab pos="1217930" algn="l"/>
                <a:tab pos="1415415" algn="l"/>
                <a:tab pos="1623060" algn="l"/>
              </a:tabLst>
            </a:pPr>
            <a:r>
              <a:rPr sz="800" spc="-5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00" spc="-5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00" spc="-5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00" spc="-5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00" spc="-5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00" spc="-5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00" spc="-50" dirty="0">
                <a:solidFill>
                  <a:srgbClr val="151616"/>
                </a:solidFill>
                <a:latin typeface="Arial"/>
                <a:cs typeface="Arial"/>
              </a:rPr>
              <a:t>7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00" spc="-50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00" spc="-50" dirty="0">
                <a:solidFill>
                  <a:srgbClr val="151616"/>
                </a:solidFill>
                <a:latin typeface="Arial"/>
                <a:cs typeface="Arial"/>
              </a:rPr>
              <a:t>9</a:t>
            </a:r>
            <a:endParaRPr sz="800">
              <a:latin typeface="Arial"/>
              <a:cs typeface="Arial"/>
            </a:endParaRPr>
          </a:p>
        </p:txBody>
      </p:sp>
      <p:sp>
        <p:nvSpPr>
          <p:cNvPr id="191" name="object 19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069528" y="4179008"/>
            <a:ext cx="408305" cy="1892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1050" b="1" dirty="0">
                <a:solidFill>
                  <a:srgbClr val="151616"/>
                </a:solidFill>
                <a:latin typeface="Arial"/>
                <a:cs typeface="Arial"/>
              </a:rPr>
              <a:t>10</a:t>
            </a:r>
            <a:r>
              <a:rPr sz="1050" b="1" spc="2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37" baseline="-6944" dirty="0">
                <a:solidFill>
                  <a:srgbClr val="151616"/>
                </a:solidFill>
                <a:latin typeface="Arial"/>
                <a:cs typeface="Arial"/>
              </a:rPr>
              <a:t>11</a:t>
            </a:r>
            <a:endParaRPr sz="1200" baseline="-6944">
              <a:latin typeface="Arial"/>
              <a:cs typeface="Arial"/>
            </a:endParaRPr>
          </a:p>
        </p:txBody>
      </p:sp>
      <p:sp>
        <p:nvSpPr>
          <p:cNvPr id="192" name="object 19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490927" y="4194108"/>
            <a:ext cx="4761230" cy="1892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12</a:t>
            </a:r>
            <a:r>
              <a:rPr sz="800" spc="459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13</a:t>
            </a:r>
            <a:r>
              <a:rPr sz="800" spc="4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14</a:t>
            </a:r>
            <a:r>
              <a:rPr sz="800" spc="4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15</a:t>
            </a:r>
            <a:r>
              <a:rPr sz="800" spc="3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16</a:t>
            </a:r>
            <a:r>
              <a:rPr sz="800" spc="4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17</a:t>
            </a:r>
            <a:r>
              <a:rPr sz="800" spc="4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18</a:t>
            </a:r>
            <a:r>
              <a:rPr sz="800" spc="4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19</a:t>
            </a:r>
            <a:r>
              <a:rPr sz="800" spc="3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575" b="1" baseline="5291" dirty="0">
                <a:solidFill>
                  <a:srgbClr val="151616"/>
                </a:solidFill>
                <a:latin typeface="Arial"/>
                <a:cs typeface="Arial"/>
              </a:rPr>
              <a:t>20</a:t>
            </a:r>
            <a:r>
              <a:rPr sz="1575" b="1" spc="277" baseline="529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21</a:t>
            </a:r>
            <a:r>
              <a:rPr sz="800" spc="135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22</a:t>
            </a:r>
            <a:r>
              <a:rPr sz="800" spc="4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23</a:t>
            </a:r>
            <a:r>
              <a:rPr sz="800" spc="3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24</a:t>
            </a:r>
            <a:r>
              <a:rPr sz="800" spc="4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25</a:t>
            </a:r>
            <a:r>
              <a:rPr sz="800" spc="4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26</a:t>
            </a:r>
            <a:r>
              <a:rPr sz="800" spc="145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27</a:t>
            </a:r>
            <a:r>
              <a:rPr sz="800" spc="4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28</a:t>
            </a:r>
            <a:r>
              <a:rPr sz="800" spc="3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29</a:t>
            </a:r>
            <a:r>
              <a:rPr sz="800" spc="3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575" b="1" baseline="5291" dirty="0">
                <a:solidFill>
                  <a:srgbClr val="151616"/>
                </a:solidFill>
                <a:latin typeface="Arial"/>
                <a:cs typeface="Arial"/>
              </a:rPr>
              <a:t>30</a:t>
            </a:r>
            <a:r>
              <a:rPr sz="1575" b="1" spc="375" baseline="529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31</a:t>
            </a:r>
            <a:r>
              <a:rPr sz="800" spc="4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32</a:t>
            </a:r>
            <a:r>
              <a:rPr sz="800" spc="3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33</a:t>
            </a:r>
            <a:r>
              <a:rPr sz="800" spc="4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34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25" dirty="0">
                <a:solidFill>
                  <a:srgbClr val="151616"/>
                </a:solidFill>
                <a:latin typeface="Arial"/>
                <a:cs typeface="Arial"/>
              </a:rPr>
              <a:t>35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193" name="object 193"/>
          <p:cNvGrpSpPr>
            <a:grpSpLocks noGrp="1" noUngrp="1" noRot="1" noMove="1" noResize="1"/>
          </p:cNvGrpSpPr>
          <p:nvPr/>
        </p:nvGrpSpPr>
        <p:grpSpPr>
          <a:xfrm>
            <a:off x="167118" y="3737659"/>
            <a:ext cx="7053580" cy="156845"/>
            <a:chOff x="167118" y="3737659"/>
            <a:chExt cx="7053580" cy="156845"/>
          </a:xfrm>
        </p:grpSpPr>
        <p:sp>
          <p:nvSpPr>
            <p:cNvPr id="194" name="object 19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216823" y="3741469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0"/>
                  </a:moveTo>
                  <a:lnTo>
                    <a:pt x="0" y="149148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176113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135405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094695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053983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014898" y="3741469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0"/>
                  </a:moveTo>
                  <a:lnTo>
                    <a:pt x="0" y="149148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74190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33480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892772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852056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812974" y="3741469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0"/>
                  </a:moveTo>
                  <a:lnTo>
                    <a:pt x="0" y="149148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72266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20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31557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690849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650132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611051" y="3741469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0"/>
                  </a:moveTo>
                  <a:lnTo>
                    <a:pt x="0" y="149148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570342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529632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488924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448207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406099" y="3741469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0"/>
                  </a:moveTo>
                  <a:lnTo>
                    <a:pt x="0" y="149148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2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365389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2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324681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2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283972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2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243256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204174" y="3741469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0"/>
                  </a:moveTo>
                  <a:lnTo>
                    <a:pt x="0" y="149148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2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63466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2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22757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2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082049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2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041332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2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002251" y="3741469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0"/>
                  </a:moveTo>
                  <a:lnTo>
                    <a:pt x="0" y="149148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2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961542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object 2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920833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2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880125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2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839409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2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800327" y="3741469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0"/>
                  </a:moveTo>
                  <a:lnTo>
                    <a:pt x="0" y="149148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2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59618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1" name="object 2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18909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2" name="object 2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678200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3" name="object 2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637484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4" name="object 2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604915" y="3741469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0"/>
                  </a:moveTo>
                  <a:lnTo>
                    <a:pt x="0" y="149148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5" name="object 2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564206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6" name="object 2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523498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7" name="object 2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482789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8" name="object 2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442077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9" name="object 2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402991" y="3741469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0"/>
                  </a:moveTo>
                  <a:lnTo>
                    <a:pt x="0" y="149148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0" name="object 2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62283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1" name="object 2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21574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2" name="object 2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80865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3" name="object 2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40153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4" name="object 2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01067" y="3741469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0"/>
                  </a:moveTo>
                  <a:lnTo>
                    <a:pt x="0" y="149148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5" name="object 2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60359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6" name="object 2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19649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7" name="object 2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078940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8" name="object 2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038228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9" name="object 2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999144" y="3741469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0"/>
                  </a:moveTo>
                  <a:lnTo>
                    <a:pt x="0" y="149148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0" name="object 2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958434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1" name="object 25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917725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2" name="object 25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77016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3" name="object 2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36300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4" name="object 2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98814" y="3741469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0"/>
                  </a:moveTo>
                  <a:lnTo>
                    <a:pt x="0" y="149148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5" name="object 2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58105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6" name="object 2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17397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7" name="object 2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76685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8" name="object 25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35972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9" name="object 25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96890" y="3741469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0"/>
                  </a:moveTo>
                  <a:lnTo>
                    <a:pt x="0" y="149148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0" name="object 26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56182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1" name="object 26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15472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2" name="object 26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474759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3" name="object 26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434047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4" name="object 26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394965" y="3741469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0"/>
                  </a:moveTo>
                  <a:lnTo>
                    <a:pt x="0" y="149148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5" name="object 26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354257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6" name="object 26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313544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7" name="object 26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72836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8" name="object 26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32123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9" name="object 26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93042" y="3741469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0"/>
                  </a:moveTo>
                  <a:lnTo>
                    <a:pt x="0" y="149148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0" name="object 27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52333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1" name="object 27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11621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2" name="object 27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70912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3" name="object 27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30200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4" name="object 27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997631" y="3741469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0"/>
                  </a:moveTo>
                  <a:lnTo>
                    <a:pt x="0" y="149148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5" name="object 27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956922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6" name="object 27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916212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7" name="object 27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875504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8" name="object 27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834787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9" name="object 27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95707" y="3741469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0"/>
                  </a:moveTo>
                  <a:lnTo>
                    <a:pt x="0" y="149148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0" name="object 28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54997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1" name="object 28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14289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2" name="object 28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673580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3" name="object 28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632864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4" name="object 28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593782" y="3741469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0"/>
                  </a:moveTo>
                  <a:lnTo>
                    <a:pt x="0" y="149148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5" name="object 28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553073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6" name="object 28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512365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7" name="object 28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71656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8" name="object 28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30940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9" name="object 28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91858" y="3741469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0"/>
                  </a:moveTo>
                  <a:lnTo>
                    <a:pt x="0" y="149148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0" name="object 29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51150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1" name="object 29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10441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2" name="object 29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69731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3" name="object 29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29016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4" name="object 29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185168" y="3741469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0"/>
                  </a:moveTo>
                  <a:lnTo>
                    <a:pt x="0" y="149148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5" name="object 29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144458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6" name="object 29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103750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7" name="object 29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63041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8" name="object 29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22325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9" name="object 29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83244" y="3741469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0"/>
                  </a:moveTo>
                  <a:lnTo>
                    <a:pt x="0" y="149148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0" name="object 30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42535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1" name="object 30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01826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2" name="object 30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61118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3" name="object 30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20402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4" name="object 30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81320" y="3741469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0"/>
                  </a:moveTo>
                  <a:lnTo>
                    <a:pt x="0" y="149148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5" name="object 30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40611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6" name="object 30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699903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7" name="object 30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659194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8" name="object 30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618478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9" name="object 30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579396" y="3741469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0"/>
                  </a:moveTo>
                  <a:lnTo>
                    <a:pt x="0" y="149148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0" name="object 3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538688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1" name="object 3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497978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2" name="object 3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457269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3" name="object 3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416553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4" name="object 3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383984" y="3741469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0"/>
                  </a:moveTo>
                  <a:lnTo>
                    <a:pt x="0" y="149148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5" name="object 3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343275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6" name="object 3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302567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7" name="object 3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261858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8" name="object 3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221142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9" name="object 3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182060" y="3741469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0"/>
                  </a:moveTo>
                  <a:lnTo>
                    <a:pt x="0" y="149148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0" name="object 3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141352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1" name="object 3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100643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2" name="object 3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059934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3" name="object 3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019218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4" name="object 3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80137" y="3741469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0"/>
                  </a:moveTo>
                  <a:lnTo>
                    <a:pt x="0" y="149148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5" name="object 3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39428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6" name="object 3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98718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7" name="object 3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58009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8" name="object 3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17293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9" name="object 3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78213" y="3741469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0"/>
                  </a:moveTo>
                  <a:lnTo>
                    <a:pt x="0" y="149148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0" name="object 3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37503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1" name="object 3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96794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2" name="object 3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56086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3" name="object 3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15370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4" name="object 3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77883" y="3741469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0"/>
                  </a:moveTo>
                  <a:lnTo>
                    <a:pt x="0" y="149148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5" name="object 3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37175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6" name="object 3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96462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7" name="object 3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55754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8" name="object 3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15041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9" name="object 3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75959" y="3741469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0"/>
                  </a:moveTo>
                  <a:lnTo>
                    <a:pt x="0" y="149148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0" name="object 3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35251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1" name="object 3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94538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2" name="object 3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53829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3" name="object 3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13116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4" name="object 3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74034" y="3741469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0"/>
                  </a:moveTo>
                  <a:lnTo>
                    <a:pt x="0" y="149148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5" name="object 3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3326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6" name="object 3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2614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7" name="object 3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51905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8" name="object 3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11193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9" name="object 3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72111" y="3741469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0"/>
                  </a:moveTo>
                  <a:lnTo>
                    <a:pt x="0" y="149148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0" name="object 3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1398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1" name="object 35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90690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2" name="object 35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49981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3" name="object 3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09269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4" name="object 3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76700" y="3741469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0"/>
                  </a:moveTo>
                  <a:lnTo>
                    <a:pt x="0" y="149148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5" name="object 3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35991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6" name="object 3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5281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7" name="object 3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54573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8" name="object 35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3857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9" name="object 35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4776" y="3741469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0"/>
                  </a:moveTo>
                  <a:lnTo>
                    <a:pt x="0" y="149148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0" name="object 36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4066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1" name="object 36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93358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2" name="object 36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2649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3" name="object 36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1933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4" name="object 36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2851" y="3741469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0"/>
                  </a:moveTo>
                  <a:lnTo>
                    <a:pt x="0" y="149148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5" name="object 36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2143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6" name="object 36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1434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7" name="object 36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50725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8" name="object 36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10009" y="3741469"/>
              <a:ext cx="0" cy="45085"/>
            </a:xfrm>
            <a:custGeom>
              <a:avLst/>
              <a:gdLst/>
              <a:ahLst/>
              <a:cxnLst/>
              <a:rect l="l" t="t" r="r" b="b"/>
              <a:pathLst>
                <a:path h="45085">
                  <a:moveTo>
                    <a:pt x="0" y="0"/>
                  </a:moveTo>
                  <a:lnTo>
                    <a:pt x="0" y="44551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9" name="object 36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0928" y="3741469"/>
              <a:ext cx="0" cy="149225"/>
            </a:xfrm>
            <a:custGeom>
              <a:avLst/>
              <a:gdLst/>
              <a:ahLst/>
              <a:cxnLst/>
              <a:rect l="l" t="t" r="r" b="b"/>
              <a:pathLst>
                <a:path h="149225">
                  <a:moveTo>
                    <a:pt x="0" y="0"/>
                  </a:moveTo>
                  <a:lnTo>
                    <a:pt x="0" y="149148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0" name="object 37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0800000">
            <a:off x="5412721" y="3864846"/>
            <a:ext cx="1672699" cy="101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90"/>
              </a:lnSpc>
            </a:pP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r>
              <a:rPr sz="800" spc="325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800" spc="375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800" spc="35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800" spc="33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r>
              <a:rPr sz="800" spc="37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800" spc="32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7</a:t>
            </a:r>
            <a:r>
              <a:rPr sz="800" spc="33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r>
              <a:rPr sz="800" spc="37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800" spc="-110" dirty="0">
                <a:solidFill>
                  <a:srgbClr val="151616"/>
                </a:solidFill>
                <a:latin typeface="Arial"/>
                <a:cs typeface="Arial"/>
              </a:rPr>
              <a:t>9</a:t>
            </a:r>
            <a:endParaRPr sz="800">
              <a:latin typeface="Arial"/>
              <a:cs typeface="Arial"/>
            </a:endParaRPr>
          </a:p>
        </p:txBody>
      </p:sp>
      <p:sp>
        <p:nvSpPr>
          <p:cNvPr id="371" name="object 37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0800000">
            <a:off x="5098557" y="3867981"/>
            <a:ext cx="204136" cy="133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94"/>
              </a:lnSpc>
            </a:pPr>
            <a:r>
              <a:rPr sz="1050" b="1" spc="-25" dirty="0">
                <a:solidFill>
                  <a:srgbClr val="151616"/>
                </a:solidFill>
                <a:latin typeface="Arial"/>
                <a:cs typeface="Arial"/>
              </a:rPr>
              <a:t>10</a:t>
            </a:r>
            <a:endParaRPr sz="1050">
              <a:latin typeface="Arial"/>
              <a:cs typeface="Arial"/>
            </a:endParaRPr>
          </a:p>
        </p:txBody>
      </p:sp>
      <p:sp>
        <p:nvSpPr>
          <p:cNvPr id="372" name="object 37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0800000">
            <a:off x="3081679" y="3867981"/>
            <a:ext cx="204136" cy="133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94"/>
              </a:lnSpc>
            </a:pPr>
            <a:r>
              <a:rPr sz="1050" b="1" spc="-25" dirty="0">
                <a:solidFill>
                  <a:srgbClr val="151616"/>
                </a:solidFill>
                <a:latin typeface="Arial"/>
                <a:cs typeface="Arial"/>
              </a:rPr>
              <a:t>20</a:t>
            </a:r>
            <a:endParaRPr sz="1050">
              <a:latin typeface="Arial"/>
              <a:cs typeface="Arial"/>
            </a:endParaRPr>
          </a:p>
        </p:txBody>
      </p:sp>
      <p:sp>
        <p:nvSpPr>
          <p:cNvPr id="373" name="object 37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0800000">
            <a:off x="1071162" y="3867981"/>
            <a:ext cx="204136" cy="133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94"/>
              </a:lnSpc>
            </a:pPr>
            <a:r>
              <a:rPr sz="1050" b="1" spc="-25" dirty="0">
                <a:solidFill>
                  <a:srgbClr val="151616"/>
                </a:solidFill>
                <a:latin typeface="Arial"/>
                <a:cs typeface="Arial"/>
              </a:rPr>
              <a:t>30</a:t>
            </a:r>
            <a:endParaRPr sz="1050">
              <a:latin typeface="Arial"/>
              <a:cs typeface="Arial"/>
            </a:endParaRPr>
          </a:p>
        </p:txBody>
      </p:sp>
      <p:sp>
        <p:nvSpPr>
          <p:cNvPr id="374" name="object 37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0800000">
            <a:off x="168471" y="3864846"/>
            <a:ext cx="4885543" cy="101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90"/>
              </a:lnSpc>
            </a:pP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11</a:t>
            </a:r>
            <a:r>
              <a:rPr sz="800" spc="4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12</a:t>
            </a:r>
            <a:r>
              <a:rPr sz="800" spc="4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13</a:t>
            </a:r>
            <a:r>
              <a:rPr sz="800" spc="4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14</a:t>
            </a:r>
            <a:r>
              <a:rPr sz="800" spc="4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15</a:t>
            </a:r>
            <a:r>
              <a:rPr sz="800" spc="3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16</a:t>
            </a:r>
            <a:r>
              <a:rPr sz="800" spc="459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17</a:t>
            </a:r>
            <a:r>
              <a:rPr sz="800" spc="4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18</a:t>
            </a:r>
            <a:r>
              <a:rPr sz="800" spc="43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19</a:t>
            </a:r>
            <a:r>
              <a:rPr sz="800" spc="340" dirty="0">
                <a:solidFill>
                  <a:srgbClr val="151616"/>
                </a:solidFill>
                <a:latin typeface="Arial"/>
                <a:cs typeface="Arial"/>
              </a:rPr>
              <a:t>   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21</a:t>
            </a:r>
            <a:r>
              <a:rPr sz="800" spc="135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22</a:t>
            </a:r>
            <a:r>
              <a:rPr sz="800" spc="4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23</a:t>
            </a:r>
            <a:r>
              <a:rPr sz="800" spc="3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24</a:t>
            </a:r>
            <a:r>
              <a:rPr sz="800" spc="459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25</a:t>
            </a:r>
            <a:r>
              <a:rPr sz="800" spc="4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26</a:t>
            </a:r>
            <a:r>
              <a:rPr sz="800" spc="14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27</a:t>
            </a:r>
            <a:r>
              <a:rPr sz="800" spc="4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28</a:t>
            </a:r>
            <a:r>
              <a:rPr sz="800" spc="3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29</a:t>
            </a:r>
            <a:r>
              <a:rPr sz="800" spc="355" dirty="0">
                <a:solidFill>
                  <a:srgbClr val="151616"/>
                </a:solidFill>
                <a:latin typeface="Arial"/>
                <a:cs typeface="Arial"/>
              </a:rPr>
              <a:t>   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31</a:t>
            </a:r>
            <a:r>
              <a:rPr sz="800" spc="4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32</a:t>
            </a:r>
            <a:r>
              <a:rPr sz="800" spc="3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33</a:t>
            </a:r>
            <a:r>
              <a:rPr sz="800" spc="4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34</a:t>
            </a:r>
            <a:r>
              <a:rPr sz="8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25" dirty="0">
                <a:solidFill>
                  <a:srgbClr val="151616"/>
                </a:solidFill>
                <a:latin typeface="Arial"/>
                <a:cs typeface="Arial"/>
              </a:rPr>
              <a:t>35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375" name="object 375"/>
          <p:cNvGrpSpPr>
            <a:grpSpLocks noGrp="1" noUngrp="1" noRot="1" noMove="1" noResize="1"/>
          </p:cNvGrpSpPr>
          <p:nvPr/>
        </p:nvGrpSpPr>
        <p:grpSpPr>
          <a:xfrm>
            <a:off x="205439" y="4014736"/>
            <a:ext cx="689610" cy="212090"/>
            <a:chOff x="205439" y="4014736"/>
            <a:chExt cx="689610" cy="212090"/>
          </a:xfrm>
        </p:grpSpPr>
        <p:sp>
          <p:nvSpPr>
            <p:cNvPr id="376" name="object 37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09249" y="4018546"/>
              <a:ext cx="681990" cy="204470"/>
            </a:xfrm>
            <a:custGeom>
              <a:avLst/>
              <a:gdLst/>
              <a:ahLst/>
              <a:cxnLst/>
              <a:rect l="l" t="t" r="r" b="b"/>
              <a:pathLst>
                <a:path w="681990" h="204470">
                  <a:moveTo>
                    <a:pt x="648792" y="0"/>
                  </a:moveTo>
                  <a:lnTo>
                    <a:pt x="32664" y="0"/>
                  </a:lnTo>
                  <a:lnTo>
                    <a:pt x="19979" y="2576"/>
                  </a:lnTo>
                  <a:lnTo>
                    <a:pt x="9593" y="9593"/>
                  </a:lnTo>
                  <a:lnTo>
                    <a:pt x="2576" y="19979"/>
                  </a:lnTo>
                  <a:lnTo>
                    <a:pt x="0" y="32664"/>
                  </a:lnTo>
                  <a:lnTo>
                    <a:pt x="0" y="171246"/>
                  </a:lnTo>
                  <a:lnTo>
                    <a:pt x="2576" y="183931"/>
                  </a:lnTo>
                  <a:lnTo>
                    <a:pt x="9593" y="194317"/>
                  </a:lnTo>
                  <a:lnTo>
                    <a:pt x="19979" y="201334"/>
                  </a:lnTo>
                  <a:lnTo>
                    <a:pt x="32664" y="203911"/>
                  </a:lnTo>
                  <a:lnTo>
                    <a:pt x="648792" y="203911"/>
                  </a:lnTo>
                  <a:lnTo>
                    <a:pt x="661477" y="201334"/>
                  </a:lnTo>
                  <a:lnTo>
                    <a:pt x="671863" y="194317"/>
                  </a:lnTo>
                  <a:lnTo>
                    <a:pt x="678879" y="183931"/>
                  </a:lnTo>
                  <a:lnTo>
                    <a:pt x="681456" y="171246"/>
                  </a:lnTo>
                  <a:lnTo>
                    <a:pt x="681456" y="32664"/>
                  </a:lnTo>
                  <a:lnTo>
                    <a:pt x="678879" y="19979"/>
                  </a:lnTo>
                  <a:lnTo>
                    <a:pt x="671863" y="9593"/>
                  </a:lnTo>
                  <a:lnTo>
                    <a:pt x="661477" y="2576"/>
                  </a:lnTo>
                  <a:lnTo>
                    <a:pt x="648792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7" name="object 37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09249" y="4018546"/>
              <a:ext cx="681990" cy="204470"/>
            </a:xfrm>
            <a:custGeom>
              <a:avLst/>
              <a:gdLst/>
              <a:ahLst/>
              <a:cxnLst/>
              <a:rect l="l" t="t" r="r" b="b"/>
              <a:pathLst>
                <a:path w="681990" h="204470">
                  <a:moveTo>
                    <a:pt x="32664" y="0"/>
                  </a:moveTo>
                  <a:lnTo>
                    <a:pt x="648792" y="0"/>
                  </a:lnTo>
                  <a:lnTo>
                    <a:pt x="661477" y="2576"/>
                  </a:lnTo>
                  <a:lnTo>
                    <a:pt x="671863" y="9593"/>
                  </a:lnTo>
                  <a:lnTo>
                    <a:pt x="678879" y="19979"/>
                  </a:lnTo>
                  <a:lnTo>
                    <a:pt x="681456" y="32664"/>
                  </a:lnTo>
                  <a:lnTo>
                    <a:pt x="681456" y="171246"/>
                  </a:lnTo>
                  <a:lnTo>
                    <a:pt x="678879" y="183931"/>
                  </a:lnTo>
                  <a:lnTo>
                    <a:pt x="671863" y="194317"/>
                  </a:lnTo>
                  <a:lnTo>
                    <a:pt x="661477" y="201334"/>
                  </a:lnTo>
                  <a:lnTo>
                    <a:pt x="648792" y="203911"/>
                  </a:lnTo>
                  <a:lnTo>
                    <a:pt x="32664" y="203911"/>
                  </a:lnTo>
                  <a:lnTo>
                    <a:pt x="19979" y="201334"/>
                  </a:lnTo>
                  <a:lnTo>
                    <a:pt x="9593" y="194317"/>
                  </a:lnTo>
                  <a:lnTo>
                    <a:pt x="2576" y="183931"/>
                  </a:lnTo>
                  <a:lnTo>
                    <a:pt x="0" y="171246"/>
                  </a:lnTo>
                  <a:lnTo>
                    <a:pt x="0" y="32664"/>
                  </a:lnTo>
                  <a:lnTo>
                    <a:pt x="2576" y="19979"/>
                  </a:lnTo>
                  <a:lnTo>
                    <a:pt x="9593" y="9593"/>
                  </a:lnTo>
                  <a:lnTo>
                    <a:pt x="19979" y="2576"/>
                  </a:lnTo>
                  <a:lnTo>
                    <a:pt x="32664" y="0"/>
                  </a:lnTo>
                  <a:close/>
                </a:path>
              </a:pathLst>
            </a:custGeom>
            <a:ln w="7200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8" name="object 37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4276" y="4001144"/>
            <a:ext cx="626110" cy="1517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00" spc="-10" dirty="0">
                <a:solidFill>
                  <a:srgbClr val="818281"/>
                </a:solidFill>
                <a:latin typeface="Arial"/>
                <a:cs typeface="Arial"/>
              </a:rPr>
              <a:t>RYANMATIC</a:t>
            </a:r>
            <a:endParaRPr sz="800">
              <a:latin typeface="Arial"/>
              <a:cs typeface="Arial"/>
            </a:endParaRPr>
          </a:p>
        </p:txBody>
      </p:sp>
      <p:sp>
        <p:nvSpPr>
          <p:cNvPr id="379" name="object 37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6981" y="4100979"/>
            <a:ext cx="621665" cy="1187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00" i="1" dirty="0">
                <a:solidFill>
                  <a:srgbClr val="818281"/>
                </a:solidFill>
                <a:latin typeface="Arial"/>
                <a:cs typeface="Arial"/>
              </a:rPr>
              <a:t>Made</a:t>
            </a:r>
            <a:r>
              <a:rPr sz="600" i="1" spc="5" dirty="0">
                <a:solidFill>
                  <a:srgbClr val="818281"/>
                </a:solidFill>
                <a:latin typeface="Arial"/>
                <a:cs typeface="Arial"/>
              </a:rPr>
              <a:t> </a:t>
            </a:r>
            <a:r>
              <a:rPr sz="600" i="1" dirty="0">
                <a:solidFill>
                  <a:srgbClr val="818281"/>
                </a:solidFill>
                <a:latin typeface="Arial"/>
                <a:cs typeface="Arial"/>
              </a:rPr>
              <a:t>in</a:t>
            </a:r>
            <a:r>
              <a:rPr sz="600" i="1" spc="10" dirty="0">
                <a:solidFill>
                  <a:srgbClr val="818281"/>
                </a:solidFill>
                <a:latin typeface="Arial"/>
                <a:cs typeface="Arial"/>
              </a:rPr>
              <a:t> </a:t>
            </a:r>
            <a:r>
              <a:rPr sz="600" i="1" spc="-10" dirty="0">
                <a:solidFill>
                  <a:srgbClr val="818281"/>
                </a:solidFill>
                <a:latin typeface="Arial"/>
                <a:cs typeface="Arial"/>
              </a:rPr>
              <a:t>Keighley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380" name="object 380"/>
          <p:cNvGrpSpPr>
            <a:grpSpLocks noGrp="1" noUngrp="1" noRot="1" noMove="1" noResize="1"/>
          </p:cNvGrpSpPr>
          <p:nvPr/>
        </p:nvGrpSpPr>
        <p:grpSpPr>
          <a:xfrm>
            <a:off x="655739" y="2532911"/>
            <a:ext cx="5372100" cy="3116580"/>
            <a:chOff x="655739" y="2532911"/>
            <a:chExt cx="5372100" cy="3116580"/>
          </a:xfrm>
        </p:grpSpPr>
        <p:sp>
          <p:nvSpPr>
            <p:cNvPr id="381" name="object 38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15418" y="3336372"/>
              <a:ext cx="1854200" cy="2301875"/>
            </a:xfrm>
            <a:custGeom>
              <a:avLst/>
              <a:gdLst/>
              <a:ahLst/>
              <a:cxnLst/>
              <a:rect l="l" t="t" r="r" b="b"/>
              <a:pathLst>
                <a:path w="1854200" h="2301875">
                  <a:moveTo>
                    <a:pt x="115124" y="0"/>
                  </a:moveTo>
                  <a:lnTo>
                    <a:pt x="82005" y="4046"/>
                  </a:lnTo>
                  <a:lnTo>
                    <a:pt x="53537" y="16234"/>
                  </a:lnTo>
                  <a:lnTo>
                    <a:pt x="29082" y="35449"/>
                  </a:lnTo>
                  <a:lnTo>
                    <a:pt x="96998" y="106954"/>
                  </a:lnTo>
                  <a:lnTo>
                    <a:pt x="200398" y="214443"/>
                  </a:lnTo>
                  <a:lnTo>
                    <a:pt x="340466" y="358095"/>
                  </a:lnTo>
                  <a:lnTo>
                    <a:pt x="801669" y="825863"/>
                  </a:lnTo>
                  <a:lnTo>
                    <a:pt x="941737" y="969512"/>
                  </a:lnTo>
                  <a:lnTo>
                    <a:pt x="1045137" y="1076999"/>
                  </a:lnTo>
                  <a:lnTo>
                    <a:pt x="1113053" y="1148502"/>
                  </a:lnTo>
                  <a:lnTo>
                    <a:pt x="1078270" y="1185403"/>
                  </a:lnTo>
                  <a:lnTo>
                    <a:pt x="1008046" y="1259105"/>
                  </a:lnTo>
                  <a:lnTo>
                    <a:pt x="937048" y="1332690"/>
                  </a:lnTo>
                  <a:lnTo>
                    <a:pt x="865402" y="1406177"/>
                  </a:lnTo>
                  <a:lnTo>
                    <a:pt x="756984" y="1516263"/>
                  </a:lnTo>
                  <a:lnTo>
                    <a:pt x="392407" y="1882732"/>
                  </a:lnTo>
                  <a:lnTo>
                    <a:pt x="247658" y="2029484"/>
                  </a:lnTo>
                  <a:lnTo>
                    <a:pt x="140421" y="2139749"/>
                  </a:lnTo>
                  <a:lnTo>
                    <a:pt x="69793" y="2213390"/>
                  </a:lnTo>
                  <a:lnTo>
                    <a:pt x="0" y="2287159"/>
                  </a:lnTo>
                  <a:lnTo>
                    <a:pt x="26973" y="2296209"/>
                  </a:lnTo>
                  <a:lnTo>
                    <a:pt x="55203" y="2301810"/>
                  </a:lnTo>
                  <a:lnTo>
                    <a:pt x="85782" y="2300955"/>
                  </a:lnTo>
                  <a:lnTo>
                    <a:pt x="119799" y="2290638"/>
                  </a:lnTo>
                  <a:lnTo>
                    <a:pt x="1128179" y="1418339"/>
                  </a:lnTo>
                  <a:lnTo>
                    <a:pt x="1192149" y="1406706"/>
                  </a:lnTo>
                  <a:lnTo>
                    <a:pt x="1261935" y="1405550"/>
                  </a:lnTo>
                  <a:lnTo>
                    <a:pt x="1265415" y="1424155"/>
                  </a:lnTo>
                  <a:lnTo>
                    <a:pt x="1586420" y="1425324"/>
                  </a:lnTo>
                  <a:lnTo>
                    <a:pt x="1606194" y="1403213"/>
                  </a:lnTo>
                  <a:lnTo>
                    <a:pt x="1688782" y="1406706"/>
                  </a:lnTo>
                  <a:lnTo>
                    <a:pt x="1707099" y="1399353"/>
                  </a:lnTo>
                  <a:lnTo>
                    <a:pt x="1743732" y="1379752"/>
                  </a:lnTo>
                  <a:lnTo>
                    <a:pt x="1797579" y="1330681"/>
                  </a:lnTo>
                  <a:lnTo>
                    <a:pt x="1824278" y="1290409"/>
                  </a:lnTo>
                  <a:lnTo>
                    <a:pt x="1842833" y="1246645"/>
                  </a:lnTo>
                  <a:lnTo>
                    <a:pt x="1853933" y="1199683"/>
                  </a:lnTo>
                  <a:lnTo>
                    <a:pt x="1853933" y="1142698"/>
                  </a:lnTo>
                  <a:lnTo>
                    <a:pt x="1841531" y="1093888"/>
                  </a:lnTo>
                  <a:lnTo>
                    <a:pt x="1824300" y="1046463"/>
                  </a:lnTo>
                  <a:lnTo>
                    <a:pt x="1802367" y="1002573"/>
                  </a:lnTo>
                  <a:lnTo>
                    <a:pt x="1775860" y="964372"/>
                  </a:lnTo>
                  <a:lnTo>
                    <a:pt x="1744907" y="934012"/>
                  </a:lnTo>
                  <a:lnTo>
                    <a:pt x="1709637" y="913646"/>
                  </a:lnTo>
                  <a:lnTo>
                    <a:pt x="1670177" y="905424"/>
                  </a:lnTo>
                  <a:lnTo>
                    <a:pt x="1601546" y="905424"/>
                  </a:lnTo>
                  <a:lnTo>
                    <a:pt x="1589743" y="902786"/>
                  </a:lnTo>
                  <a:lnTo>
                    <a:pt x="1579227" y="895693"/>
                  </a:lnTo>
                  <a:lnTo>
                    <a:pt x="1570276" y="885032"/>
                  </a:lnTo>
                  <a:lnTo>
                    <a:pt x="1563166" y="871693"/>
                  </a:lnTo>
                  <a:lnTo>
                    <a:pt x="1537576" y="782145"/>
                  </a:lnTo>
                  <a:lnTo>
                    <a:pt x="1529127" y="765648"/>
                  </a:lnTo>
                  <a:lnTo>
                    <a:pt x="1517516" y="754808"/>
                  </a:lnTo>
                  <a:lnTo>
                    <a:pt x="1503143" y="748912"/>
                  </a:lnTo>
                  <a:lnTo>
                    <a:pt x="1486408" y="747245"/>
                  </a:lnTo>
                  <a:lnTo>
                    <a:pt x="1337538" y="747245"/>
                  </a:lnTo>
                  <a:lnTo>
                    <a:pt x="1301109" y="771197"/>
                  </a:lnTo>
                  <a:lnTo>
                    <a:pt x="1287379" y="820418"/>
                  </a:lnTo>
                  <a:lnTo>
                    <a:pt x="1282865" y="855411"/>
                  </a:lnTo>
                  <a:lnTo>
                    <a:pt x="1278379" y="865844"/>
                  </a:lnTo>
                  <a:lnTo>
                    <a:pt x="1269636" y="875187"/>
                  </a:lnTo>
                  <a:lnTo>
                    <a:pt x="1261110" y="881913"/>
                  </a:lnTo>
                  <a:lnTo>
                    <a:pt x="1257274" y="884494"/>
                  </a:lnTo>
                  <a:lnTo>
                    <a:pt x="1186332" y="889143"/>
                  </a:lnTo>
                  <a:lnTo>
                    <a:pt x="1163709" y="883695"/>
                  </a:lnTo>
                  <a:lnTo>
                    <a:pt x="1145593" y="875787"/>
                  </a:lnTo>
                  <a:lnTo>
                    <a:pt x="1130693" y="866124"/>
                  </a:lnTo>
                  <a:lnTo>
                    <a:pt x="1117714" y="855411"/>
                  </a:lnTo>
                  <a:lnTo>
                    <a:pt x="153530" y="5210"/>
                  </a:lnTo>
                  <a:lnTo>
                    <a:pt x="115124" y="0"/>
                  </a:lnTo>
                  <a:close/>
                </a:path>
              </a:pathLst>
            </a:custGeom>
            <a:solidFill>
              <a:srgbClr val="0000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2" name="object 38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083701" y="4901688"/>
              <a:ext cx="128397" cy="21539"/>
            </a:xfrm>
            <a:prstGeom prst="rect">
              <a:avLst/>
            </a:prstGeom>
          </p:spPr>
        </p:pic>
        <p:pic>
          <p:nvPicPr>
            <p:cNvPr id="383" name="object 38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065286" y="4411634"/>
              <a:ext cx="156997" cy="149478"/>
            </a:xfrm>
            <a:prstGeom prst="rect">
              <a:avLst/>
            </a:prstGeom>
          </p:spPr>
        </p:pic>
        <p:pic>
          <p:nvPicPr>
            <p:cNvPr id="384" name="object 38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065286" y="4639116"/>
              <a:ext cx="156997" cy="264363"/>
            </a:xfrm>
            <a:prstGeom prst="rect">
              <a:avLst/>
            </a:prstGeom>
          </p:spPr>
        </p:pic>
        <p:pic>
          <p:nvPicPr>
            <p:cNvPr id="385" name="object 38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011565" y="4788227"/>
              <a:ext cx="257898" cy="134531"/>
            </a:xfrm>
            <a:prstGeom prst="rect">
              <a:avLst/>
            </a:prstGeom>
          </p:spPr>
        </p:pic>
        <p:pic>
          <p:nvPicPr>
            <p:cNvPr id="386" name="object 38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010643" y="4788227"/>
              <a:ext cx="257898" cy="75361"/>
            </a:xfrm>
            <a:prstGeom prst="rect">
              <a:avLst/>
            </a:prstGeom>
          </p:spPr>
        </p:pic>
        <p:sp>
          <p:nvSpPr>
            <p:cNvPr id="387" name="object 38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010643" y="4788227"/>
              <a:ext cx="258445" cy="75565"/>
            </a:xfrm>
            <a:custGeom>
              <a:avLst/>
              <a:gdLst/>
              <a:ahLst/>
              <a:cxnLst/>
              <a:rect l="l" t="t" r="r" b="b"/>
              <a:pathLst>
                <a:path w="258444" h="75564">
                  <a:moveTo>
                    <a:pt x="0" y="75361"/>
                  </a:moveTo>
                  <a:lnTo>
                    <a:pt x="0" y="0"/>
                  </a:lnTo>
                  <a:lnTo>
                    <a:pt x="257898" y="0"/>
                  </a:lnTo>
                  <a:lnTo>
                    <a:pt x="257898" y="75361"/>
                  </a:lnTo>
                  <a:lnTo>
                    <a:pt x="0" y="75361"/>
                  </a:lnTo>
                  <a:close/>
                </a:path>
              </a:pathLst>
            </a:custGeom>
            <a:ln w="3175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8" name="object 38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996130" y="4083533"/>
              <a:ext cx="272660" cy="677845"/>
            </a:xfrm>
            <a:prstGeom prst="rect">
              <a:avLst/>
            </a:prstGeom>
          </p:spPr>
        </p:pic>
        <p:sp>
          <p:nvSpPr>
            <p:cNvPr id="389" name="object 38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030964" y="4862256"/>
              <a:ext cx="220345" cy="48260"/>
            </a:xfrm>
            <a:custGeom>
              <a:avLst/>
              <a:gdLst/>
              <a:ahLst/>
              <a:cxnLst/>
              <a:rect l="l" t="t" r="r" b="b"/>
              <a:pathLst>
                <a:path w="220344" h="48260">
                  <a:moveTo>
                    <a:pt x="219824" y="0"/>
                  </a:moveTo>
                  <a:lnTo>
                    <a:pt x="0" y="0"/>
                  </a:lnTo>
                  <a:lnTo>
                    <a:pt x="3778" y="17974"/>
                  </a:lnTo>
                  <a:lnTo>
                    <a:pt x="9729" y="32721"/>
                  </a:lnTo>
                  <a:lnTo>
                    <a:pt x="18664" y="43030"/>
                  </a:lnTo>
                  <a:lnTo>
                    <a:pt x="31394" y="47688"/>
                  </a:lnTo>
                  <a:lnTo>
                    <a:pt x="188417" y="47688"/>
                  </a:lnTo>
                  <a:lnTo>
                    <a:pt x="198300" y="44112"/>
                  </a:lnTo>
                  <a:lnTo>
                    <a:pt x="206740" y="34607"/>
                  </a:lnTo>
                  <a:lnTo>
                    <a:pt x="213870" y="19720"/>
                  </a:lnTo>
                  <a:lnTo>
                    <a:pt x="21982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0" name="object 39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55739" y="3325851"/>
              <a:ext cx="1642110" cy="2323465"/>
            </a:xfrm>
            <a:custGeom>
              <a:avLst/>
              <a:gdLst/>
              <a:ahLst/>
              <a:cxnLst/>
              <a:rect l="l" t="t" r="r" b="b"/>
              <a:pathLst>
                <a:path w="1642110" h="2323465">
                  <a:moveTo>
                    <a:pt x="50685" y="0"/>
                  </a:moveTo>
                  <a:lnTo>
                    <a:pt x="25821" y="7728"/>
                  </a:lnTo>
                  <a:lnTo>
                    <a:pt x="12436" y="20212"/>
                  </a:lnTo>
                  <a:lnTo>
                    <a:pt x="13448" y="38515"/>
                  </a:lnTo>
                  <a:lnTo>
                    <a:pt x="31775" y="63703"/>
                  </a:lnTo>
                  <a:lnTo>
                    <a:pt x="1069733" y="1127975"/>
                  </a:lnTo>
                  <a:lnTo>
                    <a:pt x="1112024" y="1127887"/>
                  </a:lnTo>
                  <a:lnTo>
                    <a:pt x="1111631" y="1191615"/>
                  </a:lnTo>
                  <a:lnTo>
                    <a:pt x="1070013" y="1192098"/>
                  </a:lnTo>
                  <a:lnTo>
                    <a:pt x="0" y="2287435"/>
                  </a:lnTo>
                  <a:lnTo>
                    <a:pt x="25642" y="2301917"/>
                  </a:lnTo>
                  <a:lnTo>
                    <a:pt x="51166" y="2315511"/>
                  </a:lnTo>
                  <a:lnTo>
                    <a:pt x="75879" y="2323100"/>
                  </a:lnTo>
                  <a:lnTo>
                    <a:pt x="99085" y="2319566"/>
                  </a:lnTo>
                  <a:lnTo>
                    <a:pt x="1182014" y="1210221"/>
                  </a:lnTo>
                  <a:lnTo>
                    <a:pt x="1641792" y="1210221"/>
                  </a:lnTo>
                  <a:lnTo>
                    <a:pt x="1641792" y="1117168"/>
                  </a:lnTo>
                  <a:lnTo>
                    <a:pt x="1188821" y="1117168"/>
                  </a:lnTo>
                  <a:lnTo>
                    <a:pt x="99085" y="850"/>
                  </a:lnTo>
                  <a:lnTo>
                    <a:pt x="50685" y="0"/>
                  </a:lnTo>
                  <a:close/>
                </a:path>
              </a:pathLst>
            </a:custGeom>
            <a:solidFill>
              <a:srgbClr val="756E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1" name="object 39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668082" y="2827808"/>
              <a:ext cx="1094740" cy="837565"/>
            </a:xfrm>
            <a:custGeom>
              <a:avLst/>
              <a:gdLst/>
              <a:ahLst/>
              <a:cxnLst/>
              <a:rect l="l" t="t" r="r" b="b"/>
              <a:pathLst>
                <a:path w="1094739" h="837564">
                  <a:moveTo>
                    <a:pt x="562620" y="0"/>
                  </a:moveTo>
                  <a:lnTo>
                    <a:pt x="511485" y="1188"/>
                  </a:lnTo>
                  <a:lnTo>
                    <a:pt x="460626" y="6771"/>
                  </a:lnTo>
                  <a:lnTo>
                    <a:pt x="410441" y="16731"/>
                  </a:lnTo>
                  <a:lnTo>
                    <a:pt x="361329" y="31050"/>
                  </a:lnTo>
                  <a:lnTo>
                    <a:pt x="313686" y="49707"/>
                  </a:lnTo>
                  <a:lnTo>
                    <a:pt x="267911" y="72685"/>
                  </a:lnTo>
                  <a:lnTo>
                    <a:pt x="224400" y="99964"/>
                  </a:lnTo>
                  <a:lnTo>
                    <a:pt x="183551" y="131526"/>
                  </a:lnTo>
                  <a:lnTo>
                    <a:pt x="145762" y="167353"/>
                  </a:lnTo>
                  <a:lnTo>
                    <a:pt x="111431" y="207424"/>
                  </a:lnTo>
                  <a:lnTo>
                    <a:pt x="80954" y="251723"/>
                  </a:lnTo>
                  <a:lnTo>
                    <a:pt x="54729" y="300229"/>
                  </a:lnTo>
                  <a:lnTo>
                    <a:pt x="33154" y="352924"/>
                  </a:lnTo>
                  <a:lnTo>
                    <a:pt x="16627" y="409790"/>
                  </a:lnTo>
                  <a:lnTo>
                    <a:pt x="5544" y="470807"/>
                  </a:lnTo>
                  <a:lnTo>
                    <a:pt x="304" y="535957"/>
                  </a:lnTo>
                  <a:lnTo>
                    <a:pt x="0" y="570076"/>
                  </a:lnTo>
                  <a:lnTo>
                    <a:pt x="1304" y="605221"/>
                  </a:lnTo>
                  <a:lnTo>
                    <a:pt x="8942" y="678580"/>
                  </a:lnTo>
                  <a:lnTo>
                    <a:pt x="15374" y="716790"/>
                  </a:lnTo>
                  <a:lnTo>
                    <a:pt x="23614" y="756016"/>
                  </a:lnTo>
                  <a:lnTo>
                    <a:pt x="33713" y="796257"/>
                  </a:lnTo>
                  <a:lnTo>
                    <a:pt x="45719" y="837510"/>
                  </a:lnTo>
                  <a:lnTo>
                    <a:pt x="1058113" y="837510"/>
                  </a:lnTo>
                  <a:lnTo>
                    <a:pt x="1068613" y="793970"/>
                  </a:lnTo>
                  <a:lnTo>
                    <a:pt x="1077245" y="751620"/>
                  </a:lnTo>
                  <a:lnTo>
                    <a:pt x="1084058" y="710458"/>
                  </a:lnTo>
                  <a:lnTo>
                    <a:pt x="1089101" y="670482"/>
                  </a:lnTo>
                  <a:lnTo>
                    <a:pt x="1092425" y="631689"/>
                  </a:lnTo>
                  <a:lnTo>
                    <a:pt x="1094113" y="557644"/>
                  </a:lnTo>
                  <a:lnTo>
                    <a:pt x="1092576" y="522387"/>
                  </a:lnTo>
                  <a:lnTo>
                    <a:pt x="1084989" y="455393"/>
                  </a:lnTo>
                  <a:lnTo>
                    <a:pt x="1071716" y="393075"/>
                  </a:lnTo>
                  <a:lnTo>
                    <a:pt x="1053155" y="335415"/>
                  </a:lnTo>
                  <a:lnTo>
                    <a:pt x="1029702" y="282394"/>
                  </a:lnTo>
                  <a:lnTo>
                    <a:pt x="1001757" y="233995"/>
                  </a:lnTo>
                  <a:lnTo>
                    <a:pt x="969715" y="190197"/>
                  </a:lnTo>
                  <a:lnTo>
                    <a:pt x="933975" y="150982"/>
                  </a:lnTo>
                  <a:lnTo>
                    <a:pt x="894935" y="116331"/>
                  </a:lnTo>
                  <a:lnTo>
                    <a:pt x="852991" y="86226"/>
                  </a:lnTo>
                  <a:lnTo>
                    <a:pt x="808541" y="60647"/>
                  </a:lnTo>
                  <a:lnTo>
                    <a:pt x="761983" y="39577"/>
                  </a:lnTo>
                  <a:lnTo>
                    <a:pt x="713715" y="22995"/>
                  </a:lnTo>
                  <a:lnTo>
                    <a:pt x="664133" y="10885"/>
                  </a:lnTo>
                  <a:lnTo>
                    <a:pt x="613636" y="3226"/>
                  </a:lnTo>
                  <a:lnTo>
                    <a:pt x="562620" y="0"/>
                  </a:lnTo>
                  <a:close/>
                </a:path>
              </a:pathLst>
            </a:custGeom>
            <a:solidFill>
              <a:srgbClr val="F2FA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2" name="object 39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668082" y="2827808"/>
              <a:ext cx="1094740" cy="837565"/>
            </a:xfrm>
            <a:custGeom>
              <a:avLst/>
              <a:gdLst/>
              <a:ahLst/>
              <a:cxnLst/>
              <a:rect l="l" t="t" r="r" b="b"/>
              <a:pathLst>
                <a:path w="1094739" h="837564">
                  <a:moveTo>
                    <a:pt x="45719" y="837510"/>
                  </a:moveTo>
                  <a:lnTo>
                    <a:pt x="45719" y="837510"/>
                  </a:lnTo>
                  <a:lnTo>
                    <a:pt x="1058113" y="837510"/>
                  </a:lnTo>
                  <a:lnTo>
                    <a:pt x="1068613" y="793970"/>
                  </a:lnTo>
                  <a:lnTo>
                    <a:pt x="1077245" y="751620"/>
                  </a:lnTo>
                  <a:lnTo>
                    <a:pt x="1084058" y="710458"/>
                  </a:lnTo>
                  <a:lnTo>
                    <a:pt x="1089101" y="670482"/>
                  </a:lnTo>
                  <a:lnTo>
                    <a:pt x="1092425" y="631689"/>
                  </a:lnTo>
                  <a:lnTo>
                    <a:pt x="1094113" y="557644"/>
                  </a:lnTo>
                  <a:lnTo>
                    <a:pt x="1092576" y="522387"/>
                  </a:lnTo>
                  <a:lnTo>
                    <a:pt x="1084989" y="455393"/>
                  </a:lnTo>
                  <a:lnTo>
                    <a:pt x="1071716" y="393075"/>
                  </a:lnTo>
                  <a:lnTo>
                    <a:pt x="1053155" y="335415"/>
                  </a:lnTo>
                  <a:lnTo>
                    <a:pt x="1029702" y="282394"/>
                  </a:lnTo>
                  <a:lnTo>
                    <a:pt x="1001757" y="233995"/>
                  </a:lnTo>
                  <a:lnTo>
                    <a:pt x="969715" y="190197"/>
                  </a:lnTo>
                  <a:lnTo>
                    <a:pt x="933975" y="150982"/>
                  </a:lnTo>
                  <a:lnTo>
                    <a:pt x="894935" y="116331"/>
                  </a:lnTo>
                  <a:lnTo>
                    <a:pt x="852991" y="86226"/>
                  </a:lnTo>
                  <a:lnTo>
                    <a:pt x="808541" y="60647"/>
                  </a:lnTo>
                  <a:lnTo>
                    <a:pt x="761983" y="39577"/>
                  </a:lnTo>
                  <a:lnTo>
                    <a:pt x="713715" y="22995"/>
                  </a:lnTo>
                  <a:lnTo>
                    <a:pt x="664133" y="10885"/>
                  </a:lnTo>
                  <a:lnTo>
                    <a:pt x="613636" y="3226"/>
                  </a:lnTo>
                  <a:lnTo>
                    <a:pt x="562620" y="0"/>
                  </a:lnTo>
                  <a:lnTo>
                    <a:pt x="537043" y="43"/>
                  </a:lnTo>
                  <a:lnTo>
                    <a:pt x="485996" y="3431"/>
                  </a:lnTo>
                  <a:lnTo>
                    <a:pt x="435424" y="11205"/>
                  </a:lnTo>
                  <a:lnTo>
                    <a:pt x="385726" y="23347"/>
                  </a:lnTo>
                  <a:lnTo>
                    <a:pt x="337299" y="39837"/>
                  </a:lnTo>
                  <a:lnTo>
                    <a:pt x="290540" y="60657"/>
                  </a:lnTo>
                  <a:lnTo>
                    <a:pt x="245848" y="85788"/>
                  </a:lnTo>
                  <a:lnTo>
                    <a:pt x="203618" y="115211"/>
                  </a:lnTo>
                  <a:lnTo>
                    <a:pt x="164249" y="148908"/>
                  </a:lnTo>
                  <a:lnTo>
                    <a:pt x="128139" y="186859"/>
                  </a:lnTo>
                  <a:lnTo>
                    <a:pt x="95685" y="229046"/>
                  </a:lnTo>
                  <a:lnTo>
                    <a:pt x="67285" y="275451"/>
                  </a:lnTo>
                  <a:lnTo>
                    <a:pt x="43336" y="326054"/>
                  </a:lnTo>
                  <a:lnTo>
                    <a:pt x="24235" y="380837"/>
                  </a:lnTo>
                  <a:lnTo>
                    <a:pt x="10380" y="439781"/>
                  </a:lnTo>
                  <a:lnTo>
                    <a:pt x="2169" y="502867"/>
                  </a:lnTo>
                  <a:lnTo>
                    <a:pt x="0" y="570076"/>
                  </a:lnTo>
                  <a:lnTo>
                    <a:pt x="1304" y="605221"/>
                  </a:lnTo>
                  <a:lnTo>
                    <a:pt x="8942" y="678580"/>
                  </a:lnTo>
                  <a:lnTo>
                    <a:pt x="15374" y="716790"/>
                  </a:lnTo>
                  <a:lnTo>
                    <a:pt x="23614" y="756016"/>
                  </a:lnTo>
                  <a:lnTo>
                    <a:pt x="33713" y="796257"/>
                  </a:lnTo>
                  <a:lnTo>
                    <a:pt x="45719" y="83751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3" name="object 39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3757599" y="3632730"/>
              <a:ext cx="866559" cy="118414"/>
            </a:xfrm>
            <a:prstGeom prst="rect">
              <a:avLst/>
            </a:prstGeom>
          </p:spPr>
        </p:pic>
        <p:sp>
          <p:nvSpPr>
            <p:cNvPr id="394" name="object 39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30635" y="3634686"/>
              <a:ext cx="0" cy="117475"/>
            </a:xfrm>
            <a:custGeom>
              <a:avLst/>
              <a:gdLst/>
              <a:ahLst/>
              <a:cxnLst/>
              <a:rect l="l" t="t" r="r" b="b"/>
              <a:pathLst>
                <a:path h="117475">
                  <a:moveTo>
                    <a:pt x="0" y="0"/>
                  </a:moveTo>
                  <a:lnTo>
                    <a:pt x="0" y="117436"/>
                  </a:lnTo>
                </a:path>
              </a:pathLst>
            </a:custGeom>
            <a:ln w="127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5" name="object 39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392967" y="3634686"/>
              <a:ext cx="0" cy="117475"/>
            </a:xfrm>
            <a:custGeom>
              <a:avLst/>
              <a:gdLst/>
              <a:ahLst/>
              <a:cxnLst/>
              <a:rect l="l" t="t" r="r" b="b"/>
              <a:pathLst>
                <a:path h="117475">
                  <a:moveTo>
                    <a:pt x="0" y="0"/>
                  </a:moveTo>
                  <a:lnTo>
                    <a:pt x="0" y="117436"/>
                  </a:lnTo>
                </a:path>
              </a:pathLst>
            </a:custGeom>
            <a:ln w="127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6" name="object 39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89401" y="2658982"/>
              <a:ext cx="1448435" cy="1448435"/>
            </a:xfrm>
            <a:custGeom>
              <a:avLst/>
              <a:gdLst/>
              <a:ahLst/>
              <a:cxnLst/>
              <a:rect l="l" t="t" r="r" b="b"/>
              <a:pathLst>
                <a:path w="1448435" h="1448435">
                  <a:moveTo>
                    <a:pt x="724179" y="0"/>
                  </a:moveTo>
                  <a:lnTo>
                    <a:pt x="676564" y="1540"/>
                  </a:lnTo>
                  <a:lnTo>
                    <a:pt x="629772" y="6097"/>
                  </a:lnTo>
                  <a:lnTo>
                    <a:pt x="583898" y="13576"/>
                  </a:lnTo>
                  <a:lnTo>
                    <a:pt x="539037" y="23882"/>
                  </a:lnTo>
                  <a:lnTo>
                    <a:pt x="495284" y="36918"/>
                  </a:lnTo>
                  <a:lnTo>
                    <a:pt x="452735" y="52589"/>
                  </a:lnTo>
                  <a:lnTo>
                    <a:pt x="411486" y="70801"/>
                  </a:lnTo>
                  <a:lnTo>
                    <a:pt x="371632" y="91457"/>
                  </a:lnTo>
                  <a:lnTo>
                    <a:pt x="333268" y="114462"/>
                  </a:lnTo>
                  <a:lnTo>
                    <a:pt x="296490" y="139721"/>
                  </a:lnTo>
                  <a:lnTo>
                    <a:pt x="261393" y="167138"/>
                  </a:lnTo>
                  <a:lnTo>
                    <a:pt x="227957" y="196734"/>
                  </a:lnTo>
                  <a:lnTo>
                    <a:pt x="196624" y="228066"/>
                  </a:lnTo>
                  <a:lnTo>
                    <a:pt x="167143" y="261386"/>
                  </a:lnTo>
                  <a:lnTo>
                    <a:pt x="139726" y="296482"/>
                  </a:lnTo>
                  <a:lnTo>
                    <a:pt x="114466" y="333259"/>
                  </a:lnTo>
                  <a:lnTo>
                    <a:pt x="91460" y="371622"/>
                  </a:lnTo>
                  <a:lnTo>
                    <a:pt x="70803" y="411476"/>
                  </a:lnTo>
                  <a:lnTo>
                    <a:pt x="52591" y="452725"/>
                  </a:lnTo>
                  <a:lnTo>
                    <a:pt x="36919" y="495273"/>
                  </a:lnTo>
                  <a:lnTo>
                    <a:pt x="23883" y="539025"/>
                  </a:lnTo>
                  <a:lnTo>
                    <a:pt x="13577" y="583886"/>
                  </a:lnTo>
                  <a:lnTo>
                    <a:pt x="6097" y="629760"/>
                  </a:lnTo>
                  <a:lnTo>
                    <a:pt x="1540" y="676552"/>
                  </a:lnTo>
                  <a:lnTo>
                    <a:pt x="0" y="724166"/>
                  </a:lnTo>
                  <a:lnTo>
                    <a:pt x="1540" y="771781"/>
                  </a:lnTo>
                  <a:lnTo>
                    <a:pt x="6097" y="818573"/>
                  </a:lnTo>
                  <a:lnTo>
                    <a:pt x="13577" y="864447"/>
                  </a:lnTo>
                  <a:lnTo>
                    <a:pt x="23883" y="909308"/>
                  </a:lnTo>
                  <a:lnTo>
                    <a:pt x="36919" y="953061"/>
                  </a:lnTo>
                  <a:lnTo>
                    <a:pt x="52591" y="995610"/>
                  </a:lnTo>
                  <a:lnTo>
                    <a:pt x="70803" y="1036859"/>
                  </a:lnTo>
                  <a:lnTo>
                    <a:pt x="91460" y="1076713"/>
                  </a:lnTo>
                  <a:lnTo>
                    <a:pt x="114466" y="1115077"/>
                  </a:lnTo>
                  <a:lnTo>
                    <a:pt x="139726" y="1151855"/>
                  </a:lnTo>
                  <a:lnTo>
                    <a:pt x="167143" y="1186952"/>
                  </a:lnTo>
                  <a:lnTo>
                    <a:pt x="196624" y="1220272"/>
                  </a:lnTo>
                  <a:lnTo>
                    <a:pt x="228073" y="1251721"/>
                  </a:lnTo>
                  <a:lnTo>
                    <a:pt x="261393" y="1281202"/>
                  </a:lnTo>
                  <a:lnTo>
                    <a:pt x="296490" y="1308620"/>
                  </a:lnTo>
                  <a:lnTo>
                    <a:pt x="333268" y="1333879"/>
                  </a:lnTo>
                  <a:lnTo>
                    <a:pt x="371632" y="1356885"/>
                  </a:lnTo>
                  <a:lnTo>
                    <a:pt x="411486" y="1377542"/>
                  </a:lnTo>
                  <a:lnTo>
                    <a:pt x="452735" y="1395754"/>
                  </a:lnTo>
                  <a:lnTo>
                    <a:pt x="495284" y="1411426"/>
                  </a:lnTo>
                  <a:lnTo>
                    <a:pt x="539037" y="1424463"/>
                  </a:lnTo>
                  <a:lnTo>
                    <a:pt x="583898" y="1434768"/>
                  </a:lnTo>
                  <a:lnTo>
                    <a:pt x="629772" y="1442248"/>
                  </a:lnTo>
                  <a:lnTo>
                    <a:pt x="676564" y="1446805"/>
                  </a:lnTo>
                  <a:lnTo>
                    <a:pt x="724179" y="1448346"/>
                  </a:lnTo>
                  <a:lnTo>
                    <a:pt x="771793" y="1446805"/>
                  </a:lnTo>
                  <a:lnTo>
                    <a:pt x="818585" y="1442248"/>
                  </a:lnTo>
                  <a:lnTo>
                    <a:pt x="864459" y="1434768"/>
                  </a:lnTo>
                  <a:lnTo>
                    <a:pt x="909320" y="1424463"/>
                  </a:lnTo>
                  <a:lnTo>
                    <a:pt x="953072" y="1411426"/>
                  </a:lnTo>
                  <a:lnTo>
                    <a:pt x="995620" y="1395754"/>
                  </a:lnTo>
                  <a:lnTo>
                    <a:pt x="1036869" y="1377542"/>
                  </a:lnTo>
                  <a:lnTo>
                    <a:pt x="1076723" y="1356885"/>
                  </a:lnTo>
                  <a:lnTo>
                    <a:pt x="1115086" y="1333879"/>
                  </a:lnTo>
                  <a:lnTo>
                    <a:pt x="1151863" y="1308620"/>
                  </a:lnTo>
                  <a:lnTo>
                    <a:pt x="1186960" y="1281202"/>
                  </a:lnTo>
                  <a:lnTo>
                    <a:pt x="1200625" y="1269111"/>
                  </a:lnTo>
                  <a:lnTo>
                    <a:pt x="724179" y="1269111"/>
                  </a:lnTo>
                  <a:lnTo>
                    <a:pt x="677159" y="1267110"/>
                  </a:lnTo>
                  <a:lnTo>
                    <a:pt x="631250" y="1261218"/>
                  </a:lnTo>
                  <a:lnTo>
                    <a:pt x="586615" y="1251599"/>
                  </a:lnTo>
                  <a:lnTo>
                    <a:pt x="543418" y="1238415"/>
                  </a:lnTo>
                  <a:lnTo>
                    <a:pt x="501822" y="1221830"/>
                  </a:lnTo>
                  <a:lnTo>
                    <a:pt x="461991" y="1202008"/>
                  </a:lnTo>
                  <a:lnTo>
                    <a:pt x="424089" y="1179113"/>
                  </a:lnTo>
                  <a:lnTo>
                    <a:pt x="388279" y="1153307"/>
                  </a:lnTo>
                  <a:lnTo>
                    <a:pt x="354725" y="1124755"/>
                  </a:lnTo>
                  <a:lnTo>
                    <a:pt x="323590" y="1093620"/>
                  </a:lnTo>
                  <a:lnTo>
                    <a:pt x="295038" y="1060066"/>
                  </a:lnTo>
                  <a:lnTo>
                    <a:pt x="269233" y="1024256"/>
                  </a:lnTo>
                  <a:lnTo>
                    <a:pt x="246337" y="986354"/>
                  </a:lnTo>
                  <a:lnTo>
                    <a:pt x="226515" y="946523"/>
                  </a:lnTo>
                  <a:lnTo>
                    <a:pt x="209930" y="904927"/>
                  </a:lnTo>
                  <a:lnTo>
                    <a:pt x="196746" y="861730"/>
                  </a:lnTo>
                  <a:lnTo>
                    <a:pt x="187127" y="817095"/>
                  </a:lnTo>
                  <a:lnTo>
                    <a:pt x="181235" y="771186"/>
                  </a:lnTo>
                  <a:lnTo>
                    <a:pt x="179235" y="724166"/>
                  </a:lnTo>
                  <a:lnTo>
                    <a:pt x="181235" y="677146"/>
                  </a:lnTo>
                  <a:lnTo>
                    <a:pt x="187127" y="631237"/>
                  </a:lnTo>
                  <a:lnTo>
                    <a:pt x="196746" y="586602"/>
                  </a:lnTo>
                  <a:lnTo>
                    <a:pt x="209930" y="543405"/>
                  </a:lnTo>
                  <a:lnTo>
                    <a:pt x="226515" y="501809"/>
                  </a:lnTo>
                  <a:lnTo>
                    <a:pt x="246337" y="461979"/>
                  </a:lnTo>
                  <a:lnTo>
                    <a:pt x="269233" y="424077"/>
                  </a:lnTo>
                  <a:lnTo>
                    <a:pt x="295038" y="388267"/>
                  </a:lnTo>
                  <a:lnTo>
                    <a:pt x="323590" y="354712"/>
                  </a:lnTo>
                  <a:lnTo>
                    <a:pt x="354725" y="323578"/>
                  </a:lnTo>
                  <a:lnTo>
                    <a:pt x="388279" y="295025"/>
                  </a:lnTo>
                  <a:lnTo>
                    <a:pt x="424089" y="269220"/>
                  </a:lnTo>
                  <a:lnTo>
                    <a:pt x="461991" y="246324"/>
                  </a:lnTo>
                  <a:lnTo>
                    <a:pt x="501822" y="226502"/>
                  </a:lnTo>
                  <a:lnTo>
                    <a:pt x="543418" y="209918"/>
                  </a:lnTo>
                  <a:lnTo>
                    <a:pt x="586615" y="196734"/>
                  </a:lnTo>
                  <a:lnTo>
                    <a:pt x="631250" y="187114"/>
                  </a:lnTo>
                  <a:lnTo>
                    <a:pt x="677159" y="181222"/>
                  </a:lnTo>
                  <a:lnTo>
                    <a:pt x="724179" y="179222"/>
                  </a:lnTo>
                  <a:lnTo>
                    <a:pt x="1200617" y="179222"/>
                  </a:lnTo>
                  <a:lnTo>
                    <a:pt x="1186960" y="167138"/>
                  </a:lnTo>
                  <a:lnTo>
                    <a:pt x="1151863" y="139721"/>
                  </a:lnTo>
                  <a:lnTo>
                    <a:pt x="1115086" y="114462"/>
                  </a:lnTo>
                  <a:lnTo>
                    <a:pt x="1076723" y="91457"/>
                  </a:lnTo>
                  <a:lnTo>
                    <a:pt x="1036869" y="70801"/>
                  </a:lnTo>
                  <a:lnTo>
                    <a:pt x="995620" y="52589"/>
                  </a:lnTo>
                  <a:lnTo>
                    <a:pt x="953072" y="36918"/>
                  </a:lnTo>
                  <a:lnTo>
                    <a:pt x="909320" y="23882"/>
                  </a:lnTo>
                  <a:lnTo>
                    <a:pt x="864459" y="13576"/>
                  </a:lnTo>
                  <a:lnTo>
                    <a:pt x="818585" y="6097"/>
                  </a:lnTo>
                  <a:lnTo>
                    <a:pt x="771793" y="1540"/>
                  </a:lnTo>
                  <a:lnTo>
                    <a:pt x="724179" y="0"/>
                  </a:lnTo>
                  <a:close/>
                </a:path>
                <a:path w="1448435" h="1448435">
                  <a:moveTo>
                    <a:pt x="1200617" y="179222"/>
                  </a:moveTo>
                  <a:lnTo>
                    <a:pt x="724179" y="179222"/>
                  </a:lnTo>
                  <a:lnTo>
                    <a:pt x="771199" y="181222"/>
                  </a:lnTo>
                  <a:lnTo>
                    <a:pt x="817108" y="187114"/>
                  </a:lnTo>
                  <a:lnTo>
                    <a:pt x="861743" y="196734"/>
                  </a:lnTo>
                  <a:lnTo>
                    <a:pt x="904940" y="209918"/>
                  </a:lnTo>
                  <a:lnTo>
                    <a:pt x="946536" y="226502"/>
                  </a:lnTo>
                  <a:lnTo>
                    <a:pt x="986366" y="246324"/>
                  </a:lnTo>
                  <a:lnTo>
                    <a:pt x="1024269" y="269220"/>
                  </a:lnTo>
                  <a:lnTo>
                    <a:pt x="1060078" y="295025"/>
                  </a:lnTo>
                  <a:lnTo>
                    <a:pt x="1093633" y="323578"/>
                  </a:lnTo>
                  <a:lnTo>
                    <a:pt x="1124768" y="354712"/>
                  </a:lnTo>
                  <a:lnTo>
                    <a:pt x="1153320" y="388267"/>
                  </a:lnTo>
                  <a:lnTo>
                    <a:pt x="1179125" y="424077"/>
                  </a:lnTo>
                  <a:lnTo>
                    <a:pt x="1202021" y="461979"/>
                  </a:lnTo>
                  <a:lnTo>
                    <a:pt x="1221843" y="501809"/>
                  </a:lnTo>
                  <a:lnTo>
                    <a:pt x="1238427" y="543405"/>
                  </a:lnTo>
                  <a:lnTo>
                    <a:pt x="1251612" y="586602"/>
                  </a:lnTo>
                  <a:lnTo>
                    <a:pt x="1261231" y="631237"/>
                  </a:lnTo>
                  <a:lnTo>
                    <a:pt x="1267123" y="677146"/>
                  </a:lnTo>
                  <a:lnTo>
                    <a:pt x="1269123" y="724166"/>
                  </a:lnTo>
                  <a:lnTo>
                    <a:pt x="1267123" y="771186"/>
                  </a:lnTo>
                  <a:lnTo>
                    <a:pt x="1261231" y="817095"/>
                  </a:lnTo>
                  <a:lnTo>
                    <a:pt x="1251612" y="861730"/>
                  </a:lnTo>
                  <a:lnTo>
                    <a:pt x="1238427" y="904927"/>
                  </a:lnTo>
                  <a:lnTo>
                    <a:pt x="1221843" y="946523"/>
                  </a:lnTo>
                  <a:lnTo>
                    <a:pt x="1202021" y="986354"/>
                  </a:lnTo>
                  <a:lnTo>
                    <a:pt x="1179125" y="1024256"/>
                  </a:lnTo>
                  <a:lnTo>
                    <a:pt x="1153320" y="1060066"/>
                  </a:lnTo>
                  <a:lnTo>
                    <a:pt x="1124768" y="1093620"/>
                  </a:lnTo>
                  <a:lnTo>
                    <a:pt x="1093633" y="1124755"/>
                  </a:lnTo>
                  <a:lnTo>
                    <a:pt x="1060078" y="1153307"/>
                  </a:lnTo>
                  <a:lnTo>
                    <a:pt x="1024269" y="1179113"/>
                  </a:lnTo>
                  <a:lnTo>
                    <a:pt x="986366" y="1202008"/>
                  </a:lnTo>
                  <a:lnTo>
                    <a:pt x="946536" y="1221830"/>
                  </a:lnTo>
                  <a:lnTo>
                    <a:pt x="904940" y="1238415"/>
                  </a:lnTo>
                  <a:lnTo>
                    <a:pt x="861743" y="1251599"/>
                  </a:lnTo>
                  <a:lnTo>
                    <a:pt x="817108" y="1261218"/>
                  </a:lnTo>
                  <a:lnTo>
                    <a:pt x="771199" y="1267110"/>
                  </a:lnTo>
                  <a:lnTo>
                    <a:pt x="724179" y="1269111"/>
                  </a:lnTo>
                  <a:lnTo>
                    <a:pt x="1200625" y="1269111"/>
                  </a:lnTo>
                  <a:lnTo>
                    <a:pt x="1251727" y="1220272"/>
                  </a:lnTo>
                  <a:lnTo>
                    <a:pt x="1281207" y="1186952"/>
                  </a:lnTo>
                  <a:lnTo>
                    <a:pt x="1308624" y="1151855"/>
                  </a:lnTo>
                  <a:lnTo>
                    <a:pt x="1333883" y="1115077"/>
                  </a:lnTo>
                  <a:lnTo>
                    <a:pt x="1356888" y="1076713"/>
                  </a:lnTo>
                  <a:lnTo>
                    <a:pt x="1377544" y="1036859"/>
                  </a:lnTo>
                  <a:lnTo>
                    <a:pt x="1395756" y="995610"/>
                  </a:lnTo>
                  <a:lnTo>
                    <a:pt x="1411427" y="953061"/>
                  </a:lnTo>
                  <a:lnTo>
                    <a:pt x="1424463" y="909308"/>
                  </a:lnTo>
                  <a:lnTo>
                    <a:pt x="1434769" y="864447"/>
                  </a:lnTo>
                  <a:lnTo>
                    <a:pt x="1442248" y="818573"/>
                  </a:lnTo>
                  <a:lnTo>
                    <a:pt x="1446805" y="771781"/>
                  </a:lnTo>
                  <a:lnTo>
                    <a:pt x="1448346" y="724166"/>
                  </a:lnTo>
                  <a:lnTo>
                    <a:pt x="1446805" y="676552"/>
                  </a:lnTo>
                  <a:lnTo>
                    <a:pt x="1442248" y="629760"/>
                  </a:lnTo>
                  <a:lnTo>
                    <a:pt x="1434769" y="583886"/>
                  </a:lnTo>
                  <a:lnTo>
                    <a:pt x="1424463" y="539025"/>
                  </a:lnTo>
                  <a:lnTo>
                    <a:pt x="1411427" y="495273"/>
                  </a:lnTo>
                  <a:lnTo>
                    <a:pt x="1395756" y="452725"/>
                  </a:lnTo>
                  <a:lnTo>
                    <a:pt x="1377544" y="411476"/>
                  </a:lnTo>
                  <a:lnTo>
                    <a:pt x="1356888" y="371622"/>
                  </a:lnTo>
                  <a:lnTo>
                    <a:pt x="1333883" y="333259"/>
                  </a:lnTo>
                  <a:lnTo>
                    <a:pt x="1308624" y="296482"/>
                  </a:lnTo>
                  <a:lnTo>
                    <a:pt x="1281207" y="261386"/>
                  </a:lnTo>
                  <a:lnTo>
                    <a:pt x="1251727" y="228066"/>
                  </a:lnTo>
                  <a:lnTo>
                    <a:pt x="1220279" y="196618"/>
                  </a:lnTo>
                  <a:lnTo>
                    <a:pt x="1200617" y="179222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7" name="object 39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4149559" y="3339970"/>
              <a:ext cx="150609" cy="25247"/>
            </a:xfrm>
            <a:prstGeom prst="rect">
              <a:avLst/>
            </a:prstGeom>
          </p:spPr>
        </p:pic>
        <p:pic>
          <p:nvPicPr>
            <p:cNvPr id="398" name="object 39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534232" y="3385232"/>
              <a:ext cx="1358976" cy="764413"/>
            </a:xfrm>
            <a:prstGeom prst="rect">
              <a:avLst/>
            </a:prstGeom>
          </p:spPr>
        </p:pic>
        <p:pic>
          <p:nvPicPr>
            <p:cNvPr id="399" name="object 39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4127957" y="3340503"/>
              <a:ext cx="184162" cy="66459"/>
            </a:xfrm>
            <a:prstGeom prst="rect">
              <a:avLst/>
            </a:prstGeom>
          </p:spPr>
        </p:pic>
        <p:pic>
          <p:nvPicPr>
            <p:cNvPr id="400" name="object 40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4064952" y="3409921"/>
              <a:ext cx="302501" cy="88392"/>
            </a:xfrm>
            <a:prstGeom prst="rect">
              <a:avLst/>
            </a:prstGeom>
          </p:spPr>
        </p:pic>
        <p:pic>
          <p:nvPicPr>
            <p:cNvPr id="401" name="object 40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4063864" y="3409910"/>
              <a:ext cx="302501" cy="88404"/>
            </a:xfrm>
            <a:prstGeom prst="rect">
              <a:avLst/>
            </a:prstGeom>
          </p:spPr>
        </p:pic>
        <p:sp>
          <p:nvSpPr>
            <p:cNvPr id="402" name="object 40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63864" y="3409916"/>
              <a:ext cx="302895" cy="88900"/>
            </a:xfrm>
            <a:custGeom>
              <a:avLst/>
              <a:gdLst/>
              <a:ahLst/>
              <a:cxnLst/>
              <a:rect l="l" t="t" r="r" b="b"/>
              <a:pathLst>
                <a:path w="302895" h="88900">
                  <a:moveTo>
                    <a:pt x="0" y="0"/>
                  </a:moveTo>
                  <a:lnTo>
                    <a:pt x="0" y="88404"/>
                  </a:lnTo>
                  <a:lnTo>
                    <a:pt x="302501" y="88404"/>
                  </a:lnTo>
                  <a:lnTo>
                    <a:pt x="302501" y="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3" name="object 40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4070260" y="3595874"/>
              <a:ext cx="284137" cy="588268"/>
            </a:xfrm>
            <a:prstGeom prst="rect">
              <a:avLst/>
            </a:prstGeom>
          </p:spPr>
        </p:pic>
        <p:pic>
          <p:nvPicPr>
            <p:cNvPr id="404" name="object 40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4088066" y="3495766"/>
              <a:ext cx="260985" cy="67469"/>
            </a:xfrm>
            <a:prstGeom prst="rect">
              <a:avLst/>
            </a:prstGeom>
          </p:spPr>
        </p:pic>
        <p:sp>
          <p:nvSpPr>
            <p:cNvPr id="405" name="object 40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55038" y="2630550"/>
              <a:ext cx="1516380" cy="1043305"/>
            </a:xfrm>
            <a:custGeom>
              <a:avLst/>
              <a:gdLst/>
              <a:ahLst/>
              <a:cxnLst/>
              <a:rect l="l" t="t" r="r" b="b"/>
              <a:pathLst>
                <a:path w="1516379" h="1043304">
                  <a:moveTo>
                    <a:pt x="48005" y="1024115"/>
                  </a:moveTo>
                  <a:lnTo>
                    <a:pt x="31094" y="973645"/>
                  </a:lnTo>
                  <a:lnTo>
                    <a:pt x="17699" y="921663"/>
                  </a:lnTo>
                  <a:lnTo>
                    <a:pt x="7958" y="868310"/>
                  </a:lnTo>
                  <a:lnTo>
                    <a:pt x="2012" y="813726"/>
                  </a:lnTo>
                  <a:lnTo>
                    <a:pt x="0" y="758050"/>
                  </a:lnTo>
                  <a:lnTo>
                    <a:pt x="1491" y="710110"/>
                  </a:lnTo>
                  <a:lnTo>
                    <a:pt x="5906" y="662962"/>
                  </a:lnTo>
                  <a:lnTo>
                    <a:pt x="13156" y="616696"/>
                  </a:lnTo>
                  <a:lnTo>
                    <a:pt x="23151" y="571399"/>
                  </a:lnTo>
                  <a:lnTo>
                    <a:pt x="35804" y="527162"/>
                  </a:lnTo>
                  <a:lnTo>
                    <a:pt x="51025" y="484071"/>
                  </a:lnTo>
                  <a:lnTo>
                    <a:pt x="68726" y="442217"/>
                  </a:lnTo>
                  <a:lnTo>
                    <a:pt x="88818" y="401688"/>
                  </a:lnTo>
                  <a:lnTo>
                    <a:pt x="111211" y="362573"/>
                  </a:lnTo>
                  <a:lnTo>
                    <a:pt x="135818" y="324961"/>
                  </a:lnTo>
                  <a:lnTo>
                    <a:pt x="162549" y="288940"/>
                  </a:lnTo>
                  <a:lnTo>
                    <a:pt x="191316" y="254600"/>
                  </a:lnTo>
                  <a:lnTo>
                    <a:pt x="222029" y="222029"/>
                  </a:lnTo>
                  <a:lnTo>
                    <a:pt x="254600" y="191316"/>
                  </a:lnTo>
                  <a:lnTo>
                    <a:pt x="288940" y="162549"/>
                  </a:lnTo>
                  <a:lnTo>
                    <a:pt x="324961" y="135818"/>
                  </a:lnTo>
                  <a:lnTo>
                    <a:pt x="362573" y="111211"/>
                  </a:lnTo>
                  <a:lnTo>
                    <a:pt x="401688" y="88818"/>
                  </a:lnTo>
                  <a:lnTo>
                    <a:pt x="442217" y="68726"/>
                  </a:lnTo>
                  <a:lnTo>
                    <a:pt x="484071" y="51025"/>
                  </a:lnTo>
                  <a:lnTo>
                    <a:pt x="527162" y="35804"/>
                  </a:lnTo>
                  <a:lnTo>
                    <a:pt x="571399" y="23151"/>
                  </a:lnTo>
                  <a:lnTo>
                    <a:pt x="616696" y="13156"/>
                  </a:lnTo>
                  <a:lnTo>
                    <a:pt x="662962" y="5906"/>
                  </a:lnTo>
                  <a:lnTo>
                    <a:pt x="710110" y="1491"/>
                  </a:lnTo>
                  <a:lnTo>
                    <a:pt x="758050" y="0"/>
                  </a:lnTo>
                  <a:lnTo>
                    <a:pt x="805990" y="1491"/>
                  </a:lnTo>
                  <a:lnTo>
                    <a:pt x="853137" y="5906"/>
                  </a:lnTo>
                  <a:lnTo>
                    <a:pt x="899403" y="13156"/>
                  </a:lnTo>
                  <a:lnTo>
                    <a:pt x="944699" y="23151"/>
                  </a:lnTo>
                  <a:lnTo>
                    <a:pt x="988937" y="35804"/>
                  </a:lnTo>
                  <a:lnTo>
                    <a:pt x="1032027" y="51025"/>
                  </a:lnTo>
                  <a:lnTo>
                    <a:pt x="1073880" y="68726"/>
                  </a:lnTo>
                  <a:lnTo>
                    <a:pt x="1114408" y="88818"/>
                  </a:lnTo>
                  <a:lnTo>
                    <a:pt x="1153523" y="111211"/>
                  </a:lnTo>
                  <a:lnTo>
                    <a:pt x="1191134" y="135818"/>
                  </a:lnTo>
                  <a:lnTo>
                    <a:pt x="1227154" y="162549"/>
                  </a:lnTo>
                  <a:lnTo>
                    <a:pt x="1261494" y="191316"/>
                  </a:lnTo>
                  <a:lnTo>
                    <a:pt x="1294064" y="222029"/>
                  </a:lnTo>
                  <a:lnTo>
                    <a:pt x="1324777" y="254600"/>
                  </a:lnTo>
                  <a:lnTo>
                    <a:pt x="1353543" y="288940"/>
                  </a:lnTo>
                  <a:lnTo>
                    <a:pt x="1380273" y="324961"/>
                  </a:lnTo>
                  <a:lnTo>
                    <a:pt x="1404879" y="362573"/>
                  </a:lnTo>
                  <a:lnTo>
                    <a:pt x="1427272" y="401688"/>
                  </a:lnTo>
                  <a:lnTo>
                    <a:pt x="1447363" y="442217"/>
                  </a:lnTo>
                  <a:lnTo>
                    <a:pt x="1465063" y="484071"/>
                  </a:lnTo>
                  <a:lnTo>
                    <a:pt x="1480284" y="527162"/>
                  </a:lnTo>
                  <a:lnTo>
                    <a:pt x="1492936" y="571399"/>
                  </a:lnTo>
                  <a:lnTo>
                    <a:pt x="1502932" y="616696"/>
                  </a:lnTo>
                  <a:lnTo>
                    <a:pt x="1510181" y="662962"/>
                  </a:lnTo>
                  <a:lnTo>
                    <a:pt x="1514596" y="710110"/>
                  </a:lnTo>
                  <a:lnTo>
                    <a:pt x="1516087" y="758050"/>
                  </a:lnTo>
                  <a:lnTo>
                    <a:pt x="1514469" y="807982"/>
                  </a:lnTo>
                  <a:lnTo>
                    <a:pt x="1509681" y="857051"/>
                  </a:lnTo>
                  <a:lnTo>
                    <a:pt x="1501824" y="905157"/>
                  </a:lnTo>
                  <a:lnTo>
                    <a:pt x="1490998" y="952198"/>
                  </a:lnTo>
                  <a:lnTo>
                    <a:pt x="1477304" y="998073"/>
                  </a:lnTo>
                  <a:lnTo>
                    <a:pt x="1460842" y="1042682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6" name="object 40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10779" y="2536721"/>
              <a:ext cx="0" cy="94615"/>
            </a:xfrm>
            <a:custGeom>
              <a:avLst/>
              <a:gdLst/>
              <a:ahLst/>
              <a:cxnLst/>
              <a:rect l="l" t="t" r="r" b="b"/>
              <a:pathLst>
                <a:path h="94614">
                  <a:moveTo>
                    <a:pt x="0" y="0"/>
                  </a:moveTo>
                  <a:lnTo>
                    <a:pt x="0" y="94259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7" name="object 40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91692" y="2588198"/>
              <a:ext cx="1270" cy="43180"/>
            </a:xfrm>
            <a:custGeom>
              <a:avLst/>
              <a:gdLst/>
              <a:ahLst/>
              <a:cxnLst/>
              <a:rect l="l" t="t" r="r" b="b"/>
              <a:pathLst>
                <a:path w="1270" h="43180">
                  <a:moveTo>
                    <a:pt x="0" y="0"/>
                  </a:moveTo>
                  <a:lnTo>
                    <a:pt x="927" y="42989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8" name="object 40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73091" y="2588903"/>
              <a:ext cx="2540" cy="43180"/>
            </a:xfrm>
            <a:custGeom>
              <a:avLst/>
              <a:gdLst/>
              <a:ahLst/>
              <a:cxnLst/>
              <a:rect l="l" t="t" r="r" b="b"/>
              <a:pathLst>
                <a:path w="2539" h="43180">
                  <a:moveTo>
                    <a:pt x="0" y="0"/>
                  </a:moveTo>
                  <a:lnTo>
                    <a:pt x="1930" y="42951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9" name="object 40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33570" y="2591848"/>
              <a:ext cx="4445" cy="43180"/>
            </a:xfrm>
            <a:custGeom>
              <a:avLst/>
              <a:gdLst/>
              <a:ahLst/>
              <a:cxnLst/>
              <a:rect l="l" t="t" r="r" b="b"/>
              <a:pathLst>
                <a:path w="4445" h="43180">
                  <a:moveTo>
                    <a:pt x="0" y="0"/>
                  </a:moveTo>
                  <a:lnTo>
                    <a:pt x="4051" y="42811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0" name="object 4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53877" y="2590092"/>
              <a:ext cx="3175" cy="43180"/>
            </a:xfrm>
            <a:custGeom>
              <a:avLst/>
              <a:gdLst/>
              <a:ahLst/>
              <a:cxnLst/>
              <a:rect l="l" t="t" r="r" b="b"/>
              <a:pathLst>
                <a:path w="3175" h="43180">
                  <a:moveTo>
                    <a:pt x="0" y="0"/>
                  </a:moveTo>
                  <a:lnTo>
                    <a:pt x="2959" y="42900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1" name="object 4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13316" y="2577408"/>
              <a:ext cx="7620" cy="59690"/>
            </a:xfrm>
            <a:custGeom>
              <a:avLst/>
              <a:gdLst/>
              <a:ahLst/>
              <a:cxnLst/>
              <a:rect l="l" t="t" r="r" b="b"/>
              <a:pathLst>
                <a:path w="7620" h="59689">
                  <a:moveTo>
                    <a:pt x="0" y="0"/>
                  </a:moveTo>
                  <a:lnTo>
                    <a:pt x="7073" y="59220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2" name="object 4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96386" y="2596398"/>
              <a:ext cx="6350" cy="43180"/>
            </a:xfrm>
            <a:custGeom>
              <a:avLst/>
              <a:gdLst/>
              <a:ahLst/>
              <a:cxnLst/>
              <a:rect l="l" t="t" r="r" b="b"/>
              <a:pathLst>
                <a:path w="6350" h="43180">
                  <a:moveTo>
                    <a:pt x="0" y="0"/>
                  </a:moveTo>
                  <a:lnTo>
                    <a:pt x="6057" y="42570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3" name="object 4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78004" y="2599318"/>
              <a:ext cx="7620" cy="42545"/>
            </a:xfrm>
            <a:custGeom>
              <a:avLst/>
              <a:gdLst/>
              <a:ahLst/>
              <a:cxnLst/>
              <a:rect l="l" t="t" r="r" b="b"/>
              <a:pathLst>
                <a:path w="7620" h="42544">
                  <a:moveTo>
                    <a:pt x="0" y="0"/>
                  </a:moveTo>
                  <a:lnTo>
                    <a:pt x="7035" y="42418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4" name="object 4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39117" y="2606957"/>
              <a:ext cx="9525" cy="42545"/>
            </a:xfrm>
            <a:custGeom>
              <a:avLst/>
              <a:gdLst/>
              <a:ahLst/>
              <a:cxnLst/>
              <a:rect l="l" t="t" r="r" b="b"/>
              <a:pathLst>
                <a:path w="9525" h="42544">
                  <a:moveTo>
                    <a:pt x="0" y="0"/>
                  </a:moveTo>
                  <a:lnTo>
                    <a:pt x="9131" y="42011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5" name="object 4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59064" y="2602789"/>
              <a:ext cx="8255" cy="42545"/>
            </a:xfrm>
            <a:custGeom>
              <a:avLst/>
              <a:gdLst/>
              <a:ahLst/>
              <a:cxnLst/>
              <a:rect l="l" t="t" r="r" b="b"/>
              <a:pathLst>
                <a:path w="8254" h="42544">
                  <a:moveTo>
                    <a:pt x="0" y="0"/>
                  </a:moveTo>
                  <a:lnTo>
                    <a:pt x="8051" y="42240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6" name="object 4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11048" y="2560870"/>
              <a:ext cx="22225" cy="92075"/>
            </a:xfrm>
            <a:custGeom>
              <a:avLst/>
              <a:gdLst/>
              <a:ahLst/>
              <a:cxnLst/>
              <a:rect l="l" t="t" r="r" b="b"/>
              <a:pathLst>
                <a:path w="22225" h="92075">
                  <a:moveTo>
                    <a:pt x="0" y="0"/>
                  </a:moveTo>
                  <a:lnTo>
                    <a:pt x="22085" y="91643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7" name="object 4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04550" y="2615389"/>
              <a:ext cx="11430" cy="41910"/>
            </a:xfrm>
            <a:custGeom>
              <a:avLst/>
              <a:gdLst/>
              <a:ahLst/>
              <a:cxnLst/>
              <a:rect l="l" t="t" r="r" b="b"/>
              <a:pathLst>
                <a:path w="11429" h="41910">
                  <a:moveTo>
                    <a:pt x="0" y="0"/>
                  </a:moveTo>
                  <a:lnTo>
                    <a:pt x="10972" y="41567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8" name="object 4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986632" y="2620432"/>
              <a:ext cx="12065" cy="41910"/>
            </a:xfrm>
            <a:custGeom>
              <a:avLst/>
              <a:gdLst/>
              <a:ahLst/>
              <a:cxnLst/>
              <a:rect l="l" t="t" r="r" b="b"/>
              <a:pathLst>
                <a:path w="12064" h="41910">
                  <a:moveTo>
                    <a:pt x="0" y="0"/>
                  </a:moveTo>
                  <a:lnTo>
                    <a:pt x="11938" y="41313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9" name="object 4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948901" y="2632557"/>
              <a:ext cx="13970" cy="41275"/>
            </a:xfrm>
            <a:custGeom>
              <a:avLst/>
              <a:gdLst/>
              <a:ahLst/>
              <a:cxnLst/>
              <a:rect l="l" t="t" r="r" b="b"/>
              <a:pathLst>
                <a:path w="13970" h="41275">
                  <a:moveTo>
                    <a:pt x="0" y="0"/>
                  </a:moveTo>
                  <a:lnTo>
                    <a:pt x="13970" y="40665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0" name="object 4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968229" y="2626089"/>
              <a:ext cx="13335" cy="41275"/>
            </a:xfrm>
            <a:custGeom>
              <a:avLst/>
              <a:gdLst/>
              <a:ahLst/>
              <a:cxnLst/>
              <a:rect l="l" t="t" r="r" b="b"/>
              <a:pathLst>
                <a:path w="13335" h="41275">
                  <a:moveTo>
                    <a:pt x="0" y="0"/>
                  </a:moveTo>
                  <a:lnTo>
                    <a:pt x="12928" y="41008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1" name="object 4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925829" y="2623262"/>
              <a:ext cx="20955" cy="56515"/>
            </a:xfrm>
            <a:custGeom>
              <a:avLst/>
              <a:gdLst/>
              <a:ahLst/>
              <a:cxnLst/>
              <a:rect l="l" t="t" r="r" b="b"/>
              <a:pathLst>
                <a:path w="20954" h="56514">
                  <a:moveTo>
                    <a:pt x="0" y="0"/>
                  </a:moveTo>
                  <a:lnTo>
                    <a:pt x="20751" y="55918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2" name="object 4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913818" y="2645690"/>
              <a:ext cx="15875" cy="40005"/>
            </a:xfrm>
            <a:custGeom>
              <a:avLst/>
              <a:gdLst/>
              <a:ahLst/>
              <a:cxnLst/>
              <a:rect l="l" t="t" r="r" b="b"/>
              <a:pathLst>
                <a:path w="15875" h="40005">
                  <a:moveTo>
                    <a:pt x="0" y="0"/>
                  </a:moveTo>
                  <a:lnTo>
                    <a:pt x="15849" y="39966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3" name="object 4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896633" y="2652836"/>
              <a:ext cx="17145" cy="40005"/>
            </a:xfrm>
            <a:custGeom>
              <a:avLst/>
              <a:gdLst/>
              <a:ahLst/>
              <a:cxnLst/>
              <a:rect l="l" t="t" r="r" b="b"/>
              <a:pathLst>
                <a:path w="17145" h="40005">
                  <a:moveTo>
                    <a:pt x="0" y="0"/>
                  </a:moveTo>
                  <a:lnTo>
                    <a:pt x="16776" y="39585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4" name="object 4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860614" y="2669374"/>
              <a:ext cx="19050" cy="38735"/>
            </a:xfrm>
            <a:custGeom>
              <a:avLst/>
              <a:gdLst/>
              <a:ahLst/>
              <a:cxnLst/>
              <a:rect l="l" t="t" r="r" b="b"/>
              <a:pathLst>
                <a:path w="19050" h="38735">
                  <a:moveTo>
                    <a:pt x="0" y="0"/>
                  </a:moveTo>
                  <a:lnTo>
                    <a:pt x="18719" y="38709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5" name="object 4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879032" y="2660648"/>
              <a:ext cx="17780" cy="39370"/>
            </a:xfrm>
            <a:custGeom>
              <a:avLst/>
              <a:gdLst/>
              <a:ahLst/>
              <a:cxnLst/>
              <a:rect l="l" t="t" r="r" b="b"/>
              <a:pathLst>
                <a:path w="17779" h="39369">
                  <a:moveTo>
                    <a:pt x="0" y="0"/>
                  </a:moveTo>
                  <a:lnTo>
                    <a:pt x="17729" y="39166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6" name="object 4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821450" y="2631704"/>
              <a:ext cx="43180" cy="84455"/>
            </a:xfrm>
            <a:custGeom>
              <a:avLst/>
              <a:gdLst/>
              <a:ahLst/>
              <a:cxnLst/>
              <a:rect l="l" t="t" r="r" b="b"/>
              <a:pathLst>
                <a:path w="43179" h="84455">
                  <a:moveTo>
                    <a:pt x="0" y="0"/>
                  </a:moveTo>
                  <a:lnTo>
                    <a:pt x="43065" y="83845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7" name="object 4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827988" y="2686215"/>
              <a:ext cx="20955" cy="38100"/>
            </a:xfrm>
            <a:custGeom>
              <a:avLst/>
              <a:gdLst/>
              <a:ahLst/>
              <a:cxnLst/>
              <a:rect l="l" t="t" r="r" b="b"/>
              <a:pathLst>
                <a:path w="20954" h="38100">
                  <a:moveTo>
                    <a:pt x="0" y="0"/>
                  </a:moveTo>
                  <a:lnTo>
                    <a:pt x="20459" y="37820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8" name="object 4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811766" y="2695342"/>
              <a:ext cx="21590" cy="37465"/>
            </a:xfrm>
            <a:custGeom>
              <a:avLst/>
              <a:gdLst/>
              <a:ahLst/>
              <a:cxnLst/>
              <a:rect l="l" t="t" r="r" b="b"/>
              <a:pathLst>
                <a:path w="21589" h="37464">
                  <a:moveTo>
                    <a:pt x="0" y="0"/>
                  </a:moveTo>
                  <a:lnTo>
                    <a:pt x="21336" y="37325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9" name="object 4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77955" y="2716016"/>
              <a:ext cx="23495" cy="36830"/>
            </a:xfrm>
            <a:custGeom>
              <a:avLst/>
              <a:gdLst/>
              <a:ahLst/>
              <a:cxnLst/>
              <a:rect l="l" t="t" r="r" b="b"/>
              <a:pathLst>
                <a:path w="23495" h="36830">
                  <a:moveTo>
                    <a:pt x="0" y="0"/>
                  </a:moveTo>
                  <a:lnTo>
                    <a:pt x="23152" y="36233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0" name="object 4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95213" y="2705177"/>
              <a:ext cx="22225" cy="36830"/>
            </a:xfrm>
            <a:custGeom>
              <a:avLst/>
              <a:gdLst/>
              <a:ahLst/>
              <a:cxnLst/>
              <a:rect l="l" t="t" r="r" b="b"/>
              <a:pathLst>
                <a:path w="22225" h="36830">
                  <a:moveTo>
                    <a:pt x="0" y="0"/>
                  </a:moveTo>
                  <a:lnTo>
                    <a:pt x="22225" y="36804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1" name="object 4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53338" y="2712419"/>
              <a:ext cx="33655" cy="49530"/>
            </a:xfrm>
            <a:custGeom>
              <a:avLst/>
              <a:gdLst/>
              <a:ahLst/>
              <a:cxnLst/>
              <a:rect l="l" t="t" r="r" b="b"/>
              <a:pathLst>
                <a:path w="33654" h="49530">
                  <a:moveTo>
                    <a:pt x="0" y="0"/>
                  </a:moveTo>
                  <a:lnTo>
                    <a:pt x="33337" y="49453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2" name="object 4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46952" y="2737047"/>
              <a:ext cx="25400" cy="35560"/>
            </a:xfrm>
            <a:custGeom>
              <a:avLst/>
              <a:gdLst/>
              <a:ahLst/>
              <a:cxnLst/>
              <a:rect l="l" t="t" r="r" b="b"/>
              <a:pathLst>
                <a:path w="25400" h="35560">
                  <a:moveTo>
                    <a:pt x="0" y="0"/>
                  </a:moveTo>
                  <a:lnTo>
                    <a:pt x="24828" y="35102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3" name="object 4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31936" y="2748045"/>
              <a:ext cx="26034" cy="34925"/>
            </a:xfrm>
            <a:custGeom>
              <a:avLst/>
              <a:gdLst/>
              <a:ahLst/>
              <a:cxnLst/>
              <a:rect l="l" t="t" r="r" b="b"/>
              <a:pathLst>
                <a:path w="26035" h="34925">
                  <a:moveTo>
                    <a:pt x="0" y="0"/>
                  </a:moveTo>
                  <a:lnTo>
                    <a:pt x="25628" y="34518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4" name="object 4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00832" y="2772601"/>
              <a:ext cx="27940" cy="33655"/>
            </a:xfrm>
            <a:custGeom>
              <a:avLst/>
              <a:gdLst/>
              <a:ahLst/>
              <a:cxnLst/>
              <a:rect l="l" t="t" r="r" b="b"/>
              <a:pathLst>
                <a:path w="27939" h="33655">
                  <a:moveTo>
                    <a:pt x="0" y="0"/>
                  </a:moveTo>
                  <a:lnTo>
                    <a:pt x="27317" y="33210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5" name="object 4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16672" y="2759781"/>
              <a:ext cx="26670" cy="34290"/>
            </a:xfrm>
            <a:custGeom>
              <a:avLst/>
              <a:gdLst/>
              <a:ahLst/>
              <a:cxnLst/>
              <a:rect l="l" t="t" r="r" b="b"/>
              <a:pathLst>
                <a:path w="26670" h="34289">
                  <a:moveTo>
                    <a:pt x="0" y="0"/>
                  </a:moveTo>
                  <a:lnTo>
                    <a:pt x="26466" y="33896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6" name="object 4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653196" y="2745828"/>
              <a:ext cx="62230" cy="71755"/>
            </a:xfrm>
            <a:custGeom>
              <a:avLst/>
              <a:gdLst/>
              <a:ahLst/>
              <a:cxnLst/>
              <a:rect l="l" t="t" r="r" b="b"/>
              <a:pathLst>
                <a:path w="62229" h="71755">
                  <a:moveTo>
                    <a:pt x="0" y="0"/>
                  </a:moveTo>
                  <a:lnTo>
                    <a:pt x="61696" y="71272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7" name="object 4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672450" y="2797243"/>
              <a:ext cx="29209" cy="32384"/>
            </a:xfrm>
            <a:custGeom>
              <a:avLst/>
              <a:gdLst/>
              <a:ahLst/>
              <a:cxnLst/>
              <a:rect l="l" t="t" r="r" b="b"/>
              <a:pathLst>
                <a:path w="29210" h="32385">
                  <a:moveTo>
                    <a:pt x="0" y="0"/>
                  </a:moveTo>
                  <a:lnTo>
                    <a:pt x="28829" y="31889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8" name="object 4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658849" y="2809950"/>
              <a:ext cx="29845" cy="31750"/>
            </a:xfrm>
            <a:custGeom>
              <a:avLst/>
              <a:gdLst/>
              <a:ahLst/>
              <a:cxnLst/>
              <a:rect l="l" t="t" r="r" b="b"/>
              <a:pathLst>
                <a:path w="29845" h="31750">
                  <a:moveTo>
                    <a:pt x="0" y="0"/>
                  </a:moveTo>
                  <a:lnTo>
                    <a:pt x="29565" y="31216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9" name="object 4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630895" y="2838041"/>
              <a:ext cx="31115" cy="29845"/>
            </a:xfrm>
            <a:custGeom>
              <a:avLst/>
              <a:gdLst/>
              <a:ahLst/>
              <a:cxnLst/>
              <a:rect l="l" t="t" r="r" b="b"/>
              <a:pathLst>
                <a:path w="31114" h="29844">
                  <a:moveTo>
                    <a:pt x="0" y="0"/>
                  </a:moveTo>
                  <a:lnTo>
                    <a:pt x="31076" y="29718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0" name="object 4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645096" y="2823422"/>
              <a:ext cx="30480" cy="31115"/>
            </a:xfrm>
            <a:custGeom>
              <a:avLst/>
              <a:gdLst/>
              <a:ahLst/>
              <a:cxnLst/>
              <a:rect l="l" t="t" r="r" b="b"/>
              <a:pathLst>
                <a:path w="30479" h="31114">
                  <a:moveTo>
                    <a:pt x="0" y="0"/>
                  </a:moveTo>
                  <a:lnTo>
                    <a:pt x="30314" y="30492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1" name="object 4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606126" y="2840374"/>
              <a:ext cx="44450" cy="40640"/>
            </a:xfrm>
            <a:custGeom>
              <a:avLst/>
              <a:gdLst/>
              <a:ahLst/>
              <a:cxnLst/>
              <a:rect l="l" t="t" r="r" b="b"/>
              <a:pathLst>
                <a:path w="44450" h="40639">
                  <a:moveTo>
                    <a:pt x="0" y="0"/>
                  </a:moveTo>
                  <a:lnTo>
                    <a:pt x="44107" y="40157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2" name="object 4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605752" y="2865815"/>
              <a:ext cx="33020" cy="28575"/>
            </a:xfrm>
            <a:custGeom>
              <a:avLst/>
              <a:gdLst/>
              <a:ahLst/>
              <a:cxnLst/>
              <a:rect l="l" t="t" r="r" b="b"/>
              <a:pathLst>
                <a:path w="33020" h="28575">
                  <a:moveTo>
                    <a:pt x="0" y="0"/>
                  </a:moveTo>
                  <a:lnTo>
                    <a:pt x="32435" y="28232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3" name="object 4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593764" y="2880053"/>
              <a:ext cx="33655" cy="27940"/>
            </a:xfrm>
            <a:custGeom>
              <a:avLst/>
              <a:gdLst/>
              <a:ahLst/>
              <a:cxnLst/>
              <a:rect l="l" t="t" r="r" b="b"/>
              <a:pathLst>
                <a:path w="33654" h="27939">
                  <a:moveTo>
                    <a:pt x="0" y="0"/>
                  </a:moveTo>
                  <a:lnTo>
                    <a:pt x="33083" y="27470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4" name="object 4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569360" y="2911276"/>
              <a:ext cx="34925" cy="26034"/>
            </a:xfrm>
            <a:custGeom>
              <a:avLst/>
              <a:gdLst/>
              <a:ahLst/>
              <a:cxnLst/>
              <a:rect l="l" t="t" r="r" b="b"/>
              <a:pathLst>
                <a:path w="34925" h="26035">
                  <a:moveTo>
                    <a:pt x="0" y="0"/>
                  </a:moveTo>
                  <a:lnTo>
                    <a:pt x="34391" y="25793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5" name="object 4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581718" y="2895069"/>
              <a:ext cx="34290" cy="26670"/>
            </a:xfrm>
            <a:custGeom>
              <a:avLst/>
              <a:gdLst/>
              <a:ahLst/>
              <a:cxnLst/>
              <a:rect l="l" t="t" r="r" b="b"/>
              <a:pathLst>
                <a:path w="34289" h="26669">
                  <a:moveTo>
                    <a:pt x="0" y="0"/>
                  </a:moveTo>
                  <a:lnTo>
                    <a:pt x="33731" y="26670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6" name="object 4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515946" y="2897665"/>
              <a:ext cx="77470" cy="54610"/>
            </a:xfrm>
            <a:custGeom>
              <a:avLst/>
              <a:gdLst/>
              <a:ahLst/>
              <a:cxnLst/>
              <a:rect l="l" t="t" r="r" b="b"/>
              <a:pathLst>
                <a:path w="77470" h="54610">
                  <a:moveTo>
                    <a:pt x="0" y="0"/>
                  </a:moveTo>
                  <a:lnTo>
                    <a:pt x="76898" y="54521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7" name="object 4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546900" y="2943011"/>
              <a:ext cx="36195" cy="24130"/>
            </a:xfrm>
            <a:custGeom>
              <a:avLst/>
              <a:gdLst/>
              <a:ahLst/>
              <a:cxnLst/>
              <a:rect l="l" t="t" r="r" b="b"/>
              <a:pathLst>
                <a:path w="36195" h="24130">
                  <a:moveTo>
                    <a:pt x="0" y="0"/>
                  </a:moveTo>
                  <a:lnTo>
                    <a:pt x="35598" y="24104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8" name="object 4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536718" y="2958591"/>
              <a:ext cx="36195" cy="23495"/>
            </a:xfrm>
            <a:custGeom>
              <a:avLst/>
              <a:gdLst/>
              <a:ahLst/>
              <a:cxnLst/>
              <a:rect l="l" t="t" r="r" b="b"/>
              <a:pathLst>
                <a:path w="36195" h="23494">
                  <a:moveTo>
                    <a:pt x="0" y="0"/>
                  </a:moveTo>
                  <a:lnTo>
                    <a:pt x="36156" y="23266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9" name="object 4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516260" y="2992536"/>
              <a:ext cx="37465" cy="21590"/>
            </a:xfrm>
            <a:custGeom>
              <a:avLst/>
              <a:gdLst/>
              <a:ahLst/>
              <a:cxnLst/>
              <a:rect l="l" t="t" r="r" b="b"/>
              <a:pathLst>
                <a:path w="37464" h="21589">
                  <a:moveTo>
                    <a:pt x="0" y="0"/>
                  </a:moveTo>
                  <a:lnTo>
                    <a:pt x="37261" y="21450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0" name="object 4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526570" y="2974954"/>
              <a:ext cx="36830" cy="22860"/>
            </a:xfrm>
            <a:custGeom>
              <a:avLst/>
              <a:gdLst/>
              <a:ahLst/>
              <a:cxnLst/>
              <a:rect l="l" t="t" r="r" b="b"/>
              <a:pathLst>
                <a:path w="36829" h="22860">
                  <a:moveTo>
                    <a:pt x="0" y="0"/>
                  </a:moveTo>
                  <a:lnTo>
                    <a:pt x="36703" y="22390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1" name="object 45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92762" y="3000704"/>
              <a:ext cx="52705" cy="28575"/>
            </a:xfrm>
            <a:custGeom>
              <a:avLst/>
              <a:gdLst/>
              <a:ahLst/>
              <a:cxnLst/>
              <a:rect l="l" t="t" r="r" b="b"/>
              <a:pathLst>
                <a:path w="52704" h="28575">
                  <a:moveTo>
                    <a:pt x="0" y="0"/>
                  </a:moveTo>
                  <a:lnTo>
                    <a:pt x="52400" y="28486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2" name="object 45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98465" y="3025501"/>
              <a:ext cx="38735" cy="19685"/>
            </a:xfrm>
            <a:custGeom>
              <a:avLst/>
              <a:gdLst/>
              <a:ahLst/>
              <a:cxnLst/>
              <a:rect l="l" t="t" r="r" b="b"/>
              <a:pathLst>
                <a:path w="38735" h="19685">
                  <a:moveTo>
                    <a:pt x="0" y="0"/>
                  </a:moveTo>
                  <a:lnTo>
                    <a:pt x="38227" y="19685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3" name="object 4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90213" y="3042184"/>
              <a:ext cx="38735" cy="19050"/>
            </a:xfrm>
            <a:custGeom>
              <a:avLst/>
              <a:gdLst/>
              <a:ahLst/>
              <a:cxnLst/>
              <a:rect l="l" t="t" r="r" b="b"/>
              <a:pathLst>
                <a:path w="38735" h="19050">
                  <a:moveTo>
                    <a:pt x="0" y="0"/>
                  </a:moveTo>
                  <a:lnTo>
                    <a:pt x="38671" y="18796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4" name="object 4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73952" y="3078324"/>
              <a:ext cx="40005" cy="17145"/>
            </a:xfrm>
            <a:custGeom>
              <a:avLst/>
              <a:gdLst/>
              <a:ahLst/>
              <a:cxnLst/>
              <a:rect l="l" t="t" r="r" b="b"/>
              <a:pathLst>
                <a:path w="40004" h="17144">
                  <a:moveTo>
                    <a:pt x="0" y="0"/>
                  </a:moveTo>
                  <a:lnTo>
                    <a:pt x="39547" y="16852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5" name="object 4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82092" y="3059640"/>
              <a:ext cx="39370" cy="18415"/>
            </a:xfrm>
            <a:custGeom>
              <a:avLst/>
              <a:gdLst/>
              <a:ahLst/>
              <a:cxnLst/>
              <a:rect l="l" t="t" r="r" b="b"/>
              <a:pathLst>
                <a:path w="39370" h="18414">
                  <a:moveTo>
                    <a:pt x="0" y="0"/>
                  </a:moveTo>
                  <a:lnTo>
                    <a:pt x="39116" y="17856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6" name="object 4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18427" y="3078868"/>
              <a:ext cx="88265" cy="34925"/>
            </a:xfrm>
            <a:custGeom>
              <a:avLst/>
              <a:gdLst/>
              <a:ahLst/>
              <a:cxnLst/>
              <a:rect l="l" t="t" r="r" b="b"/>
              <a:pathLst>
                <a:path w="88264" h="34925">
                  <a:moveTo>
                    <a:pt x="0" y="0"/>
                  </a:moveTo>
                  <a:lnTo>
                    <a:pt x="87718" y="34518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7" name="object 4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59340" y="3115479"/>
              <a:ext cx="40640" cy="15240"/>
            </a:xfrm>
            <a:custGeom>
              <a:avLst/>
              <a:gdLst/>
              <a:ahLst/>
              <a:cxnLst/>
              <a:rect l="l" t="t" r="r" b="b"/>
              <a:pathLst>
                <a:path w="40639" h="15239">
                  <a:moveTo>
                    <a:pt x="0" y="0"/>
                  </a:moveTo>
                  <a:lnTo>
                    <a:pt x="40347" y="14871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8" name="object 45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53192" y="3133043"/>
              <a:ext cx="41275" cy="13970"/>
            </a:xfrm>
            <a:custGeom>
              <a:avLst/>
              <a:gdLst/>
              <a:ahLst/>
              <a:cxnLst/>
              <a:rect l="l" t="t" r="r" b="b"/>
              <a:pathLst>
                <a:path w="41275" h="13969">
                  <a:moveTo>
                    <a:pt x="0" y="0"/>
                  </a:moveTo>
                  <a:lnTo>
                    <a:pt x="40678" y="13931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9" name="object 45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41463" y="3170901"/>
              <a:ext cx="41910" cy="12065"/>
            </a:xfrm>
            <a:custGeom>
              <a:avLst/>
              <a:gdLst/>
              <a:ahLst/>
              <a:cxnLst/>
              <a:rect l="l" t="t" r="r" b="b"/>
              <a:pathLst>
                <a:path w="41910" h="12064">
                  <a:moveTo>
                    <a:pt x="0" y="0"/>
                  </a:moveTo>
                  <a:lnTo>
                    <a:pt x="41313" y="11899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0" name="object 46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47258" y="3151361"/>
              <a:ext cx="41275" cy="13335"/>
            </a:xfrm>
            <a:custGeom>
              <a:avLst/>
              <a:gdLst/>
              <a:ahLst/>
              <a:cxnLst/>
              <a:rect l="l" t="t" r="r" b="b"/>
              <a:pathLst>
                <a:path w="41275" h="13335">
                  <a:moveTo>
                    <a:pt x="0" y="0"/>
                  </a:moveTo>
                  <a:lnTo>
                    <a:pt x="40995" y="12954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1" name="object 46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20605" y="3184462"/>
              <a:ext cx="57785" cy="15240"/>
            </a:xfrm>
            <a:custGeom>
              <a:avLst/>
              <a:gdLst/>
              <a:ahLst/>
              <a:cxnLst/>
              <a:rect l="l" t="t" r="r" b="b"/>
              <a:pathLst>
                <a:path w="57785" h="15239">
                  <a:moveTo>
                    <a:pt x="0" y="0"/>
                  </a:moveTo>
                  <a:lnTo>
                    <a:pt x="57696" y="15100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2" name="object 46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32081" y="3207167"/>
              <a:ext cx="41910" cy="10160"/>
            </a:xfrm>
            <a:custGeom>
              <a:avLst/>
              <a:gdLst/>
              <a:ahLst/>
              <a:cxnLst/>
              <a:rect l="l" t="t" r="r" b="b"/>
              <a:pathLst>
                <a:path w="41910" h="10160">
                  <a:moveTo>
                    <a:pt x="0" y="0"/>
                  </a:moveTo>
                  <a:lnTo>
                    <a:pt x="41833" y="9956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3" name="object 46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28067" y="3225344"/>
              <a:ext cx="42545" cy="9525"/>
            </a:xfrm>
            <a:custGeom>
              <a:avLst/>
              <a:gdLst/>
              <a:ahLst/>
              <a:cxnLst/>
              <a:rect l="l" t="t" r="r" b="b"/>
              <a:pathLst>
                <a:path w="42545" h="9525">
                  <a:moveTo>
                    <a:pt x="0" y="0"/>
                  </a:moveTo>
                  <a:lnTo>
                    <a:pt x="42049" y="8978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4" name="object 46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20935" y="3264328"/>
              <a:ext cx="42545" cy="6985"/>
            </a:xfrm>
            <a:custGeom>
              <a:avLst/>
              <a:gdLst/>
              <a:ahLst/>
              <a:cxnLst/>
              <a:rect l="l" t="t" r="r" b="b"/>
              <a:pathLst>
                <a:path w="42545" h="6985">
                  <a:moveTo>
                    <a:pt x="0" y="0"/>
                  </a:moveTo>
                  <a:lnTo>
                    <a:pt x="42443" y="6883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5" name="object 46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24363" y="3244237"/>
              <a:ext cx="42545" cy="8255"/>
            </a:xfrm>
            <a:custGeom>
              <a:avLst/>
              <a:gdLst/>
              <a:ahLst/>
              <a:cxnLst/>
              <a:rect l="l" t="t" r="r" b="b"/>
              <a:pathLst>
                <a:path w="42545" h="8254">
                  <a:moveTo>
                    <a:pt x="0" y="0"/>
                  </a:moveTo>
                  <a:lnTo>
                    <a:pt x="42252" y="7962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6" name="object 46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67476" y="3275770"/>
              <a:ext cx="93980" cy="13335"/>
            </a:xfrm>
            <a:custGeom>
              <a:avLst/>
              <a:gdLst/>
              <a:ahLst/>
              <a:cxnLst/>
              <a:rect l="l" t="t" r="r" b="b"/>
              <a:pathLst>
                <a:path w="93979" h="13335">
                  <a:moveTo>
                    <a:pt x="0" y="0"/>
                  </a:moveTo>
                  <a:lnTo>
                    <a:pt x="93395" y="12750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7" name="object 46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15899" y="3301650"/>
              <a:ext cx="43180" cy="5080"/>
            </a:xfrm>
            <a:custGeom>
              <a:avLst/>
              <a:gdLst/>
              <a:ahLst/>
              <a:cxnLst/>
              <a:rect l="l" t="t" r="r" b="b"/>
              <a:pathLst>
                <a:path w="43179" h="5079">
                  <a:moveTo>
                    <a:pt x="0" y="0"/>
                  </a:moveTo>
                  <a:lnTo>
                    <a:pt x="42710" y="4889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8" name="object 46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14081" y="3320171"/>
              <a:ext cx="43180" cy="4445"/>
            </a:xfrm>
            <a:custGeom>
              <a:avLst/>
              <a:gdLst/>
              <a:ahLst/>
              <a:cxnLst/>
              <a:rect l="l" t="t" r="r" b="b"/>
              <a:pathLst>
                <a:path w="43179" h="4445">
                  <a:moveTo>
                    <a:pt x="0" y="0"/>
                  </a:moveTo>
                  <a:lnTo>
                    <a:pt x="42824" y="3898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9" name="object 46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11651" y="3359728"/>
              <a:ext cx="43180" cy="1905"/>
            </a:xfrm>
            <a:custGeom>
              <a:avLst/>
              <a:gdLst/>
              <a:ahLst/>
              <a:cxnLst/>
              <a:rect l="l" t="t" r="r" b="b"/>
              <a:pathLst>
                <a:path w="43179" h="1904">
                  <a:moveTo>
                    <a:pt x="0" y="0"/>
                  </a:moveTo>
                  <a:lnTo>
                    <a:pt x="42964" y="1778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0" name="object 47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12656" y="3339374"/>
              <a:ext cx="43180" cy="3175"/>
            </a:xfrm>
            <a:custGeom>
              <a:avLst/>
              <a:gdLst/>
              <a:ahLst/>
              <a:cxnLst/>
              <a:rect l="l" t="t" r="r" b="b"/>
              <a:pathLst>
                <a:path w="43179" h="3175">
                  <a:moveTo>
                    <a:pt x="0" y="0"/>
                  </a:moveTo>
                  <a:lnTo>
                    <a:pt x="42900" y="2870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1" name="object 47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94601" y="3377843"/>
              <a:ext cx="59690" cy="1270"/>
            </a:xfrm>
            <a:custGeom>
              <a:avLst/>
              <a:gdLst/>
              <a:ahLst/>
              <a:cxnLst/>
              <a:rect l="l" t="t" r="r" b="b"/>
              <a:pathLst>
                <a:path w="59689" h="1270">
                  <a:moveTo>
                    <a:pt x="0" y="0"/>
                  </a:moveTo>
                  <a:lnTo>
                    <a:pt x="59639" y="1003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2" name="object 47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11125" y="3396958"/>
              <a:ext cx="43180" cy="635"/>
            </a:xfrm>
            <a:custGeom>
              <a:avLst/>
              <a:gdLst/>
              <a:ahLst/>
              <a:cxnLst/>
              <a:rect l="l" t="t" r="r" b="b"/>
              <a:pathLst>
                <a:path w="43179" h="635">
                  <a:moveTo>
                    <a:pt x="0" y="228"/>
                  </a:moveTo>
                  <a:lnTo>
                    <a:pt x="43002" y="0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3" name="object 47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11532" y="3414563"/>
              <a:ext cx="43180" cy="1270"/>
            </a:xfrm>
            <a:custGeom>
              <a:avLst/>
              <a:gdLst/>
              <a:ahLst/>
              <a:cxnLst/>
              <a:rect l="l" t="t" r="r" b="b"/>
              <a:pathLst>
                <a:path w="43179" h="1270">
                  <a:moveTo>
                    <a:pt x="0" y="1231"/>
                  </a:moveTo>
                  <a:lnTo>
                    <a:pt x="42976" y="0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4" name="object 47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13836" y="3452006"/>
              <a:ext cx="43180" cy="3810"/>
            </a:xfrm>
            <a:custGeom>
              <a:avLst/>
              <a:gdLst/>
              <a:ahLst/>
              <a:cxnLst/>
              <a:rect l="l" t="t" r="r" b="b"/>
              <a:pathLst>
                <a:path w="43179" h="3810">
                  <a:moveTo>
                    <a:pt x="0" y="3352"/>
                  </a:moveTo>
                  <a:lnTo>
                    <a:pt x="42862" y="0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5" name="object 47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12407" y="3432756"/>
              <a:ext cx="43180" cy="2540"/>
            </a:xfrm>
            <a:custGeom>
              <a:avLst/>
              <a:gdLst/>
              <a:ahLst/>
              <a:cxnLst/>
              <a:rect l="l" t="t" r="r" b="b"/>
              <a:pathLst>
                <a:path w="43179" h="2539">
                  <a:moveTo>
                    <a:pt x="0" y="2273"/>
                  </a:moveTo>
                  <a:lnTo>
                    <a:pt x="42938" y="0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6" name="object 47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14177" y="2536721"/>
              <a:ext cx="0" cy="94615"/>
            </a:xfrm>
            <a:custGeom>
              <a:avLst/>
              <a:gdLst/>
              <a:ahLst/>
              <a:cxnLst/>
              <a:rect l="l" t="t" r="r" b="b"/>
              <a:pathLst>
                <a:path h="94614">
                  <a:moveTo>
                    <a:pt x="0" y="0"/>
                  </a:moveTo>
                  <a:lnTo>
                    <a:pt x="0" y="94259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7" name="object 47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32338" y="2588198"/>
              <a:ext cx="1270" cy="43180"/>
            </a:xfrm>
            <a:custGeom>
              <a:avLst/>
              <a:gdLst/>
              <a:ahLst/>
              <a:cxnLst/>
              <a:rect l="l" t="t" r="r" b="b"/>
              <a:pathLst>
                <a:path w="1270" h="43180">
                  <a:moveTo>
                    <a:pt x="927" y="0"/>
                  </a:moveTo>
                  <a:lnTo>
                    <a:pt x="0" y="42989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8" name="object 47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49935" y="2588903"/>
              <a:ext cx="2540" cy="43180"/>
            </a:xfrm>
            <a:custGeom>
              <a:avLst/>
              <a:gdLst/>
              <a:ahLst/>
              <a:cxnLst/>
              <a:rect l="l" t="t" r="r" b="b"/>
              <a:pathLst>
                <a:path w="2539" h="43180">
                  <a:moveTo>
                    <a:pt x="1930" y="0"/>
                  </a:moveTo>
                  <a:lnTo>
                    <a:pt x="0" y="42951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9" name="object 47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87336" y="2591848"/>
              <a:ext cx="4445" cy="43180"/>
            </a:xfrm>
            <a:custGeom>
              <a:avLst/>
              <a:gdLst/>
              <a:ahLst/>
              <a:cxnLst/>
              <a:rect l="l" t="t" r="r" b="b"/>
              <a:pathLst>
                <a:path w="4445" h="43180">
                  <a:moveTo>
                    <a:pt x="4051" y="0"/>
                  </a:moveTo>
                  <a:lnTo>
                    <a:pt x="0" y="42811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0" name="object 48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68124" y="2590092"/>
              <a:ext cx="3175" cy="43180"/>
            </a:xfrm>
            <a:custGeom>
              <a:avLst/>
              <a:gdLst/>
              <a:ahLst/>
              <a:cxnLst/>
              <a:rect l="l" t="t" r="r" b="b"/>
              <a:pathLst>
                <a:path w="3175" h="43180">
                  <a:moveTo>
                    <a:pt x="2959" y="0"/>
                  </a:moveTo>
                  <a:lnTo>
                    <a:pt x="0" y="42900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1" name="object 48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304567" y="2577408"/>
              <a:ext cx="7620" cy="59690"/>
            </a:xfrm>
            <a:custGeom>
              <a:avLst/>
              <a:gdLst/>
              <a:ahLst/>
              <a:cxnLst/>
              <a:rect l="l" t="t" r="r" b="b"/>
              <a:pathLst>
                <a:path w="7620" h="59689">
                  <a:moveTo>
                    <a:pt x="7073" y="0"/>
                  </a:moveTo>
                  <a:lnTo>
                    <a:pt x="0" y="59220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2" name="object 48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322513" y="2596398"/>
              <a:ext cx="6350" cy="43180"/>
            </a:xfrm>
            <a:custGeom>
              <a:avLst/>
              <a:gdLst/>
              <a:ahLst/>
              <a:cxnLst/>
              <a:rect l="l" t="t" r="r" b="b"/>
              <a:pathLst>
                <a:path w="6350" h="43180">
                  <a:moveTo>
                    <a:pt x="6057" y="0"/>
                  </a:moveTo>
                  <a:lnTo>
                    <a:pt x="0" y="42570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3" name="object 48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339917" y="2599318"/>
              <a:ext cx="7620" cy="42545"/>
            </a:xfrm>
            <a:custGeom>
              <a:avLst/>
              <a:gdLst/>
              <a:ahLst/>
              <a:cxnLst/>
              <a:rect l="l" t="t" r="r" b="b"/>
              <a:pathLst>
                <a:path w="7620" h="42544">
                  <a:moveTo>
                    <a:pt x="7035" y="0"/>
                  </a:moveTo>
                  <a:lnTo>
                    <a:pt x="0" y="42418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4" name="object 48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376711" y="2606957"/>
              <a:ext cx="9525" cy="42545"/>
            </a:xfrm>
            <a:custGeom>
              <a:avLst/>
              <a:gdLst/>
              <a:ahLst/>
              <a:cxnLst/>
              <a:rect l="l" t="t" r="r" b="b"/>
              <a:pathLst>
                <a:path w="9525" h="42544">
                  <a:moveTo>
                    <a:pt x="9131" y="0"/>
                  </a:moveTo>
                  <a:lnTo>
                    <a:pt x="0" y="42011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5" name="object 48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357841" y="2602789"/>
              <a:ext cx="8255" cy="42545"/>
            </a:xfrm>
            <a:custGeom>
              <a:avLst/>
              <a:gdLst/>
              <a:ahLst/>
              <a:cxnLst/>
              <a:rect l="l" t="t" r="r" b="b"/>
              <a:pathLst>
                <a:path w="8254" h="42544">
                  <a:moveTo>
                    <a:pt x="8051" y="0"/>
                  </a:moveTo>
                  <a:lnTo>
                    <a:pt x="0" y="42240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6" name="object 48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391827" y="2560870"/>
              <a:ext cx="22225" cy="92075"/>
            </a:xfrm>
            <a:custGeom>
              <a:avLst/>
              <a:gdLst/>
              <a:ahLst/>
              <a:cxnLst/>
              <a:rect l="l" t="t" r="r" b="b"/>
              <a:pathLst>
                <a:path w="22225" h="92075">
                  <a:moveTo>
                    <a:pt x="22085" y="0"/>
                  </a:moveTo>
                  <a:lnTo>
                    <a:pt x="0" y="91643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7" name="object 48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409434" y="2615389"/>
              <a:ext cx="11430" cy="41910"/>
            </a:xfrm>
            <a:custGeom>
              <a:avLst/>
              <a:gdLst/>
              <a:ahLst/>
              <a:cxnLst/>
              <a:rect l="l" t="t" r="r" b="b"/>
              <a:pathLst>
                <a:path w="11429" h="41910">
                  <a:moveTo>
                    <a:pt x="10972" y="0"/>
                  </a:moveTo>
                  <a:lnTo>
                    <a:pt x="0" y="41567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8" name="object 48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426386" y="2620432"/>
              <a:ext cx="12065" cy="41910"/>
            </a:xfrm>
            <a:custGeom>
              <a:avLst/>
              <a:gdLst/>
              <a:ahLst/>
              <a:cxnLst/>
              <a:rect l="l" t="t" r="r" b="b"/>
              <a:pathLst>
                <a:path w="12064" h="41910">
                  <a:moveTo>
                    <a:pt x="11937" y="0"/>
                  </a:moveTo>
                  <a:lnTo>
                    <a:pt x="0" y="41313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9" name="object 48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462086" y="2632557"/>
              <a:ext cx="13970" cy="41275"/>
            </a:xfrm>
            <a:custGeom>
              <a:avLst/>
              <a:gdLst/>
              <a:ahLst/>
              <a:cxnLst/>
              <a:rect l="l" t="t" r="r" b="b"/>
              <a:pathLst>
                <a:path w="13970" h="41275">
                  <a:moveTo>
                    <a:pt x="13970" y="0"/>
                  </a:moveTo>
                  <a:lnTo>
                    <a:pt x="0" y="40665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0" name="object 49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443799" y="2626089"/>
              <a:ext cx="13335" cy="41275"/>
            </a:xfrm>
            <a:custGeom>
              <a:avLst/>
              <a:gdLst/>
              <a:ahLst/>
              <a:cxnLst/>
              <a:rect l="l" t="t" r="r" b="b"/>
              <a:pathLst>
                <a:path w="13335" h="41275">
                  <a:moveTo>
                    <a:pt x="12928" y="0"/>
                  </a:moveTo>
                  <a:lnTo>
                    <a:pt x="0" y="41008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1" name="object 49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478380" y="2623262"/>
              <a:ext cx="20955" cy="56515"/>
            </a:xfrm>
            <a:custGeom>
              <a:avLst/>
              <a:gdLst/>
              <a:ahLst/>
              <a:cxnLst/>
              <a:rect l="l" t="t" r="r" b="b"/>
              <a:pathLst>
                <a:path w="20954" h="56514">
                  <a:moveTo>
                    <a:pt x="20751" y="0"/>
                  </a:moveTo>
                  <a:lnTo>
                    <a:pt x="0" y="55918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2" name="object 49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495288" y="2645690"/>
              <a:ext cx="15875" cy="40005"/>
            </a:xfrm>
            <a:custGeom>
              <a:avLst/>
              <a:gdLst/>
              <a:ahLst/>
              <a:cxnLst/>
              <a:rect l="l" t="t" r="r" b="b"/>
              <a:pathLst>
                <a:path w="15875" h="40005">
                  <a:moveTo>
                    <a:pt x="15849" y="0"/>
                  </a:moveTo>
                  <a:lnTo>
                    <a:pt x="0" y="39966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3" name="object 49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11547" y="2652836"/>
              <a:ext cx="17145" cy="40005"/>
            </a:xfrm>
            <a:custGeom>
              <a:avLst/>
              <a:gdLst/>
              <a:ahLst/>
              <a:cxnLst/>
              <a:rect l="l" t="t" r="r" b="b"/>
              <a:pathLst>
                <a:path w="17145" h="40005">
                  <a:moveTo>
                    <a:pt x="16776" y="0"/>
                  </a:moveTo>
                  <a:lnTo>
                    <a:pt x="0" y="39585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4" name="object 49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45623" y="2669374"/>
              <a:ext cx="19050" cy="38735"/>
            </a:xfrm>
            <a:custGeom>
              <a:avLst/>
              <a:gdLst/>
              <a:ahLst/>
              <a:cxnLst/>
              <a:rect l="l" t="t" r="r" b="b"/>
              <a:pathLst>
                <a:path w="19050" h="38735">
                  <a:moveTo>
                    <a:pt x="18719" y="0"/>
                  </a:moveTo>
                  <a:lnTo>
                    <a:pt x="0" y="38709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5" name="object 49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28196" y="2660648"/>
              <a:ext cx="17780" cy="39370"/>
            </a:xfrm>
            <a:custGeom>
              <a:avLst/>
              <a:gdLst/>
              <a:ahLst/>
              <a:cxnLst/>
              <a:rect l="l" t="t" r="r" b="b"/>
              <a:pathLst>
                <a:path w="17779" h="39369">
                  <a:moveTo>
                    <a:pt x="17729" y="0"/>
                  </a:moveTo>
                  <a:lnTo>
                    <a:pt x="0" y="39166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6" name="object 49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60441" y="2631704"/>
              <a:ext cx="43180" cy="84455"/>
            </a:xfrm>
            <a:custGeom>
              <a:avLst/>
              <a:gdLst/>
              <a:ahLst/>
              <a:cxnLst/>
              <a:rect l="l" t="t" r="r" b="b"/>
              <a:pathLst>
                <a:path w="43179" h="84455">
                  <a:moveTo>
                    <a:pt x="43065" y="0"/>
                  </a:moveTo>
                  <a:lnTo>
                    <a:pt x="0" y="83845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7" name="object 49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76509" y="2686215"/>
              <a:ext cx="20955" cy="38100"/>
            </a:xfrm>
            <a:custGeom>
              <a:avLst/>
              <a:gdLst/>
              <a:ahLst/>
              <a:cxnLst/>
              <a:rect l="l" t="t" r="r" b="b"/>
              <a:pathLst>
                <a:path w="20954" h="38100">
                  <a:moveTo>
                    <a:pt x="20459" y="0"/>
                  </a:moveTo>
                  <a:lnTo>
                    <a:pt x="0" y="37820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8" name="object 49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91858" y="2695342"/>
              <a:ext cx="21590" cy="37465"/>
            </a:xfrm>
            <a:custGeom>
              <a:avLst/>
              <a:gdLst/>
              <a:ahLst/>
              <a:cxnLst/>
              <a:rect l="l" t="t" r="r" b="b"/>
              <a:pathLst>
                <a:path w="21589" h="37464">
                  <a:moveTo>
                    <a:pt x="21336" y="0"/>
                  </a:moveTo>
                  <a:lnTo>
                    <a:pt x="0" y="37325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9" name="object 49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23850" y="2716016"/>
              <a:ext cx="23495" cy="36830"/>
            </a:xfrm>
            <a:custGeom>
              <a:avLst/>
              <a:gdLst/>
              <a:ahLst/>
              <a:cxnLst/>
              <a:rect l="l" t="t" r="r" b="b"/>
              <a:pathLst>
                <a:path w="23495" h="36830">
                  <a:moveTo>
                    <a:pt x="23152" y="0"/>
                  </a:moveTo>
                  <a:lnTo>
                    <a:pt x="0" y="36233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0" name="object 50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07519" y="2705177"/>
              <a:ext cx="22225" cy="36830"/>
            </a:xfrm>
            <a:custGeom>
              <a:avLst/>
              <a:gdLst/>
              <a:ahLst/>
              <a:cxnLst/>
              <a:rect l="l" t="t" r="r" b="b"/>
              <a:pathLst>
                <a:path w="22225" h="36830">
                  <a:moveTo>
                    <a:pt x="22225" y="0"/>
                  </a:moveTo>
                  <a:lnTo>
                    <a:pt x="0" y="36804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1" name="object 50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38281" y="2712419"/>
              <a:ext cx="33655" cy="49530"/>
            </a:xfrm>
            <a:custGeom>
              <a:avLst/>
              <a:gdLst/>
              <a:ahLst/>
              <a:cxnLst/>
              <a:rect l="l" t="t" r="r" b="b"/>
              <a:pathLst>
                <a:path w="33654" h="49530">
                  <a:moveTo>
                    <a:pt x="33337" y="0"/>
                  </a:moveTo>
                  <a:lnTo>
                    <a:pt x="0" y="49453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2" name="object 50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53177" y="2737047"/>
              <a:ext cx="25400" cy="35560"/>
            </a:xfrm>
            <a:custGeom>
              <a:avLst/>
              <a:gdLst/>
              <a:ahLst/>
              <a:cxnLst/>
              <a:rect l="l" t="t" r="r" b="b"/>
              <a:pathLst>
                <a:path w="25400" h="35560">
                  <a:moveTo>
                    <a:pt x="24828" y="0"/>
                  </a:moveTo>
                  <a:lnTo>
                    <a:pt x="0" y="35102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3" name="object 50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67392" y="2748045"/>
              <a:ext cx="26034" cy="34925"/>
            </a:xfrm>
            <a:custGeom>
              <a:avLst/>
              <a:gdLst/>
              <a:ahLst/>
              <a:cxnLst/>
              <a:rect l="l" t="t" r="r" b="b"/>
              <a:pathLst>
                <a:path w="26035" h="34925">
                  <a:moveTo>
                    <a:pt x="25628" y="0"/>
                  </a:moveTo>
                  <a:lnTo>
                    <a:pt x="0" y="34518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4" name="object 50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96810" y="2772601"/>
              <a:ext cx="27940" cy="33655"/>
            </a:xfrm>
            <a:custGeom>
              <a:avLst/>
              <a:gdLst/>
              <a:ahLst/>
              <a:cxnLst/>
              <a:rect l="l" t="t" r="r" b="b"/>
              <a:pathLst>
                <a:path w="27939" h="33655">
                  <a:moveTo>
                    <a:pt x="27317" y="0"/>
                  </a:moveTo>
                  <a:lnTo>
                    <a:pt x="0" y="33210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5" name="object 50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81818" y="2759781"/>
              <a:ext cx="26670" cy="34290"/>
            </a:xfrm>
            <a:custGeom>
              <a:avLst/>
              <a:gdLst/>
              <a:ahLst/>
              <a:cxnLst/>
              <a:rect l="l" t="t" r="r" b="b"/>
              <a:pathLst>
                <a:path w="26670" h="34289">
                  <a:moveTo>
                    <a:pt x="26466" y="0"/>
                  </a:moveTo>
                  <a:lnTo>
                    <a:pt x="0" y="33896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6" name="object 50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10076" y="2745828"/>
              <a:ext cx="62230" cy="71755"/>
            </a:xfrm>
            <a:custGeom>
              <a:avLst/>
              <a:gdLst/>
              <a:ahLst/>
              <a:cxnLst/>
              <a:rect l="l" t="t" r="r" b="b"/>
              <a:pathLst>
                <a:path w="62229" h="71755">
                  <a:moveTo>
                    <a:pt x="61683" y="0"/>
                  </a:moveTo>
                  <a:lnTo>
                    <a:pt x="0" y="71272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7" name="object 50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23665" y="2797243"/>
              <a:ext cx="29209" cy="32384"/>
            </a:xfrm>
            <a:custGeom>
              <a:avLst/>
              <a:gdLst/>
              <a:ahLst/>
              <a:cxnLst/>
              <a:rect l="l" t="t" r="r" b="b"/>
              <a:pathLst>
                <a:path w="29210" h="32385">
                  <a:moveTo>
                    <a:pt x="28841" y="0"/>
                  </a:moveTo>
                  <a:lnTo>
                    <a:pt x="0" y="31889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8" name="object 50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36542" y="2809950"/>
              <a:ext cx="29845" cy="31750"/>
            </a:xfrm>
            <a:custGeom>
              <a:avLst/>
              <a:gdLst/>
              <a:ahLst/>
              <a:cxnLst/>
              <a:rect l="l" t="t" r="r" b="b"/>
              <a:pathLst>
                <a:path w="29845" h="31750">
                  <a:moveTo>
                    <a:pt x="29565" y="0"/>
                  </a:moveTo>
                  <a:lnTo>
                    <a:pt x="0" y="31216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9" name="object 50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62985" y="2838041"/>
              <a:ext cx="31115" cy="29845"/>
            </a:xfrm>
            <a:custGeom>
              <a:avLst/>
              <a:gdLst/>
              <a:ahLst/>
              <a:cxnLst/>
              <a:rect l="l" t="t" r="r" b="b"/>
              <a:pathLst>
                <a:path w="31114" h="29844">
                  <a:moveTo>
                    <a:pt x="31076" y="0"/>
                  </a:moveTo>
                  <a:lnTo>
                    <a:pt x="0" y="29718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0" name="object 5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49545" y="2823422"/>
              <a:ext cx="30480" cy="31115"/>
            </a:xfrm>
            <a:custGeom>
              <a:avLst/>
              <a:gdLst/>
              <a:ahLst/>
              <a:cxnLst/>
              <a:rect l="l" t="t" r="r" b="b"/>
              <a:pathLst>
                <a:path w="30479" h="31114">
                  <a:moveTo>
                    <a:pt x="30314" y="0"/>
                  </a:moveTo>
                  <a:lnTo>
                    <a:pt x="0" y="30492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1" name="object 5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74723" y="2840374"/>
              <a:ext cx="44450" cy="40640"/>
            </a:xfrm>
            <a:custGeom>
              <a:avLst/>
              <a:gdLst/>
              <a:ahLst/>
              <a:cxnLst/>
              <a:rect l="l" t="t" r="r" b="b"/>
              <a:pathLst>
                <a:path w="44450" h="40639">
                  <a:moveTo>
                    <a:pt x="44107" y="0"/>
                  </a:moveTo>
                  <a:lnTo>
                    <a:pt x="0" y="40157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2" name="object 5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86768" y="2865815"/>
              <a:ext cx="33020" cy="28575"/>
            </a:xfrm>
            <a:custGeom>
              <a:avLst/>
              <a:gdLst/>
              <a:ahLst/>
              <a:cxnLst/>
              <a:rect l="l" t="t" r="r" b="b"/>
              <a:pathLst>
                <a:path w="33020" h="28575">
                  <a:moveTo>
                    <a:pt x="32435" y="0"/>
                  </a:moveTo>
                  <a:lnTo>
                    <a:pt x="0" y="28232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3" name="object 5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98109" y="2880053"/>
              <a:ext cx="33655" cy="27940"/>
            </a:xfrm>
            <a:custGeom>
              <a:avLst/>
              <a:gdLst/>
              <a:ahLst/>
              <a:cxnLst/>
              <a:rect l="l" t="t" r="r" b="b"/>
              <a:pathLst>
                <a:path w="33654" h="27939">
                  <a:moveTo>
                    <a:pt x="33083" y="0"/>
                  </a:moveTo>
                  <a:lnTo>
                    <a:pt x="0" y="27470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4" name="object 5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21205" y="2911276"/>
              <a:ext cx="34925" cy="26034"/>
            </a:xfrm>
            <a:custGeom>
              <a:avLst/>
              <a:gdLst/>
              <a:ahLst/>
              <a:cxnLst/>
              <a:rect l="l" t="t" r="r" b="b"/>
              <a:pathLst>
                <a:path w="34925" h="26035">
                  <a:moveTo>
                    <a:pt x="34391" y="0"/>
                  </a:moveTo>
                  <a:lnTo>
                    <a:pt x="0" y="25793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5" name="object 5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09510" y="2895069"/>
              <a:ext cx="34290" cy="26670"/>
            </a:xfrm>
            <a:custGeom>
              <a:avLst/>
              <a:gdLst/>
              <a:ahLst/>
              <a:cxnLst/>
              <a:rect l="l" t="t" r="r" b="b"/>
              <a:pathLst>
                <a:path w="34289" h="26669">
                  <a:moveTo>
                    <a:pt x="33731" y="0"/>
                  </a:moveTo>
                  <a:lnTo>
                    <a:pt x="0" y="26670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6" name="object 5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32112" y="2897665"/>
              <a:ext cx="77470" cy="54610"/>
            </a:xfrm>
            <a:custGeom>
              <a:avLst/>
              <a:gdLst/>
              <a:ahLst/>
              <a:cxnLst/>
              <a:rect l="l" t="t" r="r" b="b"/>
              <a:pathLst>
                <a:path w="77470" h="54610">
                  <a:moveTo>
                    <a:pt x="76898" y="0"/>
                  </a:moveTo>
                  <a:lnTo>
                    <a:pt x="0" y="54521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7" name="object 5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42459" y="2943011"/>
              <a:ext cx="36195" cy="24130"/>
            </a:xfrm>
            <a:custGeom>
              <a:avLst/>
              <a:gdLst/>
              <a:ahLst/>
              <a:cxnLst/>
              <a:rect l="l" t="t" r="r" b="b"/>
              <a:pathLst>
                <a:path w="36195" h="24130">
                  <a:moveTo>
                    <a:pt x="35598" y="0"/>
                  </a:moveTo>
                  <a:lnTo>
                    <a:pt x="0" y="24104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8" name="object 5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52081" y="2958591"/>
              <a:ext cx="36195" cy="23495"/>
            </a:xfrm>
            <a:custGeom>
              <a:avLst/>
              <a:gdLst/>
              <a:ahLst/>
              <a:cxnLst/>
              <a:rect l="l" t="t" r="r" b="b"/>
              <a:pathLst>
                <a:path w="36195" h="23494">
                  <a:moveTo>
                    <a:pt x="36156" y="0"/>
                  </a:moveTo>
                  <a:lnTo>
                    <a:pt x="0" y="23266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9" name="object 5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71435" y="2992536"/>
              <a:ext cx="37465" cy="21590"/>
            </a:xfrm>
            <a:custGeom>
              <a:avLst/>
              <a:gdLst/>
              <a:ahLst/>
              <a:cxnLst/>
              <a:rect l="l" t="t" r="r" b="b"/>
              <a:pathLst>
                <a:path w="37464" h="21589">
                  <a:moveTo>
                    <a:pt x="37261" y="0"/>
                  </a:moveTo>
                  <a:lnTo>
                    <a:pt x="0" y="21450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0" name="object 5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61683" y="2974954"/>
              <a:ext cx="36830" cy="22860"/>
            </a:xfrm>
            <a:custGeom>
              <a:avLst/>
              <a:gdLst/>
              <a:ahLst/>
              <a:cxnLst/>
              <a:rect l="l" t="t" r="r" b="b"/>
              <a:pathLst>
                <a:path w="36829" h="22860">
                  <a:moveTo>
                    <a:pt x="36702" y="0"/>
                  </a:moveTo>
                  <a:lnTo>
                    <a:pt x="0" y="22390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1" name="object 5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79794" y="3000704"/>
              <a:ext cx="52705" cy="28575"/>
            </a:xfrm>
            <a:custGeom>
              <a:avLst/>
              <a:gdLst/>
              <a:ahLst/>
              <a:cxnLst/>
              <a:rect l="l" t="t" r="r" b="b"/>
              <a:pathLst>
                <a:path w="52704" h="28575">
                  <a:moveTo>
                    <a:pt x="52400" y="0"/>
                  </a:moveTo>
                  <a:lnTo>
                    <a:pt x="0" y="28486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2" name="object 5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88265" y="3025501"/>
              <a:ext cx="38735" cy="19685"/>
            </a:xfrm>
            <a:custGeom>
              <a:avLst/>
              <a:gdLst/>
              <a:ahLst/>
              <a:cxnLst/>
              <a:rect l="l" t="t" r="r" b="b"/>
              <a:pathLst>
                <a:path w="38735" h="19685">
                  <a:moveTo>
                    <a:pt x="38226" y="0"/>
                  </a:moveTo>
                  <a:lnTo>
                    <a:pt x="0" y="19685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3" name="object 5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96072" y="3042184"/>
              <a:ext cx="38735" cy="19050"/>
            </a:xfrm>
            <a:custGeom>
              <a:avLst/>
              <a:gdLst/>
              <a:ahLst/>
              <a:cxnLst/>
              <a:rect l="l" t="t" r="r" b="b"/>
              <a:pathLst>
                <a:path w="38735" h="19050">
                  <a:moveTo>
                    <a:pt x="38671" y="0"/>
                  </a:moveTo>
                  <a:lnTo>
                    <a:pt x="0" y="18796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4" name="object 5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911444" y="3078324"/>
              <a:ext cx="40005" cy="17145"/>
            </a:xfrm>
            <a:custGeom>
              <a:avLst/>
              <a:gdLst/>
              <a:ahLst/>
              <a:cxnLst/>
              <a:rect l="l" t="t" r="r" b="b"/>
              <a:pathLst>
                <a:path w="40004" h="17144">
                  <a:moveTo>
                    <a:pt x="39560" y="0"/>
                  </a:moveTo>
                  <a:lnTo>
                    <a:pt x="0" y="16852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5" name="object 5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903749" y="3059640"/>
              <a:ext cx="39370" cy="18415"/>
            </a:xfrm>
            <a:custGeom>
              <a:avLst/>
              <a:gdLst/>
              <a:ahLst/>
              <a:cxnLst/>
              <a:rect l="l" t="t" r="r" b="b"/>
              <a:pathLst>
                <a:path w="39370" h="18414">
                  <a:moveTo>
                    <a:pt x="39115" y="0"/>
                  </a:moveTo>
                  <a:lnTo>
                    <a:pt x="0" y="17856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6" name="object 5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918811" y="3078868"/>
              <a:ext cx="88265" cy="34925"/>
            </a:xfrm>
            <a:custGeom>
              <a:avLst/>
              <a:gdLst/>
              <a:ahLst/>
              <a:cxnLst/>
              <a:rect l="l" t="t" r="r" b="b"/>
              <a:pathLst>
                <a:path w="88264" h="34925">
                  <a:moveTo>
                    <a:pt x="87718" y="0"/>
                  </a:moveTo>
                  <a:lnTo>
                    <a:pt x="0" y="34518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7" name="object 5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925268" y="3115479"/>
              <a:ext cx="40640" cy="15240"/>
            </a:xfrm>
            <a:custGeom>
              <a:avLst/>
              <a:gdLst/>
              <a:ahLst/>
              <a:cxnLst/>
              <a:rect l="l" t="t" r="r" b="b"/>
              <a:pathLst>
                <a:path w="40639" h="15239">
                  <a:moveTo>
                    <a:pt x="40347" y="0"/>
                  </a:moveTo>
                  <a:lnTo>
                    <a:pt x="0" y="14871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8" name="object 5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931087" y="3133043"/>
              <a:ext cx="41275" cy="13970"/>
            </a:xfrm>
            <a:custGeom>
              <a:avLst/>
              <a:gdLst/>
              <a:ahLst/>
              <a:cxnLst/>
              <a:rect l="l" t="t" r="r" b="b"/>
              <a:pathLst>
                <a:path w="41275" h="13969">
                  <a:moveTo>
                    <a:pt x="40678" y="0"/>
                  </a:moveTo>
                  <a:lnTo>
                    <a:pt x="0" y="13931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9" name="object 5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942180" y="3170901"/>
              <a:ext cx="41910" cy="12065"/>
            </a:xfrm>
            <a:custGeom>
              <a:avLst/>
              <a:gdLst/>
              <a:ahLst/>
              <a:cxnLst/>
              <a:rect l="l" t="t" r="r" b="b"/>
              <a:pathLst>
                <a:path w="41910" h="12064">
                  <a:moveTo>
                    <a:pt x="41313" y="0"/>
                  </a:moveTo>
                  <a:lnTo>
                    <a:pt x="0" y="11899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0" name="object 5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936703" y="3151361"/>
              <a:ext cx="41275" cy="13335"/>
            </a:xfrm>
            <a:custGeom>
              <a:avLst/>
              <a:gdLst/>
              <a:ahLst/>
              <a:cxnLst/>
              <a:rect l="l" t="t" r="r" b="b"/>
              <a:pathLst>
                <a:path w="41275" h="13335">
                  <a:moveTo>
                    <a:pt x="40995" y="0"/>
                  </a:moveTo>
                  <a:lnTo>
                    <a:pt x="0" y="12954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1" name="object 5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946656" y="3184462"/>
              <a:ext cx="57785" cy="15240"/>
            </a:xfrm>
            <a:custGeom>
              <a:avLst/>
              <a:gdLst/>
              <a:ahLst/>
              <a:cxnLst/>
              <a:rect l="l" t="t" r="r" b="b"/>
              <a:pathLst>
                <a:path w="57785" h="15239">
                  <a:moveTo>
                    <a:pt x="57696" y="0"/>
                  </a:moveTo>
                  <a:lnTo>
                    <a:pt x="0" y="15100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2" name="object 5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951054" y="3207167"/>
              <a:ext cx="41910" cy="10160"/>
            </a:xfrm>
            <a:custGeom>
              <a:avLst/>
              <a:gdLst/>
              <a:ahLst/>
              <a:cxnLst/>
              <a:rect l="l" t="t" r="r" b="b"/>
              <a:pathLst>
                <a:path w="41910" h="10160">
                  <a:moveTo>
                    <a:pt x="41821" y="0"/>
                  </a:moveTo>
                  <a:lnTo>
                    <a:pt x="0" y="9956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3" name="object 5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954840" y="3225344"/>
              <a:ext cx="42545" cy="9525"/>
            </a:xfrm>
            <a:custGeom>
              <a:avLst/>
              <a:gdLst/>
              <a:ahLst/>
              <a:cxnLst/>
              <a:rect l="l" t="t" r="r" b="b"/>
              <a:pathLst>
                <a:path w="42545" h="9525">
                  <a:moveTo>
                    <a:pt x="42049" y="0"/>
                  </a:moveTo>
                  <a:lnTo>
                    <a:pt x="0" y="8978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4" name="object 5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961577" y="3264328"/>
              <a:ext cx="42545" cy="6985"/>
            </a:xfrm>
            <a:custGeom>
              <a:avLst/>
              <a:gdLst/>
              <a:ahLst/>
              <a:cxnLst/>
              <a:rect l="l" t="t" r="r" b="b"/>
              <a:pathLst>
                <a:path w="42545" h="6985">
                  <a:moveTo>
                    <a:pt x="42443" y="0"/>
                  </a:moveTo>
                  <a:lnTo>
                    <a:pt x="0" y="6883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5" name="object 5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958341" y="3244237"/>
              <a:ext cx="42545" cy="8255"/>
            </a:xfrm>
            <a:custGeom>
              <a:avLst/>
              <a:gdLst/>
              <a:ahLst/>
              <a:cxnLst/>
              <a:rect l="l" t="t" r="r" b="b"/>
              <a:pathLst>
                <a:path w="42545" h="8254">
                  <a:moveTo>
                    <a:pt x="42252" y="0"/>
                  </a:moveTo>
                  <a:lnTo>
                    <a:pt x="0" y="7962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6" name="object 5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964085" y="3275770"/>
              <a:ext cx="93980" cy="13335"/>
            </a:xfrm>
            <a:custGeom>
              <a:avLst/>
              <a:gdLst/>
              <a:ahLst/>
              <a:cxnLst/>
              <a:rect l="l" t="t" r="r" b="b"/>
              <a:pathLst>
                <a:path w="93979" h="13335">
                  <a:moveTo>
                    <a:pt x="93395" y="0"/>
                  </a:moveTo>
                  <a:lnTo>
                    <a:pt x="0" y="12750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7" name="object 5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966338" y="3301650"/>
              <a:ext cx="43180" cy="5080"/>
            </a:xfrm>
            <a:custGeom>
              <a:avLst/>
              <a:gdLst/>
              <a:ahLst/>
              <a:cxnLst/>
              <a:rect l="l" t="t" r="r" b="b"/>
              <a:pathLst>
                <a:path w="43179" h="5079">
                  <a:moveTo>
                    <a:pt x="42722" y="0"/>
                  </a:moveTo>
                  <a:lnTo>
                    <a:pt x="0" y="4889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8" name="object 5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968051" y="3320171"/>
              <a:ext cx="43180" cy="4445"/>
            </a:xfrm>
            <a:custGeom>
              <a:avLst/>
              <a:gdLst/>
              <a:ahLst/>
              <a:cxnLst/>
              <a:rect l="l" t="t" r="r" b="b"/>
              <a:pathLst>
                <a:path w="43179" h="4445">
                  <a:moveTo>
                    <a:pt x="42824" y="0"/>
                  </a:moveTo>
                  <a:lnTo>
                    <a:pt x="0" y="3898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9" name="object 5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970342" y="3359728"/>
              <a:ext cx="43180" cy="1905"/>
            </a:xfrm>
            <a:custGeom>
              <a:avLst/>
              <a:gdLst/>
              <a:ahLst/>
              <a:cxnLst/>
              <a:rect l="l" t="t" r="r" b="b"/>
              <a:pathLst>
                <a:path w="43179" h="1904">
                  <a:moveTo>
                    <a:pt x="42964" y="0"/>
                  </a:moveTo>
                  <a:lnTo>
                    <a:pt x="0" y="1778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0" name="object 5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969400" y="3339374"/>
              <a:ext cx="43180" cy="3175"/>
            </a:xfrm>
            <a:custGeom>
              <a:avLst/>
              <a:gdLst/>
              <a:ahLst/>
              <a:cxnLst/>
              <a:rect l="l" t="t" r="r" b="b"/>
              <a:pathLst>
                <a:path w="43179" h="3175">
                  <a:moveTo>
                    <a:pt x="42900" y="0"/>
                  </a:moveTo>
                  <a:lnTo>
                    <a:pt x="0" y="2870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1" name="object 5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970720" y="3377843"/>
              <a:ext cx="59690" cy="1270"/>
            </a:xfrm>
            <a:custGeom>
              <a:avLst/>
              <a:gdLst/>
              <a:ahLst/>
              <a:cxnLst/>
              <a:rect l="l" t="t" r="r" b="b"/>
              <a:pathLst>
                <a:path w="59689" h="1270">
                  <a:moveTo>
                    <a:pt x="59639" y="0"/>
                  </a:moveTo>
                  <a:lnTo>
                    <a:pt x="0" y="1003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2" name="object 5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970842" y="3396958"/>
              <a:ext cx="43180" cy="635"/>
            </a:xfrm>
            <a:custGeom>
              <a:avLst/>
              <a:gdLst/>
              <a:ahLst/>
              <a:cxnLst/>
              <a:rect l="l" t="t" r="r" b="b"/>
              <a:pathLst>
                <a:path w="43179" h="635">
                  <a:moveTo>
                    <a:pt x="42989" y="228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3" name="object 5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970448" y="3414563"/>
              <a:ext cx="43180" cy="1270"/>
            </a:xfrm>
            <a:custGeom>
              <a:avLst/>
              <a:gdLst/>
              <a:ahLst/>
              <a:cxnLst/>
              <a:rect l="l" t="t" r="r" b="b"/>
              <a:pathLst>
                <a:path w="43179" h="1270">
                  <a:moveTo>
                    <a:pt x="42976" y="1231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4" name="object 5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968257" y="3452006"/>
              <a:ext cx="43180" cy="3810"/>
            </a:xfrm>
            <a:custGeom>
              <a:avLst/>
              <a:gdLst/>
              <a:ahLst/>
              <a:cxnLst/>
              <a:rect l="l" t="t" r="r" b="b"/>
              <a:pathLst>
                <a:path w="43179" h="3810">
                  <a:moveTo>
                    <a:pt x="42862" y="3352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5" name="object 5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969611" y="3432756"/>
              <a:ext cx="43180" cy="2540"/>
            </a:xfrm>
            <a:custGeom>
              <a:avLst/>
              <a:gdLst/>
              <a:ahLst/>
              <a:cxnLst/>
              <a:rect l="l" t="t" r="r" b="b"/>
              <a:pathLst>
                <a:path w="43179" h="2539">
                  <a:moveTo>
                    <a:pt x="42938" y="2273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6" name="object 5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74116" y="2649791"/>
              <a:ext cx="80010" cy="134620"/>
            </a:xfrm>
            <a:custGeom>
              <a:avLst/>
              <a:gdLst/>
              <a:ahLst/>
              <a:cxnLst/>
              <a:rect l="l" t="t" r="r" b="b"/>
              <a:pathLst>
                <a:path w="80010" h="134619">
                  <a:moveTo>
                    <a:pt x="40259" y="0"/>
                  </a:moveTo>
                  <a:lnTo>
                    <a:pt x="0" y="134531"/>
                  </a:lnTo>
                  <a:lnTo>
                    <a:pt x="79540" y="134531"/>
                  </a:lnTo>
                  <a:lnTo>
                    <a:pt x="40259" y="0"/>
                  </a:lnTo>
                  <a:close/>
                </a:path>
              </a:pathLst>
            </a:custGeom>
            <a:solidFill>
              <a:srgbClr val="FBE1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7" name="object 5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76226" y="3144259"/>
              <a:ext cx="76835" cy="177165"/>
            </a:xfrm>
            <a:custGeom>
              <a:avLst/>
              <a:gdLst/>
              <a:ahLst/>
              <a:cxnLst/>
              <a:rect l="l" t="t" r="r" b="b"/>
              <a:pathLst>
                <a:path w="76835" h="177164">
                  <a:moveTo>
                    <a:pt x="0" y="87134"/>
                  </a:moveTo>
                  <a:lnTo>
                    <a:pt x="38404" y="176745"/>
                  </a:lnTo>
                  <a:lnTo>
                    <a:pt x="57698" y="131711"/>
                  </a:lnTo>
                  <a:lnTo>
                    <a:pt x="34798" y="131711"/>
                  </a:lnTo>
                  <a:lnTo>
                    <a:pt x="34791" y="96640"/>
                  </a:lnTo>
                  <a:lnTo>
                    <a:pt x="2400" y="88303"/>
                  </a:lnTo>
                  <a:lnTo>
                    <a:pt x="0" y="87134"/>
                  </a:lnTo>
                  <a:close/>
                </a:path>
                <a:path w="76835" h="177164">
                  <a:moveTo>
                    <a:pt x="34798" y="96640"/>
                  </a:moveTo>
                  <a:lnTo>
                    <a:pt x="34798" y="131711"/>
                  </a:lnTo>
                  <a:lnTo>
                    <a:pt x="41998" y="131711"/>
                  </a:lnTo>
                  <a:lnTo>
                    <a:pt x="41998" y="96735"/>
                  </a:lnTo>
                  <a:lnTo>
                    <a:pt x="38404" y="96735"/>
                  </a:lnTo>
                  <a:lnTo>
                    <a:pt x="35991" y="96697"/>
                  </a:lnTo>
                  <a:lnTo>
                    <a:pt x="34798" y="96640"/>
                  </a:lnTo>
                  <a:close/>
                </a:path>
                <a:path w="76835" h="177164">
                  <a:moveTo>
                    <a:pt x="76796" y="87134"/>
                  </a:moveTo>
                  <a:lnTo>
                    <a:pt x="41998" y="96640"/>
                  </a:lnTo>
                  <a:lnTo>
                    <a:pt x="41998" y="131711"/>
                  </a:lnTo>
                  <a:lnTo>
                    <a:pt x="57698" y="131711"/>
                  </a:lnTo>
                  <a:lnTo>
                    <a:pt x="76796" y="87134"/>
                  </a:lnTo>
                  <a:close/>
                </a:path>
                <a:path w="76835" h="177164">
                  <a:moveTo>
                    <a:pt x="41998" y="0"/>
                  </a:moveTo>
                  <a:lnTo>
                    <a:pt x="34798" y="0"/>
                  </a:lnTo>
                  <a:lnTo>
                    <a:pt x="34798" y="96640"/>
                  </a:lnTo>
                  <a:lnTo>
                    <a:pt x="35991" y="96697"/>
                  </a:lnTo>
                  <a:lnTo>
                    <a:pt x="38404" y="96735"/>
                  </a:lnTo>
                  <a:lnTo>
                    <a:pt x="40805" y="96697"/>
                  </a:lnTo>
                  <a:lnTo>
                    <a:pt x="41992" y="96640"/>
                  </a:lnTo>
                  <a:lnTo>
                    <a:pt x="41998" y="0"/>
                  </a:lnTo>
                  <a:close/>
                </a:path>
                <a:path w="76835" h="177164">
                  <a:moveTo>
                    <a:pt x="41998" y="96640"/>
                  </a:moveTo>
                  <a:lnTo>
                    <a:pt x="40805" y="96697"/>
                  </a:lnTo>
                  <a:lnTo>
                    <a:pt x="38404" y="96735"/>
                  </a:lnTo>
                  <a:lnTo>
                    <a:pt x="41998" y="96735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8" name="object 5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571385" y="2963752"/>
              <a:ext cx="452755" cy="334010"/>
            </a:xfrm>
            <a:custGeom>
              <a:avLst/>
              <a:gdLst/>
              <a:ahLst/>
              <a:cxnLst/>
              <a:rect l="l" t="t" r="r" b="b"/>
              <a:pathLst>
                <a:path w="452754" h="334010">
                  <a:moveTo>
                    <a:pt x="380730" y="0"/>
                  </a:moveTo>
                  <a:lnTo>
                    <a:pt x="10885" y="211508"/>
                  </a:lnTo>
                  <a:lnTo>
                    <a:pt x="0" y="233420"/>
                  </a:lnTo>
                  <a:lnTo>
                    <a:pt x="2782" y="241734"/>
                  </a:lnTo>
                  <a:lnTo>
                    <a:pt x="49734" y="323053"/>
                  </a:lnTo>
                  <a:lnTo>
                    <a:pt x="55541" y="329621"/>
                  </a:lnTo>
                  <a:lnTo>
                    <a:pt x="63175" y="333338"/>
                  </a:lnTo>
                  <a:lnTo>
                    <a:pt x="71646" y="333938"/>
                  </a:lnTo>
                  <a:lnTo>
                    <a:pt x="79960" y="331155"/>
                  </a:lnTo>
                  <a:lnTo>
                    <a:pt x="441491" y="122431"/>
                  </a:lnTo>
                  <a:lnTo>
                    <a:pt x="448059" y="116624"/>
                  </a:lnTo>
                  <a:lnTo>
                    <a:pt x="451776" y="108988"/>
                  </a:lnTo>
                  <a:lnTo>
                    <a:pt x="452376" y="100514"/>
                  </a:lnTo>
                  <a:lnTo>
                    <a:pt x="449594" y="92192"/>
                  </a:lnTo>
                  <a:lnTo>
                    <a:pt x="402642" y="10887"/>
                  </a:lnTo>
                  <a:lnTo>
                    <a:pt x="396835" y="4313"/>
                  </a:lnTo>
                  <a:lnTo>
                    <a:pt x="389200" y="596"/>
                  </a:lnTo>
                  <a:lnTo>
                    <a:pt x="380730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9" name="object 5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571385" y="2963752"/>
              <a:ext cx="452755" cy="334010"/>
            </a:xfrm>
            <a:custGeom>
              <a:avLst/>
              <a:gdLst/>
              <a:ahLst/>
              <a:cxnLst/>
              <a:rect l="l" t="t" r="r" b="b"/>
              <a:pathLst>
                <a:path w="452754" h="334010">
                  <a:moveTo>
                    <a:pt x="10885" y="211508"/>
                  </a:moveTo>
                  <a:lnTo>
                    <a:pt x="372416" y="2784"/>
                  </a:lnTo>
                  <a:lnTo>
                    <a:pt x="380730" y="0"/>
                  </a:lnTo>
                  <a:lnTo>
                    <a:pt x="389200" y="596"/>
                  </a:lnTo>
                  <a:lnTo>
                    <a:pt x="396835" y="4313"/>
                  </a:lnTo>
                  <a:lnTo>
                    <a:pt x="402642" y="10887"/>
                  </a:lnTo>
                  <a:lnTo>
                    <a:pt x="449594" y="92192"/>
                  </a:lnTo>
                  <a:lnTo>
                    <a:pt x="452376" y="100514"/>
                  </a:lnTo>
                  <a:lnTo>
                    <a:pt x="451776" y="108988"/>
                  </a:lnTo>
                  <a:lnTo>
                    <a:pt x="448059" y="116624"/>
                  </a:lnTo>
                  <a:lnTo>
                    <a:pt x="441491" y="122431"/>
                  </a:lnTo>
                  <a:lnTo>
                    <a:pt x="79960" y="331155"/>
                  </a:lnTo>
                  <a:lnTo>
                    <a:pt x="71646" y="333938"/>
                  </a:lnTo>
                  <a:lnTo>
                    <a:pt x="63175" y="333338"/>
                  </a:lnTo>
                  <a:lnTo>
                    <a:pt x="55541" y="329621"/>
                  </a:lnTo>
                  <a:lnTo>
                    <a:pt x="49734" y="323053"/>
                  </a:lnTo>
                  <a:lnTo>
                    <a:pt x="2782" y="241734"/>
                  </a:lnTo>
                  <a:lnTo>
                    <a:pt x="0" y="233420"/>
                  </a:lnTo>
                  <a:lnTo>
                    <a:pt x="599" y="224950"/>
                  </a:lnTo>
                  <a:lnTo>
                    <a:pt x="4316" y="217315"/>
                  </a:lnTo>
                  <a:lnTo>
                    <a:pt x="10885" y="211508"/>
                  </a:lnTo>
                  <a:close/>
                </a:path>
              </a:pathLst>
            </a:custGeom>
            <a:ln w="7200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50" name="object 55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9800000">
            <a:off x="5579396" y="3079365"/>
            <a:ext cx="413201" cy="69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40"/>
              </a:lnSpc>
            </a:pPr>
            <a:r>
              <a:rPr sz="550" spc="-10" dirty="0">
                <a:solidFill>
                  <a:srgbClr val="818281"/>
                </a:solidFill>
                <a:latin typeface="Arial"/>
                <a:cs typeface="Arial"/>
              </a:rPr>
              <a:t>RYANMATIC</a:t>
            </a:r>
            <a:endParaRPr sz="550">
              <a:latin typeface="Arial"/>
              <a:cs typeface="Arial"/>
            </a:endParaRPr>
          </a:p>
        </p:txBody>
      </p:sp>
      <p:sp>
        <p:nvSpPr>
          <p:cNvPr id="551" name="object 55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9800000">
            <a:off x="5609885" y="3136091"/>
            <a:ext cx="407284" cy="50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95"/>
              </a:lnSpc>
            </a:pPr>
            <a:r>
              <a:rPr sz="400" i="1" dirty="0">
                <a:solidFill>
                  <a:srgbClr val="818281"/>
                </a:solidFill>
                <a:latin typeface="Arial"/>
                <a:cs typeface="Arial"/>
              </a:rPr>
              <a:t>Made</a:t>
            </a:r>
            <a:r>
              <a:rPr sz="400" i="1" spc="10" dirty="0">
                <a:solidFill>
                  <a:srgbClr val="818281"/>
                </a:solidFill>
                <a:latin typeface="Arial"/>
                <a:cs typeface="Arial"/>
              </a:rPr>
              <a:t> </a:t>
            </a:r>
            <a:r>
              <a:rPr sz="400" i="1" dirty="0">
                <a:solidFill>
                  <a:srgbClr val="818281"/>
                </a:solidFill>
                <a:latin typeface="Arial"/>
                <a:cs typeface="Arial"/>
              </a:rPr>
              <a:t>in</a:t>
            </a:r>
            <a:r>
              <a:rPr sz="400" i="1" spc="15" dirty="0">
                <a:solidFill>
                  <a:srgbClr val="818281"/>
                </a:solidFill>
                <a:latin typeface="Arial"/>
                <a:cs typeface="Arial"/>
              </a:rPr>
              <a:t> </a:t>
            </a:r>
            <a:r>
              <a:rPr sz="400" i="1" spc="-10" dirty="0">
                <a:solidFill>
                  <a:srgbClr val="818281"/>
                </a:solidFill>
                <a:latin typeface="Arial"/>
                <a:cs typeface="Arial"/>
              </a:rPr>
              <a:t>Keighley</a:t>
            </a:r>
            <a:endParaRPr sz="400">
              <a:latin typeface="Arial"/>
              <a:cs typeface="Arial"/>
            </a:endParaRPr>
          </a:p>
        </p:txBody>
      </p:sp>
      <p:grpSp>
        <p:nvGrpSpPr>
          <p:cNvPr id="552" name="object 552"/>
          <p:cNvGrpSpPr>
            <a:grpSpLocks noGrp="1" noUngrp="1" noRot="1" noMove="1" noResize="1"/>
          </p:cNvGrpSpPr>
          <p:nvPr/>
        </p:nvGrpSpPr>
        <p:grpSpPr>
          <a:xfrm>
            <a:off x="871615" y="2651659"/>
            <a:ext cx="6146165" cy="3601720"/>
            <a:chOff x="871615" y="2651659"/>
            <a:chExt cx="6146165" cy="3601720"/>
          </a:xfrm>
        </p:grpSpPr>
        <p:pic>
          <p:nvPicPr>
            <p:cNvPr id="553" name="object 55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5471706" y="6145895"/>
              <a:ext cx="68364" cy="11468"/>
            </a:xfrm>
            <a:prstGeom prst="rect">
              <a:avLst/>
            </a:prstGeom>
          </p:spPr>
        </p:pic>
        <p:pic>
          <p:nvPicPr>
            <p:cNvPr id="554" name="object 55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5461901" y="5936370"/>
              <a:ext cx="83591" cy="220738"/>
            </a:xfrm>
            <a:prstGeom prst="rect">
              <a:avLst/>
            </a:prstGeom>
          </p:spPr>
        </p:pic>
        <p:pic>
          <p:nvPicPr>
            <p:cNvPr id="555" name="object 55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5454624" y="6236065"/>
              <a:ext cx="94005" cy="15773"/>
            </a:xfrm>
            <a:prstGeom prst="rect">
              <a:avLst/>
            </a:prstGeom>
          </p:spPr>
        </p:pic>
        <p:pic>
          <p:nvPicPr>
            <p:cNvPr id="556" name="object 55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5454417" y="6236065"/>
              <a:ext cx="94005" cy="15773"/>
            </a:xfrm>
            <a:prstGeom prst="rect">
              <a:avLst/>
            </a:prstGeom>
          </p:spPr>
        </p:pic>
        <p:sp>
          <p:nvSpPr>
            <p:cNvPr id="557" name="object 5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454417" y="6236065"/>
              <a:ext cx="94615" cy="15875"/>
            </a:xfrm>
            <a:custGeom>
              <a:avLst/>
              <a:gdLst/>
              <a:ahLst/>
              <a:cxnLst/>
              <a:rect l="l" t="t" r="r" b="b"/>
              <a:pathLst>
                <a:path w="94614" h="15875">
                  <a:moveTo>
                    <a:pt x="0" y="15773"/>
                  </a:moveTo>
                  <a:lnTo>
                    <a:pt x="0" y="0"/>
                  </a:lnTo>
                  <a:lnTo>
                    <a:pt x="94005" y="0"/>
                  </a:lnTo>
                  <a:lnTo>
                    <a:pt x="94005" y="15773"/>
                  </a:lnTo>
                  <a:lnTo>
                    <a:pt x="0" y="15773"/>
                  </a:lnTo>
                  <a:close/>
                </a:path>
              </a:pathLst>
            </a:custGeom>
            <a:ln w="3175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8" name="object 55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5454624" y="6156372"/>
              <a:ext cx="94005" cy="15773"/>
            </a:xfrm>
            <a:prstGeom prst="rect">
              <a:avLst/>
            </a:prstGeom>
          </p:spPr>
        </p:pic>
        <p:pic>
          <p:nvPicPr>
            <p:cNvPr id="559" name="object 55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5450687" y="6155001"/>
              <a:ext cx="102069" cy="80911"/>
            </a:xfrm>
            <a:prstGeom prst="rect">
              <a:avLst/>
            </a:prstGeom>
          </p:spPr>
        </p:pic>
        <p:pic>
          <p:nvPicPr>
            <p:cNvPr id="560" name="object 56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5450316" y="6172116"/>
              <a:ext cx="102069" cy="63792"/>
            </a:xfrm>
            <a:prstGeom prst="rect">
              <a:avLst/>
            </a:prstGeom>
          </p:spPr>
        </p:pic>
        <p:sp>
          <p:nvSpPr>
            <p:cNvPr id="561" name="object 56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450316" y="6172116"/>
              <a:ext cx="102235" cy="64135"/>
            </a:xfrm>
            <a:custGeom>
              <a:avLst/>
              <a:gdLst/>
              <a:ahLst/>
              <a:cxnLst/>
              <a:rect l="l" t="t" r="r" b="b"/>
              <a:pathLst>
                <a:path w="102235" h="64135">
                  <a:moveTo>
                    <a:pt x="0" y="63792"/>
                  </a:moveTo>
                  <a:lnTo>
                    <a:pt x="0" y="0"/>
                  </a:lnTo>
                  <a:lnTo>
                    <a:pt x="102069" y="0"/>
                  </a:lnTo>
                  <a:lnTo>
                    <a:pt x="102069" y="63792"/>
                  </a:lnTo>
                  <a:lnTo>
                    <a:pt x="0" y="63792"/>
                  </a:lnTo>
                  <a:close/>
                </a:path>
              </a:pathLst>
            </a:custGeom>
            <a:ln w="3175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2" name="object 56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5769140" y="4885991"/>
              <a:ext cx="138912" cy="23291"/>
            </a:xfrm>
            <a:prstGeom prst="rect">
              <a:avLst/>
            </a:prstGeom>
          </p:spPr>
        </p:pic>
        <p:pic>
          <p:nvPicPr>
            <p:cNvPr id="563" name="object 56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5749213" y="4460237"/>
              <a:ext cx="169849" cy="448538"/>
            </a:xfrm>
            <a:prstGeom prst="rect">
              <a:avLst/>
            </a:prstGeom>
          </p:spPr>
        </p:pic>
        <p:pic>
          <p:nvPicPr>
            <p:cNvPr id="564" name="object 56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5541251" y="5495541"/>
              <a:ext cx="118402" cy="372694"/>
            </a:xfrm>
            <a:prstGeom prst="rect">
              <a:avLst/>
            </a:prstGeom>
          </p:spPr>
        </p:pic>
        <p:sp>
          <p:nvSpPr>
            <p:cNvPr id="565" name="object 56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540261" y="5606627"/>
              <a:ext cx="117475" cy="168910"/>
            </a:xfrm>
            <a:custGeom>
              <a:avLst/>
              <a:gdLst/>
              <a:ahLst/>
              <a:cxnLst/>
              <a:rect l="l" t="t" r="r" b="b"/>
              <a:pathLst>
                <a:path w="117475" h="168910">
                  <a:moveTo>
                    <a:pt x="117436" y="155829"/>
                  </a:moveTo>
                  <a:lnTo>
                    <a:pt x="0" y="155829"/>
                  </a:lnTo>
                  <a:lnTo>
                    <a:pt x="0" y="168529"/>
                  </a:lnTo>
                  <a:lnTo>
                    <a:pt x="117436" y="168529"/>
                  </a:lnTo>
                  <a:lnTo>
                    <a:pt x="117436" y="155829"/>
                  </a:lnTo>
                  <a:close/>
                </a:path>
                <a:path w="117475" h="168910">
                  <a:moveTo>
                    <a:pt x="117436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17436" y="12700"/>
                  </a:lnTo>
                  <a:lnTo>
                    <a:pt x="11743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6" name="object 56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5691111" y="4763233"/>
              <a:ext cx="279006" cy="81534"/>
            </a:xfrm>
            <a:prstGeom prst="rect">
              <a:avLst/>
            </a:prstGeom>
          </p:spPr>
        </p:pic>
        <p:pic>
          <p:nvPicPr>
            <p:cNvPr id="567" name="object 56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5690105" y="4763231"/>
              <a:ext cx="279006" cy="81534"/>
            </a:xfrm>
            <a:prstGeom prst="rect">
              <a:avLst/>
            </a:prstGeom>
          </p:spPr>
        </p:pic>
        <p:sp>
          <p:nvSpPr>
            <p:cNvPr id="568" name="object 56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690105" y="4763231"/>
              <a:ext cx="279400" cy="81915"/>
            </a:xfrm>
            <a:custGeom>
              <a:avLst/>
              <a:gdLst/>
              <a:ahLst/>
              <a:cxnLst/>
              <a:rect l="l" t="t" r="r" b="b"/>
              <a:pathLst>
                <a:path w="279400" h="81914">
                  <a:moveTo>
                    <a:pt x="0" y="81534"/>
                  </a:moveTo>
                  <a:lnTo>
                    <a:pt x="0" y="0"/>
                  </a:lnTo>
                  <a:lnTo>
                    <a:pt x="279006" y="0"/>
                  </a:lnTo>
                  <a:lnTo>
                    <a:pt x="279006" y="81534"/>
                  </a:lnTo>
                  <a:lnTo>
                    <a:pt x="0" y="81534"/>
                  </a:lnTo>
                  <a:close/>
                </a:path>
              </a:pathLst>
            </a:custGeom>
            <a:ln w="3175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9" name="object 56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5370677" y="4042953"/>
              <a:ext cx="1647066" cy="2123859"/>
            </a:xfrm>
            <a:prstGeom prst="rect">
              <a:avLst/>
            </a:prstGeom>
          </p:spPr>
        </p:pic>
        <p:sp>
          <p:nvSpPr>
            <p:cNvPr id="570" name="object 57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71613" y="3130876"/>
              <a:ext cx="5931535" cy="2213610"/>
            </a:xfrm>
            <a:custGeom>
              <a:avLst/>
              <a:gdLst/>
              <a:ahLst/>
              <a:cxnLst/>
              <a:rect l="l" t="t" r="r" b="b"/>
              <a:pathLst>
                <a:path w="5931534" h="2213610">
                  <a:moveTo>
                    <a:pt x="351523" y="1809800"/>
                  </a:moveTo>
                  <a:lnTo>
                    <a:pt x="336702" y="1803450"/>
                  </a:lnTo>
                  <a:lnTo>
                    <a:pt x="261912" y="1771396"/>
                  </a:lnTo>
                  <a:lnTo>
                    <a:pt x="263080" y="1773796"/>
                  </a:lnTo>
                  <a:lnTo>
                    <a:pt x="271233" y="1803450"/>
                  </a:lnTo>
                  <a:lnTo>
                    <a:pt x="0" y="1803450"/>
                  </a:lnTo>
                  <a:lnTo>
                    <a:pt x="0" y="1816150"/>
                  </a:lnTo>
                  <a:lnTo>
                    <a:pt x="271233" y="1816150"/>
                  </a:lnTo>
                  <a:lnTo>
                    <a:pt x="271170" y="1817001"/>
                  </a:lnTo>
                  <a:lnTo>
                    <a:pt x="261912" y="1848205"/>
                  </a:lnTo>
                  <a:lnTo>
                    <a:pt x="336702" y="1816150"/>
                  </a:lnTo>
                  <a:lnTo>
                    <a:pt x="351523" y="1809800"/>
                  </a:lnTo>
                  <a:close/>
                </a:path>
                <a:path w="5931534" h="2213610">
                  <a:moveTo>
                    <a:pt x="2394013" y="38404"/>
                  </a:moveTo>
                  <a:lnTo>
                    <a:pt x="2379205" y="32054"/>
                  </a:lnTo>
                  <a:lnTo>
                    <a:pt x="2304402" y="0"/>
                  </a:lnTo>
                  <a:lnTo>
                    <a:pt x="2305570" y="2400"/>
                  </a:lnTo>
                  <a:lnTo>
                    <a:pt x="2306650" y="4800"/>
                  </a:lnTo>
                  <a:lnTo>
                    <a:pt x="2313724" y="32054"/>
                  </a:lnTo>
                  <a:lnTo>
                    <a:pt x="2042490" y="32054"/>
                  </a:lnTo>
                  <a:lnTo>
                    <a:pt x="2042490" y="44754"/>
                  </a:lnTo>
                  <a:lnTo>
                    <a:pt x="2313724" y="44754"/>
                  </a:lnTo>
                  <a:lnTo>
                    <a:pt x="2313660" y="45605"/>
                  </a:lnTo>
                  <a:lnTo>
                    <a:pt x="2304402" y="76809"/>
                  </a:lnTo>
                  <a:lnTo>
                    <a:pt x="2379205" y="44754"/>
                  </a:lnTo>
                  <a:lnTo>
                    <a:pt x="2394013" y="38404"/>
                  </a:lnTo>
                  <a:close/>
                </a:path>
                <a:path w="5931534" h="2213610">
                  <a:moveTo>
                    <a:pt x="4463821" y="2175078"/>
                  </a:moveTo>
                  <a:lnTo>
                    <a:pt x="4449013" y="2168728"/>
                  </a:lnTo>
                  <a:lnTo>
                    <a:pt x="4374210" y="2136673"/>
                  </a:lnTo>
                  <a:lnTo>
                    <a:pt x="4375378" y="2139073"/>
                  </a:lnTo>
                  <a:lnTo>
                    <a:pt x="4376458" y="2141474"/>
                  </a:lnTo>
                  <a:lnTo>
                    <a:pt x="4383532" y="2168728"/>
                  </a:lnTo>
                  <a:lnTo>
                    <a:pt x="4112298" y="2168728"/>
                  </a:lnTo>
                  <a:lnTo>
                    <a:pt x="4112298" y="2181428"/>
                  </a:lnTo>
                  <a:lnTo>
                    <a:pt x="4383532" y="2181428"/>
                  </a:lnTo>
                  <a:lnTo>
                    <a:pt x="4383481" y="2182279"/>
                  </a:lnTo>
                  <a:lnTo>
                    <a:pt x="4374210" y="2213483"/>
                  </a:lnTo>
                  <a:lnTo>
                    <a:pt x="4449013" y="2181428"/>
                  </a:lnTo>
                  <a:lnTo>
                    <a:pt x="4463821" y="2175078"/>
                  </a:lnTo>
                  <a:close/>
                </a:path>
                <a:path w="5931534" h="2213610">
                  <a:moveTo>
                    <a:pt x="5930938" y="519290"/>
                  </a:moveTo>
                  <a:lnTo>
                    <a:pt x="5898883" y="528624"/>
                  </a:lnTo>
                  <a:lnTo>
                    <a:pt x="5898883" y="257378"/>
                  </a:lnTo>
                  <a:lnTo>
                    <a:pt x="5886183" y="257378"/>
                  </a:lnTo>
                  <a:lnTo>
                    <a:pt x="5886183" y="528624"/>
                  </a:lnTo>
                  <a:lnTo>
                    <a:pt x="5885332" y="528561"/>
                  </a:lnTo>
                  <a:lnTo>
                    <a:pt x="5854128" y="519290"/>
                  </a:lnTo>
                  <a:lnTo>
                    <a:pt x="5892533" y="608901"/>
                  </a:lnTo>
                  <a:lnTo>
                    <a:pt x="5911824" y="563867"/>
                  </a:lnTo>
                  <a:lnTo>
                    <a:pt x="5930938" y="51929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1" name="object 57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80127" y="4765811"/>
              <a:ext cx="995044" cy="962660"/>
            </a:xfrm>
            <a:custGeom>
              <a:avLst/>
              <a:gdLst/>
              <a:ahLst/>
              <a:cxnLst/>
              <a:rect l="l" t="t" r="r" b="b"/>
              <a:pathLst>
                <a:path w="995045" h="962660">
                  <a:moveTo>
                    <a:pt x="685380" y="923861"/>
                  </a:moveTo>
                  <a:lnTo>
                    <a:pt x="676973" y="920254"/>
                  </a:lnTo>
                  <a:lnTo>
                    <a:pt x="605332" y="889558"/>
                  </a:lnTo>
                  <a:lnTo>
                    <a:pt x="605332" y="926261"/>
                  </a:lnTo>
                  <a:lnTo>
                    <a:pt x="605282" y="927328"/>
                  </a:lnTo>
                  <a:lnTo>
                    <a:pt x="605282" y="923061"/>
                  </a:lnTo>
                  <a:lnTo>
                    <a:pt x="605332" y="926261"/>
                  </a:lnTo>
                  <a:lnTo>
                    <a:pt x="605332" y="889558"/>
                  </a:lnTo>
                  <a:lnTo>
                    <a:pt x="595769" y="885456"/>
                  </a:lnTo>
                  <a:lnTo>
                    <a:pt x="596938" y="887857"/>
                  </a:lnTo>
                  <a:lnTo>
                    <a:pt x="598017" y="890244"/>
                  </a:lnTo>
                  <a:lnTo>
                    <a:pt x="605231" y="920254"/>
                  </a:lnTo>
                  <a:lnTo>
                    <a:pt x="0" y="920254"/>
                  </a:lnTo>
                  <a:lnTo>
                    <a:pt x="0" y="927455"/>
                  </a:lnTo>
                  <a:lnTo>
                    <a:pt x="605269" y="927455"/>
                  </a:lnTo>
                  <a:lnTo>
                    <a:pt x="605218" y="928662"/>
                  </a:lnTo>
                  <a:lnTo>
                    <a:pt x="595769" y="962266"/>
                  </a:lnTo>
                  <a:lnTo>
                    <a:pt x="676998" y="927455"/>
                  </a:lnTo>
                  <a:lnTo>
                    <a:pt x="685380" y="923861"/>
                  </a:lnTo>
                  <a:close/>
                </a:path>
                <a:path w="995045" h="962660">
                  <a:moveTo>
                    <a:pt x="994460" y="38404"/>
                  </a:moveTo>
                  <a:lnTo>
                    <a:pt x="986040" y="34798"/>
                  </a:lnTo>
                  <a:lnTo>
                    <a:pt x="904849" y="0"/>
                  </a:lnTo>
                  <a:lnTo>
                    <a:pt x="906018" y="2400"/>
                  </a:lnTo>
                  <a:lnTo>
                    <a:pt x="914311" y="34798"/>
                  </a:lnTo>
                  <a:lnTo>
                    <a:pt x="202044" y="34798"/>
                  </a:lnTo>
                  <a:lnTo>
                    <a:pt x="202044" y="41998"/>
                  </a:lnTo>
                  <a:lnTo>
                    <a:pt x="914349" y="41998"/>
                  </a:lnTo>
                  <a:lnTo>
                    <a:pt x="914349" y="36804"/>
                  </a:lnTo>
                  <a:lnTo>
                    <a:pt x="914412" y="40805"/>
                  </a:lnTo>
                  <a:lnTo>
                    <a:pt x="914349" y="41998"/>
                  </a:lnTo>
                  <a:lnTo>
                    <a:pt x="914298" y="43205"/>
                  </a:lnTo>
                  <a:lnTo>
                    <a:pt x="914120" y="45593"/>
                  </a:lnTo>
                  <a:lnTo>
                    <a:pt x="904849" y="76809"/>
                  </a:lnTo>
                  <a:lnTo>
                    <a:pt x="986078" y="41998"/>
                  </a:lnTo>
                  <a:lnTo>
                    <a:pt x="994460" y="38404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72" name="object 57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6763592" y="4681592"/>
              <a:ext cx="242557" cy="91465"/>
            </a:xfrm>
            <a:prstGeom prst="rect">
              <a:avLst/>
            </a:prstGeom>
          </p:spPr>
        </p:pic>
        <p:pic>
          <p:nvPicPr>
            <p:cNvPr id="573" name="object 57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2093165" y="4913756"/>
              <a:ext cx="76796" cy="229641"/>
            </a:xfrm>
            <a:prstGeom prst="rect">
              <a:avLst/>
            </a:prstGeom>
          </p:spPr>
        </p:pic>
        <p:sp>
          <p:nvSpPr>
            <p:cNvPr id="574" name="object 57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01784" y="2651667"/>
              <a:ext cx="2153920" cy="975994"/>
            </a:xfrm>
            <a:custGeom>
              <a:avLst/>
              <a:gdLst/>
              <a:ahLst/>
              <a:cxnLst/>
              <a:rect l="l" t="t" r="r" b="b"/>
              <a:pathLst>
                <a:path w="2153920" h="975995">
                  <a:moveTo>
                    <a:pt x="827913" y="172491"/>
                  </a:moveTo>
                  <a:lnTo>
                    <a:pt x="819492" y="168884"/>
                  </a:lnTo>
                  <a:lnTo>
                    <a:pt x="747877" y="138201"/>
                  </a:lnTo>
                  <a:lnTo>
                    <a:pt x="747877" y="174891"/>
                  </a:lnTo>
                  <a:lnTo>
                    <a:pt x="747814" y="176098"/>
                  </a:lnTo>
                  <a:lnTo>
                    <a:pt x="747814" y="171297"/>
                  </a:lnTo>
                  <a:lnTo>
                    <a:pt x="747877" y="174891"/>
                  </a:lnTo>
                  <a:lnTo>
                    <a:pt x="747877" y="138201"/>
                  </a:lnTo>
                  <a:lnTo>
                    <a:pt x="738301" y="134086"/>
                  </a:lnTo>
                  <a:lnTo>
                    <a:pt x="739470" y="136486"/>
                  </a:lnTo>
                  <a:lnTo>
                    <a:pt x="740562" y="138887"/>
                  </a:lnTo>
                  <a:lnTo>
                    <a:pt x="747763" y="168884"/>
                  </a:lnTo>
                  <a:lnTo>
                    <a:pt x="26339" y="168884"/>
                  </a:lnTo>
                  <a:lnTo>
                    <a:pt x="26339" y="97866"/>
                  </a:lnTo>
                  <a:lnTo>
                    <a:pt x="19138" y="97866"/>
                  </a:lnTo>
                  <a:lnTo>
                    <a:pt x="19138" y="172491"/>
                  </a:lnTo>
                  <a:lnTo>
                    <a:pt x="19138" y="176098"/>
                  </a:lnTo>
                  <a:lnTo>
                    <a:pt x="22733" y="176098"/>
                  </a:lnTo>
                  <a:lnTo>
                    <a:pt x="747801" y="176098"/>
                  </a:lnTo>
                  <a:lnTo>
                    <a:pt x="747750" y="177292"/>
                  </a:lnTo>
                  <a:lnTo>
                    <a:pt x="738301" y="210896"/>
                  </a:lnTo>
                  <a:lnTo>
                    <a:pt x="819492" y="176098"/>
                  </a:lnTo>
                  <a:lnTo>
                    <a:pt x="827913" y="172491"/>
                  </a:lnTo>
                  <a:close/>
                </a:path>
                <a:path w="2153920" h="975995">
                  <a:moveTo>
                    <a:pt x="942644" y="975715"/>
                  </a:moveTo>
                  <a:lnTo>
                    <a:pt x="928903" y="951052"/>
                  </a:lnTo>
                  <a:lnTo>
                    <a:pt x="895197" y="890549"/>
                  </a:lnTo>
                  <a:lnTo>
                    <a:pt x="894651" y="893165"/>
                  </a:lnTo>
                  <a:lnTo>
                    <a:pt x="881443" y="923912"/>
                  </a:lnTo>
                  <a:lnTo>
                    <a:pt x="798055" y="859523"/>
                  </a:lnTo>
                  <a:lnTo>
                    <a:pt x="789698" y="853071"/>
                  </a:lnTo>
                  <a:lnTo>
                    <a:pt x="788733" y="852322"/>
                  </a:lnTo>
                  <a:lnTo>
                    <a:pt x="787501" y="852322"/>
                  </a:lnTo>
                  <a:lnTo>
                    <a:pt x="0" y="852322"/>
                  </a:lnTo>
                  <a:lnTo>
                    <a:pt x="0" y="859523"/>
                  </a:lnTo>
                  <a:lnTo>
                    <a:pt x="786269" y="859523"/>
                  </a:lnTo>
                  <a:lnTo>
                    <a:pt x="877036" y="929614"/>
                  </a:lnTo>
                  <a:lnTo>
                    <a:pt x="848245" y="951344"/>
                  </a:lnTo>
                  <a:lnTo>
                    <a:pt x="942644" y="975715"/>
                  </a:lnTo>
                  <a:close/>
                </a:path>
                <a:path w="2153920" h="975995">
                  <a:moveTo>
                    <a:pt x="2153526" y="0"/>
                  </a:moveTo>
                  <a:lnTo>
                    <a:pt x="1947316" y="0"/>
                  </a:lnTo>
                  <a:lnTo>
                    <a:pt x="1946465" y="0"/>
                  </a:lnTo>
                  <a:lnTo>
                    <a:pt x="1945703" y="381"/>
                  </a:lnTo>
                  <a:lnTo>
                    <a:pt x="1848446" y="49009"/>
                  </a:lnTo>
                  <a:lnTo>
                    <a:pt x="1847964" y="47904"/>
                  </a:lnTo>
                  <a:lnTo>
                    <a:pt x="1847062" y="45669"/>
                  </a:lnTo>
                  <a:lnTo>
                    <a:pt x="1841398" y="13627"/>
                  </a:lnTo>
                  <a:lnTo>
                    <a:pt x="1778419" y="88049"/>
                  </a:lnTo>
                  <a:lnTo>
                    <a:pt x="1875751" y="82321"/>
                  </a:lnTo>
                  <a:lnTo>
                    <a:pt x="1873631" y="80695"/>
                  </a:lnTo>
                  <a:lnTo>
                    <a:pt x="1871586" y="79032"/>
                  </a:lnTo>
                  <a:lnTo>
                    <a:pt x="1851672" y="55448"/>
                  </a:lnTo>
                  <a:lnTo>
                    <a:pt x="1948167" y="7200"/>
                  </a:lnTo>
                  <a:lnTo>
                    <a:pt x="2153526" y="7200"/>
                  </a:lnTo>
                  <a:lnTo>
                    <a:pt x="2153526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5" name="object 57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66115" y="1340037"/>
            <a:ext cx="7016750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200850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40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combination</a:t>
            </a:r>
            <a:r>
              <a:rPr sz="140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square,</a:t>
            </a:r>
            <a:r>
              <a:rPr sz="140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40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missing</a:t>
            </a:r>
            <a:r>
              <a:rPr sz="140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labels,</a:t>
            </a:r>
            <a:r>
              <a:rPr sz="140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as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indicated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arrows.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12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76" name="object 57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0553" y="6731187"/>
            <a:ext cx="6430010" cy="63627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With the aid of sketches / diagrams, explain one use of the protractor head,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square head and the centre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head.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35"/>
              </a:lnSpc>
            </a:pP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per</a:t>
            </a:r>
            <a:r>
              <a:rPr sz="1400" b="1" i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‘head’,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12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r>
              <a:rPr sz="1400" b="1" i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total</a:t>
            </a:r>
            <a:endParaRPr sz="1400">
              <a:latin typeface="Arial"/>
              <a:cs typeface="Arial"/>
            </a:endParaRPr>
          </a:p>
        </p:txBody>
      </p:sp>
      <p:sp>
        <p:nvSpPr>
          <p:cNvPr id="577" name="object 57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02051" y="4041416"/>
            <a:ext cx="70675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solidFill>
                  <a:srgbClr val="989899"/>
                </a:solidFill>
                <a:latin typeface="Arial"/>
                <a:cs typeface="Arial"/>
              </a:rPr>
              <a:t>V.Ryan</a:t>
            </a:r>
            <a:r>
              <a:rPr sz="800" spc="-25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989899"/>
                </a:solidFill>
                <a:latin typeface="Arial"/>
                <a:cs typeface="Arial"/>
              </a:rPr>
              <a:t>©</a:t>
            </a:r>
            <a:r>
              <a:rPr sz="800" spc="-20" dirty="0">
                <a:solidFill>
                  <a:srgbClr val="989899"/>
                </a:solidFill>
                <a:latin typeface="Arial"/>
                <a:cs typeface="Arial"/>
              </a:rPr>
              <a:t> 2024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206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csquare1.cdr</dc:title>
  <dc:creator>BY V.RYAN</dc:creator>
  <cp:keywords>COMBINATION SQUARE - EXAMINATION QUESTIONS</cp:keywords>
  <cp:lastModifiedBy>Vincent RYan</cp:lastModifiedBy>
  <cp:revision>1</cp:revision>
  <dcterms:created xsi:type="dcterms:W3CDTF">2024-02-06T19:08:49Z</dcterms:created>
  <dcterms:modified xsi:type="dcterms:W3CDTF">2024-02-06T19:09:05Z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2024-02-06T00:00:00Z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2024-02-06T00:00:00Z</vt:filetime>
  </property>
  <property fmtid="{D5CDD505-2E9C-101B-9397-08002B2CF9AE}" pid="5" name="Producer">
    <vt:lpwstr>Corel PDF Engine Version 19.1.0.419</vt:lpwstr>
  </property>
</Properties>
</file>