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125700" cy="10693400"/>
  <p:notesSz cx="151257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7880" y="91767"/>
            <a:ext cx="14905355" cy="10519410"/>
          </a:xfrm>
          <a:custGeom>
            <a:avLst/>
            <a:gdLst/>
            <a:ahLst/>
            <a:cxnLst/>
            <a:rect l="l" t="t" r="r" b="b"/>
            <a:pathLst>
              <a:path w="14905355" h="10519410">
                <a:moveTo>
                  <a:pt x="0" y="0"/>
                </a:moveTo>
                <a:lnTo>
                  <a:pt x="14904770" y="0"/>
                </a:lnTo>
                <a:lnTo>
                  <a:pt x="14904770" y="10518923"/>
                </a:lnTo>
                <a:lnTo>
                  <a:pt x="0" y="10518923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493" y="92956"/>
            <a:ext cx="14904769" cy="679448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95493" y="92956"/>
            <a:ext cx="14905355" cy="679450"/>
          </a:xfrm>
          <a:custGeom>
            <a:avLst/>
            <a:gdLst/>
            <a:ahLst/>
            <a:cxnLst/>
            <a:rect l="l" t="t" r="r" b="b"/>
            <a:pathLst>
              <a:path w="14905355" h="679450">
                <a:moveTo>
                  <a:pt x="0" y="0"/>
                </a:moveTo>
                <a:lnTo>
                  <a:pt x="14904769" y="0"/>
                </a:lnTo>
                <a:lnTo>
                  <a:pt x="14904769" y="679448"/>
                </a:lnTo>
                <a:lnTo>
                  <a:pt x="0" y="679448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42928" y="74054"/>
            <a:ext cx="2227579" cy="5372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142738" y="9944862"/>
            <a:ext cx="484022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56285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technologystudent.com/despro_3/cycloid1.html" TargetMode="External"/><Relationship Id="rId2" Type="http://schemas.openxmlformats.org/officeDocument/2006/relationships/hyperlink" Target="http://www.CfaceboLok.coOm/grouIpsD/25496S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6442928" y="74054"/>
            <a:ext cx="2227580" cy="53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>
                <a:hlinkClick r:id="rId2"/>
              </a:rPr>
              <a:t>CYCLOIDS</a:t>
            </a: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16357" y="558483"/>
            <a:ext cx="150177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sz="8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75943" y="574326"/>
            <a:ext cx="257619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https://www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.facebook.com/groups/254963448192823/</a:t>
            </a:r>
            <a:endParaRPr sz="85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33612" y="576998"/>
            <a:ext cx="2865755" cy="1543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50" spc="1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85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3999" y="558146"/>
            <a:ext cx="741680" cy="1536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5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5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50">
              <a:latin typeface="Arial"/>
              <a:cs typeface="Arial"/>
            </a:endParaRPr>
          </a:p>
        </p:txBody>
      </p:sp>
      <p:grpSp>
        <p:nvGrpSpPr>
          <p:cNvPr id="7" name="object 7"/>
          <p:cNvGrpSpPr>
            <a:grpSpLocks noGrp="1" noUngrp="1" noRot="1" noMove="1" noResize="1"/>
          </p:cNvGrpSpPr>
          <p:nvPr/>
        </p:nvGrpSpPr>
        <p:grpSpPr>
          <a:xfrm>
            <a:off x="1501368" y="2107856"/>
            <a:ext cx="12543155" cy="3981450"/>
            <a:chOff x="1501368" y="2107856"/>
            <a:chExt cx="12543155" cy="3981450"/>
          </a:xfrm>
        </p:grpSpPr>
        <p:sp>
          <p:nvSpPr>
            <p:cNvPr id="8" name="object 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97437" y="3710063"/>
              <a:ext cx="11865610" cy="0"/>
            </a:xfrm>
            <a:custGeom>
              <a:avLst/>
              <a:gdLst/>
              <a:ahLst/>
              <a:cxnLst/>
              <a:rect l="l" t="t" r="r" b="b"/>
              <a:pathLst>
                <a:path w="11865610">
                  <a:moveTo>
                    <a:pt x="0" y="0"/>
                  </a:moveTo>
                  <a:lnTo>
                    <a:pt x="11865278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505178" y="5300978"/>
              <a:ext cx="12535535" cy="0"/>
            </a:xfrm>
            <a:custGeom>
              <a:avLst/>
              <a:gdLst/>
              <a:ahLst/>
              <a:cxnLst/>
              <a:rect l="l" t="t" r="r" b="b"/>
              <a:pathLst>
                <a:path w="12535535">
                  <a:moveTo>
                    <a:pt x="0" y="0"/>
                  </a:moveTo>
                  <a:lnTo>
                    <a:pt x="1253491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5398" y="2131157"/>
              <a:ext cx="3164205" cy="3164205"/>
            </a:xfrm>
            <a:custGeom>
              <a:avLst/>
              <a:gdLst/>
              <a:ahLst/>
              <a:cxnLst/>
              <a:rect l="l" t="t" r="r" b="b"/>
              <a:pathLst>
                <a:path w="3164204" h="3164204">
                  <a:moveTo>
                    <a:pt x="1582031" y="0"/>
                  </a:moveTo>
                  <a:lnTo>
                    <a:pt x="1630398" y="725"/>
                  </a:lnTo>
                  <a:lnTo>
                    <a:pt x="1678404" y="2887"/>
                  </a:lnTo>
                  <a:lnTo>
                    <a:pt x="1726028" y="6465"/>
                  </a:lnTo>
                  <a:lnTo>
                    <a:pt x="1773250" y="11438"/>
                  </a:lnTo>
                  <a:lnTo>
                    <a:pt x="1820048" y="17786"/>
                  </a:lnTo>
                  <a:lnTo>
                    <a:pt x="1866403" y="25488"/>
                  </a:lnTo>
                  <a:lnTo>
                    <a:pt x="1912293" y="34523"/>
                  </a:lnTo>
                  <a:lnTo>
                    <a:pt x="1957698" y="44871"/>
                  </a:lnTo>
                  <a:lnTo>
                    <a:pt x="2002597" y="56511"/>
                  </a:lnTo>
                  <a:lnTo>
                    <a:pt x="2046970" y="69422"/>
                  </a:lnTo>
                  <a:lnTo>
                    <a:pt x="2090795" y="83583"/>
                  </a:lnTo>
                  <a:lnTo>
                    <a:pt x="2134052" y="98975"/>
                  </a:lnTo>
                  <a:lnTo>
                    <a:pt x="2176721" y="115575"/>
                  </a:lnTo>
                  <a:lnTo>
                    <a:pt x="2218781" y="133365"/>
                  </a:lnTo>
                  <a:lnTo>
                    <a:pt x="2260210" y="152321"/>
                  </a:lnTo>
                  <a:lnTo>
                    <a:pt x="2300989" y="172426"/>
                  </a:lnTo>
                  <a:lnTo>
                    <a:pt x="2341097" y="193656"/>
                  </a:lnTo>
                  <a:lnTo>
                    <a:pt x="2380512" y="215992"/>
                  </a:lnTo>
                  <a:lnTo>
                    <a:pt x="2419215" y="239413"/>
                  </a:lnTo>
                  <a:lnTo>
                    <a:pt x="2457184" y="263899"/>
                  </a:lnTo>
                  <a:lnTo>
                    <a:pt x="2494399" y="289429"/>
                  </a:lnTo>
                  <a:lnTo>
                    <a:pt x="2530839" y="315981"/>
                  </a:lnTo>
                  <a:lnTo>
                    <a:pt x="2566484" y="343536"/>
                  </a:lnTo>
                  <a:lnTo>
                    <a:pt x="2601313" y="372072"/>
                  </a:lnTo>
                  <a:lnTo>
                    <a:pt x="2635305" y="401569"/>
                  </a:lnTo>
                  <a:lnTo>
                    <a:pt x="2668439" y="432007"/>
                  </a:lnTo>
                  <a:lnTo>
                    <a:pt x="2700696" y="463364"/>
                  </a:lnTo>
                  <a:lnTo>
                    <a:pt x="2732053" y="495620"/>
                  </a:lnTo>
                  <a:lnTo>
                    <a:pt x="2762491" y="528754"/>
                  </a:lnTo>
                  <a:lnTo>
                    <a:pt x="2791988" y="562746"/>
                  </a:lnTo>
                  <a:lnTo>
                    <a:pt x="2820524" y="597575"/>
                  </a:lnTo>
                  <a:lnTo>
                    <a:pt x="2848079" y="633220"/>
                  </a:lnTo>
                  <a:lnTo>
                    <a:pt x="2874632" y="669660"/>
                  </a:lnTo>
                  <a:lnTo>
                    <a:pt x="2900161" y="706875"/>
                  </a:lnTo>
                  <a:lnTo>
                    <a:pt x="2924647" y="744845"/>
                  </a:lnTo>
                  <a:lnTo>
                    <a:pt x="2948068" y="783547"/>
                  </a:lnTo>
                  <a:lnTo>
                    <a:pt x="2970405" y="822963"/>
                  </a:lnTo>
                  <a:lnTo>
                    <a:pt x="2991635" y="863070"/>
                  </a:lnTo>
                  <a:lnTo>
                    <a:pt x="3011739" y="903849"/>
                  </a:lnTo>
                  <a:lnTo>
                    <a:pt x="3030696" y="945278"/>
                  </a:lnTo>
                  <a:lnTo>
                    <a:pt x="3048486" y="987338"/>
                  </a:lnTo>
                  <a:lnTo>
                    <a:pt x="3065086" y="1030007"/>
                  </a:lnTo>
                  <a:lnTo>
                    <a:pt x="3080478" y="1073264"/>
                  </a:lnTo>
                  <a:lnTo>
                    <a:pt x="3094639" y="1117089"/>
                  </a:lnTo>
                  <a:lnTo>
                    <a:pt x="3107550" y="1161462"/>
                  </a:lnTo>
                  <a:lnTo>
                    <a:pt x="3119190" y="1206361"/>
                  </a:lnTo>
                  <a:lnTo>
                    <a:pt x="3129538" y="1251766"/>
                  </a:lnTo>
                  <a:lnTo>
                    <a:pt x="3138574" y="1297657"/>
                  </a:lnTo>
                  <a:lnTo>
                    <a:pt x="3146276" y="1344012"/>
                  </a:lnTo>
                  <a:lnTo>
                    <a:pt x="3152624" y="1390810"/>
                  </a:lnTo>
                  <a:lnTo>
                    <a:pt x="3157597" y="1438032"/>
                  </a:lnTo>
                  <a:lnTo>
                    <a:pt x="3161175" y="1485656"/>
                  </a:lnTo>
                  <a:lnTo>
                    <a:pt x="3163337" y="1533662"/>
                  </a:lnTo>
                  <a:lnTo>
                    <a:pt x="3164062" y="1582030"/>
                  </a:lnTo>
                  <a:lnTo>
                    <a:pt x="3163337" y="1630397"/>
                  </a:lnTo>
                  <a:lnTo>
                    <a:pt x="3161175" y="1678403"/>
                  </a:lnTo>
                  <a:lnTo>
                    <a:pt x="3157597" y="1726027"/>
                  </a:lnTo>
                  <a:lnTo>
                    <a:pt x="3152624" y="1773249"/>
                  </a:lnTo>
                  <a:lnTo>
                    <a:pt x="3146276" y="1820048"/>
                  </a:lnTo>
                  <a:lnTo>
                    <a:pt x="3138574" y="1866402"/>
                  </a:lnTo>
                  <a:lnTo>
                    <a:pt x="3129538" y="1912293"/>
                  </a:lnTo>
                  <a:lnTo>
                    <a:pt x="3119190" y="1957698"/>
                  </a:lnTo>
                  <a:lnTo>
                    <a:pt x="3107550" y="2002597"/>
                  </a:lnTo>
                  <a:lnTo>
                    <a:pt x="3094639" y="2046970"/>
                  </a:lnTo>
                  <a:lnTo>
                    <a:pt x="3080478" y="2090795"/>
                  </a:lnTo>
                  <a:lnTo>
                    <a:pt x="3065086" y="2134053"/>
                  </a:lnTo>
                  <a:lnTo>
                    <a:pt x="3048486" y="2176722"/>
                  </a:lnTo>
                  <a:lnTo>
                    <a:pt x="3030696" y="2218781"/>
                  </a:lnTo>
                  <a:lnTo>
                    <a:pt x="3011739" y="2260211"/>
                  </a:lnTo>
                  <a:lnTo>
                    <a:pt x="2991635" y="2300989"/>
                  </a:lnTo>
                  <a:lnTo>
                    <a:pt x="2970405" y="2341097"/>
                  </a:lnTo>
                  <a:lnTo>
                    <a:pt x="2948068" y="2380512"/>
                  </a:lnTo>
                  <a:lnTo>
                    <a:pt x="2924647" y="2419215"/>
                  </a:lnTo>
                  <a:lnTo>
                    <a:pt x="2900161" y="2457184"/>
                  </a:lnTo>
                  <a:lnTo>
                    <a:pt x="2874632" y="2494399"/>
                  </a:lnTo>
                  <a:lnTo>
                    <a:pt x="2848079" y="2530840"/>
                  </a:lnTo>
                  <a:lnTo>
                    <a:pt x="2820524" y="2566485"/>
                  </a:lnTo>
                  <a:lnTo>
                    <a:pt x="2791988" y="2601313"/>
                  </a:lnTo>
                  <a:lnTo>
                    <a:pt x="2762491" y="2635305"/>
                  </a:lnTo>
                  <a:lnTo>
                    <a:pt x="2732053" y="2668440"/>
                  </a:lnTo>
                  <a:lnTo>
                    <a:pt x="2700696" y="2700696"/>
                  </a:lnTo>
                  <a:lnTo>
                    <a:pt x="2668439" y="2732053"/>
                  </a:lnTo>
                  <a:lnTo>
                    <a:pt x="2635305" y="2762491"/>
                  </a:lnTo>
                  <a:lnTo>
                    <a:pt x="2601313" y="2791988"/>
                  </a:lnTo>
                  <a:lnTo>
                    <a:pt x="2566484" y="2820524"/>
                  </a:lnTo>
                  <a:lnTo>
                    <a:pt x="2530839" y="2848079"/>
                  </a:lnTo>
                  <a:lnTo>
                    <a:pt x="2494399" y="2874632"/>
                  </a:lnTo>
                  <a:lnTo>
                    <a:pt x="2457184" y="2900161"/>
                  </a:lnTo>
                  <a:lnTo>
                    <a:pt x="2419215" y="2924647"/>
                  </a:lnTo>
                  <a:lnTo>
                    <a:pt x="2380512" y="2948068"/>
                  </a:lnTo>
                  <a:lnTo>
                    <a:pt x="2341097" y="2970404"/>
                  </a:lnTo>
                  <a:lnTo>
                    <a:pt x="2300989" y="2991635"/>
                  </a:lnTo>
                  <a:lnTo>
                    <a:pt x="2260210" y="3011739"/>
                  </a:lnTo>
                  <a:lnTo>
                    <a:pt x="2218781" y="3030696"/>
                  </a:lnTo>
                  <a:lnTo>
                    <a:pt x="2176721" y="3048485"/>
                  </a:lnTo>
                  <a:lnTo>
                    <a:pt x="2134052" y="3065085"/>
                  </a:lnTo>
                  <a:lnTo>
                    <a:pt x="2090795" y="3080477"/>
                  </a:lnTo>
                  <a:lnTo>
                    <a:pt x="2046970" y="3094638"/>
                  </a:lnTo>
                  <a:lnTo>
                    <a:pt x="2002597" y="3107549"/>
                  </a:lnTo>
                  <a:lnTo>
                    <a:pt x="1957698" y="3119189"/>
                  </a:lnTo>
                  <a:lnTo>
                    <a:pt x="1912293" y="3129537"/>
                  </a:lnTo>
                  <a:lnTo>
                    <a:pt x="1866403" y="3138572"/>
                  </a:lnTo>
                  <a:lnTo>
                    <a:pt x="1820048" y="3146274"/>
                  </a:lnTo>
                  <a:lnTo>
                    <a:pt x="1773250" y="3152622"/>
                  </a:lnTo>
                  <a:lnTo>
                    <a:pt x="1726028" y="3157596"/>
                  </a:lnTo>
                  <a:lnTo>
                    <a:pt x="1678404" y="3161174"/>
                  </a:lnTo>
                  <a:lnTo>
                    <a:pt x="1630398" y="3163336"/>
                  </a:lnTo>
                  <a:lnTo>
                    <a:pt x="1582031" y="3164061"/>
                  </a:lnTo>
                  <a:lnTo>
                    <a:pt x="1533664" y="3163336"/>
                  </a:lnTo>
                  <a:lnTo>
                    <a:pt x="1485658" y="3161174"/>
                  </a:lnTo>
                  <a:lnTo>
                    <a:pt x="1438033" y="3157596"/>
                  </a:lnTo>
                  <a:lnTo>
                    <a:pt x="1390812" y="3152622"/>
                  </a:lnTo>
                  <a:lnTo>
                    <a:pt x="1344013" y="3146274"/>
                  </a:lnTo>
                  <a:lnTo>
                    <a:pt x="1297658" y="3138572"/>
                  </a:lnTo>
                  <a:lnTo>
                    <a:pt x="1251768" y="3129537"/>
                  </a:lnTo>
                  <a:lnTo>
                    <a:pt x="1206363" y="3119189"/>
                  </a:lnTo>
                  <a:lnTo>
                    <a:pt x="1161463" y="3107549"/>
                  </a:lnTo>
                  <a:lnTo>
                    <a:pt x="1117091" y="3094638"/>
                  </a:lnTo>
                  <a:lnTo>
                    <a:pt x="1073265" y="3080477"/>
                  </a:lnTo>
                  <a:lnTo>
                    <a:pt x="1030008" y="3065085"/>
                  </a:lnTo>
                  <a:lnTo>
                    <a:pt x="987339" y="3048485"/>
                  </a:lnTo>
                  <a:lnTo>
                    <a:pt x="945279" y="3030696"/>
                  </a:lnTo>
                  <a:lnTo>
                    <a:pt x="903850" y="3011739"/>
                  </a:lnTo>
                  <a:lnTo>
                    <a:pt x="863071" y="2991635"/>
                  </a:lnTo>
                  <a:lnTo>
                    <a:pt x="822964" y="2970404"/>
                  </a:lnTo>
                  <a:lnTo>
                    <a:pt x="783548" y="2948068"/>
                  </a:lnTo>
                  <a:lnTo>
                    <a:pt x="744845" y="2924647"/>
                  </a:lnTo>
                  <a:lnTo>
                    <a:pt x="706876" y="2900161"/>
                  </a:lnTo>
                  <a:lnTo>
                    <a:pt x="669661" y="2874632"/>
                  </a:lnTo>
                  <a:lnTo>
                    <a:pt x="633221" y="2848079"/>
                  </a:lnTo>
                  <a:lnTo>
                    <a:pt x="597576" y="2820524"/>
                  </a:lnTo>
                  <a:lnTo>
                    <a:pt x="562747" y="2791988"/>
                  </a:lnTo>
                  <a:lnTo>
                    <a:pt x="528755" y="2762491"/>
                  </a:lnTo>
                  <a:lnTo>
                    <a:pt x="495621" y="2732053"/>
                  </a:lnTo>
                  <a:lnTo>
                    <a:pt x="463365" y="2700696"/>
                  </a:lnTo>
                  <a:lnTo>
                    <a:pt x="432008" y="2668440"/>
                  </a:lnTo>
                  <a:lnTo>
                    <a:pt x="401570" y="2635305"/>
                  </a:lnTo>
                  <a:lnTo>
                    <a:pt x="372073" y="2601313"/>
                  </a:lnTo>
                  <a:lnTo>
                    <a:pt x="343536" y="2566485"/>
                  </a:lnTo>
                  <a:lnTo>
                    <a:pt x="315981" y="2530840"/>
                  </a:lnTo>
                  <a:lnTo>
                    <a:pt x="289429" y="2494399"/>
                  </a:lnTo>
                  <a:lnTo>
                    <a:pt x="263900" y="2457184"/>
                  </a:lnTo>
                  <a:lnTo>
                    <a:pt x="239414" y="2419215"/>
                  </a:lnTo>
                  <a:lnTo>
                    <a:pt x="215993" y="2380512"/>
                  </a:lnTo>
                  <a:lnTo>
                    <a:pt x="193656" y="2341097"/>
                  </a:lnTo>
                  <a:lnTo>
                    <a:pt x="172426" y="2300989"/>
                  </a:lnTo>
                  <a:lnTo>
                    <a:pt x="152322" y="2260211"/>
                  </a:lnTo>
                  <a:lnTo>
                    <a:pt x="133365" y="2218781"/>
                  </a:lnTo>
                  <a:lnTo>
                    <a:pt x="115576" y="2176722"/>
                  </a:lnTo>
                  <a:lnTo>
                    <a:pt x="98975" y="2134053"/>
                  </a:lnTo>
                  <a:lnTo>
                    <a:pt x="83584" y="2090795"/>
                  </a:lnTo>
                  <a:lnTo>
                    <a:pt x="69422" y="2046970"/>
                  </a:lnTo>
                  <a:lnTo>
                    <a:pt x="56511" y="2002597"/>
                  </a:lnTo>
                  <a:lnTo>
                    <a:pt x="44871" y="1957698"/>
                  </a:lnTo>
                  <a:lnTo>
                    <a:pt x="34523" y="1912293"/>
                  </a:lnTo>
                  <a:lnTo>
                    <a:pt x="25488" y="1866402"/>
                  </a:lnTo>
                  <a:lnTo>
                    <a:pt x="17786" y="1820048"/>
                  </a:lnTo>
                  <a:lnTo>
                    <a:pt x="11438" y="1773249"/>
                  </a:lnTo>
                  <a:lnTo>
                    <a:pt x="6465" y="1726027"/>
                  </a:lnTo>
                  <a:lnTo>
                    <a:pt x="2887" y="1678403"/>
                  </a:lnTo>
                  <a:lnTo>
                    <a:pt x="725" y="1630397"/>
                  </a:lnTo>
                  <a:lnTo>
                    <a:pt x="0" y="1582030"/>
                  </a:lnTo>
                  <a:lnTo>
                    <a:pt x="725" y="1533662"/>
                  </a:lnTo>
                  <a:lnTo>
                    <a:pt x="2887" y="1485656"/>
                  </a:lnTo>
                  <a:lnTo>
                    <a:pt x="6465" y="1438032"/>
                  </a:lnTo>
                  <a:lnTo>
                    <a:pt x="11438" y="1390810"/>
                  </a:lnTo>
                  <a:lnTo>
                    <a:pt x="17786" y="1344012"/>
                  </a:lnTo>
                  <a:lnTo>
                    <a:pt x="25488" y="1297657"/>
                  </a:lnTo>
                  <a:lnTo>
                    <a:pt x="34523" y="1251766"/>
                  </a:lnTo>
                  <a:lnTo>
                    <a:pt x="44871" y="1206361"/>
                  </a:lnTo>
                  <a:lnTo>
                    <a:pt x="56511" y="1161462"/>
                  </a:lnTo>
                  <a:lnTo>
                    <a:pt x="69422" y="1117089"/>
                  </a:lnTo>
                  <a:lnTo>
                    <a:pt x="83584" y="1073264"/>
                  </a:lnTo>
                  <a:lnTo>
                    <a:pt x="98975" y="1030007"/>
                  </a:lnTo>
                  <a:lnTo>
                    <a:pt x="115576" y="987338"/>
                  </a:lnTo>
                  <a:lnTo>
                    <a:pt x="133365" y="945278"/>
                  </a:lnTo>
                  <a:lnTo>
                    <a:pt x="152322" y="903849"/>
                  </a:lnTo>
                  <a:lnTo>
                    <a:pt x="172426" y="863070"/>
                  </a:lnTo>
                  <a:lnTo>
                    <a:pt x="193656" y="822963"/>
                  </a:lnTo>
                  <a:lnTo>
                    <a:pt x="215993" y="783547"/>
                  </a:lnTo>
                  <a:lnTo>
                    <a:pt x="239414" y="744845"/>
                  </a:lnTo>
                  <a:lnTo>
                    <a:pt x="263900" y="706875"/>
                  </a:lnTo>
                  <a:lnTo>
                    <a:pt x="289429" y="669660"/>
                  </a:lnTo>
                  <a:lnTo>
                    <a:pt x="315981" y="633220"/>
                  </a:lnTo>
                  <a:lnTo>
                    <a:pt x="343536" y="597575"/>
                  </a:lnTo>
                  <a:lnTo>
                    <a:pt x="372073" y="562746"/>
                  </a:lnTo>
                  <a:lnTo>
                    <a:pt x="401570" y="528754"/>
                  </a:lnTo>
                  <a:lnTo>
                    <a:pt x="432008" y="495620"/>
                  </a:lnTo>
                  <a:lnTo>
                    <a:pt x="463365" y="463364"/>
                  </a:lnTo>
                  <a:lnTo>
                    <a:pt x="495621" y="432007"/>
                  </a:lnTo>
                  <a:lnTo>
                    <a:pt x="528755" y="401569"/>
                  </a:lnTo>
                  <a:lnTo>
                    <a:pt x="562747" y="372072"/>
                  </a:lnTo>
                  <a:lnTo>
                    <a:pt x="597576" y="343536"/>
                  </a:lnTo>
                  <a:lnTo>
                    <a:pt x="633221" y="315981"/>
                  </a:lnTo>
                  <a:lnTo>
                    <a:pt x="669661" y="289429"/>
                  </a:lnTo>
                  <a:lnTo>
                    <a:pt x="706876" y="263899"/>
                  </a:lnTo>
                  <a:lnTo>
                    <a:pt x="744845" y="239413"/>
                  </a:lnTo>
                  <a:lnTo>
                    <a:pt x="783548" y="215992"/>
                  </a:lnTo>
                  <a:lnTo>
                    <a:pt x="822964" y="193656"/>
                  </a:lnTo>
                  <a:lnTo>
                    <a:pt x="863071" y="172426"/>
                  </a:lnTo>
                  <a:lnTo>
                    <a:pt x="903850" y="152321"/>
                  </a:lnTo>
                  <a:lnTo>
                    <a:pt x="945279" y="133365"/>
                  </a:lnTo>
                  <a:lnTo>
                    <a:pt x="987339" y="115575"/>
                  </a:lnTo>
                  <a:lnTo>
                    <a:pt x="1030008" y="98975"/>
                  </a:lnTo>
                  <a:lnTo>
                    <a:pt x="1073265" y="83583"/>
                  </a:lnTo>
                  <a:lnTo>
                    <a:pt x="1117091" y="69422"/>
                  </a:lnTo>
                  <a:lnTo>
                    <a:pt x="1161463" y="56511"/>
                  </a:lnTo>
                  <a:lnTo>
                    <a:pt x="1206363" y="44871"/>
                  </a:lnTo>
                  <a:lnTo>
                    <a:pt x="1251768" y="34523"/>
                  </a:lnTo>
                  <a:lnTo>
                    <a:pt x="1297658" y="25488"/>
                  </a:lnTo>
                  <a:lnTo>
                    <a:pt x="1344013" y="17786"/>
                  </a:lnTo>
                  <a:lnTo>
                    <a:pt x="1390812" y="11438"/>
                  </a:lnTo>
                  <a:lnTo>
                    <a:pt x="1438033" y="6465"/>
                  </a:lnTo>
                  <a:lnTo>
                    <a:pt x="1485658" y="2887"/>
                  </a:lnTo>
                  <a:lnTo>
                    <a:pt x="1533664" y="725"/>
                  </a:lnTo>
                  <a:lnTo>
                    <a:pt x="1582031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1208" y="2125047"/>
              <a:ext cx="3168650" cy="3168650"/>
            </a:xfrm>
            <a:custGeom>
              <a:avLst/>
              <a:gdLst/>
              <a:ahLst/>
              <a:cxnLst/>
              <a:rect l="l" t="t" r="r" b="b"/>
              <a:pathLst>
                <a:path w="3168650" h="3168650">
                  <a:moveTo>
                    <a:pt x="212223" y="2376115"/>
                  </a:moveTo>
                  <a:lnTo>
                    <a:pt x="2955919" y="792039"/>
                  </a:lnTo>
                </a:path>
                <a:path w="3168650" h="3168650">
                  <a:moveTo>
                    <a:pt x="792035" y="2955923"/>
                  </a:moveTo>
                  <a:lnTo>
                    <a:pt x="2376111" y="212227"/>
                  </a:lnTo>
                </a:path>
                <a:path w="3168650" h="3168650">
                  <a:moveTo>
                    <a:pt x="2376111" y="2955917"/>
                  </a:moveTo>
                  <a:lnTo>
                    <a:pt x="792035" y="212220"/>
                  </a:lnTo>
                </a:path>
                <a:path w="3168650" h="3168650">
                  <a:moveTo>
                    <a:pt x="2955919" y="2376105"/>
                  </a:moveTo>
                  <a:lnTo>
                    <a:pt x="212223" y="792029"/>
                  </a:lnTo>
                </a:path>
                <a:path w="3168650" h="3168650">
                  <a:moveTo>
                    <a:pt x="1584076" y="3168148"/>
                  </a:moveTo>
                  <a:lnTo>
                    <a:pt x="1584076" y="0"/>
                  </a:lnTo>
                </a:path>
                <a:path w="3168650" h="3168650">
                  <a:moveTo>
                    <a:pt x="0" y="1584072"/>
                  </a:moveTo>
                  <a:lnTo>
                    <a:pt x="3168147" y="158407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97345" y="3054485"/>
              <a:ext cx="1325880" cy="1325880"/>
            </a:xfrm>
            <a:custGeom>
              <a:avLst/>
              <a:gdLst/>
              <a:ahLst/>
              <a:cxnLst/>
              <a:rect l="l" t="t" r="r" b="b"/>
              <a:pathLst>
                <a:path w="1325879" h="1325879">
                  <a:moveTo>
                    <a:pt x="658079" y="0"/>
                  </a:moveTo>
                  <a:lnTo>
                    <a:pt x="658079" y="1325829"/>
                  </a:lnTo>
                </a:path>
                <a:path w="1325879" h="1325879">
                  <a:moveTo>
                    <a:pt x="0" y="657326"/>
                  </a:moveTo>
                  <a:lnTo>
                    <a:pt x="1325829" y="657326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07583" y="5246891"/>
              <a:ext cx="92466" cy="92462"/>
            </a:xfrm>
            <a:prstGeom prst="rect">
              <a:avLst/>
            </a:prstGeom>
          </p:spPr>
        </p:pic>
        <p:sp>
          <p:nvSpPr>
            <p:cNvPr id="14" name="object 1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2391" y="2111666"/>
              <a:ext cx="11710670" cy="3973829"/>
            </a:xfrm>
            <a:custGeom>
              <a:avLst/>
              <a:gdLst/>
              <a:ahLst/>
              <a:cxnLst/>
              <a:rect l="l" t="t" r="r" b="b"/>
              <a:pathLst>
                <a:path w="11710669" h="3973829">
                  <a:moveTo>
                    <a:pt x="1606536" y="16365"/>
                  </a:moveTo>
                  <a:lnTo>
                    <a:pt x="11710324" y="16365"/>
                  </a:lnTo>
                </a:path>
                <a:path w="11710669" h="3973829">
                  <a:moveTo>
                    <a:pt x="652414" y="228390"/>
                  </a:moveTo>
                  <a:lnTo>
                    <a:pt x="11710324" y="228390"/>
                  </a:lnTo>
                </a:path>
                <a:path w="11710669" h="3973829">
                  <a:moveTo>
                    <a:pt x="0" y="815536"/>
                  </a:moveTo>
                  <a:lnTo>
                    <a:pt x="11710324" y="815536"/>
                  </a:lnTo>
                </a:path>
                <a:path w="11710669" h="3973829">
                  <a:moveTo>
                    <a:pt x="61131" y="2381262"/>
                  </a:moveTo>
                  <a:lnTo>
                    <a:pt x="11710324" y="2381262"/>
                  </a:lnTo>
                </a:path>
                <a:path w="11710669" h="3973829">
                  <a:moveTo>
                    <a:pt x="689072" y="2976554"/>
                  </a:moveTo>
                  <a:lnTo>
                    <a:pt x="11710324" y="2976554"/>
                  </a:lnTo>
                </a:path>
                <a:path w="11710669" h="3973829">
                  <a:moveTo>
                    <a:pt x="2409732" y="3924320"/>
                  </a:moveTo>
                  <a:lnTo>
                    <a:pt x="2409732" y="0"/>
                  </a:lnTo>
                </a:path>
                <a:path w="11710669" h="3973829">
                  <a:moveTo>
                    <a:pt x="3233369" y="3918160"/>
                  </a:moveTo>
                  <a:lnTo>
                    <a:pt x="3233369" y="0"/>
                  </a:lnTo>
                </a:path>
                <a:path w="11710669" h="3973829">
                  <a:moveTo>
                    <a:pt x="4044769" y="3930487"/>
                  </a:moveTo>
                  <a:lnTo>
                    <a:pt x="4044769" y="0"/>
                  </a:lnTo>
                </a:path>
                <a:path w="11710669" h="3973829">
                  <a:moveTo>
                    <a:pt x="4860248" y="3911993"/>
                  </a:moveTo>
                  <a:lnTo>
                    <a:pt x="4860248" y="0"/>
                  </a:lnTo>
                </a:path>
                <a:path w="11710669" h="3973829">
                  <a:moveTo>
                    <a:pt x="5663495" y="3955150"/>
                  </a:moveTo>
                  <a:lnTo>
                    <a:pt x="5663495" y="0"/>
                  </a:lnTo>
                </a:path>
                <a:path w="11710669" h="3973829">
                  <a:moveTo>
                    <a:pt x="6488222" y="3973650"/>
                  </a:moveTo>
                  <a:lnTo>
                    <a:pt x="6488222" y="0"/>
                  </a:lnTo>
                </a:path>
                <a:path w="11710669" h="3973829">
                  <a:moveTo>
                    <a:pt x="7299623" y="3967483"/>
                  </a:moveTo>
                  <a:lnTo>
                    <a:pt x="7299623" y="0"/>
                  </a:lnTo>
                </a:path>
                <a:path w="11710669" h="3973829">
                  <a:moveTo>
                    <a:pt x="8115101" y="3973650"/>
                  </a:moveTo>
                  <a:lnTo>
                    <a:pt x="8115101" y="0"/>
                  </a:lnTo>
                </a:path>
                <a:path w="11710669" h="3973829">
                  <a:moveTo>
                    <a:pt x="8918348" y="3973650"/>
                  </a:moveTo>
                  <a:lnTo>
                    <a:pt x="8918348" y="0"/>
                  </a:lnTo>
                </a:path>
                <a:path w="11710669" h="3973829">
                  <a:moveTo>
                    <a:pt x="9738713" y="3948979"/>
                  </a:moveTo>
                  <a:lnTo>
                    <a:pt x="9738713" y="0"/>
                  </a:lnTo>
                </a:path>
                <a:path w="11710669" h="3973829">
                  <a:moveTo>
                    <a:pt x="10550113" y="3948979"/>
                  </a:moveTo>
                  <a:lnTo>
                    <a:pt x="10550113" y="0"/>
                  </a:lnTo>
                </a:path>
                <a:path w="11710669" h="3973829">
                  <a:moveTo>
                    <a:pt x="11365593" y="3948979"/>
                  </a:moveTo>
                  <a:lnTo>
                    <a:pt x="11365593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2242" y="5037923"/>
              <a:ext cx="92462" cy="92462"/>
            </a:xfrm>
            <a:prstGeom prst="rect">
              <a:avLst/>
            </a:prstGeom>
          </p:spPr>
        </p:pic>
        <p:pic>
          <p:nvPicPr>
            <p:cNvPr id="16" name="object 16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772616" y="4443638"/>
              <a:ext cx="92466" cy="92466"/>
            </a:xfrm>
            <a:prstGeom prst="rect">
              <a:avLst/>
            </a:prstGeom>
          </p:spPr>
        </p:pic>
        <p:sp>
          <p:nvSpPr>
            <p:cNvPr id="17" name="object 1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71997" y="3658737"/>
              <a:ext cx="92710" cy="92710"/>
            </a:xfrm>
            <a:custGeom>
              <a:avLst/>
              <a:gdLst/>
              <a:ahLst/>
              <a:cxnLst/>
              <a:rect l="l" t="t" r="r" b="b"/>
              <a:pathLst>
                <a:path w="92710" h="92710">
                  <a:moveTo>
                    <a:pt x="46231" y="0"/>
                  </a:moveTo>
                  <a:lnTo>
                    <a:pt x="28237" y="3633"/>
                  </a:lnTo>
                  <a:lnTo>
                    <a:pt x="13541" y="13541"/>
                  </a:lnTo>
                  <a:lnTo>
                    <a:pt x="3633" y="28237"/>
                  </a:lnTo>
                  <a:lnTo>
                    <a:pt x="0" y="46234"/>
                  </a:lnTo>
                  <a:lnTo>
                    <a:pt x="3633" y="64229"/>
                  </a:lnTo>
                  <a:lnTo>
                    <a:pt x="13541" y="78924"/>
                  </a:lnTo>
                  <a:lnTo>
                    <a:pt x="28237" y="88832"/>
                  </a:lnTo>
                  <a:lnTo>
                    <a:pt x="46231" y="92466"/>
                  </a:lnTo>
                  <a:lnTo>
                    <a:pt x="64227" y="88832"/>
                  </a:lnTo>
                  <a:lnTo>
                    <a:pt x="78922" y="78924"/>
                  </a:lnTo>
                  <a:lnTo>
                    <a:pt x="88829" y="64229"/>
                  </a:lnTo>
                  <a:lnTo>
                    <a:pt x="92462" y="46234"/>
                  </a:lnTo>
                  <a:lnTo>
                    <a:pt x="88829" y="28237"/>
                  </a:lnTo>
                  <a:lnTo>
                    <a:pt x="78922" y="13541"/>
                  </a:lnTo>
                  <a:lnTo>
                    <a:pt x="64227" y="3633"/>
                  </a:lnTo>
                  <a:lnTo>
                    <a:pt x="46231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411739" y="2875877"/>
              <a:ext cx="92466" cy="92466"/>
            </a:xfrm>
            <a:prstGeom prst="rect">
              <a:avLst/>
            </a:prstGeom>
          </p:spPr>
        </p:pic>
        <p:pic>
          <p:nvPicPr>
            <p:cNvPr id="19" name="object 19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804176" y="2287735"/>
              <a:ext cx="92466" cy="92462"/>
            </a:xfrm>
            <a:prstGeom prst="rect">
              <a:avLst/>
            </a:prstGeom>
          </p:spPr>
        </p:pic>
        <p:sp>
          <p:nvSpPr>
            <p:cNvPr id="20" name="object 2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58105" y="3620379"/>
              <a:ext cx="9952990" cy="181610"/>
            </a:xfrm>
            <a:custGeom>
              <a:avLst/>
              <a:gdLst/>
              <a:ahLst/>
              <a:cxnLst/>
              <a:rect l="l" t="t" r="r" b="b"/>
              <a:pathLst>
                <a:path w="9952990" h="181610">
                  <a:moveTo>
                    <a:pt x="2537153" y="0"/>
                  </a:moveTo>
                  <a:lnTo>
                    <a:pt x="2537153" y="181443"/>
                  </a:lnTo>
                </a:path>
                <a:path w="9952990" h="181610">
                  <a:moveTo>
                    <a:pt x="2446437" y="90719"/>
                  </a:moveTo>
                  <a:lnTo>
                    <a:pt x="2627881" y="90719"/>
                  </a:lnTo>
                </a:path>
                <a:path w="9952990" h="181610">
                  <a:moveTo>
                    <a:pt x="1725749" y="0"/>
                  </a:moveTo>
                  <a:lnTo>
                    <a:pt x="1725749" y="181443"/>
                  </a:lnTo>
                </a:path>
                <a:path w="9952990" h="181610">
                  <a:moveTo>
                    <a:pt x="1635029" y="90719"/>
                  </a:moveTo>
                  <a:lnTo>
                    <a:pt x="1816473" y="90719"/>
                  </a:lnTo>
                </a:path>
                <a:path w="9952990" h="181610">
                  <a:moveTo>
                    <a:pt x="898038" y="0"/>
                  </a:moveTo>
                  <a:lnTo>
                    <a:pt x="898038" y="181443"/>
                  </a:lnTo>
                </a:path>
                <a:path w="9952990" h="181610">
                  <a:moveTo>
                    <a:pt x="807318" y="90719"/>
                  </a:moveTo>
                  <a:lnTo>
                    <a:pt x="988762" y="90719"/>
                  </a:lnTo>
                </a:path>
                <a:path w="9952990" h="181610">
                  <a:moveTo>
                    <a:pt x="90716" y="0"/>
                  </a:moveTo>
                  <a:lnTo>
                    <a:pt x="90716" y="181443"/>
                  </a:lnTo>
                </a:path>
                <a:path w="9952990" h="181610">
                  <a:moveTo>
                    <a:pt x="0" y="90719"/>
                  </a:moveTo>
                  <a:lnTo>
                    <a:pt x="181443" y="90719"/>
                  </a:lnTo>
                </a:path>
                <a:path w="9952990" h="181610">
                  <a:moveTo>
                    <a:pt x="3352637" y="0"/>
                  </a:moveTo>
                  <a:lnTo>
                    <a:pt x="3352637" y="181443"/>
                  </a:lnTo>
                </a:path>
                <a:path w="9952990" h="181610">
                  <a:moveTo>
                    <a:pt x="3261917" y="90719"/>
                  </a:moveTo>
                  <a:lnTo>
                    <a:pt x="3443361" y="90719"/>
                  </a:lnTo>
                </a:path>
                <a:path w="9952990" h="181610">
                  <a:moveTo>
                    <a:pt x="4159962" y="0"/>
                  </a:moveTo>
                  <a:lnTo>
                    <a:pt x="4159962" y="181443"/>
                  </a:lnTo>
                </a:path>
                <a:path w="9952990" h="181610">
                  <a:moveTo>
                    <a:pt x="4069242" y="90719"/>
                  </a:moveTo>
                  <a:lnTo>
                    <a:pt x="4250688" y="90719"/>
                  </a:lnTo>
                </a:path>
                <a:path w="9952990" h="181610">
                  <a:moveTo>
                    <a:pt x="4983599" y="0"/>
                  </a:moveTo>
                  <a:lnTo>
                    <a:pt x="4983599" y="181443"/>
                  </a:lnTo>
                </a:path>
                <a:path w="9952990" h="181610">
                  <a:moveTo>
                    <a:pt x="4892879" y="90719"/>
                  </a:moveTo>
                  <a:lnTo>
                    <a:pt x="5074323" y="90719"/>
                  </a:lnTo>
                </a:path>
                <a:path w="9952990" h="181610">
                  <a:moveTo>
                    <a:pt x="5799077" y="0"/>
                  </a:moveTo>
                  <a:lnTo>
                    <a:pt x="5799077" y="181443"/>
                  </a:lnTo>
                </a:path>
                <a:path w="9952990" h="181610">
                  <a:moveTo>
                    <a:pt x="5708361" y="90719"/>
                  </a:moveTo>
                  <a:lnTo>
                    <a:pt x="5889805" y="90719"/>
                  </a:lnTo>
                </a:path>
                <a:path w="9952990" h="181610">
                  <a:moveTo>
                    <a:pt x="6606406" y="0"/>
                  </a:moveTo>
                  <a:lnTo>
                    <a:pt x="6606406" y="181443"/>
                  </a:lnTo>
                </a:path>
                <a:path w="9952990" h="181610">
                  <a:moveTo>
                    <a:pt x="6515686" y="90719"/>
                  </a:moveTo>
                  <a:lnTo>
                    <a:pt x="6697130" y="90719"/>
                  </a:lnTo>
                </a:path>
                <a:path w="9952990" h="181610">
                  <a:moveTo>
                    <a:pt x="7413725" y="0"/>
                  </a:moveTo>
                  <a:lnTo>
                    <a:pt x="7413725" y="181443"/>
                  </a:lnTo>
                </a:path>
                <a:path w="9952990" h="181610">
                  <a:moveTo>
                    <a:pt x="7323005" y="90719"/>
                  </a:moveTo>
                  <a:lnTo>
                    <a:pt x="7504451" y="90719"/>
                  </a:lnTo>
                </a:path>
                <a:path w="9952990" h="181610">
                  <a:moveTo>
                    <a:pt x="8229207" y="0"/>
                  </a:moveTo>
                  <a:lnTo>
                    <a:pt x="8229207" y="181443"/>
                  </a:lnTo>
                </a:path>
                <a:path w="9952990" h="181610">
                  <a:moveTo>
                    <a:pt x="8138487" y="90719"/>
                  </a:moveTo>
                  <a:lnTo>
                    <a:pt x="8319931" y="90719"/>
                  </a:lnTo>
                </a:path>
                <a:path w="9952990" h="181610">
                  <a:moveTo>
                    <a:pt x="9042695" y="0"/>
                  </a:moveTo>
                  <a:lnTo>
                    <a:pt x="9042695" y="181443"/>
                  </a:lnTo>
                </a:path>
                <a:path w="9952990" h="181610">
                  <a:moveTo>
                    <a:pt x="8951975" y="90719"/>
                  </a:moveTo>
                  <a:lnTo>
                    <a:pt x="9133423" y="90719"/>
                  </a:lnTo>
                </a:path>
                <a:path w="9952990" h="181610">
                  <a:moveTo>
                    <a:pt x="9862257" y="0"/>
                  </a:moveTo>
                  <a:lnTo>
                    <a:pt x="9862257" y="181443"/>
                  </a:lnTo>
                </a:path>
                <a:path w="9952990" h="181610">
                  <a:moveTo>
                    <a:pt x="9771537" y="90719"/>
                  </a:moveTo>
                  <a:lnTo>
                    <a:pt x="9952984" y="90719"/>
                  </a:lnTo>
                </a:path>
              </a:pathLst>
            </a:custGeom>
            <a:ln w="7199">
              <a:solidFill>
                <a:srgbClr val="00A75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58884" y="4925524"/>
            <a:ext cx="80010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" algn="ctr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2123" y="4492929"/>
            <a:ext cx="824230" cy="595630"/>
          </a:xfrm>
          <a:prstGeom prst="rect">
            <a:avLst/>
          </a:prstGeom>
          <a:ln w="7199">
            <a:solidFill>
              <a:srgbClr val="C4C4C5"/>
            </a:solidFill>
          </a:ln>
        </p:spPr>
        <p:txBody>
          <a:bodyPr vert="horz" wrap="square" lIns="0" tIns="8255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65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8713" y="3949791"/>
            <a:ext cx="81280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29539" algn="r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8713" y="3199046"/>
            <a:ext cx="81280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149860" algn="r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62123" y="2340057"/>
            <a:ext cx="824230" cy="587375"/>
          </a:xfrm>
          <a:prstGeom prst="rect">
            <a:avLst/>
          </a:prstGeom>
          <a:ln w="7199">
            <a:solidFill>
              <a:srgbClr val="C4C4C5"/>
            </a:solidFill>
          </a:ln>
        </p:spPr>
        <p:txBody>
          <a:bodyPr vert="horz" wrap="square" lIns="0" tIns="218440" rIns="0" bIns="0" rtlCol="0">
            <a:spAutoFit/>
          </a:bodyPr>
          <a:lstStyle/>
          <a:p>
            <a:pPr marL="158750">
              <a:lnSpc>
                <a:spcPct val="100000"/>
              </a:lnSpc>
              <a:spcBef>
                <a:spcPts val="172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04182" y="2531758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86348" y="3184610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28" name="object 2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066051" y="3953340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29" name="object 2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82395" y="4627188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8518" y="4945454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80000" y="550694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32" name="object 3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840122" y="550694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33" name="object 3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44744" y="550694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34" name="object 3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15467" y="5510034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35" name="object 3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44753" y="5513120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36" name="object 3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18551" y="5531616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850921" y="5528535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38" name="object 3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49384" y="5534701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39" name="object 3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298712" y="5556280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00A3D4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40" name="object 4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407767" y="5550112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00A3D4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41" name="object 4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023188" y="5553199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00A3D4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42" name="object 4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53796" y="5516201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00A3D4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43" name="object 43"/>
          <p:cNvGrpSpPr>
            <a:grpSpLocks noGrp="1" noUngrp="1" noRot="1" noMove="1" noResize="1"/>
          </p:cNvGrpSpPr>
          <p:nvPr/>
        </p:nvGrpSpPr>
        <p:grpSpPr>
          <a:xfrm>
            <a:off x="2182709" y="6915092"/>
            <a:ext cx="11861800" cy="2748915"/>
            <a:chOff x="2182709" y="6915092"/>
            <a:chExt cx="11861800" cy="2748915"/>
          </a:xfrm>
        </p:grpSpPr>
        <p:sp>
          <p:nvSpPr>
            <p:cNvPr id="44" name="object 44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9773" y="9625331"/>
              <a:ext cx="11700510" cy="0"/>
            </a:xfrm>
            <a:custGeom>
              <a:avLst/>
              <a:gdLst/>
              <a:ahLst/>
              <a:cxnLst/>
              <a:rect l="l" t="t" r="r" b="b"/>
              <a:pathLst>
                <a:path w="11700510">
                  <a:moveTo>
                    <a:pt x="0" y="0"/>
                  </a:moveTo>
                  <a:lnTo>
                    <a:pt x="11700316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92234" y="6924617"/>
              <a:ext cx="2696845" cy="2696845"/>
            </a:xfrm>
            <a:custGeom>
              <a:avLst/>
              <a:gdLst/>
              <a:ahLst/>
              <a:cxnLst/>
              <a:rect l="l" t="t" r="r" b="b"/>
              <a:pathLst>
                <a:path w="2696845" h="2696845">
                  <a:moveTo>
                    <a:pt x="1348214" y="0"/>
                  </a:moveTo>
                  <a:lnTo>
                    <a:pt x="1396570" y="851"/>
                  </a:lnTo>
                  <a:lnTo>
                    <a:pt x="1444498" y="3385"/>
                  </a:lnTo>
                  <a:lnTo>
                    <a:pt x="1491969" y="7573"/>
                  </a:lnTo>
                  <a:lnTo>
                    <a:pt x="1538955" y="13388"/>
                  </a:lnTo>
                  <a:lnTo>
                    <a:pt x="1585426" y="20800"/>
                  </a:lnTo>
                  <a:lnTo>
                    <a:pt x="1631356" y="29781"/>
                  </a:lnTo>
                  <a:lnTo>
                    <a:pt x="1676715" y="40303"/>
                  </a:lnTo>
                  <a:lnTo>
                    <a:pt x="1721474" y="52336"/>
                  </a:lnTo>
                  <a:lnTo>
                    <a:pt x="1765605" y="65853"/>
                  </a:lnTo>
                  <a:lnTo>
                    <a:pt x="1809080" y="80825"/>
                  </a:lnTo>
                  <a:lnTo>
                    <a:pt x="1851870" y="97223"/>
                  </a:lnTo>
                  <a:lnTo>
                    <a:pt x="1893947" y="115020"/>
                  </a:lnTo>
                  <a:lnTo>
                    <a:pt x="1935282" y="134185"/>
                  </a:lnTo>
                  <a:lnTo>
                    <a:pt x="1975846" y="154691"/>
                  </a:lnTo>
                  <a:lnTo>
                    <a:pt x="2015611" y="176510"/>
                  </a:lnTo>
                  <a:lnTo>
                    <a:pt x="2054548" y="199613"/>
                  </a:lnTo>
                  <a:lnTo>
                    <a:pt x="2092630" y="223970"/>
                  </a:lnTo>
                  <a:lnTo>
                    <a:pt x="2129827" y="249555"/>
                  </a:lnTo>
                  <a:lnTo>
                    <a:pt x="2166111" y="276338"/>
                  </a:lnTo>
                  <a:lnTo>
                    <a:pt x="2201453" y="304290"/>
                  </a:lnTo>
                  <a:lnTo>
                    <a:pt x="2235825" y="333384"/>
                  </a:lnTo>
                  <a:lnTo>
                    <a:pt x="2269199" y="363591"/>
                  </a:lnTo>
                  <a:lnTo>
                    <a:pt x="2301545" y="394881"/>
                  </a:lnTo>
                  <a:lnTo>
                    <a:pt x="2332836" y="427228"/>
                  </a:lnTo>
                  <a:lnTo>
                    <a:pt x="2363043" y="460601"/>
                  </a:lnTo>
                  <a:lnTo>
                    <a:pt x="2392136" y="494973"/>
                  </a:lnTo>
                  <a:lnTo>
                    <a:pt x="2420089" y="530316"/>
                  </a:lnTo>
                  <a:lnTo>
                    <a:pt x="2446872" y="566600"/>
                  </a:lnTo>
                  <a:lnTo>
                    <a:pt x="2472456" y="603797"/>
                  </a:lnTo>
                  <a:lnTo>
                    <a:pt x="2496814" y="641878"/>
                  </a:lnTo>
                  <a:lnTo>
                    <a:pt x="2519917" y="680816"/>
                  </a:lnTo>
                  <a:lnTo>
                    <a:pt x="2541736" y="720581"/>
                  </a:lnTo>
                  <a:lnTo>
                    <a:pt x="2562242" y="761145"/>
                  </a:lnTo>
                  <a:lnTo>
                    <a:pt x="2581408" y="802480"/>
                  </a:lnTo>
                  <a:lnTo>
                    <a:pt x="2599204" y="844557"/>
                  </a:lnTo>
                  <a:lnTo>
                    <a:pt x="2615602" y="887347"/>
                  </a:lnTo>
                  <a:lnTo>
                    <a:pt x="2630574" y="930822"/>
                  </a:lnTo>
                  <a:lnTo>
                    <a:pt x="2644091" y="974953"/>
                  </a:lnTo>
                  <a:lnTo>
                    <a:pt x="2656125" y="1019713"/>
                  </a:lnTo>
                  <a:lnTo>
                    <a:pt x="2666646" y="1065072"/>
                  </a:lnTo>
                  <a:lnTo>
                    <a:pt x="2675627" y="1111001"/>
                  </a:lnTo>
                  <a:lnTo>
                    <a:pt x="2683040" y="1157473"/>
                  </a:lnTo>
                  <a:lnTo>
                    <a:pt x="2688854" y="1204459"/>
                  </a:lnTo>
                  <a:lnTo>
                    <a:pt x="2693043" y="1251931"/>
                  </a:lnTo>
                  <a:lnTo>
                    <a:pt x="2695577" y="1299859"/>
                  </a:lnTo>
                  <a:lnTo>
                    <a:pt x="2696428" y="1348215"/>
                  </a:lnTo>
                  <a:lnTo>
                    <a:pt x="2695577" y="1396571"/>
                  </a:lnTo>
                  <a:lnTo>
                    <a:pt x="2693043" y="1444499"/>
                  </a:lnTo>
                  <a:lnTo>
                    <a:pt x="2688854" y="1491970"/>
                  </a:lnTo>
                  <a:lnTo>
                    <a:pt x="2683040" y="1538956"/>
                  </a:lnTo>
                  <a:lnTo>
                    <a:pt x="2675627" y="1585428"/>
                  </a:lnTo>
                  <a:lnTo>
                    <a:pt x="2666646" y="1631357"/>
                  </a:lnTo>
                  <a:lnTo>
                    <a:pt x="2656125" y="1676716"/>
                  </a:lnTo>
                  <a:lnTo>
                    <a:pt x="2644091" y="1721475"/>
                  </a:lnTo>
                  <a:lnTo>
                    <a:pt x="2630574" y="1765606"/>
                  </a:lnTo>
                  <a:lnTo>
                    <a:pt x="2615602" y="1809081"/>
                  </a:lnTo>
                  <a:lnTo>
                    <a:pt x="2599204" y="1851871"/>
                  </a:lnTo>
                  <a:lnTo>
                    <a:pt x="2581408" y="1893948"/>
                  </a:lnTo>
                  <a:lnTo>
                    <a:pt x="2562242" y="1935282"/>
                  </a:lnTo>
                  <a:lnTo>
                    <a:pt x="2541736" y="1975846"/>
                  </a:lnTo>
                  <a:lnTo>
                    <a:pt x="2519917" y="2015611"/>
                  </a:lnTo>
                  <a:lnTo>
                    <a:pt x="2496814" y="2054549"/>
                  </a:lnTo>
                  <a:lnTo>
                    <a:pt x="2472456" y="2092630"/>
                  </a:lnTo>
                  <a:lnTo>
                    <a:pt x="2446872" y="2129827"/>
                  </a:lnTo>
                  <a:lnTo>
                    <a:pt x="2420089" y="2166111"/>
                  </a:lnTo>
                  <a:lnTo>
                    <a:pt x="2392136" y="2201453"/>
                  </a:lnTo>
                  <a:lnTo>
                    <a:pt x="2363043" y="2235825"/>
                  </a:lnTo>
                  <a:lnTo>
                    <a:pt x="2332836" y="2269198"/>
                  </a:lnTo>
                  <a:lnTo>
                    <a:pt x="2301545" y="2301545"/>
                  </a:lnTo>
                  <a:lnTo>
                    <a:pt x="2269199" y="2332835"/>
                  </a:lnTo>
                  <a:lnTo>
                    <a:pt x="2235825" y="2363042"/>
                  </a:lnTo>
                  <a:lnTo>
                    <a:pt x="2201453" y="2392135"/>
                  </a:lnTo>
                  <a:lnTo>
                    <a:pt x="2166111" y="2420088"/>
                  </a:lnTo>
                  <a:lnTo>
                    <a:pt x="2129827" y="2446871"/>
                  </a:lnTo>
                  <a:lnTo>
                    <a:pt x="2092630" y="2472455"/>
                  </a:lnTo>
                  <a:lnTo>
                    <a:pt x="2054548" y="2496813"/>
                  </a:lnTo>
                  <a:lnTo>
                    <a:pt x="2015611" y="2519915"/>
                  </a:lnTo>
                  <a:lnTo>
                    <a:pt x="1975846" y="2541734"/>
                  </a:lnTo>
                  <a:lnTo>
                    <a:pt x="1935282" y="2562240"/>
                  </a:lnTo>
                  <a:lnTo>
                    <a:pt x="1893947" y="2581406"/>
                  </a:lnTo>
                  <a:lnTo>
                    <a:pt x="1851870" y="2599202"/>
                  </a:lnTo>
                  <a:lnTo>
                    <a:pt x="1809080" y="2615600"/>
                  </a:lnTo>
                  <a:lnTo>
                    <a:pt x="1765605" y="2630572"/>
                  </a:lnTo>
                  <a:lnTo>
                    <a:pt x="1721474" y="2644089"/>
                  </a:lnTo>
                  <a:lnTo>
                    <a:pt x="1676715" y="2656122"/>
                  </a:lnTo>
                  <a:lnTo>
                    <a:pt x="1631356" y="2666644"/>
                  </a:lnTo>
                  <a:lnTo>
                    <a:pt x="1585426" y="2675625"/>
                  </a:lnTo>
                  <a:lnTo>
                    <a:pt x="1538955" y="2683037"/>
                  </a:lnTo>
                  <a:lnTo>
                    <a:pt x="1491969" y="2688852"/>
                  </a:lnTo>
                  <a:lnTo>
                    <a:pt x="1444498" y="2693040"/>
                  </a:lnTo>
                  <a:lnTo>
                    <a:pt x="1396570" y="2695574"/>
                  </a:lnTo>
                  <a:lnTo>
                    <a:pt x="1348214" y="2696425"/>
                  </a:lnTo>
                  <a:lnTo>
                    <a:pt x="1299858" y="2695574"/>
                  </a:lnTo>
                  <a:lnTo>
                    <a:pt x="1251930" y="2693040"/>
                  </a:lnTo>
                  <a:lnTo>
                    <a:pt x="1204459" y="2688852"/>
                  </a:lnTo>
                  <a:lnTo>
                    <a:pt x="1157473" y="2683037"/>
                  </a:lnTo>
                  <a:lnTo>
                    <a:pt x="1111001" y="2675625"/>
                  </a:lnTo>
                  <a:lnTo>
                    <a:pt x="1065071" y="2666644"/>
                  </a:lnTo>
                  <a:lnTo>
                    <a:pt x="1019713" y="2656122"/>
                  </a:lnTo>
                  <a:lnTo>
                    <a:pt x="974953" y="2644089"/>
                  </a:lnTo>
                  <a:lnTo>
                    <a:pt x="930822" y="2630572"/>
                  </a:lnTo>
                  <a:lnTo>
                    <a:pt x="887347" y="2615600"/>
                  </a:lnTo>
                  <a:lnTo>
                    <a:pt x="844557" y="2599202"/>
                  </a:lnTo>
                  <a:lnTo>
                    <a:pt x="802480" y="2581406"/>
                  </a:lnTo>
                  <a:lnTo>
                    <a:pt x="761146" y="2562240"/>
                  </a:lnTo>
                  <a:lnTo>
                    <a:pt x="720582" y="2541734"/>
                  </a:lnTo>
                  <a:lnTo>
                    <a:pt x="680817" y="2519915"/>
                  </a:lnTo>
                  <a:lnTo>
                    <a:pt x="641879" y="2496813"/>
                  </a:lnTo>
                  <a:lnTo>
                    <a:pt x="603797" y="2472455"/>
                  </a:lnTo>
                  <a:lnTo>
                    <a:pt x="566601" y="2446871"/>
                  </a:lnTo>
                  <a:lnTo>
                    <a:pt x="530317" y="2420088"/>
                  </a:lnTo>
                  <a:lnTo>
                    <a:pt x="494974" y="2392135"/>
                  </a:lnTo>
                  <a:lnTo>
                    <a:pt x="460602" y="2363042"/>
                  </a:lnTo>
                  <a:lnTo>
                    <a:pt x="427229" y="2332835"/>
                  </a:lnTo>
                  <a:lnTo>
                    <a:pt x="394882" y="2301545"/>
                  </a:lnTo>
                  <a:lnTo>
                    <a:pt x="363591" y="2269198"/>
                  </a:lnTo>
                  <a:lnTo>
                    <a:pt x="333385" y="2235825"/>
                  </a:lnTo>
                  <a:lnTo>
                    <a:pt x="304291" y="2201453"/>
                  </a:lnTo>
                  <a:lnTo>
                    <a:pt x="276338" y="2166111"/>
                  </a:lnTo>
                  <a:lnTo>
                    <a:pt x="249556" y="2129827"/>
                  </a:lnTo>
                  <a:lnTo>
                    <a:pt x="223971" y="2092630"/>
                  </a:lnTo>
                  <a:lnTo>
                    <a:pt x="199613" y="2054549"/>
                  </a:lnTo>
                  <a:lnTo>
                    <a:pt x="176511" y="2015611"/>
                  </a:lnTo>
                  <a:lnTo>
                    <a:pt x="154692" y="1975846"/>
                  </a:lnTo>
                  <a:lnTo>
                    <a:pt x="134185" y="1935282"/>
                  </a:lnTo>
                  <a:lnTo>
                    <a:pt x="115020" y="1893948"/>
                  </a:lnTo>
                  <a:lnTo>
                    <a:pt x="97224" y="1851871"/>
                  </a:lnTo>
                  <a:lnTo>
                    <a:pt x="80825" y="1809081"/>
                  </a:lnTo>
                  <a:lnTo>
                    <a:pt x="65853" y="1765606"/>
                  </a:lnTo>
                  <a:lnTo>
                    <a:pt x="52336" y="1721475"/>
                  </a:lnTo>
                  <a:lnTo>
                    <a:pt x="40303" y="1676716"/>
                  </a:lnTo>
                  <a:lnTo>
                    <a:pt x="29781" y="1631357"/>
                  </a:lnTo>
                  <a:lnTo>
                    <a:pt x="20800" y="1585428"/>
                  </a:lnTo>
                  <a:lnTo>
                    <a:pt x="13388" y="1538956"/>
                  </a:lnTo>
                  <a:lnTo>
                    <a:pt x="7573" y="1491970"/>
                  </a:lnTo>
                  <a:lnTo>
                    <a:pt x="3385" y="1444499"/>
                  </a:lnTo>
                  <a:lnTo>
                    <a:pt x="851" y="1396571"/>
                  </a:lnTo>
                  <a:lnTo>
                    <a:pt x="0" y="1348215"/>
                  </a:lnTo>
                  <a:lnTo>
                    <a:pt x="851" y="1299859"/>
                  </a:lnTo>
                  <a:lnTo>
                    <a:pt x="3385" y="1251931"/>
                  </a:lnTo>
                  <a:lnTo>
                    <a:pt x="7573" y="1204459"/>
                  </a:lnTo>
                  <a:lnTo>
                    <a:pt x="13388" y="1157473"/>
                  </a:lnTo>
                  <a:lnTo>
                    <a:pt x="20800" y="1111001"/>
                  </a:lnTo>
                  <a:lnTo>
                    <a:pt x="29781" y="1065072"/>
                  </a:lnTo>
                  <a:lnTo>
                    <a:pt x="40303" y="1019713"/>
                  </a:lnTo>
                  <a:lnTo>
                    <a:pt x="52336" y="974953"/>
                  </a:lnTo>
                  <a:lnTo>
                    <a:pt x="65853" y="930822"/>
                  </a:lnTo>
                  <a:lnTo>
                    <a:pt x="80825" y="887347"/>
                  </a:lnTo>
                  <a:lnTo>
                    <a:pt x="97224" y="844557"/>
                  </a:lnTo>
                  <a:lnTo>
                    <a:pt x="115020" y="802480"/>
                  </a:lnTo>
                  <a:lnTo>
                    <a:pt x="134185" y="761145"/>
                  </a:lnTo>
                  <a:lnTo>
                    <a:pt x="154692" y="720581"/>
                  </a:lnTo>
                  <a:lnTo>
                    <a:pt x="176511" y="680816"/>
                  </a:lnTo>
                  <a:lnTo>
                    <a:pt x="199613" y="641878"/>
                  </a:lnTo>
                  <a:lnTo>
                    <a:pt x="223971" y="603797"/>
                  </a:lnTo>
                  <a:lnTo>
                    <a:pt x="249556" y="566600"/>
                  </a:lnTo>
                  <a:lnTo>
                    <a:pt x="276338" y="530316"/>
                  </a:lnTo>
                  <a:lnTo>
                    <a:pt x="304291" y="494973"/>
                  </a:lnTo>
                  <a:lnTo>
                    <a:pt x="333385" y="460601"/>
                  </a:lnTo>
                  <a:lnTo>
                    <a:pt x="363591" y="427228"/>
                  </a:lnTo>
                  <a:lnTo>
                    <a:pt x="394882" y="394881"/>
                  </a:lnTo>
                  <a:lnTo>
                    <a:pt x="427229" y="363591"/>
                  </a:lnTo>
                  <a:lnTo>
                    <a:pt x="460602" y="333384"/>
                  </a:lnTo>
                  <a:lnTo>
                    <a:pt x="494974" y="304290"/>
                  </a:lnTo>
                  <a:lnTo>
                    <a:pt x="530317" y="276338"/>
                  </a:lnTo>
                  <a:lnTo>
                    <a:pt x="566601" y="249555"/>
                  </a:lnTo>
                  <a:lnTo>
                    <a:pt x="603797" y="223970"/>
                  </a:lnTo>
                  <a:lnTo>
                    <a:pt x="641879" y="199613"/>
                  </a:lnTo>
                  <a:lnTo>
                    <a:pt x="680817" y="176510"/>
                  </a:lnTo>
                  <a:lnTo>
                    <a:pt x="720582" y="154691"/>
                  </a:lnTo>
                  <a:lnTo>
                    <a:pt x="761146" y="134185"/>
                  </a:lnTo>
                  <a:lnTo>
                    <a:pt x="802480" y="115020"/>
                  </a:lnTo>
                  <a:lnTo>
                    <a:pt x="844557" y="97223"/>
                  </a:lnTo>
                  <a:lnTo>
                    <a:pt x="887347" y="80825"/>
                  </a:lnTo>
                  <a:lnTo>
                    <a:pt x="930822" y="65853"/>
                  </a:lnTo>
                  <a:lnTo>
                    <a:pt x="974953" y="52336"/>
                  </a:lnTo>
                  <a:lnTo>
                    <a:pt x="1019713" y="40303"/>
                  </a:lnTo>
                  <a:lnTo>
                    <a:pt x="1065071" y="29781"/>
                  </a:lnTo>
                  <a:lnTo>
                    <a:pt x="1111001" y="20800"/>
                  </a:lnTo>
                  <a:lnTo>
                    <a:pt x="1157473" y="13388"/>
                  </a:lnTo>
                  <a:lnTo>
                    <a:pt x="1204459" y="7573"/>
                  </a:lnTo>
                  <a:lnTo>
                    <a:pt x="1251930" y="3385"/>
                  </a:lnTo>
                  <a:lnTo>
                    <a:pt x="1299858" y="851"/>
                  </a:lnTo>
                  <a:lnTo>
                    <a:pt x="1348214" y="0"/>
                  </a:lnTo>
                  <a:close/>
                </a:path>
              </a:pathLst>
            </a:custGeom>
            <a:ln w="1904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88663" y="6919413"/>
              <a:ext cx="2700020" cy="2700020"/>
            </a:xfrm>
            <a:custGeom>
              <a:avLst/>
              <a:gdLst/>
              <a:ahLst/>
              <a:cxnLst/>
              <a:rect l="l" t="t" r="r" b="b"/>
              <a:pathLst>
                <a:path w="2700020" h="2700020">
                  <a:moveTo>
                    <a:pt x="180856" y="2024931"/>
                  </a:moveTo>
                  <a:lnTo>
                    <a:pt x="2519048" y="674978"/>
                  </a:lnTo>
                </a:path>
                <a:path w="2700020" h="2700020">
                  <a:moveTo>
                    <a:pt x="674978" y="2519048"/>
                  </a:moveTo>
                  <a:lnTo>
                    <a:pt x="2024931" y="180856"/>
                  </a:lnTo>
                </a:path>
                <a:path w="2700020" h="2700020">
                  <a:moveTo>
                    <a:pt x="2024931" y="2519045"/>
                  </a:moveTo>
                  <a:lnTo>
                    <a:pt x="674978" y="180853"/>
                  </a:lnTo>
                </a:path>
                <a:path w="2700020" h="2700020">
                  <a:moveTo>
                    <a:pt x="2519048" y="2024923"/>
                  </a:moveTo>
                  <a:lnTo>
                    <a:pt x="180856" y="674970"/>
                  </a:lnTo>
                </a:path>
                <a:path w="2700020" h="2700020">
                  <a:moveTo>
                    <a:pt x="1349956" y="2699909"/>
                  </a:moveTo>
                  <a:lnTo>
                    <a:pt x="1349956" y="0"/>
                  </a:lnTo>
                </a:path>
                <a:path w="2700020" h="2700020">
                  <a:moveTo>
                    <a:pt x="0" y="1349952"/>
                  </a:moveTo>
                  <a:lnTo>
                    <a:pt x="2699909" y="1349952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77923" y="7711480"/>
              <a:ext cx="1130300" cy="1130300"/>
            </a:xfrm>
            <a:custGeom>
              <a:avLst/>
              <a:gdLst/>
              <a:ahLst/>
              <a:cxnLst/>
              <a:rect l="l" t="t" r="r" b="b"/>
              <a:pathLst>
                <a:path w="1130300" h="1130300">
                  <a:moveTo>
                    <a:pt x="560815" y="0"/>
                  </a:moveTo>
                  <a:lnTo>
                    <a:pt x="560815" y="1129878"/>
                  </a:lnTo>
                </a:path>
                <a:path w="1130300" h="1130300">
                  <a:moveTo>
                    <a:pt x="0" y="560179"/>
                  </a:moveTo>
                  <a:lnTo>
                    <a:pt x="1129874" y="560179"/>
                  </a:lnTo>
                </a:path>
              </a:pathLst>
            </a:custGeom>
            <a:ln w="9522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94483" y="9571244"/>
              <a:ext cx="92466" cy="92462"/>
            </a:xfrm>
            <a:prstGeom prst="rect">
              <a:avLst/>
            </a:prstGeom>
          </p:spPr>
        </p:pic>
      </p:grpSp>
      <p:sp>
        <p:nvSpPr>
          <p:cNvPr id="49" name="object 4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845549" y="9311785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1</a:t>
            </a:r>
            <a:endParaRPr sz="1550">
              <a:latin typeface="Arial"/>
              <a:cs typeface="Arial"/>
            </a:endParaRPr>
          </a:p>
        </p:txBody>
      </p:sp>
      <p:sp>
        <p:nvSpPr>
          <p:cNvPr id="50" name="object 5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36207" y="898694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endParaRPr sz="1550">
              <a:latin typeface="Arial"/>
              <a:cs typeface="Arial"/>
            </a:endParaRPr>
          </a:p>
        </p:txBody>
      </p:sp>
      <p:sp>
        <p:nvSpPr>
          <p:cNvPr id="51" name="object 5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97223" y="8450356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endParaRPr sz="1550">
              <a:latin typeface="Arial"/>
              <a:cs typeface="Arial"/>
            </a:endParaRPr>
          </a:p>
        </p:txBody>
      </p:sp>
      <p:sp>
        <p:nvSpPr>
          <p:cNvPr id="52" name="object 5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48748" y="7832959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endParaRPr sz="1550">
              <a:latin typeface="Arial"/>
              <a:cs typeface="Arial"/>
            </a:endParaRPr>
          </a:p>
        </p:txBody>
      </p:sp>
      <p:sp>
        <p:nvSpPr>
          <p:cNvPr id="53" name="object 5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322538" y="727010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5</a:t>
            </a:r>
            <a:endParaRPr sz="155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92432" y="6948173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1550">
              <a:latin typeface="Arial"/>
              <a:cs typeface="Arial"/>
            </a:endParaRPr>
          </a:p>
        </p:txBody>
      </p:sp>
      <p:sp>
        <p:nvSpPr>
          <p:cNvPr id="55" name="object 5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74711" y="6962487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endParaRPr sz="1550">
              <a:latin typeface="Arial"/>
              <a:cs typeface="Arial"/>
            </a:endParaRPr>
          </a:p>
        </p:txBody>
      </p:sp>
      <p:sp>
        <p:nvSpPr>
          <p:cNvPr id="56" name="object 5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8482" y="7275212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endParaRPr sz="1550">
              <a:latin typeface="Arial"/>
              <a:cs typeface="Arial"/>
            </a:endParaRPr>
          </a:p>
        </p:txBody>
      </p:sp>
      <p:sp>
        <p:nvSpPr>
          <p:cNvPr id="57" name="object 5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91138" y="7813764"/>
            <a:ext cx="135255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endParaRPr sz="1550">
              <a:latin typeface="Arial"/>
              <a:cs typeface="Arial"/>
            </a:endParaRPr>
          </a:p>
        </p:txBody>
      </p:sp>
      <p:sp>
        <p:nvSpPr>
          <p:cNvPr id="58" name="object 5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70837" y="8468190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10</a:t>
            </a:r>
            <a:endParaRPr sz="1550">
              <a:latin typeface="Arial"/>
              <a:cs typeface="Arial"/>
            </a:endParaRPr>
          </a:p>
        </p:txBody>
      </p:sp>
      <p:sp>
        <p:nvSpPr>
          <p:cNvPr id="59" name="object 5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10984" y="8994402"/>
            <a:ext cx="230504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30" dirty="0">
                <a:solidFill>
                  <a:srgbClr val="151616"/>
                </a:solidFill>
                <a:latin typeface="Arial"/>
                <a:cs typeface="Arial"/>
              </a:rPr>
              <a:t>11</a:t>
            </a:r>
            <a:endParaRPr sz="1550">
              <a:latin typeface="Arial"/>
              <a:cs typeface="Arial"/>
            </a:endParaRPr>
          </a:p>
        </p:txBody>
      </p:sp>
      <p:sp>
        <p:nvSpPr>
          <p:cNvPr id="60" name="object 6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15670" y="9288857"/>
            <a:ext cx="245110" cy="262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25" dirty="0">
                <a:solidFill>
                  <a:srgbClr val="151616"/>
                </a:solidFill>
                <a:latin typeface="Arial"/>
                <a:cs typeface="Arial"/>
              </a:rPr>
              <a:t>12</a:t>
            </a:r>
            <a:endParaRPr sz="1550">
              <a:latin typeface="Arial"/>
              <a:cs typeface="Arial"/>
            </a:endParaRPr>
          </a:p>
        </p:txBody>
      </p:sp>
      <p:sp>
        <p:nvSpPr>
          <p:cNvPr id="61" name="object 6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315448" y="843979"/>
            <a:ext cx="10871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62" name="object 6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56414" y="1123182"/>
            <a:ext cx="5257800" cy="790575"/>
          </a:xfrm>
          <a:prstGeom prst="rect">
            <a:avLst/>
          </a:prstGeom>
          <a:solidFill>
            <a:srgbClr val="ECECEC"/>
          </a:solidFill>
        </p:spPr>
        <p:txBody>
          <a:bodyPr vert="horz" wrap="square" lIns="0" tIns="97155" rIns="0" bIns="0" rtlCol="0">
            <a:spAutoFit/>
          </a:bodyPr>
          <a:lstStyle/>
          <a:p>
            <a:pPr marL="253365" marR="299720" indent="-3175" algn="ctr">
              <a:lnSpc>
                <a:spcPts val="1340"/>
              </a:lnSpc>
              <a:spcBef>
                <a:spcPts val="76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ALONG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DISTANCE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REVOLUTION.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 REMAINING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‘POINTS’</a:t>
            </a:r>
            <a:r>
              <a:rPr sz="1200" b="1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ITS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CURVE.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object 6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1913" y="5627252"/>
            <a:ext cx="2353945" cy="1604010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752475">
              <a:lnSpc>
                <a:spcPct val="100000"/>
              </a:lnSpc>
              <a:spcBef>
                <a:spcPts val="68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</a:t>
            </a:r>
            <a:endParaRPr sz="1600">
              <a:latin typeface="Arial"/>
              <a:cs typeface="Arial"/>
            </a:endParaRPr>
          </a:p>
          <a:p>
            <a:pPr marL="12700" marR="5080" algn="ctr">
              <a:lnSpc>
                <a:spcPts val="1340"/>
              </a:lnSpc>
              <a:spcBef>
                <a:spcPts val="57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CIRCUMFERENCE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THIS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POINT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MARKED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2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b="1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DOT.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CYCLOID</a:t>
            </a:r>
            <a:r>
              <a:rPr sz="1200" b="1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(CURVE)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PRODUCED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CIRCLE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ROLLS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DIRECTION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 BY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THE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ARROW.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64" name="object 64"/>
          <p:cNvGrpSpPr>
            <a:grpSpLocks noGrp="1" noUngrp="1" noRot="1" noMove="1" noResize="1"/>
          </p:cNvGrpSpPr>
          <p:nvPr/>
        </p:nvGrpSpPr>
        <p:grpSpPr>
          <a:xfrm>
            <a:off x="342670" y="8174804"/>
            <a:ext cx="7341870" cy="1748155"/>
            <a:chOff x="342670" y="8174804"/>
            <a:chExt cx="7341870" cy="1748155"/>
          </a:xfrm>
        </p:grpSpPr>
        <p:sp>
          <p:nvSpPr>
            <p:cNvPr id="65" name="object 6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27046" y="8174804"/>
              <a:ext cx="1857375" cy="153035"/>
            </a:xfrm>
            <a:custGeom>
              <a:avLst/>
              <a:gdLst/>
              <a:ahLst/>
              <a:cxnLst/>
              <a:rect l="l" t="t" r="r" b="b"/>
              <a:pathLst>
                <a:path w="1857375" h="153034">
                  <a:moveTo>
                    <a:pt x="1679543" y="0"/>
                  </a:moveTo>
                  <a:lnTo>
                    <a:pt x="1693832" y="38102"/>
                  </a:lnTo>
                  <a:lnTo>
                    <a:pt x="1698519" y="71442"/>
                  </a:lnTo>
                  <a:lnTo>
                    <a:pt x="1698519" y="80967"/>
                  </a:lnTo>
                  <a:lnTo>
                    <a:pt x="1692568" y="119070"/>
                  </a:lnTo>
                  <a:lnTo>
                    <a:pt x="1679543" y="152410"/>
                  </a:lnTo>
                  <a:lnTo>
                    <a:pt x="1827718" y="88906"/>
                  </a:lnTo>
                  <a:lnTo>
                    <a:pt x="1767992" y="88906"/>
                  </a:lnTo>
                  <a:lnTo>
                    <a:pt x="1767992" y="63503"/>
                  </a:lnTo>
                  <a:lnTo>
                    <a:pt x="1827718" y="63503"/>
                  </a:lnTo>
                  <a:lnTo>
                    <a:pt x="1679543" y="0"/>
                  </a:lnTo>
                  <a:close/>
                </a:path>
                <a:path w="1857375" h="153034">
                  <a:moveTo>
                    <a:pt x="1698048" y="63503"/>
                  </a:moveTo>
                  <a:lnTo>
                    <a:pt x="0" y="63503"/>
                  </a:lnTo>
                  <a:lnTo>
                    <a:pt x="0" y="88906"/>
                  </a:lnTo>
                  <a:lnTo>
                    <a:pt x="1698048" y="88906"/>
                  </a:lnTo>
                  <a:lnTo>
                    <a:pt x="1698296" y="85730"/>
                  </a:lnTo>
                  <a:lnTo>
                    <a:pt x="1698519" y="80967"/>
                  </a:lnTo>
                  <a:lnTo>
                    <a:pt x="1698519" y="71442"/>
                  </a:lnTo>
                  <a:lnTo>
                    <a:pt x="1698296" y="66680"/>
                  </a:lnTo>
                  <a:lnTo>
                    <a:pt x="1698048" y="63503"/>
                  </a:lnTo>
                  <a:close/>
                </a:path>
                <a:path w="1857375" h="153034">
                  <a:moveTo>
                    <a:pt x="1827718" y="63503"/>
                  </a:moveTo>
                  <a:lnTo>
                    <a:pt x="1767992" y="63503"/>
                  </a:lnTo>
                  <a:lnTo>
                    <a:pt x="1767992" y="88906"/>
                  </a:lnTo>
                  <a:lnTo>
                    <a:pt x="1827718" y="88906"/>
                  </a:lnTo>
                  <a:lnTo>
                    <a:pt x="1857354" y="76205"/>
                  </a:lnTo>
                  <a:lnTo>
                    <a:pt x="1827718" y="63503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8781653"/>
              <a:ext cx="1141095" cy="361950"/>
            </a:xfrm>
            <a:custGeom>
              <a:avLst/>
              <a:gdLst/>
              <a:ahLst/>
              <a:cxnLst/>
              <a:rect l="l" t="t" r="r" b="b"/>
              <a:pathLst>
                <a:path w="1141095" h="361950">
                  <a:moveTo>
                    <a:pt x="27825" y="278168"/>
                  </a:moveTo>
                  <a:lnTo>
                    <a:pt x="0" y="278168"/>
                  </a:lnTo>
                  <a:lnTo>
                    <a:pt x="0" y="305981"/>
                  </a:lnTo>
                  <a:lnTo>
                    <a:pt x="27825" y="305981"/>
                  </a:lnTo>
                  <a:lnTo>
                    <a:pt x="27825" y="278168"/>
                  </a:lnTo>
                  <a:close/>
                </a:path>
                <a:path w="1141095" h="361950">
                  <a:moveTo>
                    <a:pt x="83451" y="278168"/>
                  </a:moveTo>
                  <a:lnTo>
                    <a:pt x="55638" y="278168"/>
                  </a:lnTo>
                  <a:lnTo>
                    <a:pt x="55638" y="333806"/>
                  </a:lnTo>
                  <a:lnTo>
                    <a:pt x="83451" y="333806"/>
                  </a:lnTo>
                  <a:lnTo>
                    <a:pt x="83451" y="278168"/>
                  </a:lnTo>
                  <a:close/>
                </a:path>
                <a:path w="1141095" h="361950">
                  <a:moveTo>
                    <a:pt x="83451" y="222529"/>
                  </a:moveTo>
                  <a:lnTo>
                    <a:pt x="55638" y="222529"/>
                  </a:lnTo>
                  <a:lnTo>
                    <a:pt x="55638" y="250355"/>
                  </a:lnTo>
                  <a:lnTo>
                    <a:pt x="83451" y="250355"/>
                  </a:lnTo>
                  <a:lnTo>
                    <a:pt x="83451" y="222529"/>
                  </a:lnTo>
                  <a:close/>
                </a:path>
                <a:path w="1141095" h="361950">
                  <a:moveTo>
                    <a:pt x="111277" y="250355"/>
                  </a:moveTo>
                  <a:lnTo>
                    <a:pt x="83451" y="250355"/>
                  </a:lnTo>
                  <a:lnTo>
                    <a:pt x="83451" y="278168"/>
                  </a:lnTo>
                  <a:lnTo>
                    <a:pt x="111277" y="278168"/>
                  </a:lnTo>
                  <a:lnTo>
                    <a:pt x="111277" y="250355"/>
                  </a:lnTo>
                  <a:close/>
                </a:path>
                <a:path w="1141095" h="361950">
                  <a:moveTo>
                    <a:pt x="139090" y="278168"/>
                  </a:moveTo>
                  <a:lnTo>
                    <a:pt x="111277" y="278168"/>
                  </a:lnTo>
                  <a:lnTo>
                    <a:pt x="111277" y="305981"/>
                  </a:lnTo>
                  <a:lnTo>
                    <a:pt x="139090" y="305981"/>
                  </a:lnTo>
                  <a:lnTo>
                    <a:pt x="139090" y="278168"/>
                  </a:lnTo>
                  <a:close/>
                </a:path>
                <a:path w="1141095" h="361950">
                  <a:moveTo>
                    <a:pt x="250355" y="222529"/>
                  </a:moveTo>
                  <a:lnTo>
                    <a:pt x="222542" y="222529"/>
                  </a:lnTo>
                  <a:lnTo>
                    <a:pt x="194729" y="222529"/>
                  </a:lnTo>
                  <a:lnTo>
                    <a:pt x="166903" y="222529"/>
                  </a:lnTo>
                  <a:lnTo>
                    <a:pt x="139090" y="222529"/>
                  </a:lnTo>
                  <a:lnTo>
                    <a:pt x="139090" y="278168"/>
                  </a:lnTo>
                  <a:lnTo>
                    <a:pt x="166903" y="278168"/>
                  </a:lnTo>
                  <a:lnTo>
                    <a:pt x="166903" y="250355"/>
                  </a:lnTo>
                  <a:lnTo>
                    <a:pt x="194729" y="250355"/>
                  </a:lnTo>
                  <a:lnTo>
                    <a:pt x="194729" y="278168"/>
                  </a:lnTo>
                  <a:lnTo>
                    <a:pt x="166903" y="278168"/>
                  </a:lnTo>
                  <a:lnTo>
                    <a:pt x="166903" y="305981"/>
                  </a:lnTo>
                  <a:lnTo>
                    <a:pt x="194729" y="305981"/>
                  </a:lnTo>
                  <a:lnTo>
                    <a:pt x="194729" y="333806"/>
                  </a:lnTo>
                  <a:lnTo>
                    <a:pt x="222542" y="333806"/>
                  </a:lnTo>
                  <a:lnTo>
                    <a:pt x="222542" y="361619"/>
                  </a:lnTo>
                  <a:lnTo>
                    <a:pt x="250355" y="361619"/>
                  </a:lnTo>
                  <a:lnTo>
                    <a:pt x="250355" y="222529"/>
                  </a:lnTo>
                  <a:close/>
                </a:path>
                <a:path w="1141095" h="361950">
                  <a:moveTo>
                    <a:pt x="278180" y="0"/>
                  </a:moveTo>
                  <a:lnTo>
                    <a:pt x="250355" y="0"/>
                  </a:lnTo>
                  <a:lnTo>
                    <a:pt x="250355" y="27813"/>
                  </a:lnTo>
                  <a:lnTo>
                    <a:pt x="278180" y="27813"/>
                  </a:lnTo>
                  <a:lnTo>
                    <a:pt x="278180" y="0"/>
                  </a:lnTo>
                  <a:close/>
                </a:path>
                <a:path w="1141095" h="361950">
                  <a:moveTo>
                    <a:pt x="389445" y="222529"/>
                  </a:moveTo>
                  <a:lnTo>
                    <a:pt x="361632" y="222529"/>
                  </a:lnTo>
                  <a:lnTo>
                    <a:pt x="361632" y="250355"/>
                  </a:lnTo>
                  <a:lnTo>
                    <a:pt x="389445" y="250355"/>
                  </a:lnTo>
                  <a:lnTo>
                    <a:pt x="389445" y="222529"/>
                  </a:lnTo>
                  <a:close/>
                </a:path>
                <a:path w="1141095" h="361950">
                  <a:moveTo>
                    <a:pt x="417258" y="278168"/>
                  </a:moveTo>
                  <a:lnTo>
                    <a:pt x="389445" y="278168"/>
                  </a:lnTo>
                  <a:lnTo>
                    <a:pt x="389445" y="305981"/>
                  </a:lnTo>
                  <a:lnTo>
                    <a:pt x="417258" y="305981"/>
                  </a:lnTo>
                  <a:lnTo>
                    <a:pt x="417258" y="278168"/>
                  </a:lnTo>
                  <a:close/>
                </a:path>
                <a:path w="1141095" h="361950">
                  <a:moveTo>
                    <a:pt x="417258" y="166903"/>
                  </a:moveTo>
                  <a:lnTo>
                    <a:pt x="389445" y="166903"/>
                  </a:lnTo>
                  <a:lnTo>
                    <a:pt x="389445" y="222529"/>
                  </a:lnTo>
                  <a:lnTo>
                    <a:pt x="417258" y="222529"/>
                  </a:lnTo>
                  <a:lnTo>
                    <a:pt x="417258" y="166903"/>
                  </a:lnTo>
                  <a:close/>
                </a:path>
                <a:path w="1141095" h="361950">
                  <a:moveTo>
                    <a:pt x="417258" y="55626"/>
                  </a:moveTo>
                  <a:lnTo>
                    <a:pt x="389445" y="55626"/>
                  </a:lnTo>
                  <a:lnTo>
                    <a:pt x="361632" y="55626"/>
                  </a:lnTo>
                  <a:lnTo>
                    <a:pt x="361632" y="0"/>
                  </a:lnTo>
                  <a:lnTo>
                    <a:pt x="333806" y="0"/>
                  </a:lnTo>
                  <a:lnTo>
                    <a:pt x="333806" y="27813"/>
                  </a:lnTo>
                  <a:lnTo>
                    <a:pt x="305993" y="27813"/>
                  </a:lnTo>
                  <a:lnTo>
                    <a:pt x="305993" y="139077"/>
                  </a:lnTo>
                  <a:lnTo>
                    <a:pt x="278180" y="139077"/>
                  </a:lnTo>
                  <a:lnTo>
                    <a:pt x="278180" y="111264"/>
                  </a:lnTo>
                  <a:lnTo>
                    <a:pt x="250355" y="111264"/>
                  </a:lnTo>
                  <a:lnTo>
                    <a:pt x="250355" y="27813"/>
                  </a:lnTo>
                  <a:lnTo>
                    <a:pt x="222542" y="27813"/>
                  </a:lnTo>
                  <a:lnTo>
                    <a:pt x="222542" y="194716"/>
                  </a:lnTo>
                  <a:lnTo>
                    <a:pt x="250355" y="194716"/>
                  </a:lnTo>
                  <a:lnTo>
                    <a:pt x="250355" y="166903"/>
                  </a:lnTo>
                  <a:lnTo>
                    <a:pt x="278180" y="166903"/>
                  </a:lnTo>
                  <a:lnTo>
                    <a:pt x="278180" y="278168"/>
                  </a:lnTo>
                  <a:lnTo>
                    <a:pt x="305993" y="278168"/>
                  </a:lnTo>
                  <a:lnTo>
                    <a:pt x="305993" y="250355"/>
                  </a:lnTo>
                  <a:lnTo>
                    <a:pt x="333806" y="250355"/>
                  </a:lnTo>
                  <a:lnTo>
                    <a:pt x="333806" y="222529"/>
                  </a:lnTo>
                  <a:lnTo>
                    <a:pt x="361632" y="222529"/>
                  </a:lnTo>
                  <a:lnTo>
                    <a:pt x="361632" y="166903"/>
                  </a:lnTo>
                  <a:lnTo>
                    <a:pt x="333806" y="166903"/>
                  </a:lnTo>
                  <a:lnTo>
                    <a:pt x="333806" y="194716"/>
                  </a:lnTo>
                  <a:lnTo>
                    <a:pt x="305993" y="194716"/>
                  </a:lnTo>
                  <a:lnTo>
                    <a:pt x="305993" y="166903"/>
                  </a:lnTo>
                  <a:lnTo>
                    <a:pt x="333806" y="166903"/>
                  </a:lnTo>
                  <a:lnTo>
                    <a:pt x="333806" y="139077"/>
                  </a:lnTo>
                  <a:lnTo>
                    <a:pt x="361632" y="139077"/>
                  </a:lnTo>
                  <a:lnTo>
                    <a:pt x="361632" y="166903"/>
                  </a:lnTo>
                  <a:lnTo>
                    <a:pt x="389445" y="166903"/>
                  </a:lnTo>
                  <a:lnTo>
                    <a:pt x="389445" y="111264"/>
                  </a:lnTo>
                  <a:lnTo>
                    <a:pt x="361632" y="111264"/>
                  </a:lnTo>
                  <a:lnTo>
                    <a:pt x="361632" y="83451"/>
                  </a:lnTo>
                  <a:lnTo>
                    <a:pt x="389445" y="83451"/>
                  </a:lnTo>
                  <a:lnTo>
                    <a:pt x="417258" y="83451"/>
                  </a:lnTo>
                  <a:lnTo>
                    <a:pt x="417258" y="55626"/>
                  </a:lnTo>
                  <a:close/>
                </a:path>
                <a:path w="1141095" h="361950">
                  <a:moveTo>
                    <a:pt x="445084" y="27813"/>
                  </a:moveTo>
                  <a:lnTo>
                    <a:pt x="417258" y="27813"/>
                  </a:lnTo>
                  <a:lnTo>
                    <a:pt x="417258" y="55626"/>
                  </a:lnTo>
                  <a:lnTo>
                    <a:pt x="445084" y="55626"/>
                  </a:lnTo>
                  <a:lnTo>
                    <a:pt x="445084" y="27813"/>
                  </a:lnTo>
                  <a:close/>
                </a:path>
                <a:path w="1141095" h="361950">
                  <a:moveTo>
                    <a:pt x="472897" y="111264"/>
                  </a:moveTo>
                  <a:lnTo>
                    <a:pt x="445084" y="111264"/>
                  </a:lnTo>
                  <a:lnTo>
                    <a:pt x="417258" y="111264"/>
                  </a:lnTo>
                  <a:lnTo>
                    <a:pt x="417258" y="166903"/>
                  </a:lnTo>
                  <a:lnTo>
                    <a:pt x="445084" y="166903"/>
                  </a:lnTo>
                  <a:lnTo>
                    <a:pt x="445084" y="139077"/>
                  </a:lnTo>
                  <a:lnTo>
                    <a:pt x="472897" y="139077"/>
                  </a:lnTo>
                  <a:lnTo>
                    <a:pt x="472897" y="111264"/>
                  </a:lnTo>
                  <a:close/>
                </a:path>
                <a:path w="1141095" h="361950">
                  <a:moveTo>
                    <a:pt x="500710" y="250355"/>
                  </a:moveTo>
                  <a:lnTo>
                    <a:pt x="472897" y="250355"/>
                  </a:lnTo>
                  <a:lnTo>
                    <a:pt x="445084" y="250355"/>
                  </a:lnTo>
                  <a:lnTo>
                    <a:pt x="445084" y="222529"/>
                  </a:lnTo>
                  <a:lnTo>
                    <a:pt x="417258" y="222529"/>
                  </a:lnTo>
                  <a:lnTo>
                    <a:pt x="417258" y="278168"/>
                  </a:lnTo>
                  <a:lnTo>
                    <a:pt x="445084" y="278168"/>
                  </a:lnTo>
                  <a:lnTo>
                    <a:pt x="472897" y="278168"/>
                  </a:lnTo>
                  <a:lnTo>
                    <a:pt x="500710" y="278168"/>
                  </a:lnTo>
                  <a:lnTo>
                    <a:pt x="500710" y="250355"/>
                  </a:lnTo>
                  <a:close/>
                </a:path>
                <a:path w="1141095" h="361950">
                  <a:moveTo>
                    <a:pt x="500710" y="194716"/>
                  </a:moveTo>
                  <a:lnTo>
                    <a:pt x="472897" y="194716"/>
                  </a:lnTo>
                  <a:lnTo>
                    <a:pt x="472897" y="166903"/>
                  </a:lnTo>
                  <a:lnTo>
                    <a:pt x="445084" y="166903"/>
                  </a:lnTo>
                  <a:lnTo>
                    <a:pt x="445084" y="222529"/>
                  </a:lnTo>
                  <a:lnTo>
                    <a:pt x="472897" y="222529"/>
                  </a:lnTo>
                  <a:lnTo>
                    <a:pt x="500710" y="222529"/>
                  </a:lnTo>
                  <a:lnTo>
                    <a:pt x="500710" y="194716"/>
                  </a:lnTo>
                  <a:close/>
                </a:path>
                <a:path w="1141095" h="361950">
                  <a:moveTo>
                    <a:pt x="500710" y="55626"/>
                  </a:moveTo>
                  <a:lnTo>
                    <a:pt x="472897" y="55626"/>
                  </a:lnTo>
                  <a:lnTo>
                    <a:pt x="445084" y="55626"/>
                  </a:lnTo>
                  <a:lnTo>
                    <a:pt x="445084" y="83451"/>
                  </a:lnTo>
                  <a:lnTo>
                    <a:pt x="472897" y="83451"/>
                  </a:lnTo>
                  <a:lnTo>
                    <a:pt x="500710" y="83451"/>
                  </a:lnTo>
                  <a:lnTo>
                    <a:pt x="500710" y="55626"/>
                  </a:lnTo>
                  <a:close/>
                </a:path>
                <a:path w="1141095" h="361950">
                  <a:moveTo>
                    <a:pt x="500710" y="0"/>
                  </a:moveTo>
                  <a:lnTo>
                    <a:pt x="472897" y="0"/>
                  </a:lnTo>
                  <a:lnTo>
                    <a:pt x="472897" y="27813"/>
                  </a:lnTo>
                  <a:lnTo>
                    <a:pt x="500710" y="27813"/>
                  </a:lnTo>
                  <a:lnTo>
                    <a:pt x="500710" y="0"/>
                  </a:lnTo>
                  <a:close/>
                </a:path>
                <a:path w="1141095" h="361950">
                  <a:moveTo>
                    <a:pt x="528535" y="166903"/>
                  </a:moveTo>
                  <a:lnTo>
                    <a:pt x="500710" y="166903"/>
                  </a:lnTo>
                  <a:lnTo>
                    <a:pt x="500710" y="194716"/>
                  </a:lnTo>
                  <a:lnTo>
                    <a:pt x="528535" y="194716"/>
                  </a:lnTo>
                  <a:lnTo>
                    <a:pt x="528535" y="166903"/>
                  </a:lnTo>
                  <a:close/>
                </a:path>
                <a:path w="1141095" h="361950">
                  <a:moveTo>
                    <a:pt x="528535" y="111264"/>
                  </a:moveTo>
                  <a:lnTo>
                    <a:pt x="500710" y="111264"/>
                  </a:lnTo>
                  <a:lnTo>
                    <a:pt x="500710" y="139077"/>
                  </a:lnTo>
                  <a:lnTo>
                    <a:pt x="528535" y="139077"/>
                  </a:lnTo>
                  <a:lnTo>
                    <a:pt x="528535" y="111264"/>
                  </a:lnTo>
                  <a:close/>
                </a:path>
                <a:path w="1141095" h="361950">
                  <a:moveTo>
                    <a:pt x="556348" y="27813"/>
                  </a:moveTo>
                  <a:lnTo>
                    <a:pt x="528535" y="27813"/>
                  </a:lnTo>
                  <a:lnTo>
                    <a:pt x="500710" y="27813"/>
                  </a:lnTo>
                  <a:lnTo>
                    <a:pt x="500710" y="55626"/>
                  </a:lnTo>
                  <a:lnTo>
                    <a:pt x="528535" y="55626"/>
                  </a:lnTo>
                  <a:lnTo>
                    <a:pt x="556348" y="55626"/>
                  </a:lnTo>
                  <a:lnTo>
                    <a:pt x="556348" y="27813"/>
                  </a:lnTo>
                  <a:close/>
                </a:path>
                <a:path w="1141095" h="361950">
                  <a:moveTo>
                    <a:pt x="584161" y="55626"/>
                  </a:moveTo>
                  <a:lnTo>
                    <a:pt x="556348" y="55626"/>
                  </a:lnTo>
                  <a:lnTo>
                    <a:pt x="556348" y="83451"/>
                  </a:lnTo>
                  <a:lnTo>
                    <a:pt x="584161" y="83451"/>
                  </a:lnTo>
                  <a:lnTo>
                    <a:pt x="584161" y="55626"/>
                  </a:lnTo>
                  <a:close/>
                </a:path>
                <a:path w="1141095" h="361950">
                  <a:moveTo>
                    <a:pt x="611987" y="222529"/>
                  </a:moveTo>
                  <a:lnTo>
                    <a:pt x="584161" y="222529"/>
                  </a:lnTo>
                  <a:lnTo>
                    <a:pt x="584161" y="111264"/>
                  </a:lnTo>
                  <a:lnTo>
                    <a:pt x="556348" y="111264"/>
                  </a:lnTo>
                  <a:lnTo>
                    <a:pt x="556348" y="139077"/>
                  </a:lnTo>
                  <a:lnTo>
                    <a:pt x="528535" y="139077"/>
                  </a:lnTo>
                  <a:lnTo>
                    <a:pt x="528535" y="166903"/>
                  </a:lnTo>
                  <a:lnTo>
                    <a:pt x="556348" y="166903"/>
                  </a:lnTo>
                  <a:lnTo>
                    <a:pt x="556348" y="222529"/>
                  </a:lnTo>
                  <a:lnTo>
                    <a:pt x="528535" y="222529"/>
                  </a:lnTo>
                  <a:lnTo>
                    <a:pt x="500710" y="222529"/>
                  </a:lnTo>
                  <a:lnTo>
                    <a:pt x="500710" y="250355"/>
                  </a:lnTo>
                  <a:lnTo>
                    <a:pt x="528535" y="250355"/>
                  </a:lnTo>
                  <a:lnTo>
                    <a:pt x="528535" y="305981"/>
                  </a:lnTo>
                  <a:lnTo>
                    <a:pt x="556348" y="305981"/>
                  </a:lnTo>
                  <a:lnTo>
                    <a:pt x="556348" y="250355"/>
                  </a:lnTo>
                  <a:lnTo>
                    <a:pt x="584161" y="250355"/>
                  </a:lnTo>
                  <a:lnTo>
                    <a:pt x="611987" y="250355"/>
                  </a:lnTo>
                  <a:lnTo>
                    <a:pt x="611987" y="222529"/>
                  </a:lnTo>
                  <a:close/>
                </a:path>
                <a:path w="1141095" h="361950">
                  <a:moveTo>
                    <a:pt x="639800" y="139077"/>
                  </a:moveTo>
                  <a:lnTo>
                    <a:pt x="611987" y="139077"/>
                  </a:lnTo>
                  <a:lnTo>
                    <a:pt x="611987" y="222529"/>
                  </a:lnTo>
                  <a:lnTo>
                    <a:pt x="639800" y="222529"/>
                  </a:lnTo>
                  <a:lnTo>
                    <a:pt x="639800" y="139077"/>
                  </a:lnTo>
                  <a:close/>
                </a:path>
                <a:path w="1141095" h="361950">
                  <a:moveTo>
                    <a:pt x="639800" y="83451"/>
                  </a:moveTo>
                  <a:lnTo>
                    <a:pt x="611987" y="83451"/>
                  </a:lnTo>
                  <a:lnTo>
                    <a:pt x="584161" y="83451"/>
                  </a:lnTo>
                  <a:lnTo>
                    <a:pt x="584161" y="111264"/>
                  </a:lnTo>
                  <a:lnTo>
                    <a:pt x="611987" y="111264"/>
                  </a:lnTo>
                  <a:lnTo>
                    <a:pt x="639800" y="111264"/>
                  </a:lnTo>
                  <a:lnTo>
                    <a:pt x="639800" y="83451"/>
                  </a:lnTo>
                  <a:close/>
                </a:path>
                <a:path w="1141095" h="361950">
                  <a:moveTo>
                    <a:pt x="639800" y="27813"/>
                  </a:moveTo>
                  <a:lnTo>
                    <a:pt x="611987" y="27813"/>
                  </a:lnTo>
                  <a:lnTo>
                    <a:pt x="611987" y="0"/>
                  </a:lnTo>
                  <a:lnTo>
                    <a:pt x="584161" y="0"/>
                  </a:lnTo>
                  <a:lnTo>
                    <a:pt x="556348" y="0"/>
                  </a:lnTo>
                  <a:lnTo>
                    <a:pt x="556348" y="27813"/>
                  </a:lnTo>
                  <a:lnTo>
                    <a:pt x="584161" y="27813"/>
                  </a:lnTo>
                  <a:lnTo>
                    <a:pt x="584161" y="55626"/>
                  </a:lnTo>
                  <a:lnTo>
                    <a:pt x="611987" y="55626"/>
                  </a:lnTo>
                  <a:lnTo>
                    <a:pt x="639800" y="55626"/>
                  </a:lnTo>
                  <a:lnTo>
                    <a:pt x="639800" y="27813"/>
                  </a:lnTo>
                  <a:close/>
                </a:path>
                <a:path w="1141095" h="361950">
                  <a:moveTo>
                    <a:pt x="667613" y="278168"/>
                  </a:moveTo>
                  <a:lnTo>
                    <a:pt x="639800" y="278168"/>
                  </a:lnTo>
                  <a:lnTo>
                    <a:pt x="639800" y="305981"/>
                  </a:lnTo>
                  <a:lnTo>
                    <a:pt x="667613" y="305981"/>
                  </a:lnTo>
                  <a:lnTo>
                    <a:pt x="667613" y="278168"/>
                  </a:lnTo>
                  <a:close/>
                </a:path>
                <a:path w="1141095" h="361950">
                  <a:moveTo>
                    <a:pt x="667613" y="55626"/>
                  </a:moveTo>
                  <a:lnTo>
                    <a:pt x="639800" y="55626"/>
                  </a:lnTo>
                  <a:lnTo>
                    <a:pt x="639800" y="83451"/>
                  </a:lnTo>
                  <a:lnTo>
                    <a:pt x="667613" y="83451"/>
                  </a:lnTo>
                  <a:lnTo>
                    <a:pt x="667613" y="55626"/>
                  </a:lnTo>
                  <a:close/>
                </a:path>
                <a:path w="1141095" h="361950">
                  <a:moveTo>
                    <a:pt x="695439" y="27813"/>
                  </a:moveTo>
                  <a:lnTo>
                    <a:pt x="667613" y="27813"/>
                  </a:lnTo>
                  <a:lnTo>
                    <a:pt x="667613" y="55626"/>
                  </a:lnTo>
                  <a:lnTo>
                    <a:pt x="695439" y="55626"/>
                  </a:lnTo>
                  <a:lnTo>
                    <a:pt x="695439" y="27813"/>
                  </a:lnTo>
                  <a:close/>
                </a:path>
                <a:path w="1141095" h="361950">
                  <a:moveTo>
                    <a:pt x="723252" y="222529"/>
                  </a:moveTo>
                  <a:lnTo>
                    <a:pt x="695439" y="222529"/>
                  </a:lnTo>
                  <a:lnTo>
                    <a:pt x="695439" y="83451"/>
                  </a:lnTo>
                  <a:lnTo>
                    <a:pt x="667613" y="83451"/>
                  </a:lnTo>
                  <a:lnTo>
                    <a:pt x="667613" y="111264"/>
                  </a:lnTo>
                  <a:lnTo>
                    <a:pt x="639800" y="111264"/>
                  </a:lnTo>
                  <a:lnTo>
                    <a:pt x="639800" y="139077"/>
                  </a:lnTo>
                  <a:lnTo>
                    <a:pt x="667613" y="139077"/>
                  </a:lnTo>
                  <a:lnTo>
                    <a:pt x="667613" y="222529"/>
                  </a:lnTo>
                  <a:lnTo>
                    <a:pt x="639800" y="222529"/>
                  </a:lnTo>
                  <a:lnTo>
                    <a:pt x="639800" y="250355"/>
                  </a:lnTo>
                  <a:lnTo>
                    <a:pt x="667613" y="250355"/>
                  </a:lnTo>
                  <a:lnTo>
                    <a:pt x="695439" y="250355"/>
                  </a:lnTo>
                  <a:lnTo>
                    <a:pt x="723252" y="250355"/>
                  </a:lnTo>
                  <a:lnTo>
                    <a:pt x="723252" y="222529"/>
                  </a:lnTo>
                  <a:close/>
                </a:path>
                <a:path w="1141095" h="361950">
                  <a:moveTo>
                    <a:pt x="723252" y="55626"/>
                  </a:moveTo>
                  <a:lnTo>
                    <a:pt x="695439" y="55626"/>
                  </a:lnTo>
                  <a:lnTo>
                    <a:pt x="695439" y="83451"/>
                  </a:lnTo>
                  <a:lnTo>
                    <a:pt x="723252" y="83451"/>
                  </a:lnTo>
                  <a:lnTo>
                    <a:pt x="723252" y="55626"/>
                  </a:lnTo>
                  <a:close/>
                </a:path>
                <a:path w="1141095" h="361950">
                  <a:moveTo>
                    <a:pt x="751065" y="166903"/>
                  </a:moveTo>
                  <a:lnTo>
                    <a:pt x="723252" y="166903"/>
                  </a:lnTo>
                  <a:lnTo>
                    <a:pt x="723252" y="194716"/>
                  </a:lnTo>
                  <a:lnTo>
                    <a:pt x="751065" y="194716"/>
                  </a:lnTo>
                  <a:lnTo>
                    <a:pt x="751065" y="166903"/>
                  </a:lnTo>
                  <a:close/>
                </a:path>
                <a:path w="1141095" h="361950">
                  <a:moveTo>
                    <a:pt x="751065" y="0"/>
                  </a:moveTo>
                  <a:lnTo>
                    <a:pt x="723252" y="0"/>
                  </a:lnTo>
                  <a:lnTo>
                    <a:pt x="695439" y="0"/>
                  </a:lnTo>
                  <a:lnTo>
                    <a:pt x="695439" y="27813"/>
                  </a:lnTo>
                  <a:lnTo>
                    <a:pt x="723252" y="27813"/>
                  </a:lnTo>
                  <a:lnTo>
                    <a:pt x="751065" y="27813"/>
                  </a:lnTo>
                  <a:lnTo>
                    <a:pt x="751065" y="0"/>
                  </a:lnTo>
                  <a:close/>
                </a:path>
                <a:path w="1141095" h="361950">
                  <a:moveTo>
                    <a:pt x="778891" y="55626"/>
                  </a:moveTo>
                  <a:lnTo>
                    <a:pt x="751065" y="55626"/>
                  </a:lnTo>
                  <a:lnTo>
                    <a:pt x="751065" y="111264"/>
                  </a:lnTo>
                  <a:lnTo>
                    <a:pt x="778891" y="111264"/>
                  </a:lnTo>
                  <a:lnTo>
                    <a:pt x="778891" y="55626"/>
                  </a:lnTo>
                  <a:close/>
                </a:path>
                <a:path w="1141095" h="361950">
                  <a:moveTo>
                    <a:pt x="862342" y="0"/>
                  </a:moveTo>
                  <a:lnTo>
                    <a:pt x="834517" y="0"/>
                  </a:lnTo>
                  <a:lnTo>
                    <a:pt x="834517" y="27813"/>
                  </a:lnTo>
                  <a:lnTo>
                    <a:pt x="806704" y="27813"/>
                  </a:lnTo>
                  <a:lnTo>
                    <a:pt x="806704" y="55626"/>
                  </a:lnTo>
                  <a:lnTo>
                    <a:pt x="834517" y="55626"/>
                  </a:lnTo>
                  <a:lnTo>
                    <a:pt x="834517" y="111264"/>
                  </a:lnTo>
                  <a:lnTo>
                    <a:pt x="806704" y="111264"/>
                  </a:lnTo>
                  <a:lnTo>
                    <a:pt x="806704" y="139077"/>
                  </a:lnTo>
                  <a:lnTo>
                    <a:pt x="834517" y="139077"/>
                  </a:lnTo>
                  <a:lnTo>
                    <a:pt x="834517" y="194716"/>
                  </a:lnTo>
                  <a:lnTo>
                    <a:pt x="862342" y="194716"/>
                  </a:lnTo>
                  <a:lnTo>
                    <a:pt x="862342" y="0"/>
                  </a:lnTo>
                  <a:close/>
                </a:path>
                <a:path w="1141095" h="361950">
                  <a:moveTo>
                    <a:pt x="917968" y="139077"/>
                  </a:moveTo>
                  <a:lnTo>
                    <a:pt x="890155" y="139077"/>
                  </a:lnTo>
                  <a:lnTo>
                    <a:pt x="890155" y="222529"/>
                  </a:lnTo>
                  <a:lnTo>
                    <a:pt x="917968" y="222529"/>
                  </a:lnTo>
                  <a:lnTo>
                    <a:pt x="917968" y="139077"/>
                  </a:lnTo>
                  <a:close/>
                </a:path>
                <a:path w="1141095" h="361950">
                  <a:moveTo>
                    <a:pt x="917968" y="0"/>
                  </a:moveTo>
                  <a:lnTo>
                    <a:pt x="890155" y="0"/>
                  </a:lnTo>
                  <a:lnTo>
                    <a:pt x="890155" y="83451"/>
                  </a:lnTo>
                  <a:lnTo>
                    <a:pt x="917968" y="83451"/>
                  </a:lnTo>
                  <a:lnTo>
                    <a:pt x="917968" y="0"/>
                  </a:lnTo>
                  <a:close/>
                </a:path>
                <a:path w="1141095" h="361950">
                  <a:moveTo>
                    <a:pt x="1112697" y="222529"/>
                  </a:moveTo>
                  <a:lnTo>
                    <a:pt x="1084872" y="222529"/>
                  </a:lnTo>
                  <a:lnTo>
                    <a:pt x="1057059" y="222529"/>
                  </a:lnTo>
                  <a:lnTo>
                    <a:pt x="1057059" y="250355"/>
                  </a:lnTo>
                  <a:lnTo>
                    <a:pt x="1057059" y="278168"/>
                  </a:lnTo>
                  <a:lnTo>
                    <a:pt x="1029246" y="278168"/>
                  </a:lnTo>
                  <a:lnTo>
                    <a:pt x="1001420" y="278168"/>
                  </a:lnTo>
                  <a:lnTo>
                    <a:pt x="1001420" y="250355"/>
                  </a:lnTo>
                  <a:lnTo>
                    <a:pt x="1029246" y="250355"/>
                  </a:lnTo>
                  <a:lnTo>
                    <a:pt x="1057059" y="250355"/>
                  </a:lnTo>
                  <a:lnTo>
                    <a:pt x="1057059" y="222529"/>
                  </a:lnTo>
                  <a:lnTo>
                    <a:pt x="1029246" y="222529"/>
                  </a:lnTo>
                  <a:lnTo>
                    <a:pt x="1001420" y="222529"/>
                  </a:lnTo>
                  <a:lnTo>
                    <a:pt x="973607" y="222529"/>
                  </a:lnTo>
                  <a:lnTo>
                    <a:pt x="973607" y="250355"/>
                  </a:lnTo>
                  <a:lnTo>
                    <a:pt x="945794" y="250355"/>
                  </a:lnTo>
                  <a:lnTo>
                    <a:pt x="945794" y="222529"/>
                  </a:lnTo>
                  <a:lnTo>
                    <a:pt x="917968" y="222529"/>
                  </a:lnTo>
                  <a:lnTo>
                    <a:pt x="917968" y="250355"/>
                  </a:lnTo>
                  <a:lnTo>
                    <a:pt x="890155" y="250355"/>
                  </a:lnTo>
                  <a:lnTo>
                    <a:pt x="890155" y="222529"/>
                  </a:lnTo>
                  <a:lnTo>
                    <a:pt x="862342" y="222529"/>
                  </a:lnTo>
                  <a:lnTo>
                    <a:pt x="862342" y="333806"/>
                  </a:lnTo>
                  <a:lnTo>
                    <a:pt x="890155" y="333806"/>
                  </a:lnTo>
                  <a:lnTo>
                    <a:pt x="890155" y="361619"/>
                  </a:lnTo>
                  <a:lnTo>
                    <a:pt x="917968" y="361619"/>
                  </a:lnTo>
                  <a:lnTo>
                    <a:pt x="917968" y="305981"/>
                  </a:lnTo>
                  <a:lnTo>
                    <a:pt x="890155" y="305981"/>
                  </a:lnTo>
                  <a:lnTo>
                    <a:pt x="890155" y="278168"/>
                  </a:lnTo>
                  <a:lnTo>
                    <a:pt x="917968" y="278168"/>
                  </a:lnTo>
                  <a:lnTo>
                    <a:pt x="917968" y="305981"/>
                  </a:lnTo>
                  <a:lnTo>
                    <a:pt x="945794" y="305981"/>
                  </a:lnTo>
                  <a:lnTo>
                    <a:pt x="945794" y="278168"/>
                  </a:lnTo>
                  <a:lnTo>
                    <a:pt x="973607" y="278168"/>
                  </a:lnTo>
                  <a:lnTo>
                    <a:pt x="973607" y="305981"/>
                  </a:lnTo>
                  <a:lnTo>
                    <a:pt x="1001420" y="305981"/>
                  </a:lnTo>
                  <a:lnTo>
                    <a:pt x="1029246" y="305981"/>
                  </a:lnTo>
                  <a:lnTo>
                    <a:pt x="1029246" y="333806"/>
                  </a:lnTo>
                  <a:lnTo>
                    <a:pt x="1057059" y="333806"/>
                  </a:lnTo>
                  <a:lnTo>
                    <a:pt x="1057059" y="305981"/>
                  </a:lnTo>
                  <a:lnTo>
                    <a:pt x="1084872" y="305981"/>
                  </a:lnTo>
                  <a:lnTo>
                    <a:pt x="1084872" y="250355"/>
                  </a:lnTo>
                  <a:lnTo>
                    <a:pt x="1112697" y="250355"/>
                  </a:lnTo>
                  <a:lnTo>
                    <a:pt x="1112697" y="222529"/>
                  </a:lnTo>
                  <a:close/>
                </a:path>
                <a:path w="1141095" h="361950">
                  <a:moveTo>
                    <a:pt x="1140510" y="250355"/>
                  </a:moveTo>
                  <a:lnTo>
                    <a:pt x="1112697" y="250355"/>
                  </a:lnTo>
                  <a:lnTo>
                    <a:pt x="1112697" y="305981"/>
                  </a:lnTo>
                  <a:lnTo>
                    <a:pt x="1140510" y="305981"/>
                  </a:lnTo>
                  <a:lnTo>
                    <a:pt x="1140510" y="250355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9032008"/>
              <a:ext cx="1141095" cy="389890"/>
            </a:xfrm>
            <a:custGeom>
              <a:avLst/>
              <a:gdLst/>
              <a:ahLst/>
              <a:cxnLst/>
              <a:rect l="l" t="t" r="r" b="b"/>
              <a:pathLst>
                <a:path w="1141095" h="389890">
                  <a:moveTo>
                    <a:pt x="55638" y="222529"/>
                  </a:moveTo>
                  <a:lnTo>
                    <a:pt x="27825" y="222529"/>
                  </a:lnTo>
                  <a:lnTo>
                    <a:pt x="0" y="222529"/>
                  </a:lnTo>
                  <a:lnTo>
                    <a:pt x="0" y="250355"/>
                  </a:lnTo>
                  <a:lnTo>
                    <a:pt x="27825" y="250355"/>
                  </a:lnTo>
                  <a:lnTo>
                    <a:pt x="55638" y="250355"/>
                  </a:lnTo>
                  <a:lnTo>
                    <a:pt x="55638" y="222529"/>
                  </a:lnTo>
                  <a:close/>
                </a:path>
                <a:path w="1141095" h="389890">
                  <a:moveTo>
                    <a:pt x="83451" y="111264"/>
                  </a:moveTo>
                  <a:lnTo>
                    <a:pt x="55638" y="111264"/>
                  </a:lnTo>
                  <a:lnTo>
                    <a:pt x="27825" y="111264"/>
                  </a:lnTo>
                  <a:lnTo>
                    <a:pt x="0" y="111264"/>
                  </a:lnTo>
                  <a:lnTo>
                    <a:pt x="0" y="194716"/>
                  </a:lnTo>
                  <a:lnTo>
                    <a:pt x="27825" y="194716"/>
                  </a:lnTo>
                  <a:lnTo>
                    <a:pt x="55638" y="194716"/>
                  </a:lnTo>
                  <a:lnTo>
                    <a:pt x="55638" y="166903"/>
                  </a:lnTo>
                  <a:lnTo>
                    <a:pt x="83451" y="166903"/>
                  </a:lnTo>
                  <a:lnTo>
                    <a:pt x="83451" y="111264"/>
                  </a:lnTo>
                  <a:close/>
                </a:path>
                <a:path w="1141095" h="389890">
                  <a:moveTo>
                    <a:pt x="111277" y="166903"/>
                  </a:moveTo>
                  <a:lnTo>
                    <a:pt x="83451" y="166903"/>
                  </a:lnTo>
                  <a:lnTo>
                    <a:pt x="83451" y="194716"/>
                  </a:lnTo>
                  <a:lnTo>
                    <a:pt x="111277" y="194716"/>
                  </a:lnTo>
                  <a:lnTo>
                    <a:pt x="111277" y="166903"/>
                  </a:lnTo>
                  <a:close/>
                </a:path>
                <a:path w="1141095" h="389890">
                  <a:moveTo>
                    <a:pt x="139090" y="305981"/>
                  </a:moveTo>
                  <a:lnTo>
                    <a:pt x="111277" y="305981"/>
                  </a:lnTo>
                  <a:lnTo>
                    <a:pt x="111277" y="278168"/>
                  </a:lnTo>
                  <a:lnTo>
                    <a:pt x="83451" y="278168"/>
                  </a:lnTo>
                  <a:lnTo>
                    <a:pt x="55638" y="278168"/>
                  </a:lnTo>
                  <a:lnTo>
                    <a:pt x="27825" y="278168"/>
                  </a:lnTo>
                  <a:lnTo>
                    <a:pt x="27825" y="305981"/>
                  </a:lnTo>
                  <a:lnTo>
                    <a:pt x="55638" y="305981"/>
                  </a:lnTo>
                  <a:lnTo>
                    <a:pt x="55638" y="389432"/>
                  </a:lnTo>
                  <a:lnTo>
                    <a:pt x="83451" y="389432"/>
                  </a:lnTo>
                  <a:lnTo>
                    <a:pt x="83451" y="333806"/>
                  </a:lnTo>
                  <a:lnTo>
                    <a:pt x="111277" y="333806"/>
                  </a:lnTo>
                  <a:lnTo>
                    <a:pt x="139090" y="333806"/>
                  </a:lnTo>
                  <a:lnTo>
                    <a:pt x="139090" y="305981"/>
                  </a:lnTo>
                  <a:close/>
                </a:path>
                <a:path w="1141095" h="389890">
                  <a:moveTo>
                    <a:pt x="166903" y="278168"/>
                  </a:moveTo>
                  <a:lnTo>
                    <a:pt x="139090" y="278168"/>
                  </a:lnTo>
                  <a:lnTo>
                    <a:pt x="139090" y="305981"/>
                  </a:lnTo>
                  <a:lnTo>
                    <a:pt x="166903" y="305981"/>
                  </a:lnTo>
                  <a:lnTo>
                    <a:pt x="166903" y="278168"/>
                  </a:lnTo>
                  <a:close/>
                </a:path>
                <a:path w="1141095" h="389890">
                  <a:moveTo>
                    <a:pt x="166903" y="222529"/>
                  </a:moveTo>
                  <a:lnTo>
                    <a:pt x="139090" y="222529"/>
                  </a:lnTo>
                  <a:lnTo>
                    <a:pt x="111277" y="222529"/>
                  </a:lnTo>
                  <a:lnTo>
                    <a:pt x="83451" y="222529"/>
                  </a:lnTo>
                  <a:lnTo>
                    <a:pt x="83451" y="250355"/>
                  </a:lnTo>
                  <a:lnTo>
                    <a:pt x="111277" y="250355"/>
                  </a:lnTo>
                  <a:lnTo>
                    <a:pt x="139090" y="250355"/>
                  </a:lnTo>
                  <a:lnTo>
                    <a:pt x="166903" y="250355"/>
                  </a:lnTo>
                  <a:lnTo>
                    <a:pt x="166903" y="222529"/>
                  </a:lnTo>
                  <a:close/>
                </a:path>
                <a:path w="1141095" h="389890">
                  <a:moveTo>
                    <a:pt x="194729" y="83451"/>
                  </a:moveTo>
                  <a:lnTo>
                    <a:pt x="166903" y="83451"/>
                  </a:lnTo>
                  <a:lnTo>
                    <a:pt x="166903" y="55626"/>
                  </a:lnTo>
                  <a:lnTo>
                    <a:pt x="139090" y="55626"/>
                  </a:lnTo>
                  <a:lnTo>
                    <a:pt x="139090" y="83451"/>
                  </a:lnTo>
                  <a:lnTo>
                    <a:pt x="111277" y="83451"/>
                  </a:lnTo>
                  <a:lnTo>
                    <a:pt x="83451" y="83451"/>
                  </a:lnTo>
                  <a:lnTo>
                    <a:pt x="83451" y="111264"/>
                  </a:lnTo>
                  <a:lnTo>
                    <a:pt x="111277" y="111264"/>
                  </a:lnTo>
                  <a:lnTo>
                    <a:pt x="139090" y="111264"/>
                  </a:lnTo>
                  <a:lnTo>
                    <a:pt x="139090" y="139077"/>
                  </a:lnTo>
                  <a:lnTo>
                    <a:pt x="111277" y="139077"/>
                  </a:lnTo>
                  <a:lnTo>
                    <a:pt x="111277" y="166903"/>
                  </a:lnTo>
                  <a:lnTo>
                    <a:pt x="139090" y="166903"/>
                  </a:lnTo>
                  <a:lnTo>
                    <a:pt x="139090" y="194716"/>
                  </a:lnTo>
                  <a:lnTo>
                    <a:pt x="166903" y="194716"/>
                  </a:lnTo>
                  <a:lnTo>
                    <a:pt x="166903" y="166903"/>
                  </a:lnTo>
                  <a:lnTo>
                    <a:pt x="194729" y="166903"/>
                  </a:lnTo>
                  <a:lnTo>
                    <a:pt x="194729" y="139077"/>
                  </a:lnTo>
                  <a:lnTo>
                    <a:pt x="166903" y="139077"/>
                  </a:lnTo>
                  <a:lnTo>
                    <a:pt x="166903" y="111264"/>
                  </a:lnTo>
                  <a:lnTo>
                    <a:pt x="194729" y="111264"/>
                  </a:lnTo>
                  <a:lnTo>
                    <a:pt x="194729" y="83451"/>
                  </a:lnTo>
                  <a:close/>
                </a:path>
                <a:path w="1141095" h="389890">
                  <a:moveTo>
                    <a:pt x="222542" y="250355"/>
                  </a:moveTo>
                  <a:lnTo>
                    <a:pt x="194729" y="250355"/>
                  </a:lnTo>
                  <a:lnTo>
                    <a:pt x="166903" y="250355"/>
                  </a:lnTo>
                  <a:lnTo>
                    <a:pt x="166903" y="278168"/>
                  </a:lnTo>
                  <a:lnTo>
                    <a:pt x="194729" y="278168"/>
                  </a:lnTo>
                  <a:lnTo>
                    <a:pt x="222542" y="278168"/>
                  </a:lnTo>
                  <a:lnTo>
                    <a:pt x="222542" y="250355"/>
                  </a:lnTo>
                  <a:close/>
                </a:path>
                <a:path w="1141095" h="389890">
                  <a:moveTo>
                    <a:pt x="222542" y="111264"/>
                  </a:moveTo>
                  <a:lnTo>
                    <a:pt x="194729" y="111264"/>
                  </a:lnTo>
                  <a:lnTo>
                    <a:pt x="194729" y="139077"/>
                  </a:lnTo>
                  <a:lnTo>
                    <a:pt x="222542" y="139077"/>
                  </a:lnTo>
                  <a:lnTo>
                    <a:pt x="222542" y="111264"/>
                  </a:lnTo>
                  <a:close/>
                </a:path>
                <a:path w="1141095" h="389890">
                  <a:moveTo>
                    <a:pt x="250355" y="166903"/>
                  </a:moveTo>
                  <a:lnTo>
                    <a:pt x="222542" y="166903"/>
                  </a:lnTo>
                  <a:lnTo>
                    <a:pt x="194729" y="166903"/>
                  </a:lnTo>
                  <a:lnTo>
                    <a:pt x="194729" y="194716"/>
                  </a:lnTo>
                  <a:lnTo>
                    <a:pt x="166903" y="194716"/>
                  </a:lnTo>
                  <a:lnTo>
                    <a:pt x="166903" y="222529"/>
                  </a:lnTo>
                  <a:lnTo>
                    <a:pt x="194729" y="222529"/>
                  </a:lnTo>
                  <a:lnTo>
                    <a:pt x="222542" y="222529"/>
                  </a:lnTo>
                  <a:lnTo>
                    <a:pt x="250355" y="222529"/>
                  </a:lnTo>
                  <a:lnTo>
                    <a:pt x="250355" y="166903"/>
                  </a:lnTo>
                  <a:close/>
                </a:path>
                <a:path w="1141095" h="389890">
                  <a:moveTo>
                    <a:pt x="278180" y="305981"/>
                  </a:moveTo>
                  <a:lnTo>
                    <a:pt x="250355" y="305981"/>
                  </a:lnTo>
                  <a:lnTo>
                    <a:pt x="250355" y="278168"/>
                  </a:lnTo>
                  <a:lnTo>
                    <a:pt x="222542" y="278168"/>
                  </a:lnTo>
                  <a:lnTo>
                    <a:pt x="222542" y="333806"/>
                  </a:lnTo>
                  <a:lnTo>
                    <a:pt x="250355" y="333806"/>
                  </a:lnTo>
                  <a:lnTo>
                    <a:pt x="278180" y="333806"/>
                  </a:lnTo>
                  <a:lnTo>
                    <a:pt x="278180" y="305981"/>
                  </a:lnTo>
                  <a:close/>
                </a:path>
                <a:path w="1141095" h="389890">
                  <a:moveTo>
                    <a:pt x="278180" y="222529"/>
                  </a:moveTo>
                  <a:lnTo>
                    <a:pt x="250355" y="222529"/>
                  </a:lnTo>
                  <a:lnTo>
                    <a:pt x="250355" y="278168"/>
                  </a:lnTo>
                  <a:lnTo>
                    <a:pt x="278180" y="278168"/>
                  </a:lnTo>
                  <a:lnTo>
                    <a:pt x="278180" y="222529"/>
                  </a:lnTo>
                  <a:close/>
                </a:path>
                <a:path w="1141095" h="389890">
                  <a:moveTo>
                    <a:pt x="305993" y="55626"/>
                  </a:moveTo>
                  <a:lnTo>
                    <a:pt x="278180" y="55626"/>
                  </a:lnTo>
                  <a:lnTo>
                    <a:pt x="278180" y="83451"/>
                  </a:lnTo>
                  <a:lnTo>
                    <a:pt x="305993" y="83451"/>
                  </a:lnTo>
                  <a:lnTo>
                    <a:pt x="305993" y="55626"/>
                  </a:lnTo>
                  <a:close/>
                </a:path>
                <a:path w="1141095" h="389890">
                  <a:moveTo>
                    <a:pt x="333806" y="222529"/>
                  </a:moveTo>
                  <a:lnTo>
                    <a:pt x="305993" y="222529"/>
                  </a:lnTo>
                  <a:lnTo>
                    <a:pt x="305993" y="250355"/>
                  </a:lnTo>
                  <a:lnTo>
                    <a:pt x="333806" y="250355"/>
                  </a:lnTo>
                  <a:lnTo>
                    <a:pt x="333806" y="222529"/>
                  </a:lnTo>
                  <a:close/>
                </a:path>
                <a:path w="1141095" h="389890">
                  <a:moveTo>
                    <a:pt x="361632" y="333806"/>
                  </a:moveTo>
                  <a:lnTo>
                    <a:pt x="333806" y="333806"/>
                  </a:lnTo>
                  <a:lnTo>
                    <a:pt x="333806" y="278168"/>
                  </a:lnTo>
                  <a:lnTo>
                    <a:pt x="305993" y="278168"/>
                  </a:lnTo>
                  <a:lnTo>
                    <a:pt x="278180" y="278168"/>
                  </a:lnTo>
                  <a:lnTo>
                    <a:pt x="278180" y="305981"/>
                  </a:lnTo>
                  <a:lnTo>
                    <a:pt x="305993" y="305981"/>
                  </a:lnTo>
                  <a:lnTo>
                    <a:pt x="305993" y="389432"/>
                  </a:lnTo>
                  <a:lnTo>
                    <a:pt x="333806" y="389432"/>
                  </a:lnTo>
                  <a:lnTo>
                    <a:pt x="333806" y="361619"/>
                  </a:lnTo>
                  <a:lnTo>
                    <a:pt x="361632" y="361619"/>
                  </a:lnTo>
                  <a:lnTo>
                    <a:pt x="361632" y="333806"/>
                  </a:lnTo>
                  <a:close/>
                </a:path>
                <a:path w="1141095" h="389890">
                  <a:moveTo>
                    <a:pt x="389445" y="139077"/>
                  </a:moveTo>
                  <a:lnTo>
                    <a:pt x="361632" y="139077"/>
                  </a:lnTo>
                  <a:lnTo>
                    <a:pt x="361632" y="166903"/>
                  </a:lnTo>
                  <a:lnTo>
                    <a:pt x="389445" y="166903"/>
                  </a:lnTo>
                  <a:lnTo>
                    <a:pt x="389445" y="139077"/>
                  </a:lnTo>
                  <a:close/>
                </a:path>
                <a:path w="1141095" h="389890">
                  <a:moveTo>
                    <a:pt x="389445" y="55626"/>
                  </a:moveTo>
                  <a:lnTo>
                    <a:pt x="361632" y="55626"/>
                  </a:lnTo>
                  <a:lnTo>
                    <a:pt x="361632" y="0"/>
                  </a:lnTo>
                  <a:lnTo>
                    <a:pt x="333806" y="0"/>
                  </a:lnTo>
                  <a:lnTo>
                    <a:pt x="333806" y="83451"/>
                  </a:lnTo>
                  <a:lnTo>
                    <a:pt x="305993" y="83451"/>
                  </a:lnTo>
                  <a:lnTo>
                    <a:pt x="305993" y="111264"/>
                  </a:lnTo>
                  <a:lnTo>
                    <a:pt x="333806" y="111264"/>
                  </a:lnTo>
                  <a:lnTo>
                    <a:pt x="333806" y="139077"/>
                  </a:lnTo>
                  <a:lnTo>
                    <a:pt x="361632" y="139077"/>
                  </a:lnTo>
                  <a:lnTo>
                    <a:pt x="361632" y="111264"/>
                  </a:lnTo>
                  <a:lnTo>
                    <a:pt x="389445" y="111264"/>
                  </a:lnTo>
                  <a:lnTo>
                    <a:pt x="389445" y="55626"/>
                  </a:lnTo>
                  <a:close/>
                </a:path>
                <a:path w="1141095" h="389890">
                  <a:moveTo>
                    <a:pt x="417258" y="166903"/>
                  </a:moveTo>
                  <a:lnTo>
                    <a:pt x="389445" y="166903"/>
                  </a:lnTo>
                  <a:lnTo>
                    <a:pt x="389445" y="194716"/>
                  </a:lnTo>
                  <a:lnTo>
                    <a:pt x="361632" y="194716"/>
                  </a:lnTo>
                  <a:lnTo>
                    <a:pt x="361632" y="166903"/>
                  </a:lnTo>
                  <a:lnTo>
                    <a:pt x="333806" y="166903"/>
                  </a:lnTo>
                  <a:lnTo>
                    <a:pt x="333806" y="139077"/>
                  </a:lnTo>
                  <a:lnTo>
                    <a:pt x="305993" y="139077"/>
                  </a:lnTo>
                  <a:lnTo>
                    <a:pt x="305993" y="111264"/>
                  </a:lnTo>
                  <a:lnTo>
                    <a:pt x="278180" y="111264"/>
                  </a:lnTo>
                  <a:lnTo>
                    <a:pt x="250355" y="111264"/>
                  </a:lnTo>
                  <a:lnTo>
                    <a:pt x="250355" y="166903"/>
                  </a:lnTo>
                  <a:lnTo>
                    <a:pt x="278180" y="166903"/>
                  </a:lnTo>
                  <a:lnTo>
                    <a:pt x="278180" y="194716"/>
                  </a:lnTo>
                  <a:lnTo>
                    <a:pt x="305993" y="194716"/>
                  </a:lnTo>
                  <a:lnTo>
                    <a:pt x="333806" y="194716"/>
                  </a:lnTo>
                  <a:lnTo>
                    <a:pt x="333806" y="222529"/>
                  </a:lnTo>
                  <a:lnTo>
                    <a:pt x="361632" y="222529"/>
                  </a:lnTo>
                  <a:lnTo>
                    <a:pt x="361632" y="250355"/>
                  </a:lnTo>
                  <a:lnTo>
                    <a:pt x="389445" y="250355"/>
                  </a:lnTo>
                  <a:lnTo>
                    <a:pt x="417258" y="250355"/>
                  </a:lnTo>
                  <a:lnTo>
                    <a:pt x="417258" y="166903"/>
                  </a:lnTo>
                  <a:close/>
                </a:path>
                <a:path w="1141095" h="389890">
                  <a:moveTo>
                    <a:pt x="417258" y="111264"/>
                  </a:moveTo>
                  <a:lnTo>
                    <a:pt x="389445" y="111264"/>
                  </a:lnTo>
                  <a:lnTo>
                    <a:pt x="389445" y="139077"/>
                  </a:lnTo>
                  <a:lnTo>
                    <a:pt x="417258" y="139077"/>
                  </a:lnTo>
                  <a:lnTo>
                    <a:pt x="417258" y="111264"/>
                  </a:lnTo>
                  <a:close/>
                </a:path>
                <a:path w="1141095" h="389890">
                  <a:moveTo>
                    <a:pt x="528535" y="83451"/>
                  </a:moveTo>
                  <a:lnTo>
                    <a:pt x="500710" y="83451"/>
                  </a:lnTo>
                  <a:lnTo>
                    <a:pt x="500710" y="111264"/>
                  </a:lnTo>
                  <a:lnTo>
                    <a:pt x="528535" y="111264"/>
                  </a:lnTo>
                  <a:lnTo>
                    <a:pt x="528535" y="83451"/>
                  </a:lnTo>
                  <a:close/>
                </a:path>
                <a:path w="1141095" h="389890">
                  <a:moveTo>
                    <a:pt x="639800" y="166903"/>
                  </a:moveTo>
                  <a:lnTo>
                    <a:pt x="611987" y="166903"/>
                  </a:lnTo>
                  <a:lnTo>
                    <a:pt x="611987" y="194716"/>
                  </a:lnTo>
                  <a:lnTo>
                    <a:pt x="639800" y="194716"/>
                  </a:lnTo>
                  <a:lnTo>
                    <a:pt x="639800" y="166903"/>
                  </a:lnTo>
                  <a:close/>
                </a:path>
                <a:path w="1141095" h="389890">
                  <a:moveTo>
                    <a:pt x="667613" y="111264"/>
                  </a:moveTo>
                  <a:lnTo>
                    <a:pt x="639800" y="111264"/>
                  </a:lnTo>
                  <a:lnTo>
                    <a:pt x="639800" y="83451"/>
                  </a:lnTo>
                  <a:lnTo>
                    <a:pt x="611987" y="83451"/>
                  </a:lnTo>
                  <a:lnTo>
                    <a:pt x="611987" y="55626"/>
                  </a:lnTo>
                  <a:lnTo>
                    <a:pt x="584161" y="55626"/>
                  </a:lnTo>
                  <a:lnTo>
                    <a:pt x="556348" y="55626"/>
                  </a:lnTo>
                  <a:lnTo>
                    <a:pt x="556348" y="83451"/>
                  </a:lnTo>
                  <a:lnTo>
                    <a:pt x="584161" y="83451"/>
                  </a:lnTo>
                  <a:lnTo>
                    <a:pt x="584161" y="111264"/>
                  </a:lnTo>
                  <a:lnTo>
                    <a:pt x="556348" y="111264"/>
                  </a:lnTo>
                  <a:lnTo>
                    <a:pt x="556348" y="166903"/>
                  </a:lnTo>
                  <a:lnTo>
                    <a:pt x="528535" y="166903"/>
                  </a:lnTo>
                  <a:lnTo>
                    <a:pt x="500710" y="166903"/>
                  </a:lnTo>
                  <a:lnTo>
                    <a:pt x="500710" y="111264"/>
                  </a:lnTo>
                  <a:lnTo>
                    <a:pt x="472897" y="111264"/>
                  </a:lnTo>
                  <a:lnTo>
                    <a:pt x="472897" y="55626"/>
                  </a:lnTo>
                  <a:lnTo>
                    <a:pt x="445084" y="55626"/>
                  </a:lnTo>
                  <a:lnTo>
                    <a:pt x="445084" y="139077"/>
                  </a:lnTo>
                  <a:lnTo>
                    <a:pt x="472897" y="139077"/>
                  </a:lnTo>
                  <a:lnTo>
                    <a:pt x="472897" y="194716"/>
                  </a:lnTo>
                  <a:lnTo>
                    <a:pt x="500710" y="194716"/>
                  </a:lnTo>
                  <a:lnTo>
                    <a:pt x="528535" y="194716"/>
                  </a:lnTo>
                  <a:lnTo>
                    <a:pt x="556348" y="194716"/>
                  </a:lnTo>
                  <a:lnTo>
                    <a:pt x="556348" y="222529"/>
                  </a:lnTo>
                  <a:lnTo>
                    <a:pt x="528535" y="222529"/>
                  </a:lnTo>
                  <a:lnTo>
                    <a:pt x="528535" y="250355"/>
                  </a:lnTo>
                  <a:lnTo>
                    <a:pt x="500710" y="250355"/>
                  </a:lnTo>
                  <a:lnTo>
                    <a:pt x="472897" y="250355"/>
                  </a:lnTo>
                  <a:lnTo>
                    <a:pt x="472897" y="222529"/>
                  </a:lnTo>
                  <a:lnTo>
                    <a:pt x="445084" y="222529"/>
                  </a:lnTo>
                  <a:lnTo>
                    <a:pt x="445084" y="250355"/>
                  </a:lnTo>
                  <a:lnTo>
                    <a:pt x="417258" y="250355"/>
                  </a:lnTo>
                  <a:lnTo>
                    <a:pt x="417258" y="305981"/>
                  </a:lnTo>
                  <a:lnTo>
                    <a:pt x="445084" y="305981"/>
                  </a:lnTo>
                  <a:lnTo>
                    <a:pt x="445084" y="278168"/>
                  </a:lnTo>
                  <a:lnTo>
                    <a:pt x="472897" y="278168"/>
                  </a:lnTo>
                  <a:lnTo>
                    <a:pt x="500710" y="278168"/>
                  </a:lnTo>
                  <a:lnTo>
                    <a:pt x="500710" y="305981"/>
                  </a:lnTo>
                  <a:lnTo>
                    <a:pt x="528535" y="305981"/>
                  </a:lnTo>
                  <a:lnTo>
                    <a:pt x="528535" y="278168"/>
                  </a:lnTo>
                  <a:lnTo>
                    <a:pt x="556348" y="278168"/>
                  </a:lnTo>
                  <a:lnTo>
                    <a:pt x="556348" y="250355"/>
                  </a:lnTo>
                  <a:lnTo>
                    <a:pt x="584161" y="250355"/>
                  </a:lnTo>
                  <a:lnTo>
                    <a:pt x="584161" y="139077"/>
                  </a:lnTo>
                  <a:lnTo>
                    <a:pt x="611987" y="139077"/>
                  </a:lnTo>
                  <a:lnTo>
                    <a:pt x="639800" y="139077"/>
                  </a:lnTo>
                  <a:lnTo>
                    <a:pt x="639800" y="166903"/>
                  </a:lnTo>
                  <a:lnTo>
                    <a:pt x="667613" y="166903"/>
                  </a:lnTo>
                  <a:lnTo>
                    <a:pt x="667613" y="111264"/>
                  </a:lnTo>
                  <a:close/>
                </a:path>
                <a:path w="1141095" h="389890">
                  <a:moveTo>
                    <a:pt x="667613" y="27813"/>
                  </a:moveTo>
                  <a:lnTo>
                    <a:pt x="639800" y="27813"/>
                  </a:lnTo>
                  <a:lnTo>
                    <a:pt x="639800" y="55626"/>
                  </a:lnTo>
                  <a:lnTo>
                    <a:pt x="667613" y="55626"/>
                  </a:lnTo>
                  <a:lnTo>
                    <a:pt x="667613" y="27813"/>
                  </a:lnTo>
                  <a:close/>
                </a:path>
                <a:path w="1141095" h="389890">
                  <a:moveTo>
                    <a:pt x="695439" y="222529"/>
                  </a:moveTo>
                  <a:lnTo>
                    <a:pt x="667613" y="222529"/>
                  </a:lnTo>
                  <a:lnTo>
                    <a:pt x="639800" y="222529"/>
                  </a:lnTo>
                  <a:lnTo>
                    <a:pt x="639800" y="250355"/>
                  </a:lnTo>
                  <a:lnTo>
                    <a:pt x="667613" y="250355"/>
                  </a:lnTo>
                  <a:lnTo>
                    <a:pt x="695439" y="250355"/>
                  </a:lnTo>
                  <a:lnTo>
                    <a:pt x="695439" y="222529"/>
                  </a:lnTo>
                  <a:close/>
                </a:path>
                <a:path w="1141095" h="389890">
                  <a:moveTo>
                    <a:pt x="695439" y="55626"/>
                  </a:moveTo>
                  <a:lnTo>
                    <a:pt x="667613" y="55626"/>
                  </a:lnTo>
                  <a:lnTo>
                    <a:pt x="667613" y="111264"/>
                  </a:lnTo>
                  <a:lnTo>
                    <a:pt x="695439" y="111264"/>
                  </a:lnTo>
                  <a:lnTo>
                    <a:pt x="695439" y="55626"/>
                  </a:lnTo>
                  <a:close/>
                </a:path>
                <a:path w="1141095" h="389890">
                  <a:moveTo>
                    <a:pt x="751065" y="83451"/>
                  </a:moveTo>
                  <a:lnTo>
                    <a:pt x="723252" y="83451"/>
                  </a:lnTo>
                  <a:lnTo>
                    <a:pt x="723252" y="111264"/>
                  </a:lnTo>
                  <a:lnTo>
                    <a:pt x="695439" y="111264"/>
                  </a:lnTo>
                  <a:lnTo>
                    <a:pt x="695439" y="139077"/>
                  </a:lnTo>
                  <a:lnTo>
                    <a:pt x="723252" y="139077"/>
                  </a:lnTo>
                  <a:lnTo>
                    <a:pt x="751065" y="139077"/>
                  </a:lnTo>
                  <a:lnTo>
                    <a:pt x="751065" y="83451"/>
                  </a:lnTo>
                  <a:close/>
                </a:path>
                <a:path w="1141095" h="389890">
                  <a:moveTo>
                    <a:pt x="862342" y="166903"/>
                  </a:moveTo>
                  <a:lnTo>
                    <a:pt x="834517" y="166903"/>
                  </a:lnTo>
                  <a:lnTo>
                    <a:pt x="834517" y="194716"/>
                  </a:lnTo>
                  <a:lnTo>
                    <a:pt x="862342" y="194716"/>
                  </a:lnTo>
                  <a:lnTo>
                    <a:pt x="862342" y="166903"/>
                  </a:lnTo>
                  <a:close/>
                </a:path>
                <a:path w="1141095" h="389890">
                  <a:moveTo>
                    <a:pt x="1084872" y="250355"/>
                  </a:moveTo>
                  <a:lnTo>
                    <a:pt x="1057059" y="250355"/>
                  </a:lnTo>
                  <a:lnTo>
                    <a:pt x="1057059" y="166903"/>
                  </a:lnTo>
                  <a:lnTo>
                    <a:pt x="1029246" y="166903"/>
                  </a:lnTo>
                  <a:lnTo>
                    <a:pt x="1029246" y="250355"/>
                  </a:lnTo>
                  <a:lnTo>
                    <a:pt x="1001420" y="250355"/>
                  </a:lnTo>
                  <a:lnTo>
                    <a:pt x="1001420" y="222529"/>
                  </a:lnTo>
                  <a:lnTo>
                    <a:pt x="973607" y="222529"/>
                  </a:lnTo>
                  <a:lnTo>
                    <a:pt x="973607" y="139077"/>
                  </a:lnTo>
                  <a:lnTo>
                    <a:pt x="1001420" y="139077"/>
                  </a:lnTo>
                  <a:lnTo>
                    <a:pt x="1001420" y="111264"/>
                  </a:lnTo>
                  <a:lnTo>
                    <a:pt x="973607" y="111264"/>
                  </a:lnTo>
                  <a:lnTo>
                    <a:pt x="973607" y="83451"/>
                  </a:lnTo>
                  <a:lnTo>
                    <a:pt x="945794" y="83451"/>
                  </a:lnTo>
                  <a:lnTo>
                    <a:pt x="945794" y="111264"/>
                  </a:lnTo>
                  <a:lnTo>
                    <a:pt x="917968" y="111264"/>
                  </a:lnTo>
                  <a:lnTo>
                    <a:pt x="917968" y="139077"/>
                  </a:lnTo>
                  <a:lnTo>
                    <a:pt x="890155" y="139077"/>
                  </a:lnTo>
                  <a:lnTo>
                    <a:pt x="862342" y="139077"/>
                  </a:lnTo>
                  <a:lnTo>
                    <a:pt x="862342" y="166903"/>
                  </a:lnTo>
                  <a:lnTo>
                    <a:pt x="890155" y="166903"/>
                  </a:lnTo>
                  <a:lnTo>
                    <a:pt x="890155" y="194716"/>
                  </a:lnTo>
                  <a:lnTo>
                    <a:pt x="917968" y="194716"/>
                  </a:lnTo>
                  <a:lnTo>
                    <a:pt x="917968" y="250355"/>
                  </a:lnTo>
                  <a:lnTo>
                    <a:pt x="945794" y="250355"/>
                  </a:lnTo>
                  <a:lnTo>
                    <a:pt x="945794" y="278168"/>
                  </a:lnTo>
                  <a:lnTo>
                    <a:pt x="973607" y="278168"/>
                  </a:lnTo>
                  <a:lnTo>
                    <a:pt x="1001420" y="278168"/>
                  </a:lnTo>
                  <a:lnTo>
                    <a:pt x="1029246" y="278168"/>
                  </a:lnTo>
                  <a:lnTo>
                    <a:pt x="1029246" y="389432"/>
                  </a:lnTo>
                  <a:lnTo>
                    <a:pt x="1057059" y="389432"/>
                  </a:lnTo>
                  <a:lnTo>
                    <a:pt x="1084872" y="389432"/>
                  </a:lnTo>
                  <a:lnTo>
                    <a:pt x="1084872" y="361619"/>
                  </a:lnTo>
                  <a:lnTo>
                    <a:pt x="1057059" y="361619"/>
                  </a:lnTo>
                  <a:lnTo>
                    <a:pt x="1057059" y="278168"/>
                  </a:lnTo>
                  <a:lnTo>
                    <a:pt x="1084872" y="278168"/>
                  </a:lnTo>
                  <a:lnTo>
                    <a:pt x="1084872" y="250355"/>
                  </a:lnTo>
                  <a:close/>
                </a:path>
                <a:path w="1141095" h="389890">
                  <a:moveTo>
                    <a:pt x="1084872" y="111264"/>
                  </a:moveTo>
                  <a:lnTo>
                    <a:pt x="1057059" y="111264"/>
                  </a:lnTo>
                  <a:lnTo>
                    <a:pt x="1029246" y="111264"/>
                  </a:lnTo>
                  <a:lnTo>
                    <a:pt x="1029246" y="139077"/>
                  </a:lnTo>
                  <a:lnTo>
                    <a:pt x="1057059" y="139077"/>
                  </a:lnTo>
                  <a:lnTo>
                    <a:pt x="1084872" y="139077"/>
                  </a:lnTo>
                  <a:lnTo>
                    <a:pt x="1084872" y="111264"/>
                  </a:lnTo>
                  <a:close/>
                </a:path>
                <a:path w="1141095" h="389890">
                  <a:moveTo>
                    <a:pt x="1112697" y="55626"/>
                  </a:moveTo>
                  <a:lnTo>
                    <a:pt x="1084872" y="55626"/>
                  </a:lnTo>
                  <a:lnTo>
                    <a:pt x="1084872" y="111264"/>
                  </a:lnTo>
                  <a:lnTo>
                    <a:pt x="1112697" y="111264"/>
                  </a:lnTo>
                  <a:lnTo>
                    <a:pt x="1112697" y="55626"/>
                  </a:lnTo>
                  <a:close/>
                </a:path>
                <a:path w="1141095" h="389890">
                  <a:moveTo>
                    <a:pt x="1140510" y="222529"/>
                  </a:moveTo>
                  <a:lnTo>
                    <a:pt x="1112697" y="222529"/>
                  </a:lnTo>
                  <a:lnTo>
                    <a:pt x="1112697" y="278168"/>
                  </a:lnTo>
                  <a:lnTo>
                    <a:pt x="1140510" y="278168"/>
                  </a:lnTo>
                  <a:lnTo>
                    <a:pt x="1140510" y="222529"/>
                  </a:lnTo>
                  <a:close/>
                </a:path>
                <a:path w="1141095" h="389890">
                  <a:moveTo>
                    <a:pt x="1140510" y="111264"/>
                  </a:moveTo>
                  <a:lnTo>
                    <a:pt x="1112697" y="111264"/>
                  </a:lnTo>
                  <a:lnTo>
                    <a:pt x="1112697" y="166903"/>
                  </a:lnTo>
                  <a:lnTo>
                    <a:pt x="1084872" y="166903"/>
                  </a:lnTo>
                  <a:lnTo>
                    <a:pt x="1084872" y="194716"/>
                  </a:lnTo>
                  <a:lnTo>
                    <a:pt x="1112697" y="194716"/>
                  </a:lnTo>
                  <a:lnTo>
                    <a:pt x="1140510" y="194716"/>
                  </a:lnTo>
                  <a:lnTo>
                    <a:pt x="1140510" y="11126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8921226"/>
              <a:ext cx="1141095" cy="945515"/>
            </a:xfrm>
            <a:custGeom>
              <a:avLst/>
              <a:gdLst/>
              <a:ahLst/>
              <a:cxnLst/>
              <a:rect l="l" t="t" r="r" b="b"/>
              <a:pathLst>
                <a:path w="1141095" h="945515">
                  <a:moveTo>
                    <a:pt x="27825" y="611479"/>
                  </a:moveTo>
                  <a:lnTo>
                    <a:pt x="0" y="611479"/>
                  </a:lnTo>
                  <a:lnTo>
                    <a:pt x="0" y="667118"/>
                  </a:lnTo>
                  <a:lnTo>
                    <a:pt x="27825" y="667118"/>
                  </a:lnTo>
                  <a:lnTo>
                    <a:pt x="27825" y="611479"/>
                  </a:lnTo>
                  <a:close/>
                </a:path>
                <a:path w="1141095" h="945515">
                  <a:moveTo>
                    <a:pt x="55638" y="528027"/>
                  </a:moveTo>
                  <a:lnTo>
                    <a:pt x="27825" y="528027"/>
                  </a:lnTo>
                  <a:lnTo>
                    <a:pt x="27825" y="555853"/>
                  </a:lnTo>
                  <a:lnTo>
                    <a:pt x="0" y="555853"/>
                  </a:lnTo>
                  <a:lnTo>
                    <a:pt x="0" y="583666"/>
                  </a:lnTo>
                  <a:lnTo>
                    <a:pt x="27825" y="583666"/>
                  </a:lnTo>
                  <a:lnTo>
                    <a:pt x="27825" y="611479"/>
                  </a:lnTo>
                  <a:lnTo>
                    <a:pt x="55638" y="611479"/>
                  </a:lnTo>
                  <a:lnTo>
                    <a:pt x="55638" y="528027"/>
                  </a:lnTo>
                  <a:close/>
                </a:path>
                <a:path w="1141095" h="945515">
                  <a:moveTo>
                    <a:pt x="194729" y="694931"/>
                  </a:moveTo>
                  <a:lnTo>
                    <a:pt x="166903" y="694931"/>
                  </a:lnTo>
                  <a:lnTo>
                    <a:pt x="166903" y="722757"/>
                  </a:lnTo>
                  <a:lnTo>
                    <a:pt x="194729" y="722757"/>
                  </a:lnTo>
                  <a:lnTo>
                    <a:pt x="194729" y="694931"/>
                  </a:lnTo>
                  <a:close/>
                </a:path>
                <a:path w="1141095" h="945515">
                  <a:moveTo>
                    <a:pt x="194729" y="472401"/>
                  </a:moveTo>
                  <a:lnTo>
                    <a:pt x="166903" y="472401"/>
                  </a:lnTo>
                  <a:lnTo>
                    <a:pt x="139090" y="472401"/>
                  </a:lnTo>
                  <a:lnTo>
                    <a:pt x="139090" y="500214"/>
                  </a:lnTo>
                  <a:lnTo>
                    <a:pt x="111277" y="500214"/>
                  </a:lnTo>
                  <a:lnTo>
                    <a:pt x="83451" y="500214"/>
                  </a:lnTo>
                  <a:lnTo>
                    <a:pt x="83451" y="555853"/>
                  </a:lnTo>
                  <a:lnTo>
                    <a:pt x="111277" y="555853"/>
                  </a:lnTo>
                  <a:lnTo>
                    <a:pt x="139090" y="555853"/>
                  </a:lnTo>
                  <a:lnTo>
                    <a:pt x="139090" y="528027"/>
                  </a:lnTo>
                  <a:lnTo>
                    <a:pt x="166903" y="528027"/>
                  </a:lnTo>
                  <a:lnTo>
                    <a:pt x="166903" y="500214"/>
                  </a:lnTo>
                  <a:lnTo>
                    <a:pt x="194729" y="500214"/>
                  </a:lnTo>
                  <a:lnTo>
                    <a:pt x="194729" y="472401"/>
                  </a:lnTo>
                  <a:close/>
                </a:path>
                <a:path w="1141095" h="945515">
                  <a:moveTo>
                    <a:pt x="194729" y="416763"/>
                  </a:moveTo>
                  <a:lnTo>
                    <a:pt x="166903" y="416763"/>
                  </a:lnTo>
                  <a:lnTo>
                    <a:pt x="166903" y="444588"/>
                  </a:lnTo>
                  <a:lnTo>
                    <a:pt x="194729" y="444588"/>
                  </a:lnTo>
                  <a:lnTo>
                    <a:pt x="194729" y="416763"/>
                  </a:lnTo>
                  <a:close/>
                </a:path>
                <a:path w="1141095" h="945515">
                  <a:moveTo>
                    <a:pt x="222542" y="667118"/>
                  </a:moveTo>
                  <a:lnTo>
                    <a:pt x="194729" y="667118"/>
                  </a:lnTo>
                  <a:lnTo>
                    <a:pt x="194729" y="694931"/>
                  </a:lnTo>
                  <a:lnTo>
                    <a:pt x="222542" y="694931"/>
                  </a:lnTo>
                  <a:lnTo>
                    <a:pt x="222542" y="667118"/>
                  </a:lnTo>
                  <a:close/>
                </a:path>
                <a:path w="1141095" h="945515">
                  <a:moveTo>
                    <a:pt x="278180" y="472401"/>
                  </a:moveTo>
                  <a:lnTo>
                    <a:pt x="250355" y="472401"/>
                  </a:lnTo>
                  <a:lnTo>
                    <a:pt x="222542" y="472401"/>
                  </a:lnTo>
                  <a:lnTo>
                    <a:pt x="222542" y="500214"/>
                  </a:lnTo>
                  <a:lnTo>
                    <a:pt x="194729" y="500214"/>
                  </a:lnTo>
                  <a:lnTo>
                    <a:pt x="194729" y="528027"/>
                  </a:lnTo>
                  <a:lnTo>
                    <a:pt x="166903" y="528027"/>
                  </a:lnTo>
                  <a:lnTo>
                    <a:pt x="166903" y="555853"/>
                  </a:lnTo>
                  <a:lnTo>
                    <a:pt x="194729" y="555853"/>
                  </a:lnTo>
                  <a:lnTo>
                    <a:pt x="222542" y="555853"/>
                  </a:lnTo>
                  <a:lnTo>
                    <a:pt x="222542" y="583666"/>
                  </a:lnTo>
                  <a:lnTo>
                    <a:pt x="194729" y="583666"/>
                  </a:lnTo>
                  <a:lnTo>
                    <a:pt x="166903" y="583666"/>
                  </a:lnTo>
                  <a:lnTo>
                    <a:pt x="166903" y="611479"/>
                  </a:lnTo>
                  <a:lnTo>
                    <a:pt x="194729" y="611479"/>
                  </a:lnTo>
                  <a:lnTo>
                    <a:pt x="222542" y="611479"/>
                  </a:lnTo>
                  <a:lnTo>
                    <a:pt x="250355" y="611479"/>
                  </a:lnTo>
                  <a:lnTo>
                    <a:pt x="278180" y="611479"/>
                  </a:lnTo>
                  <a:lnTo>
                    <a:pt x="278180" y="583666"/>
                  </a:lnTo>
                  <a:lnTo>
                    <a:pt x="250355" y="583666"/>
                  </a:lnTo>
                  <a:lnTo>
                    <a:pt x="250355" y="500214"/>
                  </a:lnTo>
                  <a:lnTo>
                    <a:pt x="278180" y="500214"/>
                  </a:lnTo>
                  <a:lnTo>
                    <a:pt x="278180" y="472401"/>
                  </a:lnTo>
                  <a:close/>
                </a:path>
                <a:path w="1141095" h="945515">
                  <a:moveTo>
                    <a:pt x="305993" y="388950"/>
                  </a:moveTo>
                  <a:lnTo>
                    <a:pt x="278180" y="388950"/>
                  </a:lnTo>
                  <a:lnTo>
                    <a:pt x="278180" y="416763"/>
                  </a:lnTo>
                  <a:lnTo>
                    <a:pt x="305993" y="416763"/>
                  </a:lnTo>
                  <a:lnTo>
                    <a:pt x="305993" y="388950"/>
                  </a:lnTo>
                  <a:close/>
                </a:path>
                <a:path w="1141095" h="945515">
                  <a:moveTo>
                    <a:pt x="417258" y="416763"/>
                  </a:moveTo>
                  <a:lnTo>
                    <a:pt x="389445" y="416763"/>
                  </a:lnTo>
                  <a:lnTo>
                    <a:pt x="361632" y="416763"/>
                  </a:lnTo>
                  <a:lnTo>
                    <a:pt x="361632" y="444588"/>
                  </a:lnTo>
                  <a:lnTo>
                    <a:pt x="389445" y="444588"/>
                  </a:lnTo>
                  <a:lnTo>
                    <a:pt x="417258" y="444588"/>
                  </a:lnTo>
                  <a:lnTo>
                    <a:pt x="417258" y="416763"/>
                  </a:lnTo>
                  <a:close/>
                </a:path>
                <a:path w="1141095" h="945515">
                  <a:moveTo>
                    <a:pt x="445084" y="834796"/>
                  </a:moveTo>
                  <a:lnTo>
                    <a:pt x="417258" y="834796"/>
                  </a:lnTo>
                  <a:lnTo>
                    <a:pt x="417258" y="778929"/>
                  </a:lnTo>
                  <a:lnTo>
                    <a:pt x="389445" y="778929"/>
                  </a:lnTo>
                  <a:lnTo>
                    <a:pt x="389445" y="750989"/>
                  </a:lnTo>
                  <a:lnTo>
                    <a:pt x="361632" y="750989"/>
                  </a:lnTo>
                  <a:lnTo>
                    <a:pt x="361632" y="945299"/>
                  </a:lnTo>
                  <a:lnTo>
                    <a:pt x="389445" y="945299"/>
                  </a:lnTo>
                  <a:lnTo>
                    <a:pt x="417258" y="945299"/>
                  </a:lnTo>
                  <a:lnTo>
                    <a:pt x="445084" y="945299"/>
                  </a:lnTo>
                  <a:lnTo>
                    <a:pt x="445084" y="918629"/>
                  </a:lnTo>
                  <a:lnTo>
                    <a:pt x="417258" y="918629"/>
                  </a:lnTo>
                  <a:lnTo>
                    <a:pt x="417258" y="890689"/>
                  </a:lnTo>
                  <a:lnTo>
                    <a:pt x="445084" y="890689"/>
                  </a:lnTo>
                  <a:lnTo>
                    <a:pt x="445084" y="834796"/>
                  </a:lnTo>
                  <a:close/>
                </a:path>
                <a:path w="1141095" h="945515">
                  <a:moveTo>
                    <a:pt x="556348" y="472401"/>
                  </a:moveTo>
                  <a:lnTo>
                    <a:pt x="528535" y="472401"/>
                  </a:lnTo>
                  <a:lnTo>
                    <a:pt x="528535" y="500214"/>
                  </a:lnTo>
                  <a:lnTo>
                    <a:pt x="500710" y="500214"/>
                  </a:lnTo>
                  <a:lnTo>
                    <a:pt x="500710" y="528027"/>
                  </a:lnTo>
                  <a:lnTo>
                    <a:pt x="528535" y="528027"/>
                  </a:lnTo>
                  <a:lnTo>
                    <a:pt x="556348" y="528027"/>
                  </a:lnTo>
                  <a:lnTo>
                    <a:pt x="556348" y="472401"/>
                  </a:lnTo>
                  <a:close/>
                </a:path>
                <a:path w="1141095" h="945515">
                  <a:moveTo>
                    <a:pt x="695439" y="388950"/>
                  </a:moveTo>
                  <a:lnTo>
                    <a:pt x="667613" y="388950"/>
                  </a:lnTo>
                  <a:lnTo>
                    <a:pt x="667613" y="416763"/>
                  </a:lnTo>
                  <a:lnTo>
                    <a:pt x="695439" y="416763"/>
                  </a:lnTo>
                  <a:lnTo>
                    <a:pt x="695439" y="388950"/>
                  </a:lnTo>
                  <a:close/>
                </a:path>
                <a:path w="1141095" h="945515">
                  <a:moveTo>
                    <a:pt x="778891" y="694931"/>
                  </a:moveTo>
                  <a:lnTo>
                    <a:pt x="751065" y="694931"/>
                  </a:lnTo>
                  <a:lnTo>
                    <a:pt x="751065" y="667118"/>
                  </a:lnTo>
                  <a:lnTo>
                    <a:pt x="723252" y="667118"/>
                  </a:lnTo>
                  <a:lnTo>
                    <a:pt x="723252" y="750570"/>
                  </a:lnTo>
                  <a:lnTo>
                    <a:pt x="751065" y="750570"/>
                  </a:lnTo>
                  <a:lnTo>
                    <a:pt x="751065" y="722757"/>
                  </a:lnTo>
                  <a:lnTo>
                    <a:pt x="778891" y="722757"/>
                  </a:lnTo>
                  <a:lnTo>
                    <a:pt x="778891" y="694931"/>
                  </a:lnTo>
                  <a:close/>
                </a:path>
                <a:path w="1141095" h="945515">
                  <a:moveTo>
                    <a:pt x="1001420" y="667118"/>
                  </a:moveTo>
                  <a:lnTo>
                    <a:pt x="973607" y="667118"/>
                  </a:lnTo>
                  <a:lnTo>
                    <a:pt x="973607" y="639305"/>
                  </a:lnTo>
                  <a:lnTo>
                    <a:pt x="945794" y="639305"/>
                  </a:lnTo>
                  <a:lnTo>
                    <a:pt x="945794" y="694931"/>
                  </a:lnTo>
                  <a:lnTo>
                    <a:pt x="973607" y="694931"/>
                  </a:lnTo>
                  <a:lnTo>
                    <a:pt x="1001420" y="694931"/>
                  </a:lnTo>
                  <a:lnTo>
                    <a:pt x="1001420" y="667118"/>
                  </a:lnTo>
                  <a:close/>
                </a:path>
                <a:path w="1141095" h="945515">
                  <a:moveTo>
                    <a:pt x="1029246" y="500380"/>
                  </a:moveTo>
                  <a:lnTo>
                    <a:pt x="1001420" y="500380"/>
                  </a:lnTo>
                  <a:lnTo>
                    <a:pt x="1001420" y="417830"/>
                  </a:lnTo>
                  <a:lnTo>
                    <a:pt x="973607" y="417830"/>
                  </a:lnTo>
                  <a:lnTo>
                    <a:pt x="945794" y="417830"/>
                  </a:lnTo>
                  <a:lnTo>
                    <a:pt x="945794" y="445770"/>
                  </a:lnTo>
                  <a:lnTo>
                    <a:pt x="917968" y="445770"/>
                  </a:lnTo>
                  <a:lnTo>
                    <a:pt x="917968" y="389890"/>
                  </a:lnTo>
                  <a:lnTo>
                    <a:pt x="890155" y="389890"/>
                  </a:lnTo>
                  <a:lnTo>
                    <a:pt x="890155" y="417830"/>
                  </a:lnTo>
                  <a:lnTo>
                    <a:pt x="890155" y="445770"/>
                  </a:lnTo>
                  <a:lnTo>
                    <a:pt x="862342" y="445770"/>
                  </a:lnTo>
                  <a:lnTo>
                    <a:pt x="862342" y="417830"/>
                  </a:lnTo>
                  <a:lnTo>
                    <a:pt x="890155" y="417830"/>
                  </a:lnTo>
                  <a:lnTo>
                    <a:pt x="890155" y="389890"/>
                  </a:lnTo>
                  <a:lnTo>
                    <a:pt x="890155" y="334010"/>
                  </a:lnTo>
                  <a:lnTo>
                    <a:pt x="862342" y="334010"/>
                  </a:lnTo>
                  <a:lnTo>
                    <a:pt x="862342" y="361950"/>
                  </a:lnTo>
                  <a:lnTo>
                    <a:pt x="834517" y="361950"/>
                  </a:lnTo>
                  <a:lnTo>
                    <a:pt x="806704" y="361950"/>
                  </a:lnTo>
                  <a:lnTo>
                    <a:pt x="806704" y="389890"/>
                  </a:lnTo>
                  <a:lnTo>
                    <a:pt x="834517" y="389890"/>
                  </a:lnTo>
                  <a:lnTo>
                    <a:pt x="834517" y="417830"/>
                  </a:lnTo>
                  <a:lnTo>
                    <a:pt x="834517" y="445770"/>
                  </a:lnTo>
                  <a:lnTo>
                    <a:pt x="834517" y="472401"/>
                  </a:lnTo>
                  <a:lnTo>
                    <a:pt x="806704" y="472401"/>
                  </a:lnTo>
                  <a:lnTo>
                    <a:pt x="806704" y="445770"/>
                  </a:lnTo>
                  <a:lnTo>
                    <a:pt x="834517" y="445770"/>
                  </a:lnTo>
                  <a:lnTo>
                    <a:pt x="834517" y="417830"/>
                  </a:lnTo>
                  <a:lnTo>
                    <a:pt x="806704" y="417830"/>
                  </a:lnTo>
                  <a:lnTo>
                    <a:pt x="778891" y="417830"/>
                  </a:lnTo>
                  <a:lnTo>
                    <a:pt x="778891" y="361950"/>
                  </a:lnTo>
                  <a:lnTo>
                    <a:pt x="806704" y="361950"/>
                  </a:lnTo>
                  <a:lnTo>
                    <a:pt x="806704" y="250190"/>
                  </a:lnTo>
                  <a:lnTo>
                    <a:pt x="834517" y="250190"/>
                  </a:lnTo>
                  <a:lnTo>
                    <a:pt x="862342" y="250190"/>
                  </a:lnTo>
                  <a:lnTo>
                    <a:pt x="862342" y="222250"/>
                  </a:lnTo>
                  <a:lnTo>
                    <a:pt x="834517" y="222250"/>
                  </a:lnTo>
                  <a:lnTo>
                    <a:pt x="806704" y="222250"/>
                  </a:lnTo>
                  <a:lnTo>
                    <a:pt x="806704" y="139700"/>
                  </a:lnTo>
                  <a:lnTo>
                    <a:pt x="834517" y="139700"/>
                  </a:lnTo>
                  <a:lnTo>
                    <a:pt x="834517" y="111760"/>
                  </a:lnTo>
                  <a:lnTo>
                    <a:pt x="806704" y="111760"/>
                  </a:lnTo>
                  <a:lnTo>
                    <a:pt x="806704" y="0"/>
                  </a:lnTo>
                  <a:lnTo>
                    <a:pt x="778891" y="0"/>
                  </a:lnTo>
                  <a:lnTo>
                    <a:pt x="778891" y="55880"/>
                  </a:lnTo>
                  <a:lnTo>
                    <a:pt x="751065" y="55880"/>
                  </a:lnTo>
                  <a:lnTo>
                    <a:pt x="751065" y="83820"/>
                  </a:lnTo>
                  <a:lnTo>
                    <a:pt x="778891" y="83820"/>
                  </a:lnTo>
                  <a:lnTo>
                    <a:pt x="778891" y="111760"/>
                  </a:lnTo>
                  <a:lnTo>
                    <a:pt x="751065" y="111760"/>
                  </a:lnTo>
                  <a:lnTo>
                    <a:pt x="723252" y="111760"/>
                  </a:lnTo>
                  <a:lnTo>
                    <a:pt x="723252" y="139700"/>
                  </a:lnTo>
                  <a:lnTo>
                    <a:pt x="751065" y="139700"/>
                  </a:lnTo>
                  <a:lnTo>
                    <a:pt x="751065" y="194310"/>
                  </a:lnTo>
                  <a:lnTo>
                    <a:pt x="778891" y="194310"/>
                  </a:lnTo>
                  <a:lnTo>
                    <a:pt x="778891" y="278130"/>
                  </a:lnTo>
                  <a:lnTo>
                    <a:pt x="778891" y="306070"/>
                  </a:lnTo>
                  <a:lnTo>
                    <a:pt x="778891" y="334010"/>
                  </a:lnTo>
                  <a:lnTo>
                    <a:pt x="751065" y="334010"/>
                  </a:lnTo>
                  <a:lnTo>
                    <a:pt x="751065" y="306070"/>
                  </a:lnTo>
                  <a:lnTo>
                    <a:pt x="778891" y="306070"/>
                  </a:lnTo>
                  <a:lnTo>
                    <a:pt x="778891" y="278130"/>
                  </a:lnTo>
                  <a:lnTo>
                    <a:pt x="751065" y="278130"/>
                  </a:lnTo>
                  <a:lnTo>
                    <a:pt x="723252" y="278130"/>
                  </a:lnTo>
                  <a:lnTo>
                    <a:pt x="695439" y="278130"/>
                  </a:lnTo>
                  <a:lnTo>
                    <a:pt x="667613" y="278130"/>
                  </a:lnTo>
                  <a:lnTo>
                    <a:pt x="667613" y="306070"/>
                  </a:lnTo>
                  <a:lnTo>
                    <a:pt x="695439" y="306070"/>
                  </a:lnTo>
                  <a:lnTo>
                    <a:pt x="695439" y="334010"/>
                  </a:lnTo>
                  <a:lnTo>
                    <a:pt x="723252" y="334010"/>
                  </a:lnTo>
                  <a:lnTo>
                    <a:pt x="723252" y="361950"/>
                  </a:lnTo>
                  <a:lnTo>
                    <a:pt x="751065" y="361950"/>
                  </a:lnTo>
                  <a:lnTo>
                    <a:pt x="751065" y="417830"/>
                  </a:lnTo>
                  <a:lnTo>
                    <a:pt x="723252" y="417830"/>
                  </a:lnTo>
                  <a:lnTo>
                    <a:pt x="695439" y="417830"/>
                  </a:lnTo>
                  <a:lnTo>
                    <a:pt x="695439" y="445770"/>
                  </a:lnTo>
                  <a:lnTo>
                    <a:pt x="723252" y="445770"/>
                  </a:lnTo>
                  <a:lnTo>
                    <a:pt x="723252" y="500380"/>
                  </a:lnTo>
                  <a:lnTo>
                    <a:pt x="751065" y="500380"/>
                  </a:lnTo>
                  <a:lnTo>
                    <a:pt x="751065" y="556260"/>
                  </a:lnTo>
                  <a:lnTo>
                    <a:pt x="723252" y="556260"/>
                  </a:lnTo>
                  <a:lnTo>
                    <a:pt x="723252" y="583666"/>
                  </a:lnTo>
                  <a:lnTo>
                    <a:pt x="695439" y="583666"/>
                  </a:lnTo>
                  <a:lnTo>
                    <a:pt x="695439" y="639305"/>
                  </a:lnTo>
                  <a:lnTo>
                    <a:pt x="723252" y="639305"/>
                  </a:lnTo>
                  <a:lnTo>
                    <a:pt x="723252" y="584200"/>
                  </a:lnTo>
                  <a:lnTo>
                    <a:pt x="751065" y="584200"/>
                  </a:lnTo>
                  <a:lnTo>
                    <a:pt x="751065" y="612140"/>
                  </a:lnTo>
                  <a:lnTo>
                    <a:pt x="778891" y="612140"/>
                  </a:lnTo>
                  <a:lnTo>
                    <a:pt x="806704" y="612140"/>
                  </a:lnTo>
                  <a:lnTo>
                    <a:pt x="834517" y="612140"/>
                  </a:lnTo>
                  <a:lnTo>
                    <a:pt x="834517" y="584200"/>
                  </a:lnTo>
                  <a:lnTo>
                    <a:pt x="806704" y="584200"/>
                  </a:lnTo>
                  <a:lnTo>
                    <a:pt x="806704" y="528320"/>
                  </a:lnTo>
                  <a:lnTo>
                    <a:pt x="778891" y="528320"/>
                  </a:lnTo>
                  <a:lnTo>
                    <a:pt x="778891" y="472440"/>
                  </a:lnTo>
                  <a:lnTo>
                    <a:pt x="806704" y="472440"/>
                  </a:lnTo>
                  <a:lnTo>
                    <a:pt x="806704" y="500214"/>
                  </a:lnTo>
                  <a:lnTo>
                    <a:pt x="834517" y="500214"/>
                  </a:lnTo>
                  <a:lnTo>
                    <a:pt x="834517" y="472440"/>
                  </a:lnTo>
                  <a:lnTo>
                    <a:pt x="862342" y="472440"/>
                  </a:lnTo>
                  <a:lnTo>
                    <a:pt x="862342" y="500214"/>
                  </a:lnTo>
                  <a:lnTo>
                    <a:pt x="834517" y="500214"/>
                  </a:lnTo>
                  <a:lnTo>
                    <a:pt x="834517" y="528027"/>
                  </a:lnTo>
                  <a:lnTo>
                    <a:pt x="862342" y="528027"/>
                  </a:lnTo>
                  <a:lnTo>
                    <a:pt x="862342" y="500380"/>
                  </a:lnTo>
                  <a:lnTo>
                    <a:pt x="890155" y="500380"/>
                  </a:lnTo>
                  <a:lnTo>
                    <a:pt x="890155" y="528320"/>
                  </a:lnTo>
                  <a:lnTo>
                    <a:pt x="862342" y="528320"/>
                  </a:lnTo>
                  <a:lnTo>
                    <a:pt x="862342" y="639305"/>
                  </a:lnTo>
                  <a:lnTo>
                    <a:pt x="834517" y="639305"/>
                  </a:lnTo>
                  <a:lnTo>
                    <a:pt x="834517" y="667118"/>
                  </a:lnTo>
                  <a:lnTo>
                    <a:pt x="862342" y="667118"/>
                  </a:lnTo>
                  <a:lnTo>
                    <a:pt x="862342" y="640080"/>
                  </a:lnTo>
                  <a:lnTo>
                    <a:pt x="890155" y="640080"/>
                  </a:lnTo>
                  <a:lnTo>
                    <a:pt x="890155" y="668020"/>
                  </a:lnTo>
                  <a:lnTo>
                    <a:pt x="862342" y="668020"/>
                  </a:lnTo>
                  <a:lnTo>
                    <a:pt x="862342" y="695960"/>
                  </a:lnTo>
                  <a:lnTo>
                    <a:pt x="834517" y="695960"/>
                  </a:lnTo>
                  <a:lnTo>
                    <a:pt x="834517" y="750570"/>
                  </a:lnTo>
                  <a:lnTo>
                    <a:pt x="862342" y="750570"/>
                  </a:lnTo>
                  <a:lnTo>
                    <a:pt x="862342" y="723900"/>
                  </a:lnTo>
                  <a:lnTo>
                    <a:pt x="890155" y="723900"/>
                  </a:lnTo>
                  <a:lnTo>
                    <a:pt x="890155" y="695960"/>
                  </a:lnTo>
                  <a:lnTo>
                    <a:pt x="917968" y="695960"/>
                  </a:lnTo>
                  <a:lnTo>
                    <a:pt x="917968" y="722757"/>
                  </a:lnTo>
                  <a:lnTo>
                    <a:pt x="945794" y="722757"/>
                  </a:lnTo>
                  <a:lnTo>
                    <a:pt x="945794" y="694931"/>
                  </a:lnTo>
                  <a:lnTo>
                    <a:pt x="917968" y="694931"/>
                  </a:lnTo>
                  <a:lnTo>
                    <a:pt x="917968" y="612140"/>
                  </a:lnTo>
                  <a:lnTo>
                    <a:pt x="890155" y="612140"/>
                  </a:lnTo>
                  <a:lnTo>
                    <a:pt x="890155" y="556260"/>
                  </a:lnTo>
                  <a:lnTo>
                    <a:pt x="917968" y="556260"/>
                  </a:lnTo>
                  <a:lnTo>
                    <a:pt x="917968" y="500380"/>
                  </a:lnTo>
                  <a:lnTo>
                    <a:pt x="945794" y="500380"/>
                  </a:lnTo>
                  <a:lnTo>
                    <a:pt x="945794" y="612140"/>
                  </a:lnTo>
                  <a:lnTo>
                    <a:pt x="973607" y="612140"/>
                  </a:lnTo>
                  <a:lnTo>
                    <a:pt x="973607" y="584200"/>
                  </a:lnTo>
                  <a:lnTo>
                    <a:pt x="1001420" y="584200"/>
                  </a:lnTo>
                  <a:lnTo>
                    <a:pt x="1001420" y="556260"/>
                  </a:lnTo>
                  <a:lnTo>
                    <a:pt x="973607" y="556260"/>
                  </a:lnTo>
                  <a:lnTo>
                    <a:pt x="973607" y="528320"/>
                  </a:lnTo>
                  <a:lnTo>
                    <a:pt x="1001420" y="528320"/>
                  </a:lnTo>
                  <a:lnTo>
                    <a:pt x="1029246" y="528320"/>
                  </a:lnTo>
                  <a:lnTo>
                    <a:pt x="1029246" y="500380"/>
                  </a:lnTo>
                  <a:close/>
                </a:path>
                <a:path w="1141095" h="945515">
                  <a:moveTo>
                    <a:pt x="1057059" y="722757"/>
                  </a:moveTo>
                  <a:lnTo>
                    <a:pt x="1029246" y="722757"/>
                  </a:lnTo>
                  <a:lnTo>
                    <a:pt x="1029246" y="694931"/>
                  </a:lnTo>
                  <a:lnTo>
                    <a:pt x="1001420" y="694931"/>
                  </a:lnTo>
                  <a:lnTo>
                    <a:pt x="1001420" y="750570"/>
                  </a:lnTo>
                  <a:lnTo>
                    <a:pt x="1029246" y="750570"/>
                  </a:lnTo>
                  <a:lnTo>
                    <a:pt x="1057059" y="750570"/>
                  </a:lnTo>
                  <a:lnTo>
                    <a:pt x="1057059" y="722757"/>
                  </a:lnTo>
                  <a:close/>
                </a:path>
                <a:path w="1141095" h="945515">
                  <a:moveTo>
                    <a:pt x="1057059" y="667118"/>
                  </a:moveTo>
                  <a:lnTo>
                    <a:pt x="1029246" y="667118"/>
                  </a:lnTo>
                  <a:lnTo>
                    <a:pt x="1029246" y="694931"/>
                  </a:lnTo>
                  <a:lnTo>
                    <a:pt x="1057059" y="694931"/>
                  </a:lnTo>
                  <a:lnTo>
                    <a:pt x="1057059" y="667118"/>
                  </a:lnTo>
                  <a:close/>
                </a:path>
                <a:path w="1141095" h="945515">
                  <a:moveTo>
                    <a:pt x="1084872" y="583666"/>
                  </a:moveTo>
                  <a:lnTo>
                    <a:pt x="1057059" y="583666"/>
                  </a:lnTo>
                  <a:lnTo>
                    <a:pt x="1057059" y="555853"/>
                  </a:lnTo>
                  <a:lnTo>
                    <a:pt x="1029246" y="555853"/>
                  </a:lnTo>
                  <a:lnTo>
                    <a:pt x="1029246" y="639305"/>
                  </a:lnTo>
                  <a:lnTo>
                    <a:pt x="1057059" y="639305"/>
                  </a:lnTo>
                  <a:lnTo>
                    <a:pt x="1057059" y="611479"/>
                  </a:lnTo>
                  <a:lnTo>
                    <a:pt x="1084872" y="611479"/>
                  </a:lnTo>
                  <a:lnTo>
                    <a:pt x="1084872" y="583666"/>
                  </a:lnTo>
                  <a:close/>
                </a:path>
                <a:path w="1141095" h="945515">
                  <a:moveTo>
                    <a:pt x="1140510" y="667118"/>
                  </a:moveTo>
                  <a:lnTo>
                    <a:pt x="1112697" y="667118"/>
                  </a:lnTo>
                  <a:lnTo>
                    <a:pt x="1112697" y="694931"/>
                  </a:lnTo>
                  <a:lnTo>
                    <a:pt x="1084872" y="694931"/>
                  </a:lnTo>
                  <a:lnTo>
                    <a:pt x="1084872" y="750570"/>
                  </a:lnTo>
                  <a:lnTo>
                    <a:pt x="1112697" y="750570"/>
                  </a:lnTo>
                  <a:lnTo>
                    <a:pt x="1112697" y="722757"/>
                  </a:lnTo>
                  <a:lnTo>
                    <a:pt x="1140510" y="722757"/>
                  </a:lnTo>
                  <a:lnTo>
                    <a:pt x="1140510" y="667118"/>
                  </a:lnTo>
                  <a:close/>
                </a:path>
                <a:path w="1141095" h="945515">
                  <a:moveTo>
                    <a:pt x="1140510" y="528027"/>
                  </a:moveTo>
                  <a:lnTo>
                    <a:pt x="1112697" y="528027"/>
                  </a:lnTo>
                  <a:lnTo>
                    <a:pt x="1112697" y="611479"/>
                  </a:lnTo>
                  <a:lnTo>
                    <a:pt x="1084872" y="611479"/>
                  </a:lnTo>
                  <a:lnTo>
                    <a:pt x="1084872" y="639305"/>
                  </a:lnTo>
                  <a:lnTo>
                    <a:pt x="1112697" y="639305"/>
                  </a:lnTo>
                  <a:lnTo>
                    <a:pt x="1140510" y="639305"/>
                  </a:lnTo>
                  <a:lnTo>
                    <a:pt x="1140510" y="528027"/>
                  </a:lnTo>
                  <a:close/>
                </a:path>
                <a:path w="1141095" h="945515">
                  <a:moveTo>
                    <a:pt x="1140510" y="444588"/>
                  </a:moveTo>
                  <a:lnTo>
                    <a:pt x="1112697" y="444588"/>
                  </a:lnTo>
                  <a:lnTo>
                    <a:pt x="1112697" y="500214"/>
                  </a:lnTo>
                  <a:lnTo>
                    <a:pt x="1140510" y="500214"/>
                  </a:lnTo>
                  <a:lnTo>
                    <a:pt x="1140510" y="44458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9338205"/>
              <a:ext cx="1085215" cy="501015"/>
            </a:xfrm>
            <a:custGeom>
              <a:avLst/>
              <a:gdLst/>
              <a:ahLst/>
              <a:cxnLst/>
              <a:rect l="l" t="t" r="r" b="b"/>
              <a:pathLst>
                <a:path w="1085215" h="501015">
                  <a:moveTo>
                    <a:pt x="472897" y="389877"/>
                  </a:moveTo>
                  <a:lnTo>
                    <a:pt x="445084" y="389877"/>
                  </a:lnTo>
                  <a:lnTo>
                    <a:pt x="445084" y="417817"/>
                  </a:lnTo>
                  <a:lnTo>
                    <a:pt x="417258" y="417817"/>
                  </a:lnTo>
                  <a:lnTo>
                    <a:pt x="417258" y="473710"/>
                  </a:lnTo>
                  <a:lnTo>
                    <a:pt x="445084" y="473710"/>
                  </a:lnTo>
                  <a:lnTo>
                    <a:pt x="445084" y="445757"/>
                  </a:lnTo>
                  <a:lnTo>
                    <a:pt x="472897" y="445757"/>
                  </a:lnTo>
                  <a:lnTo>
                    <a:pt x="472897" y="389877"/>
                  </a:lnTo>
                  <a:close/>
                </a:path>
                <a:path w="1085215" h="501015">
                  <a:moveTo>
                    <a:pt x="528535" y="361403"/>
                  </a:moveTo>
                  <a:lnTo>
                    <a:pt x="500710" y="361403"/>
                  </a:lnTo>
                  <a:lnTo>
                    <a:pt x="472897" y="361403"/>
                  </a:lnTo>
                  <a:lnTo>
                    <a:pt x="472897" y="389229"/>
                  </a:lnTo>
                  <a:lnTo>
                    <a:pt x="500710" y="389229"/>
                  </a:lnTo>
                  <a:lnTo>
                    <a:pt x="528535" y="389229"/>
                  </a:lnTo>
                  <a:lnTo>
                    <a:pt x="528535" y="361403"/>
                  </a:lnTo>
                  <a:close/>
                </a:path>
                <a:path w="1085215" h="501015">
                  <a:moveTo>
                    <a:pt x="556348" y="223507"/>
                  </a:moveTo>
                  <a:lnTo>
                    <a:pt x="528535" y="223507"/>
                  </a:lnTo>
                  <a:lnTo>
                    <a:pt x="528535" y="195567"/>
                  </a:lnTo>
                  <a:lnTo>
                    <a:pt x="500710" y="195567"/>
                  </a:lnTo>
                  <a:lnTo>
                    <a:pt x="472897" y="195567"/>
                  </a:lnTo>
                  <a:lnTo>
                    <a:pt x="445084" y="195567"/>
                  </a:lnTo>
                  <a:lnTo>
                    <a:pt x="417258" y="195567"/>
                  </a:lnTo>
                  <a:lnTo>
                    <a:pt x="417258" y="167627"/>
                  </a:lnTo>
                  <a:lnTo>
                    <a:pt x="445084" y="167627"/>
                  </a:lnTo>
                  <a:lnTo>
                    <a:pt x="472897" y="167627"/>
                  </a:lnTo>
                  <a:lnTo>
                    <a:pt x="500710" y="167627"/>
                  </a:lnTo>
                  <a:lnTo>
                    <a:pt x="528535" y="167627"/>
                  </a:lnTo>
                  <a:lnTo>
                    <a:pt x="528535" y="139700"/>
                  </a:lnTo>
                  <a:lnTo>
                    <a:pt x="500710" y="139700"/>
                  </a:lnTo>
                  <a:lnTo>
                    <a:pt x="500710" y="111760"/>
                  </a:lnTo>
                  <a:lnTo>
                    <a:pt x="472897" y="111760"/>
                  </a:lnTo>
                  <a:lnTo>
                    <a:pt x="445084" y="111760"/>
                  </a:lnTo>
                  <a:lnTo>
                    <a:pt x="417258" y="111760"/>
                  </a:lnTo>
                  <a:lnTo>
                    <a:pt x="417258" y="83807"/>
                  </a:lnTo>
                  <a:lnTo>
                    <a:pt x="445084" y="83807"/>
                  </a:lnTo>
                  <a:lnTo>
                    <a:pt x="472897" y="83807"/>
                  </a:lnTo>
                  <a:lnTo>
                    <a:pt x="500710" y="83807"/>
                  </a:lnTo>
                  <a:lnTo>
                    <a:pt x="500710" y="55867"/>
                  </a:lnTo>
                  <a:lnTo>
                    <a:pt x="472897" y="55867"/>
                  </a:lnTo>
                  <a:lnTo>
                    <a:pt x="472897" y="0"/>
                  </a:lnTo>
                  <a:lnTo>
                    <a:pt x="445084" y="0"/>
                  </a:lnTo>
                  <a:lnTo>
                    <a:pt x="445084" y="27927"/>
                  </a:lnTo>
                  <a:lnTo>
                    <a:pt x="417258" y="27927"/>
                  </a:lnTo>
                  <a:lnTo>
                    <a:pt x="417258" y="55867"/>
                  </a:lnTo>
                  <a:lnTo>
                    <a:pt x="389445" y="55867"/>
                  </a:lnTo>
                  <a:lnTo>
                    <a:pt x="389445" y="83807"/>
                  </a:lnTo>
                  <a:lnTo>
                    <a:pt x="361632" y="83807"/>
                  </a:lnTo>
                  <a:lnTo>
                    <a:pt x="361632" y="111760"/>
                  </a:lnTo>
                  <a:lnTo>
                    <a:pt x="389445" y="111760"/>
                  </a:lnTo>
                  <a:lnTo>
                    <a:pt x="389445" y="139700"/>
                  </a:lnTo>
                  <a:lnTo>
                    <a:pt x="361632" y="139700"/>
                  </a:lnTo>
                  <a:lnTo>
                    <a:pt x="361632" y="167627"/>
                  </a:lnTo>
                  <a:lnTo>
                    <a:pt x="389445" y="167627"/>
                  </a:lnTo>
                  <a:lnTo>
                    <a:pt x="389445" y="195567"/>
                  </a:lnTo>
                  <a:lnTo>
                    <a:pt x="361632" y="195567"/>
                  </a:lnTo>
                  <a:lnTo>
                    <a:pt x="333806" y="195567"/>
                  </a:lnTo>
                  <a:lnTo>
                    <a:pt x="333806" y="111760"/>
                  </a:lnTo>
                  <a:lnTo>
                    <a:pt x="305993" y="111760"/>
                  </a:lnTo>
                  <a:lnTo>
                    <a:pt x="305993" y="139700"/>
                  </a:lnTo>
                  <a:lnTo>
                    <a:pt x="278180" y="139700"/>
                  </a:lnTo>
                  <a:lnTo>
                    <a:pt x="278180" y="167627"/>
                  </a:lnTo>
                  <a:lnTo>
                    <a:pt x="305993" y="167627"/>
                  </a:lnTo>
                  <a:lnTo>
                    <a:pt x="305993" y="223507"/>
                  </a:lnTo>
                  <a:lnTo>
                    <a:pt x="278180" y="223507"/>
                  </a:lnTo>
                  <a:lnTo>
                    <a:pt x="250355" y="223507"/>
                  </a:lnTo>
                  <a:lnTo>
                    <a:pt x="250355" y="250177"/>
                  </a:lnTo>
                  <a:lnTo>
                    <a:pt x="278180" y="250177"/>
                  </a:lnTo>
                  <a:lnTo>
                    <a:pt x="305993" y="250177"/>
                  </a:lnTo>
                  <a:lnTo>
                    <a:pt x="305993" y="278117"/>
                  </a:lnTo>
                  <a:lnTo>
                    <a:pt x="278180" y="278117"/>
                  </a:lnTo>
                  <a:lnTo>
                    <a:pt x="278180" y="306057"/>
                  </a:lnTo>
                  <a:lnTo>
                    <a:pt x="250355" y="306057"/>
                  </a:lnTo>
                  <a:lnTo>
                    <a:pt x="250355" y="278117"/>
                  </a:lnTo>
                  <a:lnTo>
                    <a:pt x="222542" y="278117"/>
                  </a:lnTo>
                  <a:lnTo>
                    <a:pt x="222542" y="306057"/>
                  </a:lnTo>
                  <a:lnTo>
                    <a:pt x="194729" y="306057"/>
                  </a:lnTo>
                  <a:lnTo>
                    <a:pt x="194729" y="333590"/>
                  </a:lnTo>
                  <a:lnTo>
                    <a:pt x="166903" y="333590"/>
                  </a:lnTo>
                  <a:lnTo>
                    <a:pt x="166903" y="305777"/>
                  </a:lnTo>
                  <a:lnTo>
                    <a:pt x="139090" y="305777"/>
                  </a:lnTo>
                  <a:lnTo>
                    <a:pt x="139090" y="333590"/>
                  </a:lnTo>
                  <a:lnTo>
                    <a:pt x="111277" y="333590"/>
                  </a:lnTo>
                  <a:lnTo>
                    <a:pt x="111277" y="277952"/>
                  </a:lnTo>
                  <a:lnTo>
                    <a:pt x="83451" y="277952"/>
                  </a:lnTo>
                  <a:lnTo>
                    <a:pt x="83451" y="222326"/>
                  </a:lnTo>
                  <a:lnTo>
                    <a:pt x="111277" y="222326"/>
                  </a:lnTo>
                  <a:lnTo>
                    <a:pt x="139090" y="222326"/>
                  </a:lnTo>
                  <a:lnTo>
                    <a:pt x="139090" y="277952"/>
                  </a:lnTo>
                  <a:lnTo>
                    <a:pt x="166903" y="277952"/>
                  </a:lnTo>
                  <a:lnTo>
                    <a:pt x="166903" y="250139"/>
                  </a:lnTo>
                  <a:lnTo>
                    <a:pt x="194729" y="250139"/>
                  </a:lnTo>
                  <a:lnTo>
                    <a:pt x="194729" y="222326"/>
                  </a:lnTo>
                  <a:lnTo>
                    <a:pt x="166903" y="222326"/>
                  </a:lnTo>
                  <a:lnTo>
                    <a:pt x="166903" y="194500"/>
                  </a:lnTo>
                  <a:lnTo>
                    <a:pt x="139090" y="194500"/>
                  </a:lnTo>
                  <a:lnTo>
                    <a:pt x="111277" y="194500"/>
                  </a:lnTo>
                  <a:lnTo>
                    <a:pt x="83451" y="194500"/>
                  </a:lnTo>
                  <a:lnTo>
                    <a:pt x="55638" y="194500"/>
                  </a:lnTo>
                  <a:lnTo>
                    <a:pt x="55638" y="277952"/>
                  </a:lnTo>
                  <a:lnTo>
                    <a:pt x="27825" y="277952"/>
                  </a:lnTo>
                  <a:lnTo>
                    <a:pt x="0" y="277952"/>
                  </a:lnTo>
                  <a:lnTo>
                    <a:pt x="0" y="305777"/>
                  </a:lnTo>
                  <a:lnTo>
                    <a:pt x="27825" y="305777"/>
                  </a:lnTo>
                  <a:lnTo>
                    <a:pt x="55638" y="305777"/>
                  </a:lnTo>
                  <a:lnTo>
                    <a:pt x="83451" y="305777"/>
                  </a:lnTo>
                  <a:lnTo>
                    <a:pt x="83451" y="333590"/>
                  </a:lnTo>
                  <a:lnTo>
                    <a:pt x="55638" y="333590"/>
                  </a:lnTo>
                  <a:lnTo>
                    <a:pt x="27825" y="333590"/>
                  </a:lnTo>
                  <a:lnTo>
                    <a:pt x="0" y="333590"/>
                  </a:lnTo>
                  <a:lnTo>
                    <a:pt x="0" y="361403"/>
                  </a:lnTo>
                  <a:lnTo>
                    <a:pt x="194729" y="361403"/>
                  </a:lnTo>
                  <a:lnTo>
                    <a:pt x="194729" y="334010"/>
                  </a:lnTo>
                  <a:lnTo>
                    <a:pt x="222542" y="334010"/>
                  </a:lnTo>
                  <a:lnTo>
                    <a:pt x="250355" y="334010"/>
                  </a:lnTo>
                  <a:lnTo>
                    <a:pt x="250355" y="361403"/>
                  </a:lnTo>
                  <a:lnTo>
                    <a:pt x="222542" y="361403"/>
                  </a:lnTo>
                  <a:lnTo>
                    <a:pt x="222542" y="444855"/>
                  </a:lnTo>
                  <a:lnTo>
                    <a:pt x="250355" y="444855"/>
                  </a:lnTo>
                  <a:lnTo>
                    <a:pt x="250355" y="361950"/>
                  </a:lnTo>
                  <a:lnTo>
                    <a:pt x="278180" y="361950"/>
                  </a:lnTo>
                  <a:lnTo>
                    <a:pt x="278180" y="445757"/>
                  </a:lnTo>
                  <a:lnTo>
                    <a:pt x="305993" y="445757"/>
                  </a:lnTo>
                  <a:lnTo>
                    <a:pt x="305993" y="417817"/>
                  </a:lnTo>
                  <a:lnTo>
                    <a:pt x="333806" y="417817"/>
                  </a:lnTo>
                  <a:lnTo>
                    <a:pt x="361632" y="417817"/>
                  </a:lnTo>
                  <a:lnTo>
                    <a:pt x="361632" y="389877"/>
                  </a:lnTo>
                  <a:lnTo>
                    <a:pt x="333806" y="389877"/>
                  </a:lnTo>
                  <a:lnTo>
                    <a:pt x="305993" y="389877"/>
                  </a:lnTo>
                  <a:lnTo>
                    <a:pt x="305993" y="334010"/>
                  </a:lnTo>
                  <a:lnTo>
                    <a:pt x="333806" y="334010"/>
                  </a:lnTo>
                  <a:lnTo>
                    <a:pt x="333806" y="361950"/>
                  </a:lnTo>
                  <a:lnTo>
                    <a:pt x="361632" y="361950"/>
                  </a:lnTo>
                  <a:lnTo>
                    <a:pt x="361632" y="306057"/>
                  </a:lnTo>
                  <a:lnTo>
                    <a:pt x="333806" y="306057"/>
                  </a:lnTo>
                  <a:lnTo>
                    <a:pt x="333806" y="278117"/>
                  </a:lnTo>
                  <a:lnTo>
                    <a:pt x="361632" y="278117"/>
                  </a:lnTo>
                  <a:lnTo>
                    <a:pt x="389445" y="278117"/>
                  </a:lnTo>
                  <a:lnTo>
                    <a:pt x="417258" y="278117"/>
                  </a:lnTo>
                  <a:lnTo>
                    <a:pt x="417258" y="306057"/>
                  </a:lnTo>
                  <a:lnTo>
                    <a:pt x="389445" y="306057"/>
                  </a:lnTo>
                  <a:lnTo>
                    <a:pt x="389445" y="334010"/>
                  </a:lnTo>
                  <a:lnTo>
                    <a:pt x="417258" y="334010"/>
                  </a:lnTo>
                  <a:lnTo>
                    <a:pt x="417258" y="361950"/>
                  </a:lnTo>
                  <a:lnTo>
                    <a:pt x="445084" y="361950"/>
                  </a:lnTo>
                  <a:lnTo>
                    <a:pt x="445084" y="250177"/>
                  </a:lnTo>
                  <a:lnTo>
                    <a:pt x="417258" y="250177"/>
                  </a:lnTo>
                  <a:lnTo>
                    <a:pt x="417258" y="223507"/>
                  </a:lnTo>
                  <a:lnTo>
                    <a:pt x="445084" y="223507"/>
                  </a:lnTo>
                  <a:lnTo>
                    <a:pt x="472897" y="223507"/>
                  </a:lnTo>
                  <a:lnTo>
                    <a:pt x="500710" y="223507"/>
                  </a:lnTo>
                  <a:lnTo>
                    <a:pt x="500710" y="278117"/>
                  </a:lnTo>
                  <a:lnTo>
                    <a:pt x="528535" y="278117"/>
                  </a:lnTo>
                  <a:lnTo>
                    <a:pt x="556348" y="278117"/>
                  </a:lnTo>
                  <a:lnTo>
                    <a:pt x="556348" y="223507"/>
                  </a:lnTo>
                  <a:close/>
                </a:path>
                <a:path w="1085215" h="501015">
                  <a:moveTo>
                    <a:pt x="584161" y="305777"/>
                  </a:moveTo>
                  <a:lnTo>
                    <a:pt x="556348" y="305777"/>
                  </a:lnTo>
                  <a:lnTo>
                    <a:pt x="528535" y="305777"/>
                  </a:lnTo>
                  <a:lnTo>
                    <a:pt x="528535" y="361403"/>
                  </a:lnTo>
                  <a:lnTo>
                    <a:pt x="556348" y="361403"/>
                  </a:lnTo>
                  <a:lnTo>
                    <a:pt x="556348" y="389229"/>
                  </a:lnTo>
                  <a:lnTo>
                    <a:pt x="584161" y="389229"/>
                  </a:lnTo>
                  <a:lnTo>
                    <a:pt x="584161" y="305777"/>
                  </a:lnTo>
                  <a:close/>
                </a:path>
                <a:path w="1085215" h="501015">
                  <a:moveTo>
                    <a:pt x="611987" y="111048"/>
                  </a:moveTo>
                  <a:lnTo>
                    <a:pt x="584161" y="111048"/>
                  </a:lnTo>
                  <a:lnTo>
                    <a:pt x="556348" y="111048"/>
                  </a:lnTo>
                  <a:lnTo>
                    <a:pt x="556348" y="222326"/>
                  </a:lnTo>
                  <a:lnTo>
                    <a:pt x="584161" y="222326"/>
                  </a:lnTo>
                  <a:lnTo>
                    <a:pt x="611987" y="222326"/>
                  </a:lnTo>
                  <a:lnTo>
                    <a:pt x="611987" y="194500"/>
                  </a:lnTo>
                  <a:lnTo>
                    <a:pt x="584161" y="194500"/>
                  </a:lnTo>
                  <a:lnTo>
                    <a:pt x="584161" y="166687"/>
                  </a:lnTo>
                  <a:lnTo>
                    <a:pt x="611987" y="166687"/>
                  </a:lnTo>
                  <a:lnTo>
                    <a:pt x="611987" y="111048"/>
                  </a:lnTo>
                  <a:close/>
                </a:path>
                <a:path w="1085215" h="501015">
                  <a:moveTo>
                    <a:pt x="695439" y="250139"/>
                  </a:moveTo>
                  <a:lnTo>
                    <a:pt x="667613" y="250139"/>
                  </a:lnTo>
                  <a:lnTo>
                    <a:pt x="667613" y="83235"/>
                  </a:lnTo>
                  <a:lnTo>
                    <a:pt x="639800" y="83235"/>
                  </a:lnTo>
                  <a:lnTo>
                    <a:pt x="639800" y="277952"/>
                  </a:lnTo>
                  <a:lnTo>
                    <a:pt x="667613" y="277952"/>
                  </a:lnTo>
                  <a:lnTo>
                    <a:pt x="667613" y="333590"/>
                  </a:lnTo>
                  <a:lnTo>
                    <a:pt x="639800" y="333590"/>
                  </a:lnTo>
                  <a:lnTo>
                    <a:pt x="611987" y="333590"/>
                  </a:lnTo>
                  <a:lnTo>
                    <a:pt x="611987" y="389229"/>
                  </a:lnTo>
                  <a:lnTo>
                    <a:pt x="584161" y="389229"/>
                  </a:lnTo>
                  <a:lnTo>
                    <a:pt x="584161" y="417042"/>
                  </a:lnTo>
                  <a:lnTo>
                    <a:pt x="556348" y="417042"/>
                  </a:lnTo>
                  <a:lnTo>
                    <a:pt x="556348" y="444855"/>
                  </a:lnTo>
                  <a:lnTo>
                    <a:pt x="584161" y="444855"/>
                  </a:lnTo>
                  <a:lnTo>
                    <a:pt x="584161" y="472681"/>
                  </a:lnTo>
                  <a:lnTo>
                    <a:pt x="611987" y="472681"/>
                  </a:lnTo>
                  <a:lnTo>
                    <a:pt x="611987" y="444855"/>
                  </a:lnTo>
                  <a:lnTo>
                    <a:pt x="639800" y="444855"/>
                  </a:lnTo>
                  <a:lnTo>
                    <a:pt x="639800" y="417042"/>
                  </a:lnTo>
                  <a:lnTo>
                    <a:pt x="667613" y="417042"/>
                  </a:lnTo>
                  <a:lnTo>
                    <a:pt x="695439" y="417042"/>
                  </a:lnTo>
                  <a:lnTo>
                    <a:pt x="695439" y="389229"/>
                  </a:lnTo>
                  <a:lnTo>
                    <a:pt x="667613" y="389229"/>
                  </a:lnTo>
                  <a:lnTo>
                    <a:pt x="667613" y="361403"/>
                  </a:lnTo>
                  <a:lnTo>
                    <a:pt x="695439" y="361403"/>
                  </a:lnTo>
                  <a:lnTo>
                    <a:pt x="695439" y="250139"/>
                  </a:lnTo>
                  <a:close/>
                </a:path>
                <a:path w="1085215" h="501015">
                  <a:moveTo>
                    <a:pt x="917968" y="472681"/>
                  </a:moveTo>
                  <a:lnTo>
                    <a:pt x="890155" y="472681"/>
                  </a:lnTo>
                  <a:lnTo>
                    <a:pt x="890155" y="361403"/>
                  </a:lnTo>
                  <a:lnTo>
                    <a:pt x="862342" y="361403"/>
                  </a:lnTo>
                  <a:lnTo>
                    <a:pt x="834517" y="361403"/>
                  </a:lnTo>
                  <a:lnTo>
                    <a:pt x="806704" y="361403"/>
                  </a:lnTo>
                  <a:lnTo>
                    <a:pt x="806704" y="333590"/>
                  </a:lnTo>
                  <a:lnTo>
                    <a:pt x="778891" y="333590"/>
                  </a:lnTo>
                  <a:lnTo>
                    <a:pt x="751065" y="333590"/>
                  </a:lnTo>
                  <a:lnTo>
                    <a:pt x="751065" y="361403"/>
                  </a:lnTo>
                  <a:lnTo>
                    <a:pt x="723252" y="361403"/>
                  </a:lnTo>
                  <a:lnTo>
                    <a:pt x="695439" y="361403"/>
                  </a:lnTo>
                  <a:lnTo>
                    <a:pt x="695439" y="389229"/>
                  </a:lnTo>
                  <a:lnTo>
                    <a:pt x="723252" y="389229"/>
                  </a:lnTo>
                  <a:lnTo>
                    <a:pt x="751065" y="389229"/>
                  </a:lnTo>
                  <a:lnTo>
                    <a:pt x="751065" y="417042"/>
                  </a:lnTo>
                  <a:lnTo>
                    <a:pt x="778891" y="417042"/>
                  </a:lnTo>
                  <a:lnTo>
                    <a:pt x="778891" y="389229"/>
                  </a:lnTo>
                  <a:lnTo>
                    <a:pt x="806704" y="389229"/>
                  </a:lnTo>
                  <a:lnTo>
                    <a:pt x="834517" y="389229"/>
                  </a:lnTo>
                  <a:lnTo>
                    <a:pt x="862342" y="389229"/>
                  </a:lnTo>
                  <a:lnTo>
                    <a:pt x="862342" y="500494"/>
                  </a:lnTo>
                  <a:lnTo>
                    <a:pt x="890155" y="500494"/>
                  </a:lnTo>
                  <a:lnTo>
                    <a:pt x="917968" y="500494"/>
                  </a:lnTo>
                  <a:lnTo>
                    <a:pt x="917968" y="472681"/>
                  </a:lnTo>
                  <a:close/>
                </a:path>
                <a:path w="1085215" h="501015">
                  <a:moveTo>
                    <a:pt x="917968" y="305777"/>
                  </a:moveTo>
                  <a:lnTo>
                    <a:pt x="890155" y="305777"/>
                  </a:lnTo>
                  <a:lnTo>
                    <a:pt x="890155" y="333590"/>
                  </a:lnTo>
                  <a:lnTo>
                    <a:pt x="917968" y="333590"/>
                  </a:lnTo>
                  <a:lnTo>
                    <a:pt x="917968" y="305777"/>
                  </a:lnTo>
                  <a:close/>
                </a:path>
                <a:path w="1085215" h="501015">
                  <a:moveTo>
                    <a:pt x="973607" y="305777"/>
                  </a:moveTo>
                  <a:lnTo>
                    <a:pt x="945794" y="305777"/>
                  </a:lnTo>
                  <a:lnTo>
                    <a:pt x="945794" y="333590"/>
                  </a:lnTo>
                  <a:lnTo>
                    <a:pt x="973607" y="333590"/>
                  </a:lnTo>
                  <a:lnTo>
                    <a:pt x="973607" y="305777"/>
                  </a:lnTo>
                  <a:close/>
                </a:path>
                <a:path w="1085215" h="501015">
                  <a:moveTo>
                    <a:pt x="1057059" y="361403"/>
                  </a:moveTo>
                  <a:lnTo>
                    <a:pt x="1029246" y="361403"/>
                  </a:lnTo>
                  <a:lnTo>
                    <a:pt x="1029246" y="389229"/>
                  </a:lnTo>
                  <a:lnTo>
                    <a:pt x="1057059" y="389229"/>
                  </a:lnTo>
                  <a:lnTo>
                    <a:pt x="1057059" y="361403"/>
                  </a:lnTo>
                  <a:close/>
                </a:path>
                <a:path w="1085215" h="501015">
                  <a:moveTo>
                    <a:pt x="1084872" y="389229"/>
                  </a:moveTo>
                  <a:lnTo>
                    <a:pt x="1057059" y="389229"/>
                  </a:lnTo>
                  <a:lnTo>
                    <a:pt x="1057059" y="417042"/>
                  </a:lnTo>
                  <a:lnTo>
                    <a:pt x="1084872" y="417042"/>
                  </a:lnTo>
                  <a:lnTo>
                    <a:pt x="1084872" y="38922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658" y="8781919"/>
              <a:ext cx="1141095" cy="1140460"/>
            </a:xfrm>
            <a:custGeom>
              <a:avLst/>
              <a:gdLst/>
              <a:ahLst/>
              <a:cxnLst/>
              <a:rect l="l" t="t" r="r" b="b"/>
              <a:pathLst>
                <a:path w="1141095" h="1140459">
                  <a:moveTo>
                    <a:pt x="139090" y="1001141"/>
                  </a:moveTo>
                  <a:lnTo>
                    <a:pt x="55638" y="1001141"/>
                  </a:lnTo>
                  <a:lnTo>
                    <a:pt x="55638" y="1084605"/>
                  </a:lnTo>
                  <a:lnTo>
                    <a:pt x="139090" y="1084605"/>
                  </a:lnTo>
                  <a:lnTo>
                    <a:pt x="139090" y="1001141"/>
                  </a:lnTo>
                  <a:close/>
                </a:path>
                <a:path w="1141095" h="1140459">
                  <a:moveTo>
                    <a:pt x="139090" y="55359"/>
                  </a:moveTo>
                  <a:lnTo>
                    <a:pt x="55638" y="55359"/>
                  </a:lnTo>
                  <a:lnTo>
                    <a:pt x="55638" y="138811"/>
                  </a:lnTo>
                  <a:lnTo>
                    <a:pt x="139090" y="138811"/>
                  </a:lnTo>
                  <a:lnTo>
                    <a:pt x="139090" y="55359"/>
                  </a:lnTo>
                  <a:close/>
                </a:path>
                <a:path w="1141095" h="1140459">
                  <a:moveTo>
                    <a:pt x="194729" y="973328"/>
                  </a:moveTo>
                  <a:lnTo>
                    <a:pt x="166903" y="973328"/>
                  </a:lnTo>
                  <a:lnTo>
                    <a:pt x="166903" y="1112418"/>
                  </a:lnTo>
                  <a:lnTo>
                    <a:pt x="194729" y="1112418"/>
                  </a:lnTo>
                  <a:lnTo>
                    <a:pt x="194729" y="973328"/>
                  </a:lnTo>
                  <a:close/>
                </a:path>
                <a:path w="1141095" h="1140459">
                  <a:moveTo>
                    <a:pt x="194729" y="944880"/>
                  </a:moveTo>
                  <a:lnTo>
                    <a:pt x="0" y="944880"/>
                  </a:lnTo>
                  <a:lnTo>
                    <a:pt x="0" y="972820"/>
                  </a:lnTo>
                  <a:lnTo>
                    <a:pt x="0" y="1112520"/>
                  </a:lnTo>
                  <a:lnTo>
                    <a:pt x="0" y="1140460"/>
                  </a:lnTo>
                  <a:lnTo>
                    <a:pt x="194729" y="1140460"/>
                  </a:lnTo>
                  <a:lnTo>
                    <a:pt x="194729" y="1112520"/>
                  </a:lnTo>
                  <a:lnTo>
                    <a:pt x="27825" y="1112520"/>
                  </a:lnTo>
                  <a:lnTo>
                    <a:pt x="27825" y="972820"/>
                  </a:lnTo>
                  <a:lnTo>
                    <a:pt x="194729" y="972820"/>
                  </a:lnTo>
                  <a:lnTo>
                    <a:pt x="194729" y="944880"/>
                  </a:lnTo>
                  <a:close/>
                </a:path>
                <a:path w="1141095" h="1140459">
                  <a:moveTo>
                    <a:pt x="194729" y="0"/>
                  </a:moveTo>
                  <a:lnTo>
                    <a:pt x="166903" y="0"/>
                  </a:lnTo>
                  <a:lnTo>
                    <a:pt x="166903" y="27940"/>
                  </a:lnTo>
                  <a:lnTo>
                    <a:pt x="166903" y="166370"/>
                  </a:lnTo>
                  <a:lnTo>
                    <a:pt x="27825" y="166370"/>
                  </a:lnTo>
                  <a:lnTo>
                    <a:pt x="27825" y="27940"/>
                  </a:lnTo>
                  <a:lnTo>
                    <a:pt x="166903" y="27940"/>
                  </a:lnTo>
                  <a:lnTo>
                    <a:pt x="166903" y="0"/>
                  </a:lnTo>
                  <a:lnTo>
                    <a:pt x="0" y="0"/>
                  </a:lnTo>
                  <a:lnTo>
                    <a:pt x="0" y="27940"/>
                  </a:lnTo>
                  <a:lnTo>
                    <a:pt x="0" y="166370"/>
                  </a:lnTo>
                  <a:lnTo>
                    <a:pt x="0" y="194310"/>
                  </a:lnTo>
                  <a:lnTo>
                    <a:pt x="194729" y="194310"/>
                  </a:lnTo>
                  <a:lnTo>
                    <a:pt x="194729" y="166636"/>
                  </a:lnTo>
                  <a:lnTo>
                    <a:pt x="194729" y="166370"/>
                  </a:lnTo>
                  <a:lnTo>
                    <a:pt x="194729" y="27940"/>
                  </a:lnTo>
                  <a:lnTo>
                    <a:pt x="194729" y="27546"/>
                  </a:lnTo>
                  <a:lnTo>
                    <a:pt x="194729" y="0"/>
                  </a:lnTo>
                  <a:close/>
                </a:path>
                <a:path w="1141095" h="1140459">
                  <a:moveTo>
                    <a:pt x="250355" y="1056779"/>
                  </a:moveTo>
                  <a:lnTo>
                    <a:pt x="222542" y="1056779"/>
                  </a:lnTo>
                  <a:lnTo>
                    <a:pt x="222542" y="1084605"/>
                  </a:lnTo>
                  <a:lnTo>
                    <a:pt x="250355" y="1084605"/>
                  </a:lnTo>
                  <a:lnTo>
                    <a:pt x="250355" y="1056779"/>
                  </a:lnTo>
                  <a:close/>
                </a:path>
                <a:path w="1141095" h="1140459">
                  <a:moveTo>
                    <a:pt x="278180" y="1001141"/>
                  </a:moveTo>
                  <a:lnTo>
                    <a:pt x="250355" y="1001141"/>
                  </a:lnTo>
                  <a:lnTo>
                    <a:pt x="250355" y="1056779"/>
                  </a:lnTo>
                  <a:lnTo>
                    <a:pt x="278180" y="1056779"/>
                  </a:lnTo>
                  <a:lnTo>
                    <a:pt x="278180" y="1001141"/>
                  </a:lnTo>
                  <a:close/>
                </a:path>
                <a:path w="1141095" h="1140459">
                  <a:moveTo>
                    <a:pt x="333806" y="1084605"/>
                  </a:moveTo>
                  <a:lnTo>
                    <a:pt x="305993" y="1084605"/>
                  </a:lnTo>
                  <a:lnTo>
                    <a:pt x="305993" y="1056779"/>
                  </a:lnTo>
                  <a:lnTo>
                    <a:pt x="278180" y="1056779"/>
                  </a:lnTo>
                  <a:lnTo>
                    <a:pt x="278180" y="1084605"/>
                  </a:lnTo>
                  <a:lnTo>
                    <a:pt x="250355" y="1084605"/>
                  </a:lnTo>
                  <a:lnTo>
                    <a:pt x="250355" y="1140231"/>
                  </a:lnTo>
                  <a:lnTo>
                    <a:pt x="278180" y="1140231"/>
                  </a:lnTo>
                  <a:lnTo>
                    <a:pt x="278180" y="1112418"/>
                  </a:lnTo>
                  <a:lnTo>
                    <a:pt x="305993" y="1112418"/>
                  </a:lnTo>
                  <a:lnTo>
                    <a:pt x="305993" y="1140231"/>
                  </a:lnTo>
                  <a:lnTo>
                    <a:pt x="333806" y="1140231"/>
                  </a:lnTo>
                  <a:lnTo>
                    <a:pt x="333806" y="1084605"/>
                  </a:lnTo>
                  <a:close/>
                </a:path>
                <a:path w="1141095" h="1140459">
                  <a:moveTo>
                    <a:pt x="333806" y="1001141"/>
                  </a:moveTo>
                  <a:lnTo>
                    <a:pt x="305993" y="1001141"/>
                  </a:lnTo>
                  <a:lnTo>
                    <a:pt x="305993" y="1028966"/>
                  </a:lnTo>
                  <a:lnTo>
                    <a:pt x="333806" y="1028966"/>
                  </a:lnTo>
                  <a:lnTo>
                    <a:pt x="333806" y="1001141"/>
                  </a:lnTo>
                  <a:close/>
                </a:path>
                <a:path w="1141095" h="1140459">
                  <a:moveTo>
                    <a:pt x="417258" y="1112418"/>
                  </a:moveTo>
                  <a:lnTo>
                    <a:pt x="389445" y="1112418"/>
                  </a:lnTo>
                  <a:lnTo>
                    <a:pt x="389445" y="1140231"/>
                  </a:lnTo>
                  <a:lnTo>
                    <a:pt x="417258" y="1140231"/>
                  </a:lnTo>
                  <a:lnTo>
                    <a:pt x="417258" y="1112418"/>
                  </a:lnTo>
                  <a:close/>
                </a:path>
                <a:path w="1141095" h="1140459">
                  <a:moveTo>
                    <a:pt x="556348" y="1056779"/>
                  </a:moveTo>
                  <a:lnTo>
                    <a:pt x="528535" y="1056779"/>
                  </a:lnTo>
                  <a:lnTo>
                    <a:pt x="528535" y="1028966"/>
                  </a:lnTo>
                  <a:lnTo>
                    <a:pt x="500710" y="1028966"/>
                  </a:lnTo>
                  <a:lnTo>
                    <a:pt x="500710" y="1056779"/>
                  </a:lnTo>
                  <a:lnTo>
                    <a:pt x="472897" y="1056779"/>
                  </a:lnTo>
                  <a:lnTo>
                    <a:pt x="472897" y="1084605"/>
                  </a:lnTo>
                  <a:lnTo>
                    <a:pt x="500710" y="1084605"/>
                  </a:lnTo>
                  <a:lnTo>
                    <a:pt x="528535" y="1084605"/>
                  </a:lnTo>
                  <a:lnTo>
                    <a:pt x="556348" y="1084605"/>
                  </a:lnTo>
                  <a:lnTo>
                    <a:pt x="556348" y="1056779"/>
                  </a:lnTo>
                  <a:close/>
                </a:path>
                <a:path w="1141095" h="1140459">
                  <a:moveTo>
                    <a:pt x="556348" y="1001141"/>
                  </a:moveTo>
                  <a:lnTo>
                    <a:pt x="528535" y="1001141"/>
                  </a:lnTo>
                  <a:lnTo>
                    <a:pt x="528535" y="1028966"/>
                  </a:lnTo>
                  <a:lnTo>
                    <a:pt x="556348" y="1028966"/>
                  </a:lnTo>
                  <a:lnTo>
                    <a:pt x="556348" y="1001141"/>
                  </a:lnTo>
                  <a:close/>
                </a:path>
                <a:path w="1141095" h="1140459">
                  <a:moveTo>
                    <a:pt x="584161" y="1028966"/>
                  </a:moveTo>
                  <a:lnTo>
                    <a:pt x="556348" y="1028966"/>
                  </a:lnTo>
                  <a:lnTo>
                    <a:pt x="556348" y="1056779"/>
                  </a:lnTo>
                  <a:lnTo>
                    <a:pt x="584161" y="1056779"/>
                  </a:lnTo>
                  <a:lnTo>
                    <a:pt x="584161" y="1028966"/>
                  </a:lnTo>
                  <a:close/>
                </a:path>
                <a:path w="1141095" h="1140459">
                  <a:moveTo>
                    <a:pt x="611987" y="1112418"/>
                  </a:moveTo>
                  <a:lnTo>
                    <a:pt x="584161" y="1112418"/>
                  </a:lnTo>
                  <a:lnTo>
                    <a:pt x="584161" y="1084605"/>
                  </a:lnTo>
                  <a:lnTo>
                    <a:pt x="556348" y="1084605"/>
                  </a:lnTo>
                  <a:lnTo>
                    <a:pt x="556348" y="1112418"/>
                  </a:lnTo>
                  <a:lnTo>
                    <a:pt x="528535" y="1112418"/>
                  </a:lnTo>
                  <a:lnTo>
                    <a:pt x="500710" y="1112418"/>
                  </a:lnTo>
                  <a:lnTo>
                    <a:pt x="472897" y="1112418"/>
                  </a:lnTo>
                  <a:lnTo>
                    <a:pt x="445084" y="1112418"/>
                  </a:lnTo>
                  <a:lnTo>
                    <a:pt x="445084" y="1140231"/>
                  </a:lnTo>
                  <a:lnTo>
                    <a:pt x="611987" y="1140231"/>
                  </a:lnTo>
                  <a:lnTo>
                    <a:pt x="611987" y="1112418"/>
                  </a:lnTo>
                  <a:close/>
                </a:path>
                <a:path w="1141095" h="1140459">
                  <a:moveTo>
                    <a:pt x="611987" y="1056779"/>
                  </a:moveTo>
                  <a:lnTo>
                    <a:pt x="584161" y="1056779"/>
                  </a:lnTo>
                  <a:lnTo>
                    <a:pt x="584161" y="1084605"/>
                  </a:lnTo>
                  <a:lnTo>
                    <a:pt x="611987" y="1084605"/>
                  </a:lnTo>
                  <a:lnTo>
                    <a:pt x="611987" y="1056779"/>
                  </a:lnTo>
                  <a:close/>
                </a:path>
                <a:path w="1141095" h="1140459">
                  <a:moveTo>
                    <a:pt x="639800" y="1084605"/>
                  </a:moveTo>
                  <a:lnTo>
                    <a:pt x="611987" y="1084605"/>
                  </a:lnTo>
                  <a:lnTo>
                    <a:pt x="611987" y="1112418"/>
                  </a:lnTo>
                  <a:lnTo>
                    <a:pt x="639800" y="1112418"/>
                  </a:lnTo>
                  <a:lnTo>
                    <a:pt x="639800" y="1084605"/>
                  </a:lnTo>
                  <a:close/>
                </a:path>
                <a:path w="1141095" h="1140459">
                  <a:moveTo>
                    <a:pt x="639800" y="1028966"/>
                  </a:moveTo>
                  <a:lnTo>
                    <a:pt x="611987" y="1028966"/>
                  </a:lnTo>
                  <a:lnTo>
                    <a:pt x="611987" y="1056779"/>
                  </a:lnTo>
                  <a:lnTo>
                    <a:pt x="639800" y="1056779"/>
                  </a:lnTo>
                  <a:lnTo>
                    <a:pt x="639800" y="1028966"/>
                  </a:lnTo>
                  <a:close/>
                </a:path>
                <a:path w="1141095" h="1140459">
                  <a:moveTo>
                    <a:pt x="695439" y="667334"/>
                  </a:moveTo>
                  <a:lnTo>
                    <a:pt x="667613" y="667334"/>
                  </a:lnTo>
                  <a:lnTo>
                    <a:pt x="667613" y="722972"/>
                  </a:lnTo>
                  <a:lnTo>
                    <a:pt x="695439" y="722972"/>
                  </a:lnTo>
                  <a:lnTo>
                    <a:pt x="695439" y="667334"/>
                  </a:lnTo>
                  <a:close/>
                </a:path>
                <a:path w="1141095" h="1140459">
                  <a:moveTo>
                    <a:pt x="695439" y="583895"/>
                  </a:moveTo>
                  <a:lnTo>
                    <a:pt x="667613" y="583895"/>
                  </a:lnTo>
                  <a:lnTo>
                    <a:pt x="667613" y="556069"/>
                  </a:lnTo>
                  <a:lnTo>
                    <a:pt x="639800" y="556069"/>
                  </a:lnTo>
                  <a:lnTo>
                    <a:pt x="639800" y="528256"/>
                  </a:lnTo>
                  <a:lnTo>
                    <a:pt x="611987" y="528256"/>
                  </a:lnTo>
                  <a:lnTo>
                    <a:pt x="611987" y="556069"/>
                  </a:lnTo>
                  <a:lnTo>
                    <a:pt x="584161" y="556069"/>
                  </a:lnTo>
                  <a:lnTo>
                    <a:pt x="556348" y="556069"/>
                  </a:lnTo>
                  <a:lnTo>
                    <a:pt x="528535" y="556069"/>
                  </a:lnTo>
                  <a:lnTo>
                    <a:pt x="528535" y="583895"/>
                  </a:lnTo>
                  <a:lnTo>
                    <a:pt x="556348" y="583895"/>
                  </a:lnTo>
                  <a:lnTo>
                    <a:pt x="584161" y="583895"/>
                  </a:lnTo>
                  <a:lnTo>
                    <a:pt x="584161" y="611708"/>
                  </a:lnTo>
                  <a:lnTo>
                    <a:pt x="611987" y="611708"/>
                  </a:lnTo>
                  <a:lnTo>
                    <a:pt x="611987" y="667334"/>
                  </a:lnTo>
                  <a:lnTo>
                    <a:pt x="584161" y="667334"/>
                  </a:lnTo>
                  <a:lnTo>
                    <a:pt x="584161" y="722972"/>
                  </a:lnTo>
                  <a:lnTo>
                    <a:pt x="611987" y="722972"/>
                  </a:lnTo>
                  <a:lnTo>
                    <a:pt x="639800" y="722972"/>
                  </a:lnTo>
                  <a:lnTo>
                    <a:pt x="639800" y="611708"/>
                  </a:lnTo>
                  <a:lnTo>
                    <a:pt x="667613" y="611708"/>
                  </a:lnTo>
                  <a:lnTo>
                    <a:pt x="695439" y="611708"/>
                  </a:lnTo>
                  <a:lnTo>
                    <a:pt x="695439" y="583895"/>
                  </a:lnTo>
                  <a:close/>
                </a:path>
                <a:path w="1141095" h="1140459">
                  <a:moveTo>
                    <a:pt x="723252" y="1084605"/>
                  </a:moveTo>
                  <a:lnTo>
                    <a:pt x="695439" y="1084605"/>
                  </a:lnTo>
                  <a:lnTo>
                    <a:pt x="695439" y="1056779"/>
                  </a:lnTo>
                  <a:lnTo>
                    <a:pt x="667613" y="1056779"/>
                  </a:lnTo>
                  <a:lnTo>
                    <a:pt x="667613" y="1140231"/>
                  </a:lnTo>
                  <a:lnTo>
                    <a:pt x="695439" y="1140231"/>
                  </a:lnTo>
                  <a:lnTo>
                    <a:pt x="723252" y="1140231"/>
                  </a:lnTo>
                  <a:lnTo>
                    <a:pt x="723252" y="1084605"/>
                  </a:lnTo>
                  <a:close/>
                </a:path>
                <a:path w="1141095" h="1140459">
                  <a:moveTo>
                    <a:pt x="751065" y="973328"/>
                  </a:moveTo>
                  <a:lnTo>
                    <a:pt x="723252" y="973328"/>
                  </a:lnTo>
                  <a:lnTo>
                    <a:pt x="723252" y="1028966"/>
                  </a:lnTo>
                  <a:lnTo>
                    <a:pt x="751065" y="1028966"/>
                  </a:lnTo>
                  <a:lnTo>
                    <a:pt x="751065" y="973328"/>
                  </a:lnTo>
                  <a:close/>
                </a:path>
                <a:path w="1141095" h="1140459">
                  <a:moveTo>
                    <a:pt x="834517" y="973328"/>
                  </a:moveTo>
                  <a:lnTo>
                    <a:pt x="806704" y="973328"/>
                  </a:lnTo>
                  <a:lnTo>
                    <a:pt x="806704" y="1001141"/>
                  </a:lnTo>
                  <a:lnTo>
                    <a:pt x="778891" y="1001141"/>
                  </a:lnTo>
                  <a:lnTo>
                    <a:pt x="778891" y="1028966"/>
                  </a:lnTo>
                  <a:lnTo>
                    <a:pt x="751065" y="1028966"/>
                  </a:lnTo>
                  <a:lnTo>
                    <a:pt x="751065" y="1056779"/>
                  </a:lnTo>
                  <a:lnTo>
                    <a:pt x="723252" y="1056779"/>
                  </a:lnTo>
                  <a:lnTo>
                    <a:pt x="723252" y="1084605"/>
                  </a:lnTo>
                  <a:lnTo>
                    <a:pt x="751065" y="1084605"/>
                  </a:lnTo>
                  <a:lnTo>
                    <a:pt x="751065" y="1112418"/>
                  </a:lnTo>
                  <a:lnTo>
                    <a:pt x="778891" y="1112418"/>
                  </a:lnTo>
                  <a:lnTo>
                    <a:pt x="778891" y="1140231"/>
                  </a:lnTo>
                  <a:lnTo>
                    <a:pt x="806704" y="1140231"/>
                  </a:lnTo>
                  <a:lnTo>
                    <a:pt x="806704" y="1028966"/>
                  </a:lnTo>
                  <a:lnTo>
                    <a:pt x="834517" y="1028966"/>
                  </a:lnTo>
                  <a:lnTo>
                    <a:pt x="834517" y="973328"/>
                  </a:lnTo>
                  <a:close/>
                </a:path>
                <a:path w="1141095" h="1140459">
                  <a:moveTo>
                    <a:pt x="862342" y="1056779"/>
                  </a:moveTo>
                  <a:lnTo>
                    <a:pt x="834517" y="1056779"/>
                  </a:lnTo>
                  <a:lnTo>
                    <a:pt x="834517" y="1112418"/>
                  </a:lnTo>
                  <a:lnTo>
                    <a:pt x="862342" y="1112418"/>
                  </a:lnTo>
                  <a:lnTo>
                    <a:pt x="862342" y="1056779"/>
                  </a:lnTo>
                  <a:close/>
                </a:path>
                <a:path w="1141095" h="1140459">
                  <a:moveTo>
                    <a:pt x="945794" y="1056779"/>
                  </a:moveTo>
                  <a:lnTo>
                    <a:pt x="917968" y="1056779"/>
                  </a:lnTo>
                  <a:lnTo>
                    <a:pt x="917968" y="1084605"/>
                  </a:lnTo>
                  <a:lnTo>
                    <a:pt x="890155" y="1084605"/>
                  </a:lnTo>
                  <a:lnTo>
                    <a:pt x="890155" y="1140231"/>
                  </a:lnTo>
                  <a:lnTo>
                    <a:pt x="917968" y="1140231"/>
                  </a:lnTo>
                  <a:lnTo>
                    <a:pt x="917968" y="1112418"/>
                  </a:lnTo>
                  <a:lnTo>
                    <a:pt x="945794" y="1112418"/>
                  </a:lnTo>
                  <a:lnTo>
                    <a:pt x="945794" y="1056779"/>
                  </a:lnTo>
                  <a:close/>
                </a:path>
                <a:path w="1141095" h="1140459">
                  <a:moveTo>
                    <a:pt x="973607" y="1112418"/>
                  </a:moveTo>
                  <a:lnTo>
                    <a:pt x="945794" y="1112418"/>
                  </a:lnTo>
                  <a:lnTo>
                    <a:pt x="945794" y="1140231"/>
                  </a:lnTo>
                  <a:lnTo>
                    <a:pt x="973607" y="1140231"/>
                  </a:lnTo>
                  <a:lnTo>
                    <a:pt x="973607" y="1112418"/>
                  </a:lnTo>
                  <a:close/>
                </a:path>
                <a:path w="1141095" h="1140459">
                  <a:moveTo>
                    <a:pt x="973607" y="945515"/>
                  </a:moveTo>
                  <a:lnTo>
                    <a:pt x="945794" y="945515"/>
                  </a:lnTo>
                  <a:lnTo>
                    <a:pt x="945794" y="973328"/>
                  </a:lnTo>
                  <a:lnTo>
                    <a:pt x="973607" y="973328"/>
                  </a:lnTo>
                  <a:lnTo>
                    <a:pt x="973607" y="945515"/>
                  </a:lnTo>
                  <a:close/>
                </a:path>
                <a:path w="1141095" h="1140459">
                  <a:moveTo>
                    <a:pt x="1029246" y="1028966"/>
                  </a:moveTo>
                  <a:lnTo>
                    <a:pt x="1001420" y="1028966"/>
                  </a:lnTo>
                  <a:lnTo>
                    <a:pt x="973607" y="1028966"/>
                  </a:lnTo>
                  <a:lnTo>
                    <a:pt x="973607" y="1056779"/>
                  </a:lnTo>
                  <a:lnTo>
                    <a:pt x="1001420" y="1056779"/>
                  </a:lnTo>
                  <a:lnTo>
                    <a:pt x="1001420" y="1084605"/>
                  </a:lnTo>
                  <a:lnTo>
                    <a:pt x="1029246" y="1084605"/>
                  </a:lnTo>
                  <a:lnTo>
                    <a:pt x="1029246" y="1028966"/>
                  </a:lnTo>
                  <a:close/>
                </a:path>
                <a:path w="1141095" h="1140459">
                  <a:moveTo>
                    <a:pt x="1057059" y="1112418"/>
                  </a:moveTo>
                  <a:lnTo>
                    <a:pt x="1029246" y="1112418"/>
                  </a:lnTo>
                  <a:lnTo>
                    <a:pt x="1001420" y="1112418"/>
                  </a:lnTo>
                  <a:lnTo>
                    <a:pt x="1001420" y="1140231"/>
                  </a:lnTo>
                  <a:lnTo>
                    <a:pt x="1029246" y="1140231"/>
                  </a:lnTo>
                  <a:lnTo>
                    <a:pt x="1057059" y="1140231"/>
                  </a:lnTo>
                  <a:lnTo>
                    <a:pt x="1057059" y="1112418"/>
                  </a:lnTo>
                  <a:close/>
                </a:path>
                <a:path w="1141095" h="1140459">
                  <a:moveTo>
                    <a:pt x="1057059" y="973328"/>
                  </a:moveTo>
                  <a:lnTo>
                    <a:pt x="1029246" y="973328"/>
                  </a:lnTo>
                  <a:lnTo>
                    <a:pt x="1029246" y="918210"/>
                  </a:lnTo>
                  <a:lnTo>
                    <a:pt x="1029246" y="917689"/>
                  </a:lnTo>
                  <a:lnTo>
                    <a:pt x="1029246" y="890270"/>
                  </a:lnTo>
                  <a:lnTo>
                    <a:pt x="1001420" y="890270"/>
                  </a:lnTo>
                  <a:lnTo>
                    <a:pt x="1001420" y="918210"/>
                  </a:lnTo>
                  <a:lnTo>
                    <a:pt x="1001420" y="1000760"/>
                  </a:lnTo>
                  <a:lnTo>
                    <a:pt x="917968" y="1000760"/>
                  </a:lnTo>
                  <a:lnTo>
                    <a:pt x="917968" y="918210"/>
                  </a:lnTo>
                  <a:lnTo>
                    <a:pt x="1001420" y="918210"/>
                  </a:lnTo>
                  <a:lnTo>
                    <a:pt x="1001420" y="890270"/>
                  </a:lnTo>
                  <a:lnTo>
                    <a:pt x="890155" y="890270"/>
                  </a:lnTo>
                  <a:lnTo>
                    <a:pt x="890155" y="918210"/>
                  </a:lnTo>
                  <a:lnTo>
                    <a:pt x="890155" y="1000760"/>
                  </a:lnTo>
                  <a:lnTo>
                    <a:pt x="890155" y="1028700"/>
                  </a:lnTo>
                  <a:lnTo>
                    <a:pt x="1029246" y="1028700"/>
                  </a:lnTo>
                  <a:lnTo>
                    <a:pt x="1029246" y="1001141"/>
                  </a:lnTo>
                  <a:lnTo>
                    <a:pt x="1057059" y="1001141"/>
                  </a:lnTo>
                  <a:lnTo>
                    <a:pt x="1057059" y="973328"/>
                  </a:lnTo>
                  <a:close/>
                </a:path>
                <a:path w="1141095" h="1140459">
                  <a:moveTo>
                    <a:pt x="1084872" y="55359"/>
                  </a:moveTo>
                  <a:lnTo>
                    <a:pt x="1001420" y="55359"/>
                  </a:lnTo>
                  <a:lnTo>
                    <a:pt x="1001420" y="138811"/>
                  </a:lnTo>
                  <a:lnTo>
                    <a:pt x="1084872" y="138811"/>
                  </a:lnTo>
                  <a:lnTo>
                    <a:pt x="1084872" y="55359"/>
                  </a:lnTo>
                  <a:close/>
                </a:path>
                <a:path w="1141095" h="1140459">
                  <a:moveTo>
                    <a:pt x="1140510" y="1112418"/>
                  </a:moveTo>
                  <a:lnTo>
                    <a:pt x="1112697" y="1112418"/>
                  </a:lnTo>
                  <a:lnTo>
                    <a:pt x="1112697" y="1140231"/>
                  </a:lnTo>
                  <a:lnTo>
                    <a:pt x="1140510" y="1140231"/>
                  </a:lnTo>
                  <a:lnTo>
                    <a:pt x="1140510" y="1112418"/>
                  </a:lnTo>
                  <a:close/>
                </a:path>
                <a:path w="1141095" h="1140459">
                  <a:moveTo>
                    <a:pt x="1140510" y="1028966"/>
                  </a:moveTo>
                  <a:lnTo>
                    <a:pt x="1112697" y="1028966"/>
                  </a:lnTo>
                  <a:lnTo>
                    <a:pt x="1084872" y="1028966"/>
                  </a:lnTo>
                  <a:lnTo>
                    <a:pt x="1084872" y="1056779"/>
                  </a:lnTo>
                  <a:lnTo>
                    <a:pt x="1057059" y="1056779"/>
                  </a:lnTo>
                  <a:lnTo>
                    <a:pt x="1057059" y="1084605"/>
                  </a:lnTo>
                  <a:lnTo>
                    <a:pt x="1084872" y="1084605"/>
                  </a:lnTo>
                  <a:lnTo>
                    <a:pt x="1112697" y="1084605"/>
                  </a:lnTo>
                  <a:lnTo>
                    <a:pt x="1140510" y="1084605"/>
                  </a:lnTo>
                  <a:lnTo>
                    <a:pt x="1140510" y="1028966"/>
                  </a:lnTo>
                  <a:close/>
                </a:path>
                <a:path w="1141095" h="1140459">
                  <a:moveTo>
                    <a:pt x="1140510" y="917689"/>
                  </a:moveTo>
                  <a:lnTo>
                    <a:pt x="1112697" y="917689"/>
                  </a:lnTo>
                  <a:lnTo>
                    <a:pt x="1112697" y="973328"/>
                  </a:lnTo>
                  <a:lnTo>
                    <a:pt x="1084872" y="973328"/>
                  </a:lnTo>
                  <a:lnTo>
                    <a:pt x="1084872" y="1001141"/>
                  </a:lnTo>
                  <a:lnTo>
                    <a:pt x="1112697" y="1001141"/>
                  </a:lnTo>
                  <a:lnTo>
                    <a:pt x="1140510" y="1001141"/>
                  </a:lnTo>
                  <a:lnTo>
                    <a:pt x="1140510" y="917689"/>
                  </a:lnTo>
                  <a:close/>
                </a:path>
                <a:path w="1141095" h="1140459">
                  <a:moveTo>
                    <a:pt x="1140510" y="0"/>
                  </a:moveTo>
                  <a:lnTo>
                    <a:pt x="1112697" y="0"/>
                  </a:lnTo>
                  <a:lnTo>
                    <a:pt x="1112697" y="27940"/>
                  </a:lnTo>
                  <a:lnTo>
                    <a:pt x="1112697" y="166370"/>
                  </a:lnTo>
                  <a:lnTo>
                    <a:pt x="973607" y="166370"/>
                  </a:lnTo>
                  <a:lnTo>
                    <a:pt x="973607" y="27940"/>
                  </a:lnTo>
                  <a:lnTo>
                    <a:pt x="1112697" y="27940"/>
                  </a:lnTo>
                  <a:lnTo>
                    <a:pt x="1112697" y="0"/>
                  </a:lnTo>
                  <a:lnTo>
                    <a:pt x="945794" y="0"/>
                  </a:lnTo>
                  <a:lnTo>
                    <a:pt x="945794" y="27940"/>
                  </a:lnTo>
                  <a:lnTo>
                    <a:pt x="945794" y="166370"/>
                  </a:lnTo>
                  <a:lnTo>
                    <a:pt x="945794" y="194310"/>
                  </a:lnTo>
                  <a:lnTo>
                    <a:pt x="1140510" y="194310"/>
                  </a:lnTo>
                  <a:lnTo>
                    <a:pt x="1140510" y="166636"/>
                  </a:lnTo>
                  <a:lnTo>
                    <a:pt x="1140510" y="166370"/>
                  </a:lnTo>
                  <a:lnTo>
                    <a:pt x="1140510" y="27940"/>
                  </a:lnTo>
                  <a:lnTo>
                    <a:pt x="1140510" y="27546"/>
                  </a:lnTo>
                  <a:lnTo>
                    <a:pt x="114051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1" name="object 7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9677" y="7528411"/>
            <a:ext cx="1010919" cy="2952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75mm</a:t>
            </a: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endParaRPr sz="1750">
              <a:latin typeface="Arial"/>
              <a:cs typeface="Arial"/>
            </a:endParaRPr>
          </a:p>
        </p:txBody>
      </p:sp>
      <p:sp>
        <p:nvSpPr>
          <p:cNvPr id="72" name="object 7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09677" y="2041695"/>
            <a:ext cx="1249045" cy="81915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29845">
              <a:lnSpc>
                <a:spcPct val="100000"/>
              </a:lnSpc>
              <a:spcBef>
                <a:spcPts val="1160"/>
              </a:spcBef>
              <a:tabLst>
                <a:tab pos="790575" algn="l"/>
              </a:tabLst>
            </a:pPr>
            <a:r>
              <a:rPr sz="1550" spc="-5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1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2325" spc="-75" baseline="3584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endParaRPr sz="2325" baseline="3584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25"/>
              </a:spcBef>
            </a:pPr>
            <a:r>
              <a:rPr sz="1750" dirty="0">
                <a:solidFill>
                  <a:srgbClr val="151616"/>
                </a:solidFill>
                <a:latin typeface="Arial"/>
                <a:cs typeface="Arial"/>
              </a:rPr>
              <a:t>88mm</a:t>
            </a:r>
            <a:r>
              <a:rPr sz="175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750" spc="-25" dirty="0">
                <a:solidFill>
                  <a:srgbClr val="151616"/>
                </a:solidFill>
                <a:latin typeface="Arial"/>
                <a:cs typeface="Arial"/>
              </a:rPr>
              <a:t>dia</a:t>
            </a:r>
            <a:endParaRPr sz="1750">
              <a:latin typeface="Arial"/>
              <a:cs typeface="Arial"/>
            </a:endParaRPr>
          </a:p>
        </p:txBody>
      </p:sp>
      <p:sp>
        <p:nvSpPr>
          <p:cNvPr id="73" name="object 7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12925" y="10159931"/>
            <a:ext cx="5082540" cy="28194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48260" rIns="0" bIns="0" rtlCol="0">
            <a:spAutoFit/>
          </a:bodyPr>
          <a:lstStyle/>
          <a:p>
            <a:pPr marL="148590">
              <a:lnSpc>
                <a:spcPct val="100000"/>
              </a:lnSpc>
              <a:spcBef>
                <a:spcPts val="38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28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https://technologystudent.com/despro_3/cycloid1.html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74" name="object 7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9202" y="8479723"/>
            <a:ext cx="10871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</Words>
  <Application>Microsoft Office PowerPoint</Application>
  <PresentationFormat>Custom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CYCLOIDS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cyc1.cdr</dc:title>
  <dc:creator>BY V.RYAN</dc:creator>
  <cp:keywords>HOW TO DRAW A BASIC CYCLOID</cp:keywords>
  <cp:lastModifiedBy>Vincent RYan</cp:lastModifiedBy>
  <cp:revision>1</cp:revision>
  <dcterms:created xsi:type="dcterms:W3CDTF">2024-04-16T12:18:01Z</dcterms:created>
  <dcterms:modified xsi:type="dcterms:W3CDTF">2024-04-16T12:18:18Z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2024-04-16T00:00:00Z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2024-04-16T00:00:00Z</vt:filetime>
  </property>
  <property fmtid="{D5CDD505-2E9C-101B-9397-08002B2CF9AE}" pid="5" name="Producer">
    <vt:lpwstr>Corel PDF Engine Version 19.1.0.419</vt:lpwstr>
  </property>
</Properties>
</file>