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D2B1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D2B1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D2B1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D2B1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D2B1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014404" y="823143"/>
            <a:ext cx="5924550" cy="1456055"/>
          </a:xfrm>
          <a:custGeom>
            <a:avLst/>
            <a:gdLst/>
            <a:ahLst/>
            <a:cxnLst/>
            <a:rect l="l" t="t" r="r" b="b"/>
            <a:pathLst>
              <a:path w="5924550" h="1456055">
                <a:moveTo>
                  <a:pt x="5924551" y="0"/>
                </a:moveTo>
                <a:lnTo>
                  <a:pt x="0" y="0"/>
                </a:lnTo>
                <a:lnTo>
                  <a:pt x="0" y="1455454"/>
                </a:lnTo>
                <a:lnTo>
                  <a:pt x="5924551" y="1455454"/>
                </a:lnTo>
                <a:lnTo>
                  <a:pt x="5924551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7880" y="91767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70" y="0"/>
                </a:lnTo>
                <a:lnTo>
                  <a:pt x="14904770" y="10518923"/>
                </a:lnTo>
                <a:lnTo>
                  <a:pt x="0" y="1051892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42928" y="74054"/>
            <a:ext cx="2227579" cy="537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8855" y="10189593"/>
            <a:ext cx="1129665" cy="233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DD2B1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technologystudent.com/despro_3/cycloid3.html" TargetMode="External"/><Relationship Id="rId2" Type="http://schemas.openxmlformats.org/officeDocument/2006/relationships/hyperlink" Target="http://www.CfaceboLok.coOm/grouIpsD/25496S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faceboLok.coOm/grouIpsD/25496S3448192823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echnologystudent.com/despro_3/cycloid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442928" y="74054"/>
            <a:ext cx="2227580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hlinkClick r:id="rId2"/>
              </a:rPr>
              <a:t>CYCLOIDS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https://www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2925" y="10159931"/>
            <a:ext cx="5082540" cy="281940"/>
          </a:xfrm>
          <a:custGeom>
            <a:avLst/>
            <a:gdLst/>
            <a:ahLst/>
            <a:cxnLst/>
            <a:rect l="l" t="t" r="r" b="b"/>
            <a:pathLst>
              <a:path w="5082540" h="281940">
                <a:moveTo>
                  <a:pt x="0" y="0"/>
                </a:moveTo>
                <a:lnTo>
                  <a:pt x="5082541" y="0"/>
                </a:lnTo>
                <a:lnTo>
                  <a:pt x="5082541" y="281941"/>
                </a:lnTo>
                <a:lnTo>
                  <a:pt x="0" y="28194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2059" y="8689275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514699" y="2750575"/>
            <a:ext cx="5560060" cy="3627120"/>
            <a:chOff x="514699" y="2750575"/>
            <a:chExt cx="5560060" cy="3627120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571" y="6367777"/>
              <a:ext cx="4944745" cy="0"/>
            </a:xfrm>
            <a:custGeom>
              <a:avLst/>
              <a:gdLst/>
              <a:ahLst/>
              <a:cxnLst/>
              <a:rect l="l" t="t" r="r" b="b"/>
              <a:pathLst>
                <a:path w="4944745">
                  <a:moveTo>
                    <a:pt x="0" y="0"/>
                  </a:moveTo>
                  <a:lnTo>
                    <a:pt x="4944539" y="0"/>
                  </a:lnTo>
                </a:path>
              </a:pathLst>
            </a:custGeom>
            <a:ln w="1904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224" y="2761326"/>
              <a:ext cx="3595370" cy="3595370"/>
            </a:xfrm>
            <a:custGeom>
              <a:avLst/>
              <a:gdLst/>
              <a:ahLst/>
              <a:cxnLst/>
              <a:rect l="l" t="t" r="r" b="b"/>
              <a:pathLst>
                <a:path w="3595370" h="3595370">
                  <a:moveTo>
                    <a:pt x="1797617" y="0"/>
                  </a:moveTo>
                  <a:lnTo>
                    <a:pt x="1846289" y="646"/>
                  </a:lnTo>
                  <a:lnTo>
                    <a:pt x="1894642" y="2573"/>
                  </a:lnTo>
                  <a:lnTo>
                    <a:pt x="1942659" y="5766"/>
                  </a:lnTo>
                  <a:lnTo>
                    <a:pt x="1990323" y="10208"/>
                  </a:lnTo>
                  <a:lnTo>
                    <a:pt x="2037620" y="15882"/>
                  </a:lnTo>
                  <a:lnTo>
                    <a:pt x="2084532" y="22772"/>
                  </a:lnTo>
                  <a:lnTo>
                    <a:pt x="2131043" y="30862"/>
                  </a:lnTo>
                  <a:lnTo>
                    <a:pt x="2177136" y="40136"/>
                  </a:lnTo>
                  <a:lnTo>
                    <a:pt x="2222796" y="50577"/>
                  </a:lnTo>
                  <a:lnTo>
                    <a:pt x="2268006" y="62169"/>
                  </a:lnTo>
                  <a:lnTo>
                    <a:pt x="2312750" y="74896"/>
                  </a:lnTo>
                  <a:lnTo>
                    <a:pt x="2357012" y="88741"/>
                  </a:lnTo>
                  <a:lnTo>
                    <a:pt x="2400775" y="103689"/>
                  </a:lnTo>
                  <a:lnTo>
                    <a:pt x="2444022" y="119722"/>
                  </a:lnTo>
                  <a:lnTo>
                    <a:pt x="2486739" y="136824"/>
                  </a:lnTo>
                  <a:lnTo>
                    <a:pt x="2528907" y="154980"/>
                  </a:lnTo>
                  <a:lnTo>
                    <a:pt x="2570512" y="174172"/>
                  </a:lnTo>
                  <a:lnTo>
                    <a:pt x="2611536" y="194385"/>
                  </a:lnTo>
                  <a:lnTo>
                    <a:pt x="2651963" y="215603"/>
                  </a:lnTo>
                  <a:lnTo>
                    <a:pt x="2691778" y="237808"/>
                  </a:lnTo>
                  <a:lnTo>
                    <a:pt x="2730964" y="260985"/>
                  </a:lnTo>
                  <a:lnTo>
                    <a:pt x="2769504" y="285117"/>
                  </a:lnTo>
                  <a:lnTo>
                    <a:pt x="2807382" y="310189"/>
                  </a:lnTo>
                  <a:lnTo>
                    <a:pt x="2844582" y="336183"/>
                  </a:lnTo>
                  <a:lnTo>
                    <a:pt x="2881087" y="363083"/>
                  </a:lnTo>
                  <a:lnTo>
                    <a:pt x="2916882" y="390874"/>
                  </a:lnTo>
                  <a:lnTo>
                    <a:pt x="2951950" y="419538"/>
                  </a:lnTo>
                  <a:lnTo>
                    <a:pt x="2986274" y="449060"/>
                  </a:lnTo>
                  <a:lnTo>
                    <a:pt x="3019839" y="479423"/>
                  </a:lnTo>
                  <a:lnTo>
                    <a:pt x="3052627" y="510611"/>
                  </a:lnTo>
                  <a:lnTo>
                    <a:pt x="3084624" y="542607"/>
                  </a:lnTo>
                  <a:lnTo>
                    <a:pt x="3115812" y="575396"/>
                  </a:lnTo>
                  <a:lnTo>
                    <a:pt x="3146175" y="608961"/>
                  </a:lnTo>
                  <a:lnTo>
                    <a:pt x="3175696" y="643285"/>
                  </a:lnTo>
                  <a:lnTo>
                    <a:pt x="3204361" y="678353"/>
                  </a:lnTo>
                  <a:lnTo>
                    <a:pt x="3232151" y="714148"/>
                  </a:lnTo>
                  <a:lnTo>
                    <a:pt x="3259052" y="750653"/>
                  </a:lnTo>
                  <a:lnTo>
                    <a:pt x="3285046" y="787853"/>
                  </a:lnTo>
                  <a:lnTo>
                    <a:pt x="3310117" y="825731"/>
                  </a:lnTo>
                  <a:lnTo>
                    <a:pt x="3334249" y="864271"/>
                  </a:lnTo>
                  <a:lnTo>
                    <a:pt x="3357426" y="903457"/>
                  </a:lnTo>
                  <a:lnTo>
                    <a:pt x="3379631" y="943271"/>
                  </a:lnTo>
                  <a:lnTo>
                    <a:pt x="3400848" y="983699"/>
                  </a:lnTo>
                  <a:lnTo>
                    <a:pt x="3421061" y="1024723"/>
                  </a:lnTo>
                  <a:lnTo>
                    <a:pt x="3440254" y="1066328"/>
                  </a:lnTo>
                  <a:lnTo>
                    <a:pt x="3458409" y="1108496"/>
                  </a:lnTo>
                  <a:lnTo>
                    <a:pt x="3475512" y="1151212"/>
                  </a:lnTo>
                  <a:lnTo>
                    <a:pt x="3491545" y="1194460"/>
                  </a:lnTo>
                  <a:lnTo>
                    <a:pt x="3506492" y="1238223"/>
                  </a:lnTo>
                  <a:lnTo>
                    <a:pt x="3520337" y="1282484"/>
                  </a:lnTo>
                  <a:lnTo>
                    <a:pt x="3533064" y="1327228"/>
                  </a:lnTo>
                  <a:lnTo>
                    <a:pt x="3544656" y="1372438"/>
                  </a:lnTo>
                  <a:lnTo>
                    <a:pt x="3555097" y="1418098"/>
                  </a:lnTo>
                  <a:lnTo>
                    <a:pt x="3564371" y="1464192"/>
                  </a:lnTo>
                  <a:lnTo>
                    <a:pt x="3572461" y="1510702"/>
                  </a:lnTo>
                  <a:lnTo>
                    <a:pt x="3579352" y="1557614"/>
                  </a:lnTo>
                  <a:lnTo>
                    <a:pt x="3585026" y="1604910"/>
                  </a:lnTo>
                  <a:lnTo>
                    <a:pt x="3589467" y="1652575"/>
                  </a:lnTo>
                  <a:lnTo>
                    <a:pt x="3592660" y="1700592"/>
                  </a:lnTo>
                  <a:lnTo>
                    <a:pt x="3594587" y="1748944"/>
                  </a:lnTo>
                  <a:lnTo>
                    <a:pt x="3595234" y="1797616"/>
                  </a:lnTo>
                  <a:lnTo>
                    <a:pt x="3594587" y="1846288"/>
                  </a:lnTo>
                  <a:lnTo>
                    <a:pt x="3592660" y="1894640"/>
                  </a:lnTo>
                  <a:lnTo>
                    <a:pt x="3589467" y="1942657"/>
                  </a:lnTo>
                  <a:lnTo>
                    <a:pt x="3585026" y="1990322"/>
                  </a:lnTo>
                  <a:lnTo>
                    <a:pt x="3579352" y="2037619"/>
                  </a:lnTo>
                  <a:lnTo>
                    <a:pt x="3572461" y="2084531"/>
                  </a:lnTo>
                  <a:lnTo>
                    <a:pt x="3564371" y="2131041"/>
                  </a:lnTo>
                  <a:lnTo>
                    <a:pt x="3555097" y="2177135"/>
                  </a:lnTo>
                  <a:lnTo>
                    <a:pt x="3544656" y="2222795"/>
                  </a:lnTo>
                  <a:lnTo>
                    <a:pt x="3533064" y="2268005"/>
                  </a:lnTo>
                  <a:lnTo>
                    <a:pt x="3520337" y="2312749"/>
                  </a:lnTo>
                  <a:lnTo>
                    <a:pt x="3506492" y="2357011"/>
                  </a:lnTo>
                  <a:lnTo>
                    <a:pt x="3491545" y="2400774"/>
                  </a:lnTo>
                  <a:lnTo>
                    <a:pt x="3475512" y="2444022"/>
                  </a:lnTo>
                  <a:lnTo>
                    <a:pt x="3458409" y="2486738"/>
                  </a:lnTo>
                  <a:lnTo>
                    <a:pt x="3440254" y="2528906"/>
                  </a:lnTo>
                  <a:lnTo>
                    <a:pt x="3421061" y="2570511"/>
                  </a:lnTo>
                  <a:lnTo>
                    <a:pt x="3400848" y="2611535"/>
                  </a:lnTo>
                  <a:lnTo>
                    <a:pt x="3379631" y="2651963"/>
                  </a:lnTo>
                  <a:lnTo>
                    <a:pt x="3357426" y="2691778"/>
                  </a:lnTo>
                  <a:lnTo>
                    <a:pt x="3334249" y="2730963"/>
                  </a:lnTo>
                  <a:lnTo>
                    <a:pt x="3310117" y="2769503"/>
                  </a:lnTo>
                  <a:lnTo>
                    <a:pt x="3285046" y="2807382"/>
                  </a:lnTo>
                  <a:lnTo>
                    <a:pt x="3259052" y="2844582"/>
                  </a:lnTo>
                  <a:lnTo>
                    <a:pt x="3232151" y="2881087"/>
                  </a:lnTo>
                  <a:lnTo>
                    <a:pt x="3204361" y="2916882"/>
                  </a:lnTo>
                  <a:lnTo>
                    <a:pt x="3175696" y="2951950"/>
                  </a:lnTo>
                  <a:lnTo>
                    <a:pt x="3146175" y="2986274"/>
                  </a:lnTo>
                  <a:lnTo>
                    <a:pt x="3115812" y="3019839"/>
                  </a:lnTo>
                  <a:lnTo>
                    <a:pt x="3084624" y="3052628"/>
                  </a:lnTo>
                  <a:lnTo>
                    <a:pt x="3052627" y="3084625"/>
                  </a:lnTo>
                  <a:lnTo>
                    <a:pt x="3019839" y="3115813"/>
                  </a:lnTo>
                  <a:lnTo>
                    <a:pt x="2986274" y="3146176"/>
                  </a:lnTo>
                  <a:lnTo>
                    <a:pt x="2951950" y="3175697"/>
                  </a:lnTo>
                  <a:lnTo>
                    <a:pt x="2916882" y="3204362"/>
                  </a:lnTo>
                  <a:lnTo>
                    <a:pt x="2881087" y="3232152"/>
                  </a:lnTo>
                  <a:lnTo>
                    <a:pt x="2844582" y="3259053"/>
                  </a:lnTo>
                  <a:lnTo>
                    <a:pt x="2807382" y="3285047"/>
                  </a:lnTo>
                  <a:lnTo>
                    <a:pt x="2769504" y="3310118"/>
                  </a:lnTo>
                  <a:lnTo>
                    <a:pt x="2730964" y="3334250"/>
                  </a:lnTo>
                  <a:lnTo>
                    <a:pt x="2691778" y="3357427"/>
                  </a:lnTo>
                  <a:lnTo>
                    <a:pt x="2651963" y="3379633"/>
                  </a:lnTo>
                  <a:lnTo>
                    <a:pt x="2611536" y="3400850"/>
                  </a:lnTo>
                  <a:lnTo>
                    <a:pt x="2570512" y="3421063"/>
                  </a:lnTo>
                  <a:lnTo>
                    <a:pt x="2528907" y="3440256"/>
                  </a:lnTo>
                  <a:lnTo>
                    <a:pt x="2486739" y="3458411"/>
                  </a:lnTo>
                  <a:lnTo>
                    <a:pt x="2444022" y="3475514"/>
                  </a:lnTo>
                  <a:lnTo>
                    <a:pt x="2400775" y="3491547"/>
                  </a:lnTo>
                  <a:lnTo>
                    <a:pt x="2357012" y="3506494"/>
                  </a:lnTo>
                  <a:lnTo>
                    <a:pt x="2312750" y="3520340"/>
                  </a:lnTo>
                  <a:lnTo>
                    <a:pt x="2268006" y="3533066"/>
                  </a:lnTo>
                  <a:lnTo>
                    <a:pt x="2222796" y="3544659"/>
                  </a:lnTo>
                  <a:lnTo>
                    <a:pt x="2177136" y="3555100"/>
                  </a:lnTo>
                  <a:lnTo>
                    <a:pt x="2131043" y="3564373"/>
                  </a:lnTo>
                  <a:lnTo>
                    <a:pt x="2084532" y="3572464"/>
                  </a:lnTo>
                  <a:lnTo>
                    <a:pt x="2037620" y="3579354"/>
                  </a:lnTo>
                  <a:lnTo>
                    <a:pt x="1990323" y="3585028"/>
                  </a:lnTo>
                  <a:lnTo>
                    <a:pt x="1942659" y="3589470"/>
                  </a:lnTo>
                  <a:lnTo>
                    <a:pt x="1894642" y="3592662"/>
                  </a:lnTo>
                  <a:lnTo>
                    <a:pt x="1846289" y="3594590"/>
                  </a:lnTo>
                  <a:lnTo>
                    <a:pt x="1797617" y="3595236"/>
                  </a:lnTo>
                  <a:lnTo>
                    <a:pt x="1748945" y="3594590"/>
                  </a:lnTo>
                  <a:lnTo>
                    <a:pt x="1700593" y="3592662"/>
                  </a:lnTo>
                  <a:lnTo>
                    <a:pt x="1652576" y="3589470"/>
                  </a:lnTo>
                  <a:lnTo>
                    <a:pt x="1604911" y="3585028"/>
                  </a:lnTo>
                  <a:lnTo>
                    <a:pt x="1557614" y="3579354"/>
                  </a:lnTo>
                  <a:lnTo>
                    <a:pt x="1510703" y="3572464"/>
                  </a:lnTo>
                  <a:lnTo>
                    <a:pt x="1464192" y="3564373"/>
                  </a:lnTo>
                  <a:lnTo>
                    <a:pt x="1418098" y="3555100"/>
                  </a:lnTo>
                  <a:lnTo>
                    <a:pt x="1372438" y="3544659"/>
                  </a:lnTo>
                  <a:lnTo>
                    <a:pt x="1327228" y="3533066"/>
                  </a:lnTo>
                  <a:lnTo>
                    <a:pt x="1282484" y="3520340"/>
                  </a:lnTo>
                  <a:lnTo>
                    <a:pt x="1238222" y="3506494"/>
                  </a:lnTo>
                  <a:lnTo>
                    <a:pt x="1194460" y="3491547"/>
                  </a:lnTo>
                  <a:lnTo>
                    <a:pt x="1151212" y="3475514"/>
                  </a:lnTo>
                  <a:lnTo>
                    <a:pt x="1108496" y="3458411"/>
                  </a:lnTo>
                  <a:lnTo>
                    <a:pt x="1066327" y="3440256"/>
                  </a:lnTo>
                  <a:lnTo>
                    <a:pt x="1024723" y="3421063"/>
                  </a:lnTo>
                  <a:lnTo>
                    <a:pt x="983698" y="3400850"/>
                  </a:lnTo>
                  <a:lnTo>
                    <a:pt x="943271" y="3379633"/>
                  </a:lnTo>
                  <a:lnTo>
                    <a:pt x="903456" y="3357427"/>
                  </a:lnTo>
                  <a:lnTo>
                    <a:pt x="864270" y="3334250"/>
                  </a:lnTo>
                  <a:lnTo>
                    <a:pt x="825730" y="3310118"/>
                  </a:lnTo>
                  <a:lnTo>
                    <a:pt x="787852" y="3285047"/>
                  </a:lnTo>
                  <a:lnTo>
                    <a:pt x="750652" y="3259053"/>
                  </a:lnTo>
                  <a:lnTo>
                    <a:pt x="714147" y="3232152"/>
                  </a:lnTo>
                  <a:lnTo>
                    <a:pt x="678352" y="3204362"/>
                  </a:lnTo>
                  <a:lnTo>
                    <a:pt x="643284" y="3175697"/>
                  </a:lnTo>
                  <a:lnTo>
                    <a:pt x="608960" y="3146176"/>
                  </a:lnTo>
                  <a:lnTo>
                    <a:pt x="575395" y="3115813"/>
                  </a:lnTo>
                  <a:lnTo>
                    <a:pt x="542606" y="3084625"/>
                  </a:lnTo>
                  <a:lnTo>
                    <a:pt x="510610" y="3052628"/>
                  </a:lnTo>
                  <a:lnTo>
                    <a:pt x="479422" y="3019839"/>
                  </a:lnTo>
                  <a:lnTo>
                    <a:pt x="449059" y="2986274"/>
                  </a:lnTo>
                  <a:lnTo>
                    <a:pt x="419537" y="2951950"/>
                  </a:lnTo>
                  <a:lnTo>
                    <a:pt x="390873" y="2916882"/>
                  </a:lnTo>
                  <a:lnTo>
                    <a:pt x="363082" y="2881087"/>
                  </a:lnTo>
                  <a:lnTo>
                    <a:pt x="336182" y="2844582"/>
                  </a:lnTo>
                  <a:lnTo>
                    <a:pt x="310188" y="2807382"/>
                  </a:lnTo>
                  <a:lnTo>
                    <a:pt x="285117" y="2769503"/>
                  </a:lnTo>
                  <a:lnTo>
                    <a:pt x="260985" y="2730963"/>
                  </a:lnTo>
                  <a:lnTo>
                    <a:pt x="237808" y="2691778"/>
                  </a:lnTo>
                  <a:lnTo>
                    <a:pt x="215602" y="2651963"/>
                  </a:lnTo>
                  <a:lnTo>
                    <a:pt x="194385" y="2611535"/>
                  </a:lnTo>
                  <a:lnTo>
                    <a:pt x="174172" y="2570511"/>
                  </a:lnTo>
                  <a:lnTo>
                    <a:pt x="154979" y="2528906"/>
                  </a:lnTo>
                  <a:lnTo>
                    <a:pt x="136824" y="2486738"/>
                  </a:lnTo>
                  <a:lnTo>
                    <a:pt x="119721" y="2444022"/>
                  </a:lnTo>
                  <a:lnTo>
                    <a:pt x="103688" y="2400774"/>
                  </a:lnTo>
                  <a:lnTo>
                    <a:pt x="88741" y="2357011"/>
                  </a:lnTo>
                  <a:lnTo>
                    <a:pt x="74896" y="2312749"/>
                  </a:lnTo>
                  <a:lnTo>
                    <a:pt x="62169" y="2268005"/>
                  </a:lnTo>
                  <a:lnTo>
                    <a:pt x="50577" y="2222795"/>
                  </a:lnTo>
                  <a:lnTo>
                    <a:pt x="40136" y="2177135"/>
                  </a:lnTo>
                  <a:lnTo>
                    <a:pt x="30862" y="2131041"/>
                  </a:lnTo>
                  <a:lnTo>
                    <a:pt x="22772" y="2084531"/>
                  </a:lnTo>
                  <a:lnTo>
                    <a:pt x="15882" y="2037619"/>
                  </a:lnTo>
                  <a:lnTo>
                    <a:pt x="10208" y="1990322"/>
                  </a:lnTo>
                  <a:lnTo>
                    <a:pt x="5766" y="1942657"/>
                  </a:lnTo>
                  <a:lnTo>
                    <a:pt x="2573" y="1894640"/>
                  </a:lnTo>
                  <a:lnTo>
                    <a:pt x="646" y="1846288"/>
                  </a:lnTo>
                  <a:lnTo>
                    <a:pt x="0" y="1797616"/>
                  </a:lnTo>
                  <a:lnTo>
                    <a:pt x="646" y="1748944"/>
                  </a:lnTo>
                  <a:lnTo>
                    <a:pt x="2573" y="1700592"/>
                  </a:lnTo>
                  <a:lnTo>
                    <a:pt x="5766" y="1652575"/>
                  </a:lnTo>
                  <a:lnTo>
                    <a:pt x="10208" y="1604910"/>
                  </a:lnTo>
                  <a:lnTo>
                    <a:pt x="15882" y="1557614"/>
                  </a:lnTo>
                  <a:lnTo>
                    <a:pt x="22772" y="1510702"/>
                  </a:lnTo>
                  <a:lnTo>
                    <a:pt x="30862" y="1464192"/>
                  </a:lnTo>
                  <a:lnTo>
                    <a:pt x="40136" y="1418098"/>
                  </a:lnTo>
                  <a:lnTo>
                    <a:pt x="50577" y="1372438"/>
                  </a:lnTo>
                  <a:lnTo>
                    <a:pt x="62169" y="1327228"/>
                  </a:lnTo>
                  <a:lnTo>
                    <a:pt x="74896" y="1282484"/>
                  </a:lnTo>
                  <a:lnTo>
                    <a:pt x="88741" y="1238223"/>
                  </a:lnTo>
                  <a:lnTo>
                    <a:pt x="103688" y="1194460"/>
                  </a:lnTo>
                  <a:lnTo>
                    <a:pt x="119721" y="1151212"/>
                  </a:lnTo>
                  <a:lnTo>
                    <a:pt x="136824" y="1108496"/>
                  </a:lnTo>
                  <a:lnTo>
                    <a:pt x="154979" y="1066328"/>
                  </a:lnTo>
                  <a:lnTo>
                    <a:pt x="174172" y="1024723"/>
                  </a:lnTo>
                  <a:lnTo>
                    <a:pt x="194385" y="983699"/>
                  </a:lnTo>
                  <a:lnTo>
                    <a:pt x="215602" y="943271"/>
                  </a:lnTo>
                  <a:lnTo>
                    <a:pt x="237808" y="903457"/>
                  </a:lnTo>
                  <a:lnTo>
                    <a:pt x="260985" y="864271"/>
                  </a:lnTo>
                  <a:lnTo>
                    <a:pt x="285117" y="825731"/>
                  </a:lnTo>
                  <a:lnTo>
                    <a:pt x="310188" y="787853"/>
                  </a:lnTo>
                  <a:lnTo>
                    <a:pt x="336182" y="750653"/>
                  </a:lnTo>
                  <a:lnTo>
                    <a:pt x="363082" y="714148"/>
                  </a:lnTo>
                  <a:lnTo>
                    <a:pt x="390873" y="678353"/>
                  </a:lnTo>
                  <a:lnTo>
                    <a:pt x="419537" y="643285"/>
                  </a:lnTo>
                  <a:lnTo>
                    <a:pt x="449059" y="608961"/>
                  </a:lnTo>
                  <a:lnTo>
                    <a:pt x="479422" y="575396"/>
                  </a:lnTo>
                  <a:lnTo>
                    <a:pt x="510610" y="542607"/>
                  </a:lnTo>
                  <a:lnTo>
                    <a:pt x="542606" y="510611"/>
                  </a:lnTo>
                  <a:lnTo>
                    <a:pt x="575395" y="479423"/>
                  </a:lnTo>
                  <a:lnTo>
                    <a:pt x="608960" y="449060"/>
                  </a:lnTo>
                  <a:lnTo>
                    <a:pt x="643284" y="419538"/>
                  </a:lnTo>
                  <a:lnTo>
                    <a:pt x="678352" y="390874"/>
                  </a:lnTo>
                  <a:lnTo>
                    <a:pt x="714147" y="363083"/>
                  </a:lnTo>
                  <a:lnTo>
                    <a:pt x="750652" y="336183"/>
                  </a:lnTo>
                  <a:lnTo>
                    <a:pt x="787852" y="310189"/>
                  </a:lnTo>
                  <a:lnTo>
                    <a:pt x="825730" y="285117"/>
                  </a:lnTo>
                  <a:lnTo>
                    <a:pt x="864270" y="260985"/>
                  </a:lnTo>
                  <a:lnTo>
                    <a:pt x="903456" y="237808"/>
                  </a:lnTo>
                  <a:lnTo>
                    <a:pt x="943271" y="215603"/>
                  </a:lnTo>
                  <a:lnTo>
                    <a:pt x="983698" y="194385"/>
                  </a:lnTo>
                  <a:lnTo>
                    <a:pt x="1024723" y="174172"/>
                  </a:lnTo>
                  <a:lnTo>
                    <a:pt x="1066327" y="154980"/>
                  </a:lnTo>
                  <a:lnTo>
                    <a:pt x="1108496" y="136824"/>
                  </a:lnTo>
                  <a:lnTo>
                    <a:pt x="1151212" y="119722"/>
                  </a:lnTo>
                  <a:lnTo>
                    <a:pt x="1194460" y="103689"/>
                  </a:lnTo>
                  <a:lnTo>
                    <a:pt x="1238222" y="88741"/>
                  </a:lnTo>
                  <a:lnTo>
                    <a:pt x="1282484" y="74896"/>
                  </a:lnTo>
                  <a:lnTo>
                    <a:pt x="1327228" y="62169"/>
                  </a:lnTo>
                  <a:lnTo>
                    <a:pt x="1372438" y="50577"/>
                  </a:lnTo>
                  <a:lnTo>
                    <a:pt x="1418098" y="40136"/>
                  </a:lnTo>
                  <a:lnTo>
                    <a:pt x="1464192" y="30862"/>
                  </a:lnTo>
                  <a:lnTo>
                    <a:pt x="1510703" y="22772"/>
                  </a:lnTo>
                  <a:lnTo>
                    <a:pt x="1557614" y="15882"/>
                  </a:lnTo>
                  <a:lnTo>
                    <a:pt x="1604911" y="10208"/>
                  </a:lnTo>
                  <a:lnTo>
                    <a:pt x="1652576" y="5766"/>
                  </a:lnTo>
                  <a:lnTo>
                    <a:pt x="1700593" y="2573"/>
                  </a:lnTo>
                  <a:lnTo>
                    <a:pt x="1748945" y="646"/>
                  </a:lnTo>
                  <a:lnTo>
                    <a:pt x="1797617" y="0"/>
                  </a:lnTo>
                  <a:close/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461" y="2754385"/>
              <a:ext cx="3600450" cy="3600450"/>
            </a:xfrm>
            <a:custGeom>
              <a:avLst/>
              <a:gdLst/>
              <a:ahLst/>
              <a:cxnLst/>
              <a:rect l="l" t="t" r="r" b="b"/>
              <a:pathLst>
                <a:path w="3600450" h="3600450">
                  <a:moveTo>
                    <a:pt x="241146" y="2699909"/>
                  </a:moveTo>
                  <a:lnTo>
                    <a:pt x="3358732" y="899970"/>
                  </a:lnTo>
                </a:path>
                <a:path w="3600450" h="3600450">
                  <a:moveTo>
                    <a:pt x="899971" y="3358730"/>
                  </a:moveTo>
                  <a:lnTo>
                    <a:pt x="2699910" y="241145"/>
                  </a:lnTo>
                </a:path>
                <a:path w="3600450" h="3600450">
                  <a:moveTo>
                    <a:pt x="2699910" y="3358727"/>
                  </a:moveTo>
                  <a:lnTo>
                    <a:pt x="899971" y="241138"/>
                  </a:lnTo>
                </a:path>
                <a:path w="3600450" h="3600450">
                  <a:moveTo>
                    <a:pt x="3358732" y="2699901"/>
                  </a:moveTo>
                  <a:lnTo>
                    <a:pt x="241146" y="899960"/>
                  </a:lnTo>
                </a:path>
                <a:path w="3600450" h="3600450">
                  <a:moveTo>
                    <a:pt x="1799943" y="3599881"/>
                  </a:moveTo>
                  <a:lnTo>
                    <a:pt x="1799943" y="0"/>
                  </a:lnTo>
                </a:path>
                <a:path w="3600450" h="3600450">
                  <a:moveTo>
                    <a:pt x="0" y="1799934"/>
                  </a:moveTo>
                  <a:lnTo>
                    <a:pt x="3599877" y="179993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1806" y="3810480"/>
              <a:ext cx="1506855" cy="1506855"/>
            </a:xfrm>
            <a:custGeom>
              <a:avLst/>
              <a:gdLst/>
              <a:ahLst/>
              <a:cxnLst/>
              <a:rect l="l" t="t" r="r" b="b"/>
              <a:pathLst>
                <a:path w="1506855" h="1506854">
                  <a:moveTo>
                    <a:pt x="747755" y="0"/>
                  </a:moveTo>
                  <a:lnTo>
                    <a:pt x="747755" y="1506499"/>
                  </a:lnTo>
                </a:path>
                <a:path w="1506855" h="1506854">
                  <a:moveTo>
                    <a:pt x="0" y="746903"/>
                  </a:moveTo>
                  <a:lnTo>
                    <a:pt x="1506503" y="74690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26394" y="5916121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88510" y="535553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55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63795" y="4514148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1973" y="365386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55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05732" y="302195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27958" y="272382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34021" y="2888162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55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1117" y="3455683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55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2349" y="427998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55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4447" y="5115388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55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23399" y="5793070"/>
            <a:ext cx="230504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3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55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84573" y="6078932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5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43210" y="3356458"/>
            <a:ext cx="113538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r>
              <a:rPr sz="17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750" spc="-25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endParaRPr sz="1750">
              <a:latin typeface="Arial"/>
              <a:cs typeface="Arial"/>
            </a:endParaRPr>
          </a:p>
        </p:txBody>
      </p:sp>
      <p:grpSp>
        <p:nvGrpSpPr>
          <p:cNvPr id="25" name="object 25"/>
          <p:cNvGrpSpPr>
            <a:grpSpLocks noGrp="1" noUngrp="1" noRot="1" noMove="1" noResize="1"/>
          </p:cNvGrpSpPr>
          <p:nvPr/>
        </p:nvGrpSpPr>
        <p:grpSpPr>
          <a:xfrm>
            <a:off x="1262584" y="6117771"/>
            <a:ext cx="12421235" cy="2238375"/>
            <a:chOff x="1262584" y="6117771"/>
            <a:chExt cx="12421235" cy="2238375"/>
          </a:xfrm>
        </p:grpSpPr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50874" y="6359299"/>
              <a:ext cx="116205" cy="1557020"/>
            </a:xfrm>
            <a:custGeom>
              <a:avLst/>
              <a:gdLst/>
              <a:ahLst/>
              <a:cxnLst/>
              <a:rect l="l" t="t" r="r" b="b"/>
              <a:pathLst>
                <a:path w="116205" h="1557020">
                  <a:moveTo>
                    <a:pt x="109108" y="0"/>
                  </a:moveTo>
                  <a:lnTo>
                    <a:pt x="25419" y="2933"/>
                  </a:lnTo>
                  <a:lnTo>
                    <a:pt x="0" y="635975"/>
                  </a:lnTo>
                  <a:lnTo>
                    <a:pt x="32277" y="1556672"/>
                  </a:lnTo>
                  <a:lnTo>
                    <a:pt x="115966" y="1553738"/>
                  </a:lnTo>
                  <a:lnTo>
                    <a:pt x="84625" y="659667"/>
                  </a:lnTo>
                  <a:lnTo>
                    <a:pt x="10910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89326" y="6117771"/>
              <a:ext cx="47625" cy="474345"/>
            </a:xfrm>
            <a:custGeom>
              <a:avLst/>
              <a:gdLst/>
              <a:ahLst/>
              <a:cxnLst/>
              <a:rect l="l" t="t" r="r" b="b"/>
              <a:pathLst>
                <a:path w="47625" h="474345">
                  <a:moveTo>
                    <a:pt x="38134" y="0"/>
                  </a:moveTo>
                  <a:lnTo>
                    <a:pt x="20833" y="75575"/>
                  </a:lnTo>
                  <a:lnTo>
                    <a:pt x="0" y="472328"/>
                  </a:lnTo>
                  <a:lnTo>
                    <a:pt x="26607" y="473723"/>
                  </a:lnTo>
                  <a:lnTo>
                    <a:pt x="47429" y="77209"/>
                  </a:lnTo>
                  <a:lnTo>
                    <a:pt x="38134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55450" y="6394579"/>
              <a:ext cx="110224" cy="110228"/>
            </a:xfrm>
            <a:prstGeom prst="rect">
              <a:avLst/>
            </a:prstGeom>
          </p:spPr>
        </p:pic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82270" y="6550444"/>
              <a:ext cx="857885" cy="1384935"/>
            </a:xfrm>
            <a:custGeom>
              <a:avLst/>
              <a:gdLst/>
              <a:ahLst/>
              <a:cxnLst/>
              <a:rect l="l" t="t" r="r" b="b"/>
              <a:pathLst>
                <a:path w="857885" h="1384934">
                  <a:moveTo>
                    <a:pt x="786372" y="0"/>
                  </a:moveTo>
                  <a:lnTo>
                    <a:pt x="476192" y="582710"/>
                  </a:lnTo>
                  <a:lnTo>
                    <a:pt x="0" y="1340060"/>
                  </a:lnTo>
                  <a:lnTo>
                    <a:pt x="70891" y="1384635"/>
                  </a:lnTo>
                  <a:lnTo>
                    <a:pt x="561265" y="604728"/>
                  </a:lnTo>
                  <a:lnTo>
                    <a:pt x="857263" y="44571"/>
                  </a:lnTo>
                  <a:lnTo>
                    <a:pt x="78637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90098" y="6357934"/>
              <a:ext cx="228600" cy="427990"/>
            </a:xfrm>
            <a:custGeom>
              <a:avLst/>
              <a:gdLst/>
              <a:ahLst/>
              <a:cxnLst/>
              <a:rect l="l" t="t" r="r" b="b"/>
              <a:pathLst>
                <a:path w="228600" h="427990">
                  <a:moveTo>
                    <a:pt x="227984" y="0"/>
                  </a:moveTo>
                  <a:lnTo>
                    <a:pt x="181162" y="62089"/>
                  </a:lnTo>
                  <a:lnTo>
                    <a:pt x="0" y="415415"/>
                  </a:lnTo>
                  <a:lnTo>
                    <a:pt x="23709" y="427572"/>
                  </a:lnTo>
                  <a:lnTo>
                    <a:pt x="204984" y="74038"/>
                  </a:lnTo>
                  <a:lnTo>
                    <a:pt x="227984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10917" y="6598379"/>
              <a:ext cx="110105" cy="110105"/>
            </a:xfrm>
            <a:prstGeom prst="rect">
              <a:avLst/>
            </a:prstGeom>
          </p:spPr>
        </p:pic>
        <p:pic>
          <p:nvPicPr>
            <p:cNvPr id="32" name="object 3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62584" y="7988356"/>
              <a:ext cx="176565" cy="367466"/>
            </a:xfrm>
            <a:prstGeom prst="rect">
              <a:avLst/>
            </a:prstGeom>
          </p:spPr>
        </p:pic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8718" y="7674422"/>
              <a:ext cx="248285" cy="342265"/>
            </a:xfrm>
            <a:custGeom>
              <a:avLst/>
              <a:gdLst/>
              <a:ahLst/>
              <a:cxnLst/>
              <a:rect l="l" t="t" r="r" b="b"/>
              <a:pathLst>
                <a:path w="248284" h="342265">
                  <a:moveTo>
                    <a:pt x="92495" y="0"/>
                  </a:moveTo>
                  <a:lnTo>
                    <a:pt x="0" y="294735"/>
                  </a:lnTo>
                  <a:lnTo>
                    <a:pt x="192149" y="342251"/>
                  </a:lnTo>
                  <a:lnTo>
                    <a:pt x="247690" y="38379"/>
                  </a:lnTo>
                  <a:lnTo>
                    <a:pt x="92495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07766" y="7797852"/>
              <a:ext cx="73324" cy="73324"/>
            </a:xfrm>
            <a:prstGeom prst="rect">
              <a:avLst/>
            </a:prstGeom>
          </p:spPr>
        </p:pic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05010" y="8012058"/>
              <a:ext cx="4768850" cy="1270"/>
            </a:xfrm>
            <a:custGeom>
              <a:avLst/>
              <a:gdLst/>
              <a:ahLst/>
              <a:cxnLst/>
              <a:rect l="l" t="t" r="r" b="b"/>
              <a:pathLst>
                <a:path w="4768850" h="1270">
                  <a:moveTo>
                    <a:pt x="0" y="0"/>
                  </a:moveTo>
                  <a:lnTo>
                    <a:pt x="4768740" y="806"/>
                  </a:lnTo>
                </a:path>
              </a:pathLst>
            </a:custGeom>
            <a:ln w="19047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63202" y="6369256"/>
              <a:ext cx="2856230" cy="1649095"/>
            </a:xfrm>
            <a:custGeom>
              <a:avLst/>
              <a:gdLst/>
              <a:ahLst/>
              <a:cxnLst/>
              <a:rect l="l" t="t" r="r" b="b"/>
              <a:pathLst>
                <a:path w="2856229" h="1649095">
                  <a:moveTo>
                    <a:pt x="0" y="0"/>
                  </a:moveTo>
                  <a:lnTo>
                    <a:pt x="2856096" y="1648965"/>
                  </a:lnTo>
                </a:path>
              </a:pathLst>
            </a:custGeom>
            <a:ln w="19047">
              <a:solidFill>
                <a:srgbClr val="B470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840000">
            <a:off x="1605228" y="6321965"/>
            <a:ext cx="450726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55"/>
              </a:lnSpc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26mm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8" name="object 38"/>
          <p:cNvGrpSpPr>
            <a:grpSpLocks noGrp="1" noUngrp="1" noRot="1" noMove="1" noResize="1"/>
          </p:cNvGrpSpPr>
          <p:nvPr/>
        </p:nvGrpSpPr>
        <p:grpSpPr>
          <a:xfrm>
            <a:off x="1438876" y="6244949"/>
            <a:ext cx="791210" cy="248285"/>
            <a:chOff x="1438876" y="6244949"/>
            <a:chExt cx="791210" cy="248285"/>
          </a:xfrm>
        </p:grpSpPr>
        <p:pic>
          <p:nvPicPr>
            <p:cNvPr id="39" name="object 3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38876" y="6244949"/>
              <a:ext cx="183325" cy="72849"/>
            </a:xfrm>
            <a:prstGeom prst="rect">
              <a:avLst/>
            </a:prstGeom>
          </p:spPr>
        </p:pic>
        <p:pic>
          <p:nvPicPr>
            <p:cNvPr id="40" name="object 4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45110" y="6418965"/>
              <a:ext cx="184934" cy="74225"/>
            </a:xfrm>
            <a:prstGeom prst="rect">
              <a:avLst/>
            </a:prstGeom>
          </p:spPr>
        </p:pic>
      </p:grp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15562" y="6376452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77702" y="6347876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42095" y="6338353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6591784" y="6823742"/>
            <a:ext cx="23252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600" spc="-50" dirty="0">
                <a:solidFill>
                  <a:srgbClr val="B470A3"/>
                </a:solidFill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7391888" y="7276178"/>
            <a:ext cx="23252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600" spc="-50" dirty="0">
                <a:solidFill>
                  <a:srgbClr val="B470A3"/>
                </a:solidFill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8206277" y="7761955"/>
            <a:ext cx="23252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600" spc="-50" dirty="0">
                <a:solidFill>
                  <a:srgbClr val="B470A3"/>
                </a:solidFill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9008756" y="8242965"/>
            <a:ext cx="23252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600" spc="-50" dirty="0">
                <a:solidFill>
                  <a:srgbClr val="B470A3"/>
                </a:solidFill>
                <a:latin typeface="Arial"/>
                <a:cs typeface="Arial"/>
              </a:rPr>
              <a:t>8</a:t>
            </a:r>
            <a:endParaRPr sz="16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77423" y="8236288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9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06200" y="8248521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3D4"/>
                </a:solidFill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78343" y="8253176"/>
            <a:ext cx="23685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30" dirty="0">
                <a:solidFill>
                  <a:srgbClr val="00A3D4"/>
                </a:solidFill>
                <a:latin typeface="Arial"/>
                <a:cs typeface="Arial"/>
              </a:rPr>
              <a:t>11</a:t>
            </a:r>
            <a:endParaRPr sz="16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03327" y="8250739"/>
            <a:ext cx="251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00A3D4"/>
                </a:solidFill>
                <a:latin typeface="Arial"/>
                <a:cs typeface="Arial"/>
              </a:rPr>
              <a:t>12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2275282" y="2770933"/>
            <a:ext cx="5593080" cy="3616960"/>
            <a:chOff x="2275282" y="2770933"/>
            <a:chExt cx="5593080" cy="3616960"/>
          </a:xfrm>
        </p:grpSpPr>
        <p:pic>
          <p:nvPicPr>
            <p:cNvPr id="53" name="object 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75282" y="6275589"/>
              <a:ext cx="92466" cy="92462"/>
            </a:xfrm>
            <a:prstGeom prst="rect">
              <a:avLst/>
            </a:prstGeom>
          </p:spPr>
        </p:pic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62819" y="2781996"/>
              <a:ext cx="3596004" cy="3596004"/>
            </a:xfrm>
            <a:custGeom>
              <a:avLst/>
              <a:gdLst/>
              <a:ahLst/>
              <a:cxnLst/>
              <a:rect l="l" t="t" r="r" b="b"/>
              <a:pathLst>
                <a:path w="3596004" h="3596004">
                  <a:moveTo>
                    <a:pt x="2696722" y="241132"/>
                  </a:moveTo>
                  <a:lnTo>
                    <a:pt x="2738550" y="266028"/>
                  </a:lnTo>
                  <a:lnTo>
                    <a:pt x="2779461" y="291873"/>
                  </a:lnTo>
                  <a:lnTo>
                    <a:pt x="2819448" y="318646"/>
                  </a:lnTo>
                  <a:lnTo>
                    <a:pt x="2858507" y="346325"/>
                  </a:lnTo>
                  <a:lnTo>
                    <a:pt x="2896629" y="374887"/>
                  </a:lnTo>
                  <a:lnTo>
                    <a:pt x="2933811" y="404310"/>
                  </a:lnTo>
                  <a:lnTo>
                    <a:pt x="2970046" y="434572"/>
                  </a:lnTo>
                  <a:lnTo>
                    <a:pt x="3005327" y="465650"/>
                  </a:lnTo>
                  <a:lnTo>
                    <a:pt x="3039649" y="497522"/>
                  </a:lnTo>
                  <a:lnTo>
                    <a:pt x="3073006" y="530166"/>
                  </a:lnTo>
                  <a:lnTo>
                    <a:pt x="3105393" y="563560"/>
                  </a:lnTo>
                  <a:lnTo>
                    <a:pt x="3136802" y="597680"/>
                  </a:lnTo>
                  <a:lnTo>
                    <a:pt x="3167228" y="632506"/>
                  </a:lnTo>
                  <a:lnTo>
                    <a:pt x="3196665" y="668015"/>
                  </a:lnTo>
                  <a:lnTo>
                    <a:pt x="3225107" y="704185"/>
                  </a:lnTo>
                  <a:lnTo>
                    <a:pt x="3252548" y="740992"/>
                  </a:lnTo>
                  <a:lnTo>
                    <a:pt x="3278983" y="778415"/>
                  </a:lnTo>
                  <a:lnTo>
                    <a:pt x="3304404" y="816433"/>
                  </a:lnTo>
                  <a:lnTo>
                    <a:pt x="3328807" y="855021"/>
                  </a:lnTo>
                  <a:lnTo>
                    <a:pt x="3352185" y="894159"/>
                  </a:lnTo>
                  <a:lnTo>
                    <a:pt x="3374532" y="933823"/>
                  </a:lnTo>
                  <a:lnTo>
                    <a:pt x="3395843" y="973992"/>
                  </a:lnTo>
                  <a:lnTo>
                    <a:pt x="3416110" y="1014644"/>
                  </a:lnTo>
                  <a:lnTo>
                    <a:pt x="3435330" y="1055755"/>
                  </a:lnTo>
                  <a:lnTo>
                    <a:pt x="3453494" y="1097304"/>
                  </a:lnTo>
                  <a:lnTo>
                    <a:pt x="3470598" y="1139269"/>
                  </a:lnTo>
                  <a:lnTo>
                    <a:pt x="3486636" y="1181627"/>
                  </a:lnTo>
                  <a:lnTo>
                    <a:pt x="3501601" y="1224356"/>
                  </a:lnTo>
                  <a:lnTo>
                    <a:pt x="3515487" y="1267433"/>
                  </a:lnTo>
                  <a:lnTo>
                    <a:pt x="3528289" y="1310837"/>
                  </a:lnTo>
                  <a:lnTo>
                    <a:pt x="3540000" y="1354545"/>
                  </a:lnTo>
                  <a:lnTo>
                    <a:pt x="3550616" y="1398535"/>
                  </a:lnTo>
                  <a:lnTo>
                    <a:pt x="3560128" y="1442785"/>
                  </a:lnTo>
                  <a:lnTo>
                    <a:pt x="3568533" y="1487271"/>
                  </a:lnTo>
                  <a:lnTo>
                    <a:pt x="3575823" y="1531973"/>
                  </a:lnTo>
                  <a:lnTo>
                    <a:pt x="3581993" y="1576867"/>
                  </a:lnTo>
                  <a:lnTo>
                    <a:pt x="3587037" y="1621932"/>
                  </a:lnTo>
                  <a:lnTo>
                    <a:pt x="3590948" y="1667145"/>
                  </a:lnTo>
                  <a:lnTo>
                    <a:pt x="3593721" y="1712485"/>
                  </a:lnTo>
                  <a:lnTo>
                    <a:pt x="3595351" y="1757927"/>
                  </a:lnTo>
                  <a:lnTo>
                    <a:pt x="3595830" y="1803451"/>
                  </a:lnTo>
                  <a:lnTo>
                    <a:pt x="3595153" y="1849035"/>
                  </a:lnTo>
                  <a:lnTo>
                    <a:pt x="3593314" y="1894655"/>
                  </a:lnTo>
                  <a:lnTo>
                    <a:pt x="3590307" y="1940289"/>
                  </a:lnTo>
                  <a:lnTo>
                    <a:pt x="3586125" y="1985916"/>
                  </a:lnTo>
                  <a:lnTo>
                    <a:pt x="3580764" y="2031513"/>
                  </a:lnTo>
                  <a:lnTo>
                    <a:pt x="3574218" y="2077058"/>
                  </a:lnTo>
                  <a:lnTo>
                    <a:pt x="3566479" y="2122528"/>
                  </a:lnTo>
                  <a:lnTo>
                    <a:pt x="3557542" y="2167901"/>
                  </a:lnTo>
                  <a:lnTo>
                    <a:pt x="3547402" y="2213155"/>
                  </a:lnTo>
                  <a:lnTo>
                    <a:pt x="3536051" y="2258268"/>
                  </a:lnTo>
                  <a:lnTo>
                    <a:pt x="3523485" y="2303217"/>
                  </a:lnTo>
                  <a:lnTo>
                    <a:pt x="3509698" y="2347980"/>
                  </a:lnTo>
                  <a:lnTo>
                    <a:pt x="3494682" y="2392535"/>
                  </a:lnTo>
                  <a:lnTo>
                    <a:pt x="3478433" y="2436860"/>
                  </a:lnTo>
                  <a:lnTo>
                    <a:pt x="3460944" y="2480932"/>
                  </a:lnTo>
                  <a:lnTo>
                    <a:pt x="3442210" y="2524729"/>
                  </a:lnTo>
                  <a:lnTo>
                    <a:pt x="3422224" y="2568228"/>
                  </a:lnTo>
                  <a:lnTo>
                    <a:pt x="3400981" y="2611408"/>
                  </a:lnTo>
                  <a:lnTo>
                    <a:pt x="3378474" y="2654246"/>
                  </a:lnTo>
                  <a:lnTo>
                    <a:pt x="3354698" y="2696721"/>
                  </a:lnTo>
                  <a:lnTo>
                    <a:pt x="3329802" y="2738549"/>
                  </a:lnTo>
                  <a:lnTo>
                    <a:pt x="3303956" y="2779459"/>
                  </a:lnTo>
                  <a:lnTo>
                    <a:pt x="3277183" y="2819447"/>
                  </a:lnTo>
                  <a:lnTo>
                    <a:pt x="3249504" y="2858505"/>
                  </a:lnTo>
                  <a:lnTo>
                    <a:pt x="3220942" y="2896628"/>
                  </a:lnTo>
                  <a:lnTo>
                    <a:pt x="3191519" y="2933810"/>
                  </a:lnTo>
                  <a:lnTo>
                    <a:pt x="3161257" y="2970044"/>
                  </a:lnTo>
                  <a:lnTo>
                    <a:pt x="3130179" y="3005326"/>
                  </a:lnTo>
                  <a:lnTo>
                    <a:pt x="3098307" y="3039648"/>
                  </a:lnTo>
                  <a:lnTo>
                    <a:pt x="3065662" y="3073005"/>
                  </a:lnTo>
                  <a:lnTo>
                    <a:pt x="3032269" y="3105391"/>
                  </a:lnTo>
                  <a:lnTo>
                    <a:pt x="2998148" y="3136800"/>
                  </a:lnTo>
                  <a:lnTo>
                    <a:pt x="2963321" y="3167226"/>
                  </a:lnTo>
                  <a:lnTo>
                    <a:pt x="2927813" y="3196663"/>
                  </a:lnTo>
                  <a:lnTo>
                    <a:pt x="2891643" y="3225106"/>
                  </a:lnTo>
                  <a:lnTo>
                    <a:pt x="2854836" y="3252547"/>
                  </a:lnTo>
                  <a:lnTo>
                    <a:pt x="2817412" y="3278981"/>
                  </a:lnTo>
                  <a:lnTo>
                    <a:pt x="2779395" y="3304403"/>
                  </a:lnTo>
                  <a:lnTo>
                    <a:pt x="2740806" y="3328806"/>
                  </a:lnTo>
                  <a:lnTo>
                    <a:pt x="2701668" y="3352184"/>
                  </a:lnTo>
                  <a:lnTo>
                    <a:pt x="2662004" y="3374531"/>
                  </a:lnTo>
                  <a:lnTo>
                    <a:pt x="2621835" y="3395841"/>
                  </a:lnTo>
                  <a:lnTo>
                    <a:pt x="2581183" y="3416109"/>
                  </a:lnTo>
                  <a:lnTo>
                    <a:pt x="2540072" y="3435329"/>
                  </a:lnTo>
                  <a:lnTo>
                    <a:pt x="2498522" y="3453493"/>
                  </a:lnTo>
                  <a:lnTo>
                    <a:pt x="2456558" y="3470597"/>
                  </a:lnTo>
                  <a:lnTo>
                    <a:pt x="2414200" y="3486635"/>
                  </a:lnTo>
                  <a:lnTo>
                    <a:pt x="2371471" y="3501600"/>
                  </a:lnTo>
                  <a:lnTo>
                    <a:pt x="2328393" y="3515486"/>
                  </a:lnTo>
                  <a:lnTo>
                    <a:pt x="2284989" y="3528288"/>
                  </a:lnTo>
                  <a:lnTo>
                    <a:pt x="2241281" y="3540000"/>
                  </a:lnTo>
                  <a:lnTo>
                    <a:pt x="2197291" y="3550615"/>
                  </a:lnTo>
                  <a:lnTo>
                    <a:pt x="2153042" y="3560128"/>
                  </a:lnTo>
                  <a:lnTo>
                    <a:pt x="2108555" y="3568532"/>
                  </a:lnTo>
                  <a:lnTo>
                    <a:pt x="2063853" y="3575822"/>
                  </a:lnTo>
                  <a:lnTo>
                    <a:pt x="2018959" y="3581992"/>
                  </a:lnTo>
                  <a:lnTo>
                    <a:pt x="1973894" y="3587036"/>
                  </a:lnTo>
                  <a:lnTo>
                    <a:pt x="1928681" y="3590947"/>
                  </a:lnTo>
                  <a:lnTo>
                    <a:pt x="1883342" y="3593721"/>
                  </a:lnTo>
                  <a:lnTo>
                    <a:pt x="1837899" y="3595350"/>
                  </a:lnTo>
                  <a:lnTo>
                    <a:pt x="1792375" y="3595829"/>
                  </a:lnTo>
                  <a:lnTo>
                    <a:pt x="1746792" y="3595152"/>
                  </a:lnTo>
                  <a:lnTo>
                    <a:pt x="1701172" y="3593313"/>
                  </a:lnTo>
                  <a:lnTo>
                    <a:pt x="1655537" y="3590306"/>
                  </a:lnTo>
                  <a:lnTo>
                    <a:pt x="1609910" y="3586125"/>
                  </a:lnTo>
                  <a:lnTo>
                    <a:pt x="1564313" y="3580764"/>
                  </a:lnTo>
                  <a:lnTo>
                    <a:pt x="1518769" y="3574217"/>
                  </a:lnTo>
                  <a:lnTo>
                    <a:pt x="1473299" y="3566478"/>
                  </a:lnTo>
                  <a:lnTo>
                    <a:pt x="1427925" y="3557541"/>
                  </a:lnTo>
                  <a:lnTo>
                    <a:pt x="1382671" y="3547401"/>
                  </a:lnTo>
                  <a:lnTo>
                    <a:pt x="1337558" y="3536050"/>
                  </a:lnTo>
                  <a:lnTo>
                    <a:pt x="1292609" y="3523484"/>
                  </a:lnTo>
                  <a:lnTo>
                    <a:pt x="1247846" y="3509697"/>
                  </a:lnTo>
                  <a:lnTo>
                    <a:pt x="1203291" y="3494681"/>
                  </a:lnTo>
                  <a:lnTo>
                    <a:pt x="1158966" y="3478432"/>
                  </a:lnTo>
                  <a:lnTo>
                    <a:pt x="1114894" y="3460943"/>
                  </a:lnTo>
                  <a:lnTo>
                    <a:pt x="1071097" y="3442209"/>
                  </a:lnTo>
                  <a:lnTo>
                    <a:pt x="1027598" y="3422223"/>
                  </a:lnTo>
                  <a:lnTo>
                    <a:pt x="984418" y="3400979"/>
                  </a:lnTo>
                  <a:lnTo>
                    <a:pt x="941580" y="3378473"/>
                  </a:lnTo>
                  <a:lnTo>
                    <a:pt x="899106" y="3354696"/>
                  </a:lnTo>
                  <a:lnTo>
                    <a:pt x="857278" y="3329801"/>
                  </a:lnTo>
                  <a:lnTo>
                    <a:pt x="816367" y="3303955"/>
                  </a:lnTo>
                  <a:lnTo>
                    <a:pt x="776379" y="3277182"/>
                  </a:lnTo>
                  <a:lnTo>
                    <a:pt x="737321" y="3249503"/>
                  </a:lnTo>
                  <a:lnTo>
                    <a:pt x="699199" y="3220941"/>
                  </a:lnTo>
                  <a:lnTo>
                    <a:pt x="662017" y="3191518"/>
                  </a:lnTo>
                  <a:lnTo>
                    <a:pt x="625783" y="3161256"/>
                  </a:lnTo>
                  <a:lnTo>
                    <a:pt x="590501" y="3130178"/>
                  </a:lnTo>
                  <a:lnTo>
                    <a:pt x="556179" y="3098305"/>
                  </a:lnTo>
                  <a:lnTo>
                    <a:pt x="522822" y="3065661"/>
                  </a:lnTo>
                  <a:lnTo>
                    <a:pt x="490436" y="3032268"/>
                  </a:lnTo>
                  <a:lnTo>
                    <a:pt x="459027" y="2998146"/>
                  </a:lnTo>
                  <a:lnTo>
                    <a:pt x="428601" y="2963320"/>
                  </a:lnTo>
                  <a:lnTo>
                    <a:pt x="399164" y="2927812"/>
                  </a:lnTo>
                  <a:lnTo>
                    <a:pt x="370722" y="2891642"/>
                  </a:lnTo>
                  <a:lnTo>
                    <a:pt x="343281" y="2854835"/>
                  </a:lnTo>
                  <a:lnTo>
                    <a:pt x="316846" y="2817411"/>
                  </a:lnTo>
                  <a:lnTo>
                    <a:pt x="291425" y="2779394"/>
                  </a:lnTo>
                  <a:lnTo>
                    <a:pt x="267022" y="2740805"/>
                  </a:lnTo>
                  <a:lnTo>
                    <a:pt x="243644" y="2701668"/>
                  </a:lnTo>
                  <a:lnTo>
                    <a:pt x="221297" y="2662003"/>
                  </a:lnTo>
                  <a:lnTo>
                    <a:pt x="199987" y="2621834"/>
                  </a:lnTo>
                  <a:lnTo>
                    <a:pt x="179719" y="2581183"/>
                  </a:lnTo>
                  <a:lnTo>
                    <a:pt x="160500" y="2540071"/>
                  </a:lnTo>
                  <a:lnTo>
                    <a:pt x="142335" y="2498522"/>
                  </a:lnTo>
                  <a:lnTo>
                    <a:pt x="125231" y="2456557"/>
                  </a:lnTo>
                  <a:lnTo>
                    <a:pt x="109194" y="2414199"/>
                  </a:lnTo>
                  <a:lnTo>
                    <a:pt x="94229" y="2371471"/>
                  </a:lnTo>
                  <a:lnTo>
                    <a:pt x="80342" y="2328393"/>
                  </a:lnTo>
                  <a:lnTo>
                    <a:pt x="67540" y="2284989"/>
                  </a:lnTo>
                  <a:lnTo>
                    <a:pt x="55829" y="2241281"/>
                  </a:lnTo>
                  <a:lnTo>
                    <a:pt x="45214" y="2197291"/>
                  </a:lnTo>
                  <a:lnTo>
                    <a:pt x="35701" y="2153042"/>
                  </a:lnTo>
                  <a:lnTo>
                    <a:pt x="27296" y="2108555"/>
                  </a:lnTo>
                  <a:lnTo>
                    <a:pt x="20006" y="2063854"/>
                  </a:lnTo>
                  <a:lnTo>
                    <a:pt x="13836" y="2018959"/>
                  </a:lnTo>
                  <a:lnTo>
                    <a:pt x="8793" y="1973894"/>
                  </a:lnTo>
                  <a:lnTo>
                    <a:pt x="4881" y="1928681"/>
                  </a:lnTo>
                  <a:lnTo>
                    <a:pt x="2108" y="1883342"/>
                  </a:lnTo>
                  <a:lnTo>
                    <a:pt x="479" y="1837899"/>
                  </a:lnTo>
                  <a:lnTo>
                    <a:pt x="0" y="1792375"/>
                  </a:lnTo>
                  <a:lnTo>
                    <a:pt x="676" y="1746792"/>
                  </a:lnTo>
                  <a:lnTo>
                    <a:pt x="2515" y="1701172"/>
                  </a:lnTo>
                  <a:lnTo>
                    <a:pt x="5523" y="1655537"/>
                  </a:lnTo>
                  <a:lnTo>
                    <a:pt x="9703" y="1609910"/>
                  </a:lnTo>
                  <a:lnTo>
                    <a:pt x="15064" y="1564313"/>
                  </a:lnTo>
                  <a:lnTo>
                    <a:pt x="21611" y="1518769"/>
                  </a:lnTo>
                  <a:lnTo>
                    <a:pt x="29350" y="1473299"/>
                  </a:lnTo>
                  <a:lnTo>
                    <a:pt x="38287" y="1427925"/>
                  </a:lnTo>
                  <a:lnTo>
                    <a:pt x="48427" y="1382671"/>
                  </a:lnTo>
                  <a:lnTo>
                    <a:pt x="59777" y="1337558"/>
                  </a:lnTo>
                  <a:lnTo>
                    <a:pt x="72343" y="1292609"/>
                  </a:lnTo>
                  <a:lnTo>
                    <a:pt x="86131" y="1247846"/>
                  </a:lnTo>
                  <a:lnTo>
                    <a:pt x="101146" y="1203290"/>
                  </a:lnTo>
                  <a:lnTo>
                    <a:pt x="117395" y="1158966"/>
                  </a:lnTo>
                  <a:lnTo>
                    <a:pt x="134884" y="1114894"/>
                  </a:lnTo>
                  <a:lnTo>
                    <a:pt x="153618" y="1071097"/>
                  </a:lnTo>
                  <a:lnTo>
                    <a:pt x="173604" y="1027597"/>
                  </a:lnTo>
                  <a:lnTo>
                    <a:pt x="194847" y="984417"/>
                  </a:lnTo>
                  <a:lnTo>
                    <a:pt x="217354" y="941578"/>
                  </a:lnTo>
                  <a:lnTo>
                    <a:pt x="241130" y="899104"/>
                  </a:lnTo>
                  <a:lnTo>
                    <a:pt x="266026" y="857276"/>
                  </a:lnTo>
                  <a:lnTo>
                    <a:pt x="291871" y="816366"/>
                  </a:lnTo>
                  <a:lnTo>
                    <a:pt x="318645" y="776378"/>
                  </a:lnTo>
                  <a:lnTo>
                    <a:pt x="346323" y="737320"/>
                  </a:lnTo>
                  <a:lnTo>
                    <a:pt x="374886" y="699197"/>
                  </a:lnTo>
                  <a:lnTo>
                    <a:pt x="404309" y="662016"/>
                  </a:lnTo>
                  <a:lnTo>
                    <a:pt x="434570" y="625781"/>
                  </a:lnTo>
                  <a:lnTo>
                    <a:pt x="465649" y="590500"/>
                  </a:lnTo>
                  <a:lnTo>
                    <a:pt x="497521" y="556178"/>
                  </a:lnTo>
                  <a:lnTo>
                    <a:pt x="530165" y="522821"/>
                  </a:lnTo>
                  <a:lnTo>
                    <a:pt x="563559" y="490435"/>
                  </a:lnTo>
                  <a:lnTo>
                    <a:pt x="597680" y="459026"/>
                  </a:lnTo>
                  <a:lnTo>
                    <a:pt x="632506" y="428600"/>
                  </a:lnTo>
                  <a:lnTo>
                    <a:pt x="668015" y="399163"/>
                  </a:lnTo>
                  <a:lnTo>
                    <a:pt x="704184" y="370721"/>
                  </a:lnTo>
                  <a:lnTo>
                    <a:pt x="740992" y="343280"/>
                  </a:lnTo>
                  <a:lnTo>
                    <a:pt x="778415" y="316846"/>
                  </a:lnTo>
                  <a:lnTo>
                    <a:pt x="816433" y="291424"/>
                  </a:lnTo>
                  <a:lnTo>
                    <a:pt x="855021" y="267021"/>
                  </a:lnTo>
                  <a:lnTo>
                    <a:pt x="894159" y="243644"/>
                  </a:lnTo>
                  <a:lnTo>
                    <a:pt x="933824" y="221296"/>
                  </a:lnTo>
                  <a:lnTo>
                    <a:pt x="973993" y="199986"/>
                  </a:lnTo>
                  <a:lnTo>
                    <a:pt x="1014644" y="179718"/>
                  </a:lnTo>
                  <a:lnTo>
                    <a:pt x="1055756" y="160499"/>
                  </a:lnTo>
                  <a:lnTo>
                    <a:pt x="1097305" y="142335"/>
                  </a:lnTo>
                  <a:lnTo>
                    <a:pt x="1139270" y="125231"/>
                  </a:lnTo>
                  <a:lnTo>
                    <a:pt x="1181628" y="109193"/>
                  </a:lnTo>
                  <a:lnTo>
                    <a:pt x="1224357" y="94228"/>
                  </a:lnTo>
                  <a:lnTo>
                    <a:pt x="1267434" y="80342"/>
                  </a:lnTo>
                  <a:lnTo>
                    <a:pt x="1310838" y="67540"/>
                  </a:lnTo>
                  <a:lnTo>
                    <a:pt x="1354546" y="55828"/>
                  </a:lnTo>
                  <a:lnTo>
                    <a:pt x="1398536" y="45213"/>
                  </a:lnTo>
                  <a:lnTo>
                    <a:pt x="1442786" y="35701"/>
                  </a:lnTo>
                  <a:lnTo>
                    <a:pt x="1487272" y="27296"/>
                  </a:lnTo>
                  <a:lnTo>
                    <a:pt x="1531974" y="20006"/>
                  </a:lnTo>
                  <a:lnTo>
                    <a:pt x="1576869" y="13836"/>
                  </a:lnTo>
                  <a:lnTo>
                    <a:pt x="1621934" y="8792"/>
                  </a:lnTo>
                  <a:lnTo>
                    <a:pt x="1667147" y="4881"/>
                  </a:lnTo>
                  <a:lnTo>
                    <a:pt x="1712486" y="2108"/>
                  </a:lnTo>
                  <a:lnTo>
                    <a:pt x="1757929" y="479"/>
                  </a:lnTo>
                  <a:lnTo>
                    <a:pt x="1803453" y="0"/>
                  </a:lnTo>
                  <a:lnTo>
                    <a:pt x="1849036" y="677"/>
                  </a:lnTo>
                  <a:lnTo>
                    <a:pt x="1894656" y="2516"/>
                  </a:lnTo>
                  <a:lnTo>
                    <a:pt x="1940291" y="5523"/>
                  </a:lnTo>
                  <a:lnTo>
                    <a:pt x="1985917" y="9704"/>
                  </a:lnTo>
                  <a:lnTo>
                    <a:pt x="2031514" y="15065"/>
                  </a:lnTo>
                  <a:lnTo>
                    <a:pt x="2077059" y="21612"/>
                  </a:lnTo>
                  <a:lnTo>
                    <a:pt x="2122529" y="29351"/>
                  </a:lnTo>
                  <a:lnTo>
                    <a:pt x="2167902" y="38287"/>
                  </a:lnTo>
                  <a:lnTo>
                    <a:pt x="2213156" y="48428"/>
                  </a:lnTo>
                  <a:lnTo>
                    <a:pt x="2258269" y="59778"/>
                  </a:lnTo>
                  <a:lnTo>
                    <a:pt x="2303218" y="72344"/>
                  </a:lnTo>
                  <a:lnTo>
                    <a:pt x="2347982" y="86132"/>
                  </a:lnTo>
                  <a:lnTo>
                    <a:pt x="2392537" y="101147"/>
                  </a:lnTo>
                  <a:lnTo>
                    <a:pt x="2436861" y="117396"/>
                  </a:lnTo>
                  <a:lnTo>
                    <a:pt x="2480933" y="134885"/>
                  </a:lnTo>
                  <a:lnTo>
                    <a:pt x="2524730" y="153620"/>
                  </a:lnTo>
                  <a:lnTo>
                    <a:pt x="2568230" y="173605"/>
                  </a:lnTo>
                  <a:lnTo>
                    <a:pt x="2611410" y="194849"/>
                  </a:lnTo>
                  <a:lnTo>
                    <a:pt x="2654248" y="217356"/>
                  </a:lnTo>
                  <a:lnTo>
                    <a:pt x="2696722" y="241132"/>
                  </a:lnTo>
                  <a:close/>
                </a:path>
              </a:pathLst>
            </a:custGeom>
            <a:ln w="19047">
              <a:solidFill>
                <a:srgbClr val="B470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60988" y="2774743"/>
              <a:ext cx="3600450" cy="3600450"/>
            </a:xfrm>
            <a:custGeom>
              <a:avLst/>
              <a:gdLst/>
              <a:ahLst/>
              <a:cxnLst/>
              <a:rect l="l" t="t" r="r" b="b"/>
              <a:pathLst>
                <a:path w="3600450" h="3600450">
                  <a:moveTo>
                    <a:pt x="0" y="1799945"/>
                  </a:moveTo>
                  <a:lnTo>
                    <a:pt x="3599878" y="1799945"/>
                  </a:lnTo>
                </a:path>
                <a:path w="3600450" h="3600450">
                  <a:moveTo>
                    <a:pt x="241150" y="2699917"/>
                  </a:moveTo>
                  <a:lnTo>
                    <a:pt x="3358735" y="899974"/>
                  </a:lnTo>
                </a:path>
                <a:path w="3600450" h="3600450">
                  <a:moveTo>
                    <a:pt x="1799946" y="3599881"/>
                  </a:moveTo>
                  <a:lnTo>
                    <a:pt x="1799946" y="0"/>
                  </a:lnTo>
                </a:path>
                <a:path w="3600450" h="3600450">
                  <a:moveTo>
                    <a:pt x="2699914" y="3358730"/>
                  </a:moveTo>
                  <a:lnTo>
                    <a:pt x="899975" y="241145"/>
                  </a:lnTo>
                </a:path>
                <a:path w="3600450" h="3600450">
                  <a:moveTo>
                    <a:pt x="899975" y="3358742"/>
                  </a:moveTo>
                  <a:lnTo>
                    <a:pt x="2699914" y="241152"/>
                  </a:lnTo>
                </a:path>
                <a:path w="3600450" h="3600450">
                  <a:moveTo>
                    <a:pt x="241150" y="899974"/>
                  </a:moveTo>
                  <a:lnTo>
                    <a:pt x="3358735" y="2699913"/>
                  </a:lnTo>
                </a:path>
              </a:pathLst>
            </a:custGeom>
            <a:ln w="7199">
              <a:solidFill>
                <a:srgbClr val="B470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11966" y="3930581"/>
              <a:ext cx="1304925" cy="1304925"/>
            </a:xfrm>
            <a:custGeom>
              <a:avLst/>
              <a:gdLst/>
              <a:ahLst/>
              <a:cxnLst/>
              <a:rect l="l" t="t" r="r" b="b"/>
              <a:pathLst>
                <a:path w="1304925" h="1304925">
                  <a:moveTo>
                    <a:pt x="1021027" y="0"/>
                  </a:moveTo>
                  <a:lnTo>
                    <a:pt x="267774" y="1304668"/>
                  </a:lnTo>
                </a:path>
                <a:path w="1304925" h="1304925">
                  <a:moveTo>
                    <a:pt x="0" y="272958"/>
                  </a:moveTo>
                  <a:lnTo>
                    <a:pt x="1304668" y="1026212"/>
                  </a:lnTo>
                </a:path>
              </a:pathLst>
            </a:custGeom>
            <a:ln w="9522">
              <a:solidFill>
                <a:srgbClr val="B470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00000">
            <a:off x="6011454" y="6466942"/>
            <a:ext cx="23252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600" spc="-50" dirty="0">
                <a:solidFill>
                  <a:srgbClr val="B470A3"/>
                </a:solidFill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67972" y="1131116"/>
            <a:ext cx="5861685" cy="105981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CIRCUMFERENCE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MARKED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DOT.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ROLLS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‘FLAT’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EQUIVALENT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SECTOR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DIVISIONS.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THEN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CONTINUES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ROTATE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ROLLS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DOWN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30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SLOPE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ANOTHER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SECTOR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DIVISIONS,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FOLLOWED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SECTOR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DISTANCES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FLAT.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15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CYCLOID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(CURVE)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PRODUCED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ROTATION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488656"/>
            <a:ext cx="1349375" cy="59944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850">
              <a:latin typeface="Arial"/>
              <a:cs typeface="Arial"/>
            </a:endParaRPr>
          </a:p>
          <a:p>
            <a:pPr marL="274955">
              <a:lnSpc>
                <a:spcPct val="100000"/>
              </a:lnSpc>
              <a:spcBef>
                <a:spcPts val="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0" name="object 6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393015" y="3677731"/>
            <a:ext cx="0" cy="4939665"/>
          </a:xfrm>
          <a:custGeom>
            <a:avLst/>
            <a:gdLst/>
            <a:ahLst/>
            <a:cxnLst/>
            <a:rect l="l" t="t" r="r" b="b"/>
            <a:pathLst>
              <a:path h="4939665">
                <a:moveTo>
                  <a:pt x="0" y="0"/>
                </a:moveTo>
                <a:lnTo>
                  <a:pt x="0" y="4939649"/>
                </a:lnTo>
              </a:path>
            </a:pathLst>
          </a:custGeom>
          <a:ln w="19047">
            <a:solidFill>
              <a:srgbClr val="FEAE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9054" y="8198527"/>
            <a:ext cx="138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8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2" name="object 62"/>
          <p:cNvGrpSpPr>
            <a:grpSpLocks noGrp="1" noUngrp="1" noRot="1" noMove="1" noResize="1"/>
          </p:cNvGrpSpPr>
          <p:nvPr/>
        </p:nvGrpSpPr>
        <p:grpSpPr>
          <a:xfrm>
            <a:off x="338316" y="8974652"/>
            <a:ext cx="1065530" cy="1065530"/>
            <a:chOff x="338316" y="8974652"/>
            <a:chExt cx="1065530" cy="1065530"/>
          </a:xfrm>
        </p:grpSpPr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8974655"/>
              <a:ext cx="1013460" cy="337820"/>
            </a:xfrm>
            <a:custGeom>
              <a:avLst/>
              <a:gdLst/>
              <a:ahLst/>
              <a:cxnLst/>
              <a:rect l="l" t="t" r="r" b="b"/>
              <a:pathLst>
                <a:path w="1013460" h="337820">
                  <a:moveTo>
                    <a:pt x="181851" y="311746"/>
                  </a:moveTo>
                  <a:lnTo>
                    <a:pt x="155867" y="311746"/>
                  </a:lnTo>
                  <a:lnTo>
                    <a:pt x="155867" y="285775"/>
                  </a:lnTo>
                  <a:lnTo>
                    <a:pt x="129895" y="285775"/>
                  </a:lnTo>
                  <a:lnTo>
                    <a:pt x="129895" y="259791"/>
                  </a:lnTo>
                  <a:lnTo>
                    <a:pt x="155867" y="259791"/>
                  </a:lnTo>
                  <a:lnTo>
                    <a:pt x="155867" y="233819"/>
                  </a:lnTo>
                  <a:lnTo>
                    <a:pt x="129895" y="233819"/>
                  </a:lnTo>
                  <a:lnTo>
                    <a:pt x="129895" y="207835"/>
                  </a:lnTo>
                  <a:lnTo>
                    <a:pt x="103911" y="207835"/>
                  </a:lnTo>
                  <a:lnTo>
                    <a:pt x="77927" y="207835"/>
                  </a:lnTo>
                  <a:lnTo>
                    <a:pt x="77927" y="233819"/>
                  </a:lnTo>
                  <a:lnTo>
                    <a:pt x="51955" y="233819"/>
                  </a:lnTo>
                  <a:lnTo>
                    <a:pt x="51955" y="259791"/>
                  </a:lnTo>
                  <a:lnTo>
                    <a:pt x="25971" y="259791"/>
                  </a:lnTo>
                  <a:lnTo>
                    <a:pt x="25971" y="233819"/>
                  </a:lnTo>
                  <a:lnTo>
                    <a:pt x="0" y="233819"/>
                  </a:lnTo>
                  <a:lnTo>
                    <a:pt x="0" y="285775"/>
                  </a:lnTo>
                  <a:lnTo>
                    <a:pt x="25971" y="285775"/>
                  </a:lnTo>
                  <a:lnTo>
                    <a:pt x="51955" y="285775"/>
                  </a:lnTo>
                  <a:lnTo>
                    <a:pt x="51955" y="311746"/>
                  </a:lnTo>
                  <a:lnTo>
                    <a:pt x="77927" y="311746"/>
                  </a:lnTo>
                  <a:lnTo>
                    <a:pt x="77927" y="259791"/>
                  </a:lnTo>
                  <a:lnTo>
                    <a:pt x="103911" y="259791"/>
                  </a:lnTo>
                  <a:lnTo>
                    <a:pt x="103911" y="311746"/>
                  </a:lnTo>
                  <a:lnTo>
                    <a:pt x="129895" y="311746"/>
                  </a:lnTo>
                  <a:lnTo>
                    <a:pt x="129895" y="337731"/>
                  </a:lnTo>
                  <a:lnTo>
                    <a:pt x="155867" y="337731"/>
                  </a:lnTo>
                  <a:lnTo>
                    <a:pt x="181851" y="337731"/>
                  </a:lnTo>
                  <a:lnTo>
                    <a:pt x="181851" y="311746"/>
                  </a:lnTo>
                  <a:close/>
                </a:path>
                <a:path w="1013460" h="337820">
                  <a:moveTo>
                    <a:pt x="181851" y="259791"/>
                  </a:moveTo>
                  <a:lnTo>
                    <a:pt x="155867" y="259791"/>
                  </a:lnTo>
                  <a:lnTo>
                    <a:pt x="155867" y="285775"/>
                  </a:lnTo>
                  <a:lnTo>
                    <a:pt x="181851" y="285775"/>
                  </a:lnTo>
                  <a:lnTo>
                    <a:pt x="181851" y="259791"/>
                  </a:lnTo>
                  <a:close/>
                </a:path>
                <a:path w="1013460" h="337820">
                  <a:moveTo>
                    <a:pt x="207822" y="207835"/>
                  </a:moveTo>
                  <a:lnTo>
                    <a:pt x="181851" y="207835"/>
                  </a:lnTo>
                  <a:lnTo>
                    <a:pt x="155867" y="207835"/>
                  </a:lnTo>
                  <a:lnTo>
                    <a:pt x="155867" y="233819"/>
                  </a:lnTo>
                  <a:lnTo>
                    <a:pt x="181851" y="233819"/>
                  </a:lnTo>
                  <a:lnTo>
                    <a:pt x="181851" y="259791"/>
                  </a:lnTo>
                  <a:lnTo>
                    <a:pt x="207822" y="259791"/>
                  </a:lnTo>
                  <a:lnTo>
                    <a:pt x="207822" y="207835"/>
                  </a:lnTo>
                  <a:close/>
                </a:path>
                <a:path w="1013460" h="337820">
                  <a:moveTo>
                    <a:pt x="233807" y="155879"/>
                  </a:moveTo>
                  <a:lnTo>
                    <a:pt x="207822" y="155879"/>
                  </a:lnTo>
                  <a:lnTo>
                    <a:pt x="207822" y="181851"/>
                  </a:lnTo>
                  <a:lnTo>
                    <a:pt x="233807" y="181851"/>
                  </a:lnTo>
                  <a:lnTo>
                    <a:pt x="233807" y="155879"/>
                  </a:lnTo>
                  <a:close/>
                </a:path>
                <a:path w="1013460" h="337820">
                  <a:moveTo>
                    <a:pt x="233807" y="51955"/>
                  </a:moveTo>
                  <a:lnTo>
                    <a:pt x="207822" y="51955"/>
                  </a:lnTo>
                  <a:lnTo>
                    <a:pt x="207822" y="103924"/>
                  </a:lnTo>
                  <a:lnTo>
                    <a:pt x="233807" y="103924"/>
                  </a:lnTo>
                  <a:lnTo>
                    <a:pt x="233807" y="51955"/>
                  </a:lnTo>
                  <a:close/>
                </a:path>
                <a:path w="1013460" h="337820">
                  <a:moveTo>
                    <a:pt x="259791" y="103924"/>
                  </a:moveTo>
                  <a:lnTo>
                    <a:pt x="233807" y="103924"/>
                  </a:lnTo>
                  <a:lnTo>
                    <a:pt x="233807" y="155879"/>
                  </a:lnTo>
                  <a:lnTo>
                    <a:pt x="259791" y="155879"/>
                  </a:lnTo>
                  <a:lnTo>
                    <a:pt x="259791" y="103924"/>
                  </a:lnTo>
                  <a:close/>
                </a:path>
                <a:path w="1013460" h="337820">
                  <a:moveTo>
                    <a:pt x="285762" y="259791"/>
                  </a:moveTo>
                  <a:lnTo>
                    <a:pt x="259791" y="259791"/>
                  </a:lnTo>
                  <a:lnTo>
                    <a:pt x="259791" y="285775"/>
                  </a:lnTo>
                  <a:lnTo>
                    <a:pt x="285762" y="285775"/>
                  </a:lnTo>
                  <a:lnTo>
                    <a:pt x="285762" y="259791"/>
                  </a:lnTo>
                  <a:close/>
                </a:path>
                <a:path w="1013460" h="337820">
                  <a:moveTo>
                    <a:pt x="311746" y="181851"/>
                  </a:moveTo>
                  <a:lnTo>
                    <a:pt x="285762" y="181851"/>
                  </a:lnTo>
                  <a:lnTo>
                    <a:pt x="285762" y="155879"/>
                  </a:lnTo>
                  <a:lnTo>
                    <a:pt x="259791" y="155879"/>
                  </a:lnTo>
                  <a:lnTo>
                    <a:pt x="259791" y="233819"/>
                  </a:lnTo>
                  <a:lnTo>
                    <a:pt x="285762" y="233819"/>
                  </a:lnTo>
                  <a:lnTo>
                    <a:pt x="285762" y="207835"/>
                  </a:lnTo>
                  <a:lnTo>
                    <a:pt x="311746" y="207835"/>
                  </a:lnTo>
                  <a:lnTo>
                    <a:pt x="311746" y="181851"/>
                  </a:lnTo>
                  <a:close/>
                </a:path>
                <a:path w="1013460" h="337820">
                  <a:moveTo>
                    <a:pt x="311746" y="25984"/>
                  </a:moveTo>
                  <a:lnTo>
                    <a:pt x="285762" y="25984"/>
                  </a:lnTo>
                  <a:lnTo>
                    <a:pt x="259791" y="25984"/>
                  </a:lnTo>
                  <a:lnTo>
                    <a:pt x="259791" y="51955"/>
                  </a:lnTo>
                  <a:lnTo>
                    <a:pt x="285762" y="51955"/>
                  </a:lnTo>
                  <a:lnTo>
                    <a:pt x="311746" y="51955"/>
                  </a:lnTo>
                  <a:lnTo>
                    <a:pt x="311746" y="25984"/>
                  </a:lnTo>
                  <a:close/>
                </a:path>
                <a:path w="1013460" h="337820">
                  <a:moveTo>
                    <a:pt x="337718" y="0"/>
                  </a:moveTo>
                  <a:lnTo>
                    <a:pt x="311746" y="0"/>
                  </a:lnTo>
                  <a:lnTo>
                    <a:pt x="311746" y="25984"/>
                  </a:lnTo>
                  <a:lnTo>
                    <a:pt x="337718" y="25984"/>
                  </a:lnTo>
                  <a:lnTo>
                    <a:pt x="337718" y="0"/>
                  </a:lnTo>
                  <a:close/>
                </a:path>
                <a:path w="1013460" h="337820">
                  <a:moveTo>
                    <a:pt x="363702" y="129895"/>
                  </a:moveTo>
                  <a:lnTo>
                    <a:pt x="337718" y="129895"/>
                  </a:lnTo>
                  <a:lnTo>
                    <a:pt x="337718" y="103924"/>
                  </a:lnTo>
                  <a:lnTo>
                    <a:pt x="311746" y="103924"/>
                  </a:lnTo>
                  <a:lnTo>
                    <a:pt x="311746" y="77939"/>
                  </a:lnTo>
                  <a:lnTo>
                    <a:pt x="285762" y="77939"/>
                  </a:lnTo>
                  <a:lnTo>
                    <a:pt x="285762" y="129895"/>
                  </a:lnTo>
                  <a:lnTo>
                    <a:pt x="311746" y="129895"/>
                  </a:lnTo>
                  <a:lnTo>
                    <a:pt x="311746" y="181851"/>
                  </a:lnTo>
                  <a:lnTo>
                    <a:pt x="337718" y="181851"/>
                  </a:lnTo>
                  <a:lnTo>
                    <a:pt x="337718" y="155879"/>
                  </a:lnTo>
                  <a:lnTo>
                    <a:pt x="363702" y="155879"/>
                  </a:lnTo>
                  <a:lnTo>
                    <a:pt x="363702" y="129895"/>
                  </a:lnTo>
                  <a:close/>
                </a:path>
                <a:path w="1013460" h="337820">
                  <a:moveTo>
                    <a:pt x="389686" y="155879"/>
                  </a:moveTo>
                  <a:lnTo>
                    <a:pt x="363702" y="155879"/>
                  </a:lnTo>
                  <a:lnTo>
                    <a:pt x="363702" y="181851"/>
                  </a:lnTo>
                  <a:lnTo>
                    <a:pt x="389686" y="181851"/>
                  </a:lnTo>
                  <a:lnTo>
                    <a:pt x="389686" y="155879"/>
                  </a:lnTo>
                  <a:close/>
                </a:path>
                <a:path w="1013460" h="337820">
                  <a:moveTo>
                    <a:pt x="415658" y="25984"/>
                  </a:moveTo>
                  <a:lnTo>
                    <a:pt x="389686" y="25984"/>
                  </a:lnTo>
                  <a:lnTo>
                    <a:pt x="363702" y="25984"/>
                  </a:lnTo>
                  <a:lnTo>
                    <a:pt x="363702" y="51955"/>
                  </a:lnTo>
                  <a:lnTo>
                    <a:pt x="337718" y="51955"/>
                  </a:lnTo>
                  <a:lnTo>
                    <a:pt x="311746" y="51955"/>
                  </a:lnTo>
                  <a:lnTo>
                    <a:pt x="311746" y="77939"/>
                  </a:lnTo>
                  <a:lnTo>
                    <a:pt x="337718" y="77939"/>
                  </a:lnTo>
                  <a:lnTo>
                    <a:pt x="363702" y="77939"/>
                  </a:lnTo>
                  <a:lnTo>
                    <a:pt x="389686" y="77939"/>
                  </a:lnTo>
                  <a:lnTo>
                    <a:pt x="389686" y="51955"/>
                  </a:lnTo>
                  <a:lnTo>
                    <a:pt x="415658" y="51955"/>
                  </a:lnTo>
                  <a:lnTo>
                    <a:pt x="415658" y="25984"/>
                  </a:lnTo>
                  <a:close/>
                </a:path>
                <a:path w="1013460" h="337820">
                  <a:moveTo>
                    <a:pt x="441642" y="259791"/>
                  </a:moveTo>
                  <a:lnTo>
                    <a:pt x="415658" y="259791"/>
                  </a:lnTo>
                  <a:lnTo>
                    <a:pt x="415658" y="285775"/>
                  </a:lnTo>
                  <a:lnTo>
                    <a:pt x="441642" y="285775"/>
                  </a:lnTo>
                  <a:lnTo>
                    <a:pt x="441642" y="259791"/>
                  </a:lnTo>
                  <a:close/>
                </a:path>
                <a:path w="1013460" h="337820">
                  <a:moveTo>
                    <a:pt x="467614" y="0"/>
                  </a:moveTo>
                  <a:lnTo>
                    <a:pt x="441642" y="0"/>
                  </a:lnTo>
                  <a:lnTo>
                    <a:pt x="441642" y="51955"/>
                  </a:lnTo>
                  <a:lnTo>
                    <a:pt x="415658" y="51955"/>
                  </a:lnTo>
                  <a:lnTo>
                    <a:pt x="415658" y="103924"/>
                  </a:lnTo>
                  <a:lnTo>
                    <a:pt x="441642" y="103924"/>
                  </a:lnTo>
                  <a:lnTo>
                    <a:pt x="441642" y="77939"/>
                  </a:lnTo>
                  <a:lnTo>
                    <a:pt x="467614" y="77939"/>
                  </a:lnTo>
                  <a:lnTo>
                    <a:pt x="467614" y="0"/>
                  </a:lnTo>
                  <a:close/>
                </a:path>
                <a:path w="1013460" h="337820">
                  <a:moveTo>
                    <a:pt x="545553" y="77939"/>
                  </a:moveTo>
                  <a:lnTo>
                    <a:pt x="519582" y="77939"/>
                  </a:lnTo>
                  <a:lnTo>
                    <a:pt x="519582" y="103924"/>
                  </a:lnTo>
                  <a:lnTo>
                    <a:pt x="493598" y="103924"/>
                  </a:lnTo>
                  <a:lnTo>
                    <a:pt x="467614" y="103924"/>
                  </a:lnTo>
                  <a:lnTo>
                    <a:pt x="467614" y="129895"/>
                  </a:lnTo>
                  <a:lnTo>
                    <a:pt x="467614" y="155879"/>
                  </a:lnTo>
                  <a:lnTo>
                    <a:pt x="467614" y="181851"/>
                  </a:lnTo>
                  <a:lnTo>
                    <a:pt x="441642" y="181851"/>
                  </a:lnTo>
                  <a:lnTo>
                    <a:pt x="441642" y="155879"/>
                  </a:lnTo>
                  <a:lnTo>
                    <a:pt x="467614" y="155879"/>
                  </a:lnTo>
                  <a:lnTo>
                    <a:pt x="467614" y="129895"/>
                  </a:lnTo>
                  <a:lnTo>
                    <a:pt x="441642" y="129895"/>
                  </a:lnTo>
                  <a:lnTo>
                    <a:pt x="415658" y="129895"/>
                  </a:lnTo>
                  <a:lnTo>
                    <a:pt x="415658" y="103924"/>
                  </a:lnTo>
                  <a:lnTo>
                    <a:pt x="389686" y="103924"/>
                  </a:lnTo>
                  <a:lnTo>
                    <a:pt x="389686" y="155879"/>
                  </a:lnTo>
                  <a:lnTo>
                    <a:pt x="415658" y="155879"/>
                  </a:lnTo>
                  <a:lnTo>
                    <a:pt x="415658" y="207835"/>
                  </a:lnTo>
                  <a:lnTo>
                    <a:pt x="441642" y="207835"/>
                  </a:lnTo>
                  <a:lnTo>
                    <a:pt x="441642" y="259791"/>
                  </a:lnTo>
                  <a:lnTo>
                    <a:pt x="467614" y="259791"/>
                  </a:lnTo>
                  <a:lnTo>
                    <a:pt x="493598" y="259791"/>
                  </a:lnTo>
                  <a:lnTo>
                    <a:pt x="519582" y="259791"/>
                  </a:lnTo>
                  <a:lnTo>
                    <a:pt x="545553" y="259791"/>
                  </a:lnTo>
                  <a:lnTo>
                    <a:pt x="545553" y="233819"/>
                  </a:lnTo>
                  <a:lnTo>
                    <a:pt x="519582" y="233819"/>
                  </a:lnTo>
                  <a:lnTo>
                    <a:pt x="519582" y="181851"/>
                  </a:lnTo>
                  <a:lnTo>
                    <a:pt x="493598" y="181851"/>
                  </a:lnTo>
                  <a:lnTo>
                    <a:pt x="493598" y="155879"/>
                  </a:lnTo>
                  <a:lnTo>
                    <a:pt x="519582" y="155879"/>
                  </a:lnTo>
                  <a:lnTo>
                    <a:pt x="519582" y="181851"/>
                  </a:lnTo>
                  <a:lnTo>
                    <a:pt x="545553" y="181851"/>
                  </a:lnTo>
                  <a:lnTo>
                    <a:pt x="545553" y="77939"/>
                  </a:lnTo>
                  <a:close/>
                </a:path>
                <a:path w="1013460" h="337820">
                  <a:moveTo>
                    <a:pt x="571538" y="207835"/>
                  </a:moveTo>
                  <a:lnTo>
                    <a:pt x="545553" y="207835"/>
                  </a:lnTo>
                  <a:lnTo>
                    <a:pt x="545553" y="233819"/>
                  </a:lnTo>
                  <a:lnTo>
                    <a:pt x="571538" y="233819"/>
                  </a:lnTo>
                  <a:lnTo>
                    <a:pt x="571538" y="207835"/>
                  </a:lnTo>
                  <a:close/>
                </a:path>
                <a:path w="1013460" h="337820">
                  <a:moveTo>
                    <a:pt x="597509" y="155879"/>
                  </a:moveTo>
                  <a:lnTo>
                    <a:pt x="571538" y="155879"/>
                  </a:lnTo>
                  <a:lnTo>
                    <a:pt x="571538" y="207835"/>
                  </a:lnTo>
                  <a:lnTo>
                    <a:pt x="597509" y="207835"/>
                  </a:lnTo>
                  <a:lnTo>
                    <a:pt x="597509" y="155879"/>
                  </a:lnTo>
                  <a:close/>
                </a:path>
                <a:path w="1013460" h="337820">
                  <a:moveTo>
                    <a:pt x="597509" y="25984"/>
                  </a:moveTo>
                  <a:lnTo>
                    <a:pt x="571538" y="25984"/>
                  </a:lnTo>
                  <a:lnTo>
                    <a:pt x="571538" y="0"/>
                  </a:lnTo>
                  <a:lnTo>
                    <a:pt x="545553" y="0"/>
                  </a:lnTo>
                  <a:lnTo>
                    <a:pt x="519582" y="0"/>
                  </a:lnTo>
                  <a:lnTo>
                    <a:pt x="519582" y="51955"/>
                  </a:lnTo>
                  <a:lnTo>
                    <a:pt x="545553" y="51955"/>
                  </a:lnTo>
                  <a:lnTo>
                    <a:pt x="571538" y="51955"/>
                  </a:lnTo>
                  <a:lnTo>
                    <a:pt x="597509" y="51955"/>
                  </a:lnTo>
                  <a:lnTo>
                    <a:pt x="597509" y="25984"/>
                  </a:lnTo>
                  <a:close/>
                </a:path>
                <a:path w="1013460" h="337820">
                  <a:moveTo>
                    <a:pt x="649478" y="155879"/>
                  </a:moveTo>
                  <a:lnTo>
                    <a:pt x="623493" y="155879"/>
                  </a:lnTo>
                  <a:lnTo>
                    <a:pt x="623493" y="181851"/>
                  </a:lnTo>
                  <a:lnTo>
                    <a:pt x="649478" y="181851"/>
                  </a:lnTo>
                  <a:lnTo>
                    <a:pt x="649478" y="155879"/>
                  </a:lnTo>
                  <a:close/>
                </a:path>
                <a:path w="1013460" h="337820">
                  <a:moveTo>
                    <a:pt x="675449" y="259791"/>
                  </a:moveTo>
                  <a:lnTo>
                    <a:pt x="649478" y="259791"/>
                  </a:lnTo>
                  <a:lnTo>
                    <a:pt x="649478" y="285775"/>
                  </a:lnTo>
                  <a:lnTo>
                    <a:pt x="675449" y="285775"/>
                  </a:lnTo>
                  <a:lnTo>
                    <a:pt x="675449" y="259791"/>
                  </a:lnTo>
                  <a:close/>
                </a:path>
                <a:path w="1013460" h="337820">
                  <a:moveTo>
                    <a:pt x="675449" y="103924"/>
                  </a:moveTo>
                  <a:lnTo>
                    <a:pt x="649478" y="103924"/>
                  </a:lnTo>
                  <a:lnTo>
                    <a:pt x="623493" y="103924"/>
                  </a:lnTo>
                  <a:lnTo>
                    <a:pt x="597509" y="103924"/>
                  </a:lnTo>
                  <a:lnTo>
                    <a:pt x="571538" y="103924"/>
                  </a:lnTo>
                  <a:lnTo>
                    <a:pt x="571538" y="129895"/>
                  </a:lnTo>
                  <a:lnTo>
                    <a:pt x="597509" y="129895"/>
                  </a:lnTo>
                  <a:lnTo>
                    <a:pt x="597509" y="155879"/>
                  </a:lnTo>
                  <a:lnTo>
                    <a:pt x="623493" y="155879"/>
                  </a:lnTo>
                  <a:lnTo>
                    <a:pt x="623493" y="129895"/>
                  </a:lnTo>
                  <a:lnTo>
                    <a:pt x="649478" y="129895"/>
                  </a:lnTo>
                  <a:lnTo>
                    <a:pt x="675449" y="129895"/>
                  </a:lnTo>
                  <a:lnTo>
                    <a:pt x="675449" y="103924"/>
                  </a:lnTo>
                  <a:close/>
                </a:path>
                <a:path w="1013460" h="337820">
                  <a:moveTo>
                    <a:pt x="727405" y="233819"/>
                  </a:moveTo>
                  <a:lnTo>
                    <a:pt x="701433" y="233819"/>
                  </a:lnTo>
                  <a:lnTo>
                    <a:pt x="701433" y="311746"/>
                  </a:lnTo>
                  <a:lnTo>
                    <a:pt x="727405" y="311746"/>
                  </a:lnTo>
                  <a:lnTo>
                    <a:pt x="727405" y="233819"/>
                  </a:lnTo>
                  <a:close/>
                </a:path>
                <a:path w="1013460" h="337820">
                  <a:moveTo>
                    <a:pt x="805345" y="51955"/>
                  </a:moveTo>
                  <a:lnTo>
                    <a:pt x="779373" y="51955"/>
                  </a:lnTo>
                  <a:lnTo>
                    <a:pt x="779373" y="25984"/>
                  </a:lnTo>
                  <a:lnTo>
                    <a:pt x="753389" y="25984"/>
                  </a:lnTo>
                  <a:lnTo>
                    <a:pt x="753389" y="77939"/>
                  </a:lnTo>
                  <a:lnTo>
                    <a:pt x="779373" y="77939"/>
                  </a:lnTo>
                  <a:lnTo>
                    <a:pt x="805345" y="77939"/>
                  </a:lnTo>
                  <a:lnTo>
                    <a:pt x="805345" y="51955"/>
                  </a:lnTo>
                  <a:close/>
                </a:path>
                <a:path w="1013460" h="337820">
                  <a:moveTo>
                    <a:pt x="805345" y="0"/>
                  </a:moveTo>
                  <a:lnTo>
                    <a:pt x="779373" y="0"/>
                  </a:lnTo>
                  <a:lnTo>
                    <a:pt x="779373" y="25984"/>
                  </a:lnTo>
                  <a:lnTo>
                    <a:pt x="805345" y="25984"/>
                  </a:lnTo>
                  <a:lnTo>
                    <a:pt x="805345" y="0"/>
                  </a:lnTo>
                  <a:close/>
                </a:path>
                <a:path w="1013460" h="337820">
                  <a:moveTo>
                    <a:pt x="831329" y="103924"/>
                  </a:moveTo>
                  <a:lnTo>
                    <a:pt x="805345" y="103924"/>
                  </a:lnTo>
                  <a:lnTo>
                    <a:pt x="779373" y="103924"/>
                  </a:lnTo>
                  <a:lnTo>
                    <a:pt x="753389" y="103924"/>
                  </a:lnTo>
                  <a:lnTo>
                    <a:pt x="753389" y="77939"/>
                  </a:lnTo>
                  <a:lnTo>
                    <a:pt x="727405" y="77939"/>
                  </a:lnTo>
                  <a:lnTo>
                    <a:pt x="727405" y="51955"/>
                  </a:lnTo>
                  <a:lnTo>
                    <a:pt x="701433" y="51955"/>
                  </a:lnTo>
                  <a:lnTo>
                    <a:pt x="701433" y="0"/>
                  </a:lnTo>
                  <a:lnTo>
                    <a:pt x="675449" y="0"/>
                  </a:lnTo>
                  <a:lnTo>
                    <a:pt x="649478" y="0"/>
                  </a:lnTo>
                  <a:lnTo>
                    <a:pt x="649478" y="77939"/>
                  </a:lnTo>
                  <a:lnTo>
                    <a:pt x="675449" y="77939"/>
                  </a:lnTo>
                  <a:lnTo>
                    <a:pt x="675449" y="103924"/>
                  </a:lnTo>
                  <a:lnTo>
                    <a:pt x="701433" y="103924"/>
                  </a:lnTo>
                  <a:lnTo>
                    <a:pt x="727405" y="103924"/>
                  </a:lnTo>
                  <a:lnTo>
                    <a:pt x="727405" y="129895"/>
                  </a:lnTo>
                  <a:lnTo>
                    <a:pt x="753389" y="129895"/>
                  </a:lnTo>
                  <a:lnTo>
                    <a:pt x="753389" y="155879"/>
                  </a:lnTo>
                  <a:lnTo>
                    <a:pt x="779373" y="155879"/>
                  </a:lnTo>
                  <a:lnTo>
                    <a:pt x="779373" y="129895"/>
                  </a:lnTo>
                  <a:lnTo>
                    <a:pt x="805345" y="129895"/>
                  </a:lnTo>
                  <a:lnTo>
                    <a:pt x="831329" y="129895"/>
                  </a:lnTo>
                  <a:lnTo>
                    <a:pt x="831329" y="103924"/>
                  </a:lnTo>
                  <a:close/>
                </a:path>
                <a:path w="1013460" h="337820">
                  <a:moveTo>
                    <a:pt x="831329" y="25984"/>
                  </a:moveTo>
                  <a:lnTo>
                    <a:pt x="805345" y="25984"/>
                  </a:lnTo>
                  <a:lnTo>
                    <a:pt x="805345" y="51955"/>
                  </a:lnTo>
                  <a:lnTo>
                    <a:pt x="831329" y="51955"/>
                  </a:lnTo>
                  <a:lnTo>
                    <a:pt x="831329" y="25984"/>
                  </a:lnTo>
                  <a:close/>
                </a:path>
                <a:path w="1013460" h="337820">
                  <a:moveTo>
                    <a:pt x="857300" y="207835"/>
                  </a:moveTo>
                  <a:lnTo>
                    <a:pt x="831329" y="207835"/>
                  </a:lnTo>
                  <a:lnTo>
                    <a:pt x="831329" y="181851"/>
                  </a:lnTo>
                  <a:lnTo>
                    <a:pt x="805345" y="181851"/>
                  </a:lnTo>
                  <a:lnTo>
                    <a:pt x="805345" y="155879"/>
                  </a:lnTo>
                  <a:lnTo>
                    <a:pt x="779373" y="155879"/>
                  </a:lnTo>
                  <a:lnTo>
                    <a:pt x="779373" y="207835"/>
                  </a:lnTo>
                  <a:lnTo>
                    <a:pt x="805345" y="207835"/>
                  </a:lnTo>
                  <a:lnTo>
                    <a:pt x="805345" y="233819"/>
                  </a:lnTo>
                  <a:lnTo>
                    <a:pt x="779373" y="233819"/>
                  </a:lnTo>
                  <a:lnTo>
                    <a:pt x="779373" y="207835"/>
                  </a:lnTo>
                  <a:lnTo>
                    <a:pt x="753389" y="207835"/>
                  </a:lnTo>
                  <a:lnTo>
                    <a:pt x="753389" y="155879"/>
                  </a:lnTo>
                  <a:lnTo>
                    <a:pt x="727405" y="155879"/>
                  </a:lnTo>
                  <a:lnTo>
                    <a:pt x="727405" y="181851"/>
                  </a:lnTo>
                  <a:lnTo>
                    <a:pt x="701433" y="181851"/>
                  </a:lnTo>
                  <a:lnTo>
                    <a:pt x="701433" y="155879"/>
                  </a:lnTo>
                  <a:lnTo>
                    <a:pt x="675449" y="155879"/>
                  </a:lnTo>
                  <a:lnTo>
                    <a:pt x="675449" y="181851"/>
                  </a:lnTo>
                  <a:lnTo>
                    <a:pt x="649478" y="181851"/>
                  </a:lnTo>
                  <a:lnTo>
                    <a:pt x="649478" y="207835"/>
                  </a:lnTo>
                  <a:lnTo>
                    <a:pt x="623493" y="207835"/>
                  </a:lnTo>
                  <a:lnTo>
                    <a:pt x="623493" y="259791"/>
                  </a:lnTo>
                  <a:lnTo>
                    <a:pt x="649478" y="259791"/>
                  </a:lnTo>
                  <a:lnTo>
                    <a:pt x="649478" y="233819"/>
                  </a:lnTo>
                  <a:lnTo>
                    <a:pt x="675449" y="233819"/>
                  </a:lnTo>
                  <a:lnTo>
                    <a:pt x="701433" y="233819"/>
                  </a:lnTo>
                  <a:lnTo>
                    <a:pt x="701433" y="207835"/>
                  </a:lnTo>
                  <a:lnTo>
                    <a:pt x="727405" y="207835"/>
                  </a:lnTo>
                  <a:lnTo>
                    <a:pt x="727405" y="233819"/>
                  </a:lnTo>
                  <a:lnTo>
                    <a:pt x="753389" y="233819"/>
                  </a:lnTo>
                  <a:lnTo>
                    <a:pt x="753389" y="259791"/>
                  </a:lnTo>
                  <a:lnTo>
                    <a:pt x="779373" y="259791"/>
                  </a:lnTo>
                  <a:lnTo>
                    <a:pt x="805345" y="259791"/>
                  </a:lnTo>
                  <a:lnTo>
                    <a:pt x="831329" y="259791"/>
                  </a:lnTo>
                  <a:lnTo>
                    <a:pt x="831329" y="233819"/>
                  </a:lnTo>
                  <a:lnTo>
                    <a:pt x="857300" y="233819"/>
                  </a:lnTo>
                  <a:lnTo>
                    <a:pt x="857300" y="207835"/>
                  </a:lnTo>
                  <a:close/>
                </a:path>
                <a:path w="1013460" h="337820">
                  <a:moveTo>
                    <a:pt x="857300" y="129895"/>
                  </a:moveTo>
                  <a:lnTo>
                    <a:pt x="831329" y="129895"/>
                  </a:lnTo>
                  <a:lnTo>
                    <a:pt x="831329" y="181851"/>
                  </a:lnTo>
                  <a:lnTo>
                    <a:pt x="857300" y="181851"/>
                  </a:lnTo>
                  <a:lnTo>
                    <a:pt x="857300" y="129895"/>
                  </a:lnTo>
                  <a:close/>
                </a:path>
                <a:path w="1013460" h="337820">
                  <a:moveTo>
                    <a:pt x="857300" y="77939"/>
                  </a:moveTo>
                  <a:lnTo>
                    <a:pt x="831329" y="77939"/>
                  </a:lnTo>
                  <a:lnTo>
                    <a:pt x="831329" y="103924"/>
                  </a:lnTo>
                  <a:lnTo>
                    <a:pt x="857300" y="103924"/>
                  </a:lnTo>
                  <a:lnTo>
                    <a:pt x="857300" y="77939"/>
                  </a:lnTo>
                  <a:close/>
                </a:path>
                <a:path w="1013460" h="337820">
                  <a:moveTo>
                    <a:pt x="857300" y="0"/>
                  </a:moveTo>
                  <a:lnTo>
                    <a:pt x="831329" y="0"/>
                  </a:lnTo>
                  <a:lnTo>
                    <a:pt x="831329" y="25984"/>
                  </a:lnTo>
                  <a:lnTo>
                    <a:pt x="857300" y="25984"/>
                  </a:lnTo>
                  <a:lnTo>
                    <a:pt x="857300" y="0"/>
                  </a:lnTo>
                  <a:close/>
                </a:path>
                <a:path w="1013460" h="337820">
                  <a:moveTo>
                    <a:pt x="1013180" y="207835"/>
                  </a:moveTo>
                  <a:lnTo>
                    <a:pt x="987196" y="207835"/>
                  </a:lnTo>
                  <a:lnTo>
                    <a:pt x="961212" y="207835"/>
                  </a:lnTo>
                  <a:lnTo>
                    <a:pt x="961212" y="233819"/>
                  </a:lnTo>
                  <a:lnTo>
                    <a:pt x="987196" y="233819"/>
                  </a:lnTo>
                  <a:lnTo>
                    <a:pt x="1013180" y="233819"/>
                  </a:lnTo>
                  <a:lnTo>
                    <a:pt x="1013180" y="2078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9156506"/>
              <a:ext cx="1065530" cy="415925"/>
            </a:xfrm>
            <a:custGeom>
              <a:avLst/>
              <a:gdLst/>
              <a:ahLst/>
              <a:cxnLst/>
              <a:rect l="l" t="t" r="r" b="b"/>
              <a:pathLst>
                <a:path w="1065530" h="415925">
                  <a:moveTo>
                    <a:pt x="25971" y="311746"/>
                  </a:moveTo>
                  <a:lnTo>
                    <a:pt x="0" y="311746"/>
                  </a:lnTo>
                  <a:lnTo>
                    <a:pt x="0" y="337731"/>
                  </a:lnTo>
                  <a:lnTo>
                    <a:pt x="25971" y="337731"/>
                  </a:lnTo>
                  <a:lnTo>
                    <a:pt x="25971" y="311746"/>
                  </a:lnTo>
                  <a:close/>
                </a:path>
                <a:path w="1065530" h="415925">
                  <a:moveTo>
                    <a:pt x="103911" y="259791"/>
                  </a:moveTo>
                  <a:lnTo>
                    <a:pt x="77927" y="259791"/>
                  </a:lnTo>
                  <a:lnTo>
                    <a:pt x="77927" y="285775"/>
                  </a:lnTo>
                  <a:lnTo>
                    <a:pt x="103911" y="285775"/>
                  </a:lnTo>
                  <a:lnTo>
                    <a:pt x="103911" y="259791"/>
                  </a:lnTo>
                  <a:close/>
                </a:path>
                <a:path w="1065530" h="415925">
                  <a:moveTo>
                    <a:pt x="103911" y="129895"/>
                  </a:moveTo>
                  <a:lnTo>
                    <a:pt x="77927" y="129895"/>
                  </a:lnTo>
                  <a:lnTo>
                    <a:pt x="77927" y="155879"/>
                  </a:lnTo>
                  <a:lnTo>
                    <a:pt x="103911" y="155879"/>
                  </a:lnTo>
                  <a:lnTo>
                    <a:pt x="103911" y="129895"/>
                  </a:lnTo>
                  <a:close/>
                </a:path>
                <a:path w="1065530" h="415925">
                  <a:moveTo>
                    <a:pt x="155867" y="389686"/>
                  </a:moveTo>
                  <a:lnTo>
                    <a:pt x="129895" y="389686"/>
                  </a:lnTo>
                  <a:lnTo>
                    <a:pt x="129895" y="337731"/>
                  </a:lnTo>
                  <a:lnTo>
                    <a:pt x="103911" y="337731"/>
                  </a:lnTo>
                  <a:lnTo>
                    <a:pt x="103911" y="415671"/>
                  </a:lnTo>
                  <a:lnTo>
                    <a:pt x="129895" y="415671"/>
                  </a:lnTo>
                  <a:lnTo>
                    <a:pt x="155867" y="415671"/>
                  </a:lnTo>
                  <a:lnTo>
                    <a:pt x="155867" y="389686"/>
                  </a:lnTo>
                  <a:close/>
                </a:path>
                <a:path w="1065530" h="415925">
                  <a:moveTo>
                    <a:pt x="155867" y="207835"/>
                  </a:moveTo>
                  <a:lnTo>
                    <a:pt x="129895" y="207835"/>
                  </a:lnTo>
                  <a:lnTo>
                    <a:pt x="129895" y="181851"/>
                  </a:lnTo>
                  <a:lnTo>
                    <a:pt x="103911" y="181851"/>
                  </a:lnTo>
                  <a:lnTo>
                    <a:pt x="103911" y="207835"/>
                  </a:lnTo>
                  <a:lnTo>
                    <a:pt x="77927" y="207835"/>
                  </a:lnTo>
                  <a:lnTo>
                    <a:pt x="51955" y="207835"/>
                  </a:lnTo>
                  <a:lnTo>
                    <a:pt x="51955" y="155879"/>
                  </a:lnTo>
                  <a:lnTo>
                    <a:pt x="25971" y="155879"/>
                  </a:lnTo>
                  <a:lnTo>
                    <a:pt x="25971" y="181851"/>
                  </a:lnTo>
                  <a:lnTo>
                    <a:pt x="0" y="181851"/>
                  </a:lnTo>
                  <a:lnTo>
                    <a:pt x="0" y="207835"/>
                  </a:lnTo>
                  <a:lnTo>
                    <a:pt x="25971" y="207835"/>
                  </a:lnTo>
                  <a:lnTo>
                    <a:pt x="25971" y="285775"/>
                  </a:lnTo>
                  <a:lnTo>
                    <a:pt x="51955" y="285775"/>
                  </a:lnTo>
                  <a:lnTo>
                    <a:pt x="51955" y="233819"/>
                  </a:lnTo>
                  <a:lnTo>
                    <a:pt x="77927" y="233819"/>
                  </a:lnTo>
                  <a:lnTo>
                    <a:pt x="103911" y="233819"/>
                  </a:lnTo>
                  <a:lnTo>
                    <a:pt x="103911" y="259791"/>
                  </a:lnTo>
                  <a:lnTo>
                    <a:pt x="129895" y="259791"/>
                  </a:lnTo>
                  <a:lnTo>
                    <a:pt x="129895" y="233819"/>
                  </a:lnTo>
                  <a:lnTo>
                    <a:pt x="155867" y="233819"/>
                  </a:lnTo>
                  <a:lnTo>
                    <a:pt x="155867" y="207835"/>
                  </a:lnTo>
                  <a:close/>
                </a:path>
                <a:path w="1065530" h="415925">
                  <a:moveTo>
                    <a:pt x="181851" y="233819"/>
                  </a:moveTo>
                  <a:lnTo>
                    <a:pt x="155867" y="233819"/>
                  </a:lnTo>
                  <a:lnTo>
                    <a:pt x="155867" y="259791"/>
                  </a:lnTo>
                  <a:lnTo>
                    <a:pt x="181851" y="259791"/>
                  </a:lnTo>
                  <a:lnTo>
                    <a:pt x="181851" y="233819"/>
                  </a:lnTo>
                  <a:close/>
                </a:path>
                <a:path w="1065530" h="415925">
                  <a:moveTo>
                    <a:pt x="181851" y="181851"/>
                  </a:moveTo>
                  <a:lnTo>
                    <a:pt x="155867" y="181851"/>
                  </a:lnTo>
                  <a:lnTo>
                    <a:pt x="155867" y="207835"/>
                  </a:lnTo>
                  <a:lnTo>
                    <a:pt x="181851" y="207835"/>
                  </a:lnTo>
                  <a:lnTo>
                    <a:pt x="181851" y="181851"/>
                  </a:lnTo>
                  <a:close/>
                </a:path>
                <a:path w="1065530" h="415925">
                  <a:moveTo>
                    <a:pt x="207822" y="285775"/>
                  </a:moveTo>
                  <a:lnTo>
                    <a:pt x="181851" y="285775"/>
                  </a:lnTo>
                  <a:lnTo>
                    <a:pt x="155867" y="285775"/>
                  </a:lnTo>
                  <a:lnTo>
                    <a:pt x="155867" y="311746"/>
                  </a:lnTo>
                  <a:lnTo>
                    <a:pt x="181851" y="311746"/>
                  </a:lnTo>
                  <a:lnTo>
                    <a:pt x="181851" y="337731"/>
                  </a:lnTo>
                  <a:lnTo>
                    <a:pt x="207822" y="337731"/>
                  </a:lnTo>
                  <a:lnTo>
                    <a:pt x="207822" y="285775"/>
                  </a:lnTo>
                  <a:close/>
                </a:path>
                <a:path w="1065530" h="415925">
                  <a:moveTo>
                    <a:pt x="207822" y="207835"/>
                  </a:moveTo>
                  <a:lnTo>
                    <a:pt x="181851" y="207835"/>
                  </a:lnTo>
                  <a:lnTo>
                    <a:pt x="181851" y="233819"/>
                  </a:lnTo>
                  <a:lnTo>
                    <a:pt x="207822" y="233819"/>
                  </a:lnTo>
                  <a:lnTo>
                    <a:pt x="207822" y="207835"/>
                  </a:lnTo>
                  <a:close/>
                </a:path>
                <a:path w="1065530" h="415925">
                  <a:moveTo>
                    <a:pt x="233807" y="233819"/>
                  </a:moveTo>
                  <a:lnTo>
                    <a:pt x="207822" y="233819"/>
                  </a:lnTo>
                  <a:lnTo>
                    <a:pt x="207822" y="259791"/>
                  </a:lnTo>
                  <a:lnTo>
                    <a:pt x="233807" y="259791"/>
                  </a:lnTo>
                  <a:lnTo>
                    <a:pt x="233807" y="233819"/>
                  </a:lnTo>
                  <a:close/>
                </a:path>
                <a:path w="1065530" h="415925">
                  <a:moveTo>
                    <a:pt x="285762" y="155879"/>
                  </a:moveTo>
                  <a:lnTo>
                    <a:pt x="259791" y="155879"/>
                  </a:lnTo>
                  <a:lnTo>
                    <a:pt x="233807" y="155879"/>
                  </a:lnTo>
                  <a:lnTo>
                    <a:pt x="233807" y="77939"/>
                  </a:lnTo>
                  <a:lnTo>
                    <a:pt x="207822" y="77939"/>
                  </a:lnTo>
                  <a:lnTo>
                    <a:pt x="207822" y="103924"/>
                  </a:lnTo>
                  <a:lnTo>
                    <a:pt x="181851" y="103924"/>
                  </a:lnTo>
                  <a:lnTo>
                    <a:pt x="181851" y="129895"/>
                  </a:lnTo>
                  <a:lnTo>
                    <a:pt x="207822" y="129895"/>
                  </a:lnTo>
                  <a:lnTo>
                    <a:pt x="207822" y="207835"/>
                  </a:lnTo>
                  <a:lnTo>
                    <a:pt x="233807" y="207835"/>
                  </a:lnTo>
                  <a:lnTo>
                    <a:pt x="259791" y="207835"/>
                  </a:lnTo>
                  <a:lnTo>
                    <a:pt x="285762" y="207835"/>
                  </a:lnTo>
                  <a:lnTo>
                    <a:pt x="285762" y="155879"/>
                  </a:lnTo>
                  <a:close/>
                </a:path>
                <a:path w="1065530" h="415925">
                  <a:moveTo>
                    <a:pt x="415658" y="25984"/>
                  </a:moveTo>
                  <a:lnTo>
                    <a:pt x="389686" y="25984"/>
                  </a:lnTo>
                  <a:lnTo>
                    <a:pt x="363702" y="25984"/>
                  </a:lnTo>
                  <a:lnTo>
                    <a:pt x="363702" y="0"/>
                  </a:lnTo>
                  <a:lnTo>
                    <a:pt x="337718" y="0"/>
                  </a:lnTo>
                  <a:lnTo>
                    <a:pt x="337718" y="51968"/>
                  </a:lnTo>
                  <a:lnTo>
                    <a:pt x="363702" y="51968"/>
                  </a:lnTo>
                  <a:lnTo>
                    <a:pt x="363702" y="77939"/>
                  </a:lnTo>
                  <a:lnTo>
                    <a:pt x="337718" y="77939"/>
                  </a:lnTo>
                  <a:lnTo>
                    <a:pt x="311746" y="77939"/>
                  </a:lnTo>
                  <a:lnTo>
                    <a:pt x="311746" y="103924"/>
                  </a:lnTo>
                  <a:lnTo>
                    <a:pt x="337718" y="103924"/>
                  </a:lnTo>
                  <a:lnTo>
                    <a:pt x="337718" y="129895"/>
                  </a:lnTo>
                  <a:lnTo>
                    <a:pt x="311746" y="129895"/>
                  </a:lnTo>
                  <a:lnTo>
                    <a:pt x="311746" y="103924"/>
                  </a:lnTo>
                  <a:lnTo>
                    <a:pt x="285762" y="103924"/>
                  </a:lnTo>
                  <a:lnTo>
                    <a:pt x="285762" y="155879"/>
                  </a:lnTo>
                  <a:lnTo>
                    <a:pt x="311746" y="155879"/>
                  </a:lnTo>
                  <a:lnTo>
                    <a:pt x="337718" y="155879"/>
                  </a:lnTo>
                  <a:lnTo>
                    <a:pt x="337718" y="207835"/>
                  </a:lnTo>
                  <a:lnTo>
                    <a:pt x="363702" y="207835"/>
                  </a:lnTo>
                  <a:lnTo>
                    <a:pt x="389686" y="207835"/>
                  </a:lnTo>
                  <a:lnTo>
                    <a:pt x="415658" y="207835"/>
                  </a:lnTo>
                  <a:lnTo>
                    <a:pt x="415658" y="155879"/>
                  </a:lnTo>
                  <a:lnTo>
                    <a:pt x="389686" y="155879"/>
                  </a:lnTo>
                  <a:lnTo>
                    <a:pt x="389686" y="181851"/>
                  </a:lnTo>
                  <a:lnTo>
                    <a:pt x="363702" y="181851"/>
                  </a:lnTo>
                  <a:lnTo>
                    <a:pt x="363702" y="103924"/>
                  </a:lnTo>
                  <a:lnTo>
                    <a:pt x="389686" y="103924"/>
                  </a:lnTo>
                  <a:lnTo>
                    <a:pt x="389686" y="77939"/>
                  </a:lnTo>
                  <a:lnTo>
                    <a:pt x="415658" y="77939"/>
                  </a:lnTo>
                  <a:lnTo>
                    <a:pt x="415658" y="25984"/>
                  </a:lnTo>
                  <a:close/>
                </a:path>
                <a:path w="1065530" h="415925">
                  <a:moveTo>
                    <a:pt x="441642" y="233819"/>
                  </a:moveTo>
                  <a:lnTo>
                    <a:pt x="415658" y="233819"/>
                  </a:lnTo>
                  <a:lnTo>
                    <a:pt x="415658" y="259791"/>
                  </a:lnTo>
                  <a:lnTo>
                    <a:pt x="441642" y="259791"/>
                  </a:lnTo>
                  <a:lnTo>
                    <a:pt x="441642" y="233819"/>
                  </a:lnTo>
                  <a:close/>
                </a:path>
                <a:path w="1065530" h="415925">
                  <a:moveTo>
                    <a:pt x="441642" y="129895"/>
                  </a:moveTo>
                  <a:lnTo>
                    <a:pt x="415658" y="129895"/>
                  </a:lnTo>
                  <a:lnTo>
                    <a:pt x="415658" y="155879"/>
                  </a:lnTo>
                  <a:lnTo>
                    <a:pt x="441642" y="155879"/>
                  </a:lnTo>
                  <a:lnTo>
                    <a:pt x="441642" y="129895"/>
                  </a:lnTo>
                  <a:close/>
                </a:path>
                <a:path w="1065530" h="415925">
                  <a:moveTo>
                    <a:pt x="467614" y="207835"/>
                  </a:moveTo>
                  <a:lnTo>
                    <a:pt x="441642" y="207835"/>
                  </a:lnTo>
                  <a:lnTo>
                    <a:pt x="441642" y="233819"/>
                  </a:lnTo>
                  <a:lnTo>
                    <a:pt x="467614" y="233819"/>
                  </a:lnTo>
                  <a:lnTo>
                    <a:pt x="467614" y="207835"/>
                  </a:lnTo>
                  <a:close/>
                </a:path>
                <a:path w="1065530" h="415925">
                  <a:moveTo>
                    <a:pt x="519582" y="207835"/>
                  </a:moveTo>
                  <a:lnTo>
                    <a:pt x="493598" y="207835"/>
                  </a:lnTo>
                  <a:lnTo>
                    <a:pt x="493598" y="233819"/>
                  </a:lnTo>
                  <a:lnTo>
                    <a:pt x="519582" y="233819"/>
                  </a:lnTo>
                  <a:lnTo>
                    <a:pt x="519582" y="207835"/>
                  </a:lnTo>
                  <a:close/>
                </a:path>
                <a:path w="1065530" h="415925">
                  <a:moveTo>
                    <a:pt x="519582" y="155879"/>
                  </a:moveTo>
                  <a:lnTo>
                    <a:pt x="493598" y="155879"/>
                  </a:lnTo>
                  <a:lnTo>
                    <a:pt x="493598" y="103924"/>
                  </a:lnTo>
                  <a:lnTo>
                    <a:pt x="467614" y="103924"/>
                  </a:lnTo>
                  <a:lnTo>
                    <a:pt x="441642" y="103924"/>
                  </a:lnTo>
                  <a:lnTo>
                    <a:pt x="441642" y="129895"/>
                  </a:lnTo>
                  <a:lnTo>
                    <a:pt x="467614" y="129895"/>
                  </a:lnTo>
                  <a:lnTo>
                    <a:pt x="467614" y="155879"/>
                  </a:lnTo>
                  <a:lnTo>
                    <a:pt x="441642" y="155879"/>
                  </a:lnTo>
                  <a:lnTo>
                    <a:pt x="441642" y="181851"/>
                  </a:lnTo>
                  <a:lnTo>
                    <a:pt x="467614" y="181851"/>
                  </a:lnTo>
                  <a:lnTo>
                    <a:pt x="493598" y="181851"/>
                  </a:lnTo>
                  <a:lnTo>
                    <a:pt x="519582" y="181851"/>
                  </a:lnTo>
                  <a:lnTo>
                    <a:pt x="519582" y="155879"/>
                  </a:lnTo>
                  <a:close/>
                </a:path>
                <a:path w="1065530" h="415925">
                  <a:moveTo>
                    <a:pt x="545553" y="181851"/>
                  </a:moveTo>
                  <a:lnTo>
                    <a:pt x="519582" y="181851"/>
                  </a:lnTo>
                  <a:lnTo>
                    <a:pt x="519582" y="207835"/>
                  </a:lnTo>
                  <a:lnTo>
                    <a:pt x="545553" y="207835"/>
                  </a:lnTo>
                  <a:lnTo>
                    <a:pt x="545553" y="181851"/>
                  </a:lnTo>
                  <a:close/>
                </a:path>
                <a:path w="1065530" h="415925">
                  <a:moveTo>
                    <a:pt x="597509" y="233819"/>
                  </a:moveTo>
                  <a:lnTo>
                    <a:pt x="571538" y="233819"/>
                  </a:lnTo>
                  <a:lnTo>
                    <a:pt x="571538" y="285775"/>
                  </a:lnTo>
                  <a:lnTo>
                    <a:pt x="597509" y="285775"/>
                  </a:lnTo>
                  <a:lnTo>
                    <a:pt x="597509" y="233819"/>
                  </a:lnTo>
                  <a:close/>
                </a:path>
                <a:path w="1065530" h="415925">
                  <a:moveTo>
                    <a:pt x="675449" y="207835"/>
                  </a:moveTo>
                  <a:lnTo>
                    <a:pt x="649478" y="207835"/>
                  </a:lnTo>
                  <a:lnTo>
                    <a:pt x="649478" y="155879"/>
                  </a:lnTo>
                  <a:lnTo>
                    <a:pt x="623493" y="155879"/>
                  </a:lnTo>
                  <a:lnTo>
                    <a:pt x="597509" y="155879"/>
                  </a:lnTo>
                  <a:lnTo>
                    <a:pt x="597509" y="129895"/>
                  </a:lnTo>
                  <a:lnTo>
                    <a:pt x="623493" y="129895"/>
                  </a:lnTo>
                  <a:lnTo>
                    <a:pt x="623493" y="77939"/>
                  </a:lnTo>
                  <a:lnTo>
                    <a:pt x="597509" y="77939"/>
                  </a:lnTo>
                  <a:lnTo>
                    <a:pt x="597509" y="51968"/>
                  </a:lnTo>
                  <a:lnTo>
                    <a:pt x="571538" y="51968"/>
                  </a:lnTo>
                  <a:lnTo>
                    <a:pt x="571538" y="103924"/>
                  </a:lnTo>
                  <a:lnTo>
                    <a:pt x="545553" y="103924"/>
                  </a:lnTo>
                  <a:lnTo>
                    <a:pt x="519582" y="103924"/>
                  </a:lnTo>
                  <a:lnTo>
                    <a:pt x="519582" y="129895"/>
                  </a:lnTo>
                  <a:lnTo>
                    <a:pt x="545553" y="129895"/>
                  </a:lnTo>
                  <a:lnTo>
                    <a:pt x="545553" y="181851"/>
                  </a:lnTo>
                  <a:lnTo>
                    <a:pt x="571538" y="181851"/>
                  </a:lnTo>
                  <a:lnTo>
                    <a:pt x="597509" y="181851"/>
                  </a:lnTo>
                  <a:lnTo>
                    <a:pt x="597509" y="207835"/>
                  </a:lnTo>
                  <a:lnTo>
                    <a:pt x="623493" y="207835"/>
                  </a:lnTo>
                  <a:lnTo>
                    <a:pt x="623493" y="233819"/>
                  </a:lnTo>
                  <a:lnTo>
                    <a:pt x="649478" y="233819"/>
                  </a:lnTo>
                  <a:lnTo>
                    <a:pt x="675449" y="233819"/>
                  </a:lnTo>
                  <a:lnTo>
                    <a:pt x="675449" y="207835"/>
                  </a:lnTo>
                  <a:close/>
                </a:path>
                <a:path w="1065530" h="415925">
                  <a:moveTo>
                    <a:pt x="675449" y="77939"/>
                  </a:moveTo>
                  <a:lnTo>
                    <a:pt x="649478" y="77939"/>
                  </a:lnTo>
                  <a:lnTo>
                    <a:pt x="649478" y="103924"/>
                  </a:lnTo>
                  <a:lnTo>
                    <a:pt x="675449" y="103924"/>
                  </a:lnTo>
                  <a:lnTo>
                    <a:pt x="675449" y="77939"/>
                  </a:lnTo>
                  <a:close/>
                </a:path>
                <a:path w="1065530" h="415925">
                  <a:moveTo>
                    <a:pt x="701433" y="181851"/>
                  </a:moveTo>
                  <a:lnTo>
                    <a:pt x="675449" y="181851"/>
                  </a:lnTo>
                  <a:lnTo>
                    <a:pt x="675449" y="207835"/>
                  </a:lnTo>
                  <a:lnTo>
                    <a:pt x="701433" y="207835"/>
                  </a:lnTo>
                  <a:lnTo>
                    <a:pt x="701433" y="181851"/>
                  </a:lnTo>
                  <a:close/>
                </a:path>
                <a:path w="1065530" h="415925">
                  <a:moveTo>
                    <a:pt x="701433" y="129895"/>
                  </a:moveTo>
                  <a:lnTo>
                    <a:pt x="675449" y="129895"/>
                  </a:lnTo>
                  <a:lnTo>
                    <a:pt x="675449" y="155879"/>
                  </a:lnTo>
                  <a:lnTo>
                    <a:pt x="701433" y="155879"/>
                  </a:lnTo>
                  <a:lnTo>
                    <a:pt x="701433" y="129895"/>
                  </a:lnTo>
                  <a:close/>
                </a:path>
                <a:path w="1065530" h="415925">
                  <a:moveTo>
                    <a:pt x="727405" y="207835"/>
                  </a:moveTo>
                  <a:lnTo>
                    <a:pt x="701433" y="207835"/>
                  </a:lnTo>
                  <a:lnTo>
                    <a:pt x="701433" y="233819"/>
                  </a:lnTo>
                  <a:lnTo>
                    <a:pt x="727405" y="233819"/>
                  </a:lnTo>
                  <a:lnTo>
                    <a:pt x="727405" y="207835"/>
                  </a:lnTo>
                  <a:close/>
                </a:path>
                <a:path w="1065530" h="415925">
                  <a:moveTo>
                    <a:pt x="779373" y="155879"/>
                  </a:moveTo>
                  <a:lnTo>
                    <a:pt x="753389" y="155879"/>
                  </a:lnTo>
                  <a:lnTo>
                    <a:pt x="753389" y="129895"/>
                  </a:lnTo>
                  <a:lnTo>
                    <a:pt x="727405" y="129895"/>
                  </a:lnTo>
                  <a:lnTo>
                    <a:pt x="727405" y="207835"/>
                  </a:lnTo>
                  <a:lnTo>
                    <a:pt x="753389" y="207835"/>
                  </a:lnTo>
                  <a:lnTo>
                    <a:pt x="779373" y="207835"/>
                  </a:lnTo>
                  <a:lnTo>
                    <a:pt x="779373" y="155879"/>
                  </a:lnTo>
                  <a:close/>
                </a:path>
                <a:path w="1065530" h="415925">
                  <a:moveTo>
                    <a:pt x="831329" y="233819"/>
                  </a:moveTo>
                  <a:lnTo>
                    <a:pt x="805345" y="233819"/>
                  </a:lnTo>
                  <a:lnTo>
                    <a:pt x="805345" y="259791"/>
                  </a:lnTo>
                  <a:lnTo>
                    <a:pt x="779373" y="259791"/>
                  </a:lnTo>
                  <a:lnTo>
                    <a:pt x="753389" y="259791"/>
                  </a:lnTo>
                  <a:lnTo>
                    <a:pt x="753389" y="311746"/>
                  </a:lnTo>
                  <a:lnTo>
                    <a:pt x="779373" y="311746"/>
                  </a:lnTo>
                  <a:lnTo>
                    <a:pt x="805345" y="311746"/>
                  </a:lnTo>
                  <a:lnTo>
                    <a:pt x="831329" y="311746"/>
                  </a:lnTo>
                  <a:lnTo>
                    <a:pt x="831329" y="233819"/>
                  </a:lnTo>
                  <a:close/>
                </a:path>
                <a:path w="1065530" h="415925">
                  <a:moveTo>
                    <a:pt x="987196" y="103924"/>
                  </a:moveTo>
                  <a:lnTo>
                    <a:pt x="961212" y="103924"/>
                  </a:lnTo>
                  <a:lnTo>
                    <a:pt x="961212" y="51968"/>
                  </a:lnTo>
                  <a:lnTo>
                    <a:pt x="935240" y="51968"/>
                  </a:lnTo>
                  <a:lnTo>
                    <a:pt x="909256" y="51968"/>
                  </a:lnTo>
                  <a:lnTo>
                    <a:pt x="909256" y="77939"/>
                  </a:lnTo>
                  <a:lnTo>
                    <a:pt x="883285" y="77939"/>
                  </a:lnTo>
                  <a:lnTo>
                    <a:pt x="883285" y="51968"/>
                  </a:lnTo>
                  <a:lnTo>
                    <a:pt x="857300" y="51968"/>
                  </a:lnTo>
                  <a:lnTo>
                    <a:pt x="857300" y="103924"/>
                  </a:lnTo>
                  <a:lnTo>
                    <a:pt x="883285" y="103924"/>
                  </a:lnTo>
                  <a:lnTo>
                    <a:pt x="883285" y="155879"/>
                  </a:lnTo>
                  <a:lnTo>
                    <a:pt x="857300" y="155879"/>
                  </a:lnTo>
                  <a:lnTo>
                    <a:pt x="857300" y="103924"/>
                  </a:lnTo>
                  <a:lnTo>
                    <a:pt x="831329" y="103924"/>
                  </a:lnTo>
                  <a:lnTo>
                    <a:pt x="805345" y="103924"/>
                  </a:lnTo>
                  <a:lnTo>
                    <a:pt x="779373" y="103924"/>
                  </a:lnTo>
                  <a:lnTo>
                    <a:pt x="753389" y="103924"/>
                  </a:lnTo>
                  <a:lnTo>
                    <a:pt x="753389" y="129895"/>
                  </a:lnTo>
                  <a:lnTo>
                    <a:pt x="779373" y="129895"/>
                  </a:lnTo>
                  <a:lnTo>
                    <a:pt x="805345" y="129895"/>
                  </a:lnTo>
                  <a:lnTo>
                    <a:pt x="831329" y="129895"/>
                  </a:lnTo>
                  <a:lnTo>
                    <a:pt x="831329" y="155879"/>
                  </a:lnTo>
                  <a:lnTo>
                    <a:pt x="805345" y="155879"/>
                  </a:lnTo>
                  <a:lnTo>
                    <a:pt x="805345" y="207835"/>
                  </a:lnTo>
                  <a:lnTo>
                    <a:pt x="831329" y="207835"/>
                  </a:lnTo>
                  <a:lnTo>
                    <a:pt x="831329" y="181851"/>
                  </a:lnTo>
                  <a:lnTo>
                    <a:pt x="857300" y="181851"/>
                  </a:lnTo>
                  <a:lnTo>
                    <a:pt x="857300" y="285775"/>
                  </a:lnTo>
                  <a:lnTo>
                    <a:pt x="883285" y="285775"/>
                  </a:lnTo>
                  <a:lnTo>
                    <a:pt x="883285" y="207835"/>
                  </a:lnTo>
                  <a:lnTo>
                    <a:pt x="909256" y="207835"/>
                  </a:lnTo>
                  <a:lnTo>
                    <a:pt x="935240" y="207835"/>
                  </a:lnTo>
                  <a:lnTo>
                    <a:pt x="935240" y="181851"/>
                  </a:lnTo>
                  <a:lnTo>
                    <a:pt x="961212" y="181851"/>
                  </a:lnTo>
                  <a:lnTo>
                    <a:pt x="961212" y="155879"/>
                  </a:lnTo>
                  <a:lnTo>
                    <a:pt x="935240" y="155879"/>
                  </a:lnTo>
                  <a:lnTo>
                    <a:pt x="909256" y="155879"/>
                  </a:lnTo>
                  <a:lnTo>
                    <a:pt x="909256" y="129895"/>
                  </a:lnTo>
                  <a:lnTo>
                    <a:pt x="935240" y="129895"/>
                  </a:lnTo>
                  <a:lnTo>
                    <a:pt x="961212" y="129895"/>
                  </a:lnTo>
                  <a:lnTo>
                    <a:pt x="987196" y="129895"/>
                  </a:lnTo>
                  <a:lnTo>
                    <a:pt x="987196" y="103924"/>
                  </a:lnTo>
                  <a:close/>
                </a:path>
                <a:path w="1065530" h="415925">
                  <a:moveTo>
                    <a:pt x="1013180" y="77939"/>
                  </a:moveTo>
                  <a:lnTo>
                    <a:pt x="987196" y="77939"/>
                  </a:lnTo>
                  <a:lnTo>
                    <a:pt x="987196" y="103924"/>
                  </a:lnTo>
                  <a:lnTo>
                    <a:pt x="1013180" y="103924"/>
                  </a:lnTo>
                  <a:lnTo>
                    <a:pt x="1013180" y="77939"/>
                  </a:lnTo>
                  <a:close/>
                </a:path>
                <a:path w="1065530" h="415925">
                  <a:moveTo>
                    <a:pt x="1039152" y="207835"/>
                  </a:moveTo>
                  <a:lnTo>
                    <a:pt x="1013180" y="207835"/>
                  </a:lnTo>
                  <a:lnTo>
                    <a:pt x="1013180" y="181851"/>
                  </a:lnTo>
                  <a:lnTo>
                    <a:pt x="987196" y="181851"/>
                  </a:lnTo>
                  <a:lnTo>
                    <a:pt x="987196" y="207835"/>
                  </a:lnTo>
                  <a:lnTo>
                    <a:pt x="961212" y="207835"/>
                  </a:lnTo>
                  <a:lnTo>
                    <a:pt x="935240" y="207835"/>
                  </a:lnTo>
                  <a:lnTo>
                    <a:pt x="935240" y="233819"/>
                  </a:lnTo>
                  <a:lnTo>
                    <a:pt x="961212" y="233819"/>
                  </a:lnTo>
                  <a:lnTo>
                    <a:pt x="987196" y="233819"/>
                  </a:lnTo>
                  <a:lnTo>
                    <a:pt x="1013180" y="233819"/>
                  </a:lnTo>
                  <a:lnTo>
                    <a:pt x="1039152" y="233819"/>
                  </a:lnTo>
                  <a:lnTo>
                    <a:pt x="1039152" y="207835"/>
                  </a:lnTo>
                  <a:close/>
                </a:path>
                <a:path w="1065530" h="415925">
                  <a:moveTo>
                    <a:pt x="1065136" y="285775"/>
                  </a:moveTo>
                  <a:lnTo>
                    <a:pt x="1039152" y="285775"/>
                  </a:lnTo>
                  <a:lnTo>
                    <a:pt x="1039152" y="311746"/>
                  </a:lnTo>
                  <a:lnTo>
                    <a:pt x="1065136" y="311746"/>
                  </a:lnTo>
                  <a:lnTo>
                    <a:pt x="1065136" y="285775"/>
                  </a:lnTo>
                  <a:close/>
                </a:path>
                <a:path w="1065530" h="415925">
                  <a:moveTo>
                    <a:pt x="1065136" y="233819"/>
                  </a:moveTo>
                  <a:lnTo>
                    <a:pt x="1039152" y="233819"/>
                  </a:lnTo>
                  <a:lnTo>
                    <a:pt x="1039152" y="259791"/>
                  </a:lnTo>
                  <a:lnTo>
                    <a:pt x="1065136" y="259791"/>
                  </a:lnTo>
                  <a:lnTo>
                    <a:pt x="1065136" y="233819"/>
                  </a:lnTo>
                  <a:close/>
                </a:path>
                <a:path w="1065530" h="415925">
                  <a:moveTo>
                    <a:pt x="1065136" y="155879"/>
                  </a:moveTo>
                  <a:lnTo>
                    <a:pt x="1039152" y="155879"/>
                  </a:lnTo>
                  <a:lnTo>
                    <a:pt x="1039152" y="207835"/>
                  </a:lnTo>
                  <a:lnTo>
                    <a:pt x="1065136" y="207835"/>
                  </a:lnTo>
                  <a:lnTo>
                    <a:pt x="1065136" y="155879"/>
                  </a:lnTo>
                  <a:close/>
                </a:path>
                <a:path w="1065530" h="415925">
                  <a:moveTo>
                    <a:pt x="1065136" y="103924"/>
                  </a:moveTo>
                  <a:lnTo>
                    <a:pt x="1039152" y="103924"/>
                  </a:lnTo>
                  <a:lnTo>
                    <a:pt x="1013180" y="103924"/>
                  </a:lnTo>
                  <a:lnTo>
                    <a:pt x="1013180" y="155879"/>
                  </a:lnTo>
                  <a:lnTo>
                    <a:pt x="1039152" y="155879"/>
                  </a:lnTo>
                  <a:lnTo>
                    <a:pt x="1039152" y="129895"/>
                  </a:lnTo>
                  <a:lnTo>
                    <a:pt x="1065136" y="129895"/>
                  </a:lnTo>
                  <a:lnTo>
                    <a:pt x="1065136" y="10392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9390326"/>
              <a:ext cx="1065530" cy="311785"/>
            </a:xfrm>
            <a:custGeom>
              <a:avLst/>
              <a:gdLst/>
              <a:ahLst/>
              <a:cxnLst/>
              <a:rect l="l" t="t" r="r" b="b"/>
              <a:pathLst>
                <a:path w="1065530" h="311784">
                  <a:moveTo>
                    <a:pt x="25971" y="181851"/>
                  </a:moveTo>
                  <a:lnTo>
                    <a:pt x="0" y="181851"/>
                  </a:lnTo>
                  <a:lnTo>
                    <a:pt x="0" y="207822"/>
                  </a:lnTo>
                  <a:lnTo>
                    <a:pt x="25971" y="207822"/>
                  </a:lnTo>
                  <a:lnTo>
                    <a:pt x="25971" y="181851"/>
                  </a:lnTo>
                  <a:close/>
                </a:path>
                <a:path w="1065530" h="311784">
                  <a:moveTo>
                    <a:pt x="25971" y="129895"/>
                  </a:moveTo>
                  <a:lnTo>
                    <a:pt x="0" y="129895"/>
                  </a:lnTo>
                  <a:lnTo>
                    <a:pt x="0" y="155867"/>
                  </a:lnTo>
                  <a:lnTo>
                    <a:pt x="25971" y="155867"/>
                  </a:lnTo>
                  <a:lnTo>
                    <a:pt x="25971" y="129895"/>
                  </a:lnTo>
                  <a:close/>
                </a:path>
                <a:path w="1065530" h="311784">
                  <a:moveTo>
                    <a:pt x="51955" y="259791"/>
                  </a:moveTo>
                  <a:lnTo>
                    <a:pt x="25971" y="259791"/>
                  </a:lnTo>
                  <a:lnTo>
                    <a:pt x="25971" y="311746"/>
                  </a:lnTo>
                  <a:lnTo>
                    <a:pt x="51955" y="311746"/>
                  </a:lnTo>
                  <a:lnTo>
                    <a:pt x="51955" y="259791"/>
                  </a:lnTo>
                  <a:close/>
                </a:path>
                <a:path w="1065530" h="311784">
                  <a:moveTo>
                    <a:pt x="103911" y="285762"/>
                  </a:moveTo>
                  <a:lnTo>
                    <a:pt x="77927" y="285762"/>
                  </a:lnTo>
                  <a:lnTo>
                    <a:pt x="77927" y="311746"/>
                  </a:lnTo>
                  <a:lnTo>
                    <a:pt x="103911" y="311746"/>
                  </a:lnTo>
                  <a:lnTo>
                    <a:pt x="103911" y="285762"/>
                  </a:lnTo>
                  <a:close/>
                </a:path>
                <a:path w="1065530" h="311784">
                  <a:moveTo>
                    <a:pt x="103911" y="77927"/>
                  </a:moveTo>
                  <a:lnTo>
                    <a:pt x="77927" y="77927"/>
                  </a:lnTo>
                  <a:lnTo>
                    <a:pt x="77927" y="129895"/>
                  </a:lnTo>
                  <a:lnTo>
                    <a:pt x="103911" y="129895"/>
                  </a:lnTo>
                  <a:lnTo>
                    <a:pt x="103911" y="77927"/>
                  </a:lnTo>
                  <a:close/>
                </a:path>
                <a:path w="1065530" h="311784">
                  <a:moveTo>
                    <a:pt x="181851" y="155867"/>
                  </a:moveTo>
                  <a:lnTo>
                    <a:pt x="155867" y="155867"/>
                  </a:lnTo>
                  <a:lnTo>
                    <a:pt x="129895" y="155867"/>
                  </a:lnTo>
                  <a:lnTo>
                    <a:pt x="129895" y="181851"/>
                  </a:lnTo>
                  <a:lnTo>
                    <a:pt x="155867" y="181851"/>
                  </a:lnTo>
                  <a:lnTo>
                    <a:pt x="181851" y="181851"/>
                  </a:lnTo>
                  <a:lnTo>
                    <a:pt x="181851" y="155867"/>
                  </a:lnTo>
                  <a:close/>
                </a:path>
                <a:path w="1065530" h="311784">
                  <a:moveTo>
                    <a:pt x="181851" y="103911"/>
                  </a:moveTo>
                  <a:lnTo>
                    <a:pt x="155867" y="103911"/>
                  </a:lnTo>
                  <a:lnTo>
                    <a:pt x="155867" y="77927"/>
                  </a:lnTo>
                  <a:lnTo>
                    <a:pt x="129895" y="77927"/>
                  </a:lnTo>
                  <a:lnTo>
                    <a:pt x="129895" y="129895"/>
                  </a:lnTo>
                  <a:lnTo>
                    <a:pt x="155867" y="129895"/>
                  </a:lnTo>
                  <a:lnTo>
                    <a:pt x="181851" y="129895"/>
                  </a:lnTo>
                  <a:lnTo>
                    <a:pt x="181851" y="103911"/>
                  </a:lnTo>
                  <a:close/>
                </a:path>
                <a:path w="1065530" h="311784">
                  <a:moveTo>
                    <a:pt x="259791" y="259791"/>
                  </a:moveTo>
                  <a:lnTo>
                    <a:pt x="233807" y="259791"/>
                  </a:lnTo>
                  <a:lnTo>
                    <a:pt x="233807" y="285762"/>
                  </a:lnTo>
                  <a:lnTo>
                    <a:pt x="259791" y="285762"/>
                  </a:lnTo>
                  <a:lnTo>
                    <a:pt x="259791" y="259791"/>
                  </a:lnTo>
                  <a:close/>
                </a:path>
                <a:path w="1065530" h="311784">
                  <a:moveTo>
                    <a:pt x="389686" y="0"/>
                  </a:moveTo>
                  <a:lnTo>
                    <a:pt x="363702" y="0"/>
                  </a:lnTo>
                  <a:lnTo>
                    <a:pt x="363702" y="25971"/>
                  </a:lnTo>
                  <a:lnTo>
                    <a:pt x="337718" y="25971"/>
                  </a:lnTo>
                  <a:lnTo>
                    <a:pt x="337718" y="0"/>
                  </a:lnTo>
                  <a:lnTo>
                    <a:pt x="311746" y="0"/>
                  </a:lnTo>
                  <a:lnTo>
                    <a:pt x="285762" y="0"/>
                  </a:lnTo>
                  <a:lnTo>
                    <a:pt x="259791" y="0"/>
                  </a:lnTo>
                  <a:lnTo>
                    <a:pt x="259791" y="25971"/>
                  </a:lnTo>
                  <a:lnTo>
                    <a:pt x="233807" y="25971"/>
                  </a:lnTo>
                  <a:lnTo>
                    <a:pt x="233807" y="103911"/>
                  </a:lnTo>
                  <a:lnTo>
                    <a:pt x="207822" y="103911"/>
                  </a:lnTo>
                  <a:lnTo>
                    <a:pt x="207822" y="129895"/>
                  </a:lnTo>
                  <a:lnTo>
                    <a:pt x="233807" y="129895"/>
                  </a:lnTo>
                  <a:lnTo>
                    <a:pt x="259791" y="129895"/>
                  </a:lnTo>
                  <a:lnTo>
                    <a:pt x="285762" y="129895"/>
                  </a:lnTo>
                  <a:lnTo>
                    <a:pt x="285762" y="103911"/>
                  </a:lnTo>
                  <a:lnTo>
                    <a:pt x="259791" y="103911"/>
                  </a:lnTo>
                  <a:lnTo>
                    <a:pt x="259791" y="77927"/>
                  </a:lnTo>
                  <a:lnTo>
                    <a:pt x="285762" y="77927"/>
                  </a:lnTo>
                  <a:lnTo>
                    <a:pt x="285762" y="25971"/>
                  </a:lnTo>
                  <a:lnTo>
                    <a:pt x="311746" y="25971"/>
                  </a:lnTo>
                  <a:lnTo>
                    <a:pt x="311746" y="51955"/>
                  </a:lnTo>
                  <a:lnTo>
                    <a:pt x="337718" y="51955"/>
                  </a:lnTo>
                  <a:lnTo>
                    <a:pt x="363702" y="51955"/>
                  </a:lnTo>
                  <a:lnTo>
                    <a:pt x="389686" y="51955"/>
                  </a:lnTo>
                  <a:lnTo>
                    <a:pt x="389686" y="0"/>
                  </a:lnTo>
                  <a:close/>
                </a:path>
                <a:path w="1065530" h="311784">
                  <a:moveTo>
                    <a:pt x="441642" y="103911"/>
                  </a:moveTo>
                  <a:lnTo>
                    <a:pt x="415658" y="103911"/>
                  </a:lnTo>
                  <a:lnTo>
                    <a:pt x="415658" y="129895"/>
                  </a:lnTo>
                  <a:lnTo>
                    <a:pt x="441642" y="129895"/>
                  </a:lnTo>
                  <a:lnTo>
                    <a:pt x="441642" y="103911"/>
                  </a:lnTo>
                  <a:close/>
                </a:path>
                <a:path w="1065530" h="311784">
                  <a:moveTo>
                    <a:pt x="467614" y="155867"/>
                  </a:moveTo>
                  <a:lnTo>
                    <a:pt x="441642" y="155867"/>
                  </a:lnTo>
                  <a:lnTo>
                    <a:pt x="441642" y="181851"/>
                  </a:lnTo>
                  <a:lnTo>
                    <a:pt x="415658" y="181851"/>
                  </a:lnTo>
                  <a:lnTo>
                    <a:pt x="415658" y="207822"/>
                  </a:lnTo>
                  <a:lnTo>
                    <a:pt x="389686" y="207822"/>
                  </a:lnTo>
                  <a:lnTo>
                    <a:pt x="389686" y="181851"/>
                  </a:lnTo>
                  <a:lnTo>
                    <a:pt x="415658" y="181851"/>
                  </a:lnTo>
                  <a:lnTo>
                    <a:pt x="415658" y="129895"/>
                  </a:lnTo>
                  <a:lnTo>
                    <a:pt x="389686" y="129895"/>
                  </a:lnTo>
                  <a:lnTo>
                    <a:pt x="389686" y="103911"/>
                  </a:lnTo>
                  <a:lnTo>
                    <a:pt x="415658" y="103911"/>
                  </a:lnTo>
                  <a:lnTo>
                    <a:pt x="415658" y="77927"/>
                  </a:lnTo>
                  <a:lnTo>
                    <a:pt x="441642" y="77927"/>
                  </a:lnTo>
                  <a:lnTo>
                    <a:pt x="441642" y="51955"/>
                  </a:lnTo>
                  <a:lnTo>
                    <a:pt x="415658" y="51955"/>
                  </a:lnTo>
                  <a:lnTo>
                    <a:pt x="389686" y="51955"/>
                  </a:lnTo>
                  <a:lnTo>
                    <a:pt x="389686" y="77927"/>
                  </a:lnTo>
                  <a:lnTo>
                    <a:pt x="363702" y="77927"/>
                  </a:lnTo>
                  <a:lnTo>
                    <a:pt x="337718" y="77927"/>
                  </a:lnTo>
                  <a:lnTo>
                    <a:pt x="311746" y="77927"/>
                  </a:lnTo>
                  <a:lnTo>
                    <a:pt x="285762" y="77927"/>
                  </a:lnTo>
                  <a:lnTo>
                    <a:pt x="285762" y="103911"/>
                  </a:lnTo>
                  <a:lnTo>
                    <a:pt x="311746" y="103911"/>
                  </a:lnTo>
                  <a:lnTo>
                    <a:pt x="337718" y="103911"/>
                  </a:lnTo>
                  <a:lnTo>
                    <a:pt x="363702" y="103911"/>
                  </a:lnTo>
                  <a:lnTo>
                    <a:pt x="363702" y="155867"/>
                  </a:lnTo>
                  <a:lnTo>
                    <a:pt x="337718" y="155867"/>
                  </a:lnTo>
                  <a:lnTo>
                    <a:pt x="337718" y="181851"/>
                  </a:lnTo>
                  <a:lnTo>
                    <a:pt x="311746" y="181851"/>
                  </a:lnTo>
                  <a:lnTo>
                    <a:pt x="311746" y="129895"/>
                  </a:lnTo>
                  <a:lnTo>
                    <a:pt x="285762" y="129895"/>
                  </a:lnTo>
                  <a:lnTo>
                    <a:pt x="285762" y="155867"/>
                  </a:lnTo>
                  <a:lnTo>
                    <a:pt x="259791" y="155867"/>
                  </a:lnTo>
                  <a:lnTo>
                    <a:pt x="233807" y="155867"/>
                  </a:lnTo>
                  <a:lnTo>
                    <a:pt x="233807" y="181851"/>
                  </a:lnTo>
                  <a:lnTo>
                    <a:pt x="259791" y="181851"/>
                  </a:lnTo>
                  <a:lnTo>
                    <a:pt x="259791" y="207822"/>
                  </a:lnTo>
                  <a:lnTo>
                    <a:pt x="285762" y="207822"/>
                  </a:lnTo>
                  <a:lnTo>
                    <a:pt x="285762" y="233807"/>
                  </a:lnTo>
                  <a:lnTo>
                    <a:pt x="259791" y="233807"/>
                  </a:lnTo>
                  <a:lnTo>
                    <a:pt x="259791" y="259791"/>
                  </a:lnTo>
                  <a:lnTo>
                    <a:pt x="285762" y="259791"/>
                  </a:lnTo>
                  <a:lnTo>
                    <a:pt x="311746" y="259791"/>
                  </a:lnTo>
                  <a:lnTo>
                    <a:pt x="337718" y="259791"/>
                  </a:lnTo>
                  <a:lnTo>
                    <a:pt x="337718" y="233807"/>
                  </a:lnTo>
                  <a:lnTo>
                    <a:pt x="311746" y="233807"/>
                  </a:lnTo>
                  <a:lnTo>
                    <a:pt x="311746" y="207822"/>
                  </a:lnTo>
                  <a:lnTo>
                    <a:pt x="337718" y="207822"/>
                  </a:lnTo>
                  <a:lnTo>
                    <a:pt x="363702" y="207822"/>
                  </a:lnTo>
                  <a:lnTo>
                    <a:pt x="363702" y="233807"/>
                  </a:lnTo>
                  <a:lnTo>
                    <a:pt x="389686" y="233807"/>
                  </a:lnTo>
                  <a:lnTo>
                    <a:pt x="389686" y="259791"/>
                  </a:lnTo>
                  <a:lnTo>
                    <a:pt x="415658" y="259791"/>
                  </a:lnTo>
                  <a:lnTo>
                    <a:pt x="441642" y="259791"/>
                  </a:lnTo>
                  <a:lnTo>
                    <a:pt x="441642" y="311746"/>
                  </a:lnTo>
                  <a:lnTo>
                    <a:pt x="467614" y="311746"/>
                  </a:lnTo>
                  <a:lnTo>
                    <a:pt x="467614" y="155867"/>
                  </a:lnTo>
                  <a:close/>
                </a:path>
                <a:path w="1065530" h="311784">
                  <a:moveTo>
                    <a:pt x="493598" y="129895"/>
                  </a:moveTo>
                  <a:lnTo>
                    <a:pt x="467614" y="129895"/>
                  </a:lnTo>
                  <a:lnTo>
                    <a:pt x="467614" y="155867"/>
                  </a:lnTo>
                  <a:lnTo>
                    <a:pt x="493598" y="155867"/>
                  </a:lnTo>
                  <a:lnTo>
                    <a:pt x="493598" y="129895"/>
                  </a:lnTo>
                  <a:close/>
                </a:path>
                <a:path w="1065530" h="311784">
                  <a:moveTo>
                    <a:pt x="519582" y="233807"/>
                  </a:moveTo>
                  <a:lnTo>
                    <a:pt x="493598" y="233807"/>
                  </a:lnTo>
                  <a:lnTo>
                    <a:pt x="493598" y="259791"/>
                  </a:lnTo>
                  <a:lnTo>
                    <a:pt x="519582" y="259791"/>
                  </a:lnTo>
                  <a:lnTo>
                    <a:pt x="519582" y="233807"/>
                  </a:lnTo>
                  <a:close/>
                </a:path>
                <a:path w="1065530" h="311784">
                  <a:moveTo>
                    <a:pt x="519582" y="181851"/>
                  </a:moveTo>
                  <a:lnTo>
                    <a:pt x="493598" y="181851"/>
                  </a:lnTo>
                  <a:lnTo>
                    <a:pt x="493598" y="207822"/>
                  </a:lnTo>
                  <a:lnTo>
                    <a:pt x="519582" y="207822"/>
                  </a:lnTo>
                  <a:lnTo>
                    <a:pt x="519582" y="181851"/>
                  </a:lnTo>
                  <a:close/>
                </a:path>
                <a:path w="1065530" h="311784">
                  <a:moveTo>
                    <a:pt x="545553" y="0"/>
                  </a:moveTo>
                  <a:lnTo>
                    <a:pt x="519582" y="0"/>
                  </a:lnTo>
                  <a:lnTo>
                    <a:pt x="519582" y="25971"/>
                  </a:lnTo>
                  <a:lnTo>
                    <a:pt x="493598" y="25971"/>
                  </a:lnTo>
                  <a:lnTo>
                    <a:pt x="467614" y="25971"/>
                  </a:lnTo>
                  <a:lnTo>
                    <a:pt x="467614" y="51955"/>
                  </a:lnTo>
                  <a:lnTo>
                    <a:pt x="493598" y="51955"/>
                  </a:lnTo>
                  <a:lnTo>
                    <a:pt x="493598" y="77927"/>
                  </a:lnTo>
                  <a:lnTo>
                    <a:pt x="467614" y="77927"/>
                  </a:lnTo>
                  <a:lnTo>
                    <a:pt x="441642" y="77927"/>
                  </a:lnTo>
                  <a:lnTo>
                    <a:pt x="441642" y="103911"/>
                  </a:lnTo>
                  <a:lnTo>
                    <a:pt x="467614" y="103911"/>
                  </a:lnTo>
                  <a:lnTo>
                    <a:pt x="493598" y="103911"/>
                  </a:lnTo>
                  <a:lnTo>
                    <a:pt x="493598" y="129895"/>
                  </a:lnTo>
                  <a:lnTo>
                    <a:pt x="519582" y="129895"/>
                  </a:lnTo>
                  <a:lnTo>
                    <a:pt x="519582" y="103911"/>
                  </a:lnTo>
                  <a:lnTo>
                    <a:pt x="545553" y="103911"/>
                  </a:lnTo>
                  <a:lnTo>
                    <a:pt x="545553" y="77927"/>
                  </a:lnTo>
                  <a:lnTo>
                    <a:pt x="519582" y="77927"/>
                  </a:lnTo>
                  <a:lnTo>
                    <a:pt x="519582" y="51955"/>
                  </a:lnTo>
                  <a:lnTo>
                    <a:pt x="545553" y="51955"/>
                  </a:lnTo>
                  <a:lnTo>
                    <a:pt x="545553" y="0"/>
                  </a:lnTo>
                  <a:close/>
                </a:path>
                <a:path w="1065530" h="311784">
                  <a:moveTo>
                    <a:pt x="623493" y="129895"/>
                  </a:moveTo>
                  <a:lnTo>
                    <a:pt x="597509" y="129895"/>
                  </a:lnTo>
                  <a:lnTo>
                    <a:pt x="571538" y="129895"/>
                  </a:lnTo>
                  <a:lnTo>
                    <a:pt x="571538" y="103911"/>
                  </a:lnTo>
                  <a:lnTo>
                    <a:pt x="545553" y="103911"/>
                  </a:lnTo>
                  <a:lnTo>
                    <a:pt x="545553" y="129895"/>
                  </a:lnTo>
                  <a:lnTo>
                    <a:pt x="519582" y="129895"/>
                  </a:lnTo>
                  <a:lnTo>
                    <a:pt x="519582" y="155867"/>
                  </a:lnTo>
                  <a:lnTo>
                    <a:pt x="545553" y="155867"/>
                  </a:lnTo>
                  <a:lnTo>
                    <a:pt x="571538" y="155867"/>
                  </a:lnTo>
                  <a:lnTo>
                    <a:pt x="597509" y="155867"/>
                  </a:lnTo>
                  <a:lnTo>
                    <a:pt x="623493" y="155867"/>
                  </a:lnTo>
                  <a:lnTo>
                    <a:pt x="623493" y="129895"/>
                  </a:lnTo>
                  <a:close/>
                </a:path>
                <a:path w="1065530" h="311784">
                  <a:moveTo>
                    <a:pt x="649478" y="181851"/>
                  </a:moveTo>
                  <a:lnTo>
                    <a:pt x="623493" y="181851"/>
                  </a:lnTo>
                  <a:lnTo>
                    <a:pt x="623493" y="207822"/>
                  </a:lnTo>
                  <a:lnTo>
                    <a:pt x="597509" y="207822"/>
                  </a:lnTo>
                  <a:lnTo>
                    <a:pt x="571538" y="207822"/>
                  </a:lnTo>
                  <a:lnTo>
                    <a:pt x="545553" y="207822"/>
                  </a:lnTo>
                  <a:lnTo>
                    <a:pt x="519582" y="207822"/>
                  </a:lnTo>
                  <a:lnTo>
                    <a:pt x="519582" y="233807"/>
                  </a:lnTo>
                  <a:lnTo>
                    <a:pt x="545553" y="233807"/>
                  </a:lnTo>
                  <a:lnTo>
                    <a:pt x="545553" y="259791"/>
                  </a:lnTo>
                  <a:lnTo>
                    <a:pt x="571538" y="259791"/>
                  </a:lnTo>
                  <a:lnTo>
                    <a:pt x="597509" y="259791"/>
                  </a:lnTo>
                  <a:lnTo>
                    <a:pt x="623493" y="259791"/>
                  </a:lnTo>
                  <a:lnTo>
                    <a:pt x="623493" y="233807"/>
                  </a:lnTo>
                  <a:lnTo>
                    <a:pt x="649478" y="233807"/>
                  </a:lnTo>
                  <a:lnTo>
                    <a:pt x="649478" y="181851"/>
                  </a:lnTo>
                  <a:close/>
                </a:path>
                <a:path w="1065530" h="311784">
                  <a:moveTo>
                    <a:pt x="805345" y="233807"/>
                  </a:moveTo>
                  <a:lnTo>
                    <a:pt x="779373" y="233807"/>
                  </a:lnTo>
                  <a:lnTo>
                    <a:pt x="779373" y="259791"/>
                  </a:lnTo>
                  <a:lnTo>
                    <a:pt x="805345" y="259791"/>
                  </a:lnTo>
                  <a:lnTo>
                    <a:pt x="805345" y="233807"/>
                  </a:lnTo>
                  <a:close/>
                </a:path>
                <a:path w="1065530" h="311784">
                  <a:moveTo>
                    <a:pt x="805345" y="103911"/>
                  </a:moveTo>
                  <a:lnTo>
                    <a:pt x="779373" y="103911"/>
                  </a:lnTo>
                  <a:lnTo>
                    <a:pt x="779373" y="129895"/>
                  </a:lnTo>
                  <a:lnTo>
                    <a:pt x="805345" y="129895"/>
                  </a:lnTo>
                  <a:lnTo>
                    <a:pt x="805345" y="103911"/>
                  </a:lnTo>
                  <a:close/>
                </a:path>
                <a:path w="1065530" h="311784">
                  <a:moveTo>
                    <a:pt x="831329" y="129895"/>
                  </a:moveTo>
                  <a:lnTo>
                    <a:pt x="805345" y="129895"/>
                  </a:lnTo>
                  <a:lnTo>
                    <a:pt x="805345" y="155867"/>
                  </a:lnTo>
                  <a:lnTo>
                    <a:pt x="831329" y="155867"/>
                  </a:lnTo>
                  <a:lnTo>
                    <a:pt x="831329" y="129895"/>
                  </a:lnTo>
                  <a:close/>
                </a:path>
                <a:path w="1065530" h="311784">
                  <a:moveTo>
                    <a:pt x="909256" y="103911"/>
                  </a:moveTo>
                  <a:lnTo>
                    <a:pt x="883285" y="103911"/>
                  </a:lnTo>
                  <a:lnTo>
                    <a:pt x="883285" y="129895"/>
                  </a:lnTo>
                  <a:lnTo>
                    <a:pt x="909256" y="129895"/>
                  </a:lnTo>
                  <a:lnTo>
                    <a:pt x="909256" y="103911"/>
                  </a:lnTo>
                  <a:close/>
                </a:path>
                <a:path w="1065530" h="311784">
                  <a:moveTo>
                    <a:pt x="961212" y="233807"/>
                  </a:moveTo>
                  <a:lnTo>
                    <a:pt x="935240" y="233807"/>
                  </a:lnTo>
                  <a:lnTo>
                    <a:pt x="909256" y="233807"/>
                  </a:lnTo>
                  <a:lnTo>
                    <a:pt x="909256" y="207822"/>
                  </a:lnTo>
                  <a:lnTo>
                    <a:pt x="883285" y="207822"/>
                  </a:lnTo>
                  <a:lnTo>
                    <a:pt x="883285" y="311746"/>
                  </a:lnTo>
                  <a:lnTo>
                    <a:pt x="909256" y="311746"/>
                  </a:lnTo>
                  <a:lnTo>
                    <a:pt x="909256" y="285762"/>
                  </a:lnTo>
                  <a:lnTo>
                    <a:pt x="935240" y="285762"/>
                  </a:lnTo>
                  <a:lnTo>
                    <a:pt x="935240" y="259791"/>
                  </a:lnTo>
                  <a:lnTo>
                    <a:pt x="961212" y="259791"/>
                  </a:lnTo>
                  <a:lnTo>
                    <a:pt x="961212" y="233807"/>
                  </a:lnTo>
                  <a:close/>
                </a:path>
                <a:path w="1065530" h="311784">
                  <a:moveTo>
                    <a:pt x="1013180" y="233807"/>
                  </a:moveTo>
                  <a:lnTo>
                    <a:pt x="987196" y="233807"/>
                  </a:lnTo>
                  <a:lnTo>
                    <a:pt x="987196" y="259791"/>
                  </a:lnTo>
                  <a:lnTo>
                    <a:pt x="1013180" y="259791"/>
                  </a:lnTo>
                  <a:lnTo>
                    <a:pt x="1013180" y="233807"/>
                  </a:lnTo>
                  <a:close/>
                </a:path>
                <a:path w="1065530" h="311784">
                  <a:moveTo>
                    <a:pt x="1013180" y="51955"/>
                  </a:moveTo>
                  <a:lnTo>
                    <a:pt x="987196" y="51955"/>
                  </a:lnTo>
                  <a:lnTo>
                    <a:pt x="987196" y="25971"/>
                  </a:lnTo>
                  <a:lnTo>
                    <a:pt x="961212" y="25971"/>
                  </a:lnTo>
                  <a:lnTo>
                    <a:pt x="935240" y="25971"/>
                  </a:lnTo>
                  <a:lnTo>
                    <a:pt x="935240" y="51955"/>
                  </a:lnTo>
                  <a:lnTo>
                    <a:pt x="909256" y="51955"/>
                  </a:lnTo>
                  <a:lnTo>
                    <a:pt x="883285" y="51955"/>
                  </a:lnTo>
                  <a:lnTo>
                    <a:pt x="883285" y="77927"/>
                  </a:lnTo>
                  <a:lnTo>
                    <a:pt x="909256" y="77927"/>
                  </a:lnTo>
                  <a:lnTo>
                    <a:pt x="935240" y="77927"/>
                  </a:lnTo>
                  <a:lnTo>
                    <a:pt x="935240" y="103911"/>
                  </a:lnTo>
                  <a:lnTo>
                    <a:pt x="961212" y="103911"/>
                  </a:lnTo>
                  <a:lnTo>
                    <a:pt x="961212" y="77927"/>
                  </a:lnTo>
                  <a:lnTo>
                    <a:pt x="987196" y="77927"/>
                  </a:lnTo>
                  <a:lnTo>
                    <a:pt x="987196" y="103911"/>
                  </a:lnTo>
                  <a:lnTo>
                    <a:pt x="961212" y="103911"/>
                  </a:lnTo>
                  <a:lnTo>
                    <a:pt x="961212" y="129895"/>
                  </a:lnTo>
                  <a:lnTo>
                    <a:pt x="935240" y="129895"/>
                  </a:lnTo>
                  <a:lnTo>
                    <a:pt x="909256" y="129895"/>
                  </a:lnTo>
                  <a:lnTo>
                    <a:pt x="909256" y="181851"/>
                  </a:lnTo>
                  <a:lnTo>
                    <a:pt x="935240" y="181851"/>
                  </a:lnTo>
                  <a:lnTo>
                    <a:pt x="935240" y="155867"/>
                  </a:lnTo>
                  <a:lnTo>
                    <a:pt x="961212" y="155867"/>
                  </a:lnTo>
                  <a:lnTo>
                    <a:pt x="987196" y="155867"/>
                  </a:lnTo>
                  <a:lnTo>
                    <a:pt x="987196" y="181851"/>
                  </a:lnTo>
                  <a:lnTo>
                    <a:pt x="1013180" y="181851"/>
                  </a:lnTo>
                  <a:lnTo>
                    <a:pt x="1013180" y="51955"/>
                  </a:lnTo>
                  <a:close/>
                </a:path>
                <a:path w="1065530" h="311784">
                  <a:moveTo>
                    <a:pt x="1065136" y="181851"/>
                  </a:moveTo>
                  <a:lnTo>
                    <a:pt x="1039152" y="181851"/>
                  </a:lnTo>
                  <a:lnTo>
                    <a:pt x="1039152" y="285762"/>
                  </a:lnTo>
                  <a:lnTo>
                    <a:pt x="1065136" y="285762"/>
                  </a:lnTo>
                  <a:lnTo>
                    <a:pt x="1065136" y="1818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9390694"/>
              <a:ext cx="1065530" cy="519430"/>
            </a:xfrm>
            <a:custGeom>
              <a:avLst/>
              <a:gdLst/>
              <a:ahLst/>
              <a:cxnLst/>
              <a:rect l="l" t="t" r="r" b="b"/>
              <a:pathLst>
                <a:path w="1065530" h="519429">
                  <a:moveTo>
                    <a:pt x="25971" y="259422"/>
                  </a:moveTo>
                  <a:lnTo>
                    <a:pt x="0" y="259422"/>
                  </a:lnTo>
                  <a:lnTo>
                    <a:pt x="0" y="285394"/>
                  </a:lnTo>
                  <a:lnTo>
                    <a:pt x="25971" y="285394"/>
                  </a:lnTo>
                  <a:lnTo>
                    <a:pt x="25971" y="259422"/>
                  </a:lnTo>
                  <a:close/>
                </a:path>
                <a:path w="1065530" h="519429">
                  <a:moveTo>
                    <a:pt x="129895" y="415290"/>
                  </a:moveTo>
                  <a:lnTo>
                    <a:pt x="103911" y="415290"/>
                  </a:lnTo>
                  <a:lnTo>
                    <a:pt x="103911" y="363334"/>
                  </a:lnTo>
                  <a:lnTo>
                    <a:pt x="77927" y="363334"/>
                  </a:lnTo>
                  <a:lnTo>
                    <a:pt x="77927" y="311378"/>
                  </a:lnTo>
                  <a:lnTo>
                    <a:pt x="51955" y="311378"/>
                  </a:lnTo>
                  <a:lnTo>
                    <a:pt x="51955" y="363334"/>
                  </a:lnTo>
                  <a:lnTo>
                    <a:pt x="25971" y="363334"/>
                  </a:lnTo>
                  <a:lnTo>
                    <a:pt x="25971" y="337350"/>
                  </a:lnTo>
                  <a:lnTo>
                    <a:pt x="0" y="337350"/>
                  </a:lnTo>
                  <a:lnTo>
                    <a:pt x="0" y="441274"/>
                  </a:lnTo>
                  <a:lnTo>
                    <a:pt x="25971" y="441274"/>
                  </a:lnTo>
                  <a:lnTo>
                    <a:pt x="51955" y="441274"/>
                  </a:lnTo>
                  <a:lnTo>
                    <a:pt x="51955" y="415290"/>
                  </a:lnTo>
                  <a:lnTo>
                    <a:pt x="77927" y="415290"/>
                  </a:lnTo>
                  <a:lnTo>
                    <a:pt x="77927" y="441274"/>
                  </a:lnTo>
                  <a:lnTo>
                    <a:pt x="103911" y="441274"/>
                  </a:lnTo>
                  <a:lnTo>
                    <a:pt x="129895" y="441274"/>
                  </a:lnTo>
                  <a:lnTo>
                    <a:pt x="129895" y="415290"/>
                  </a:lnTo>
                  <a:close/>
                </a:path>
                <a:path w="1065530" h="519429">
                  <a:moveTo>
                    <a:pt x="129895" y="337350"/>
                  </a:moveTo>
                  <a:lnTo>
                    <a:pt x="103911" y="337350"/>
                  </a:lnTo>
                  <a:lnTo>
                    <a:pt x="103911" y="363334"/>
                  </a:lnTo>
                  <a:lnTo>
                    <a:pt x="129895" y="363334"/>
                  </a:lnTo>
                  <a:lnTo>
                    <a:pt x="129895" y="337350"/>
                  </a:lnTo>
                  <a:close/>
                </a:path>
                <a:path w="1065530" h="519429">
                  <a:moveTo>
                    <a:pt x="155867" y="389318"/>
                  </a:moveTo>
                  <a:lnTo>
                    <a:pt x="129895" y="389318"/>
                  </a:lnTo>
                  <a:lnTo>
                    <a:pt x="129895" y="415290"/>
                  </a:lnTo>
                  <a:lnTo>
                    <a:pt x="155867" y="415290"/>
                  </a:lnTo>
                  <a:lnTo>
                    <a:pt x="155867" y="389318"/>
                  </a:lnTo>
                  <a:close/>
                </a:path>
                <a:path w="1065530" h="519429">
                  <a:moveTo>
                    <a:pt x="181851" y="415290"/>
                  </a:moveTo>
                  <a:lnTo>
                    <a:pt x="155867" y="415290"/>
                  </a:lnTo>
                  <a:lnTo>
                    <a:pt x="155867" y="441274"/>
                  </a:lnTo>
                  <a:lnTo>
                    <a:pt x="181851" y="441274"/>
                  </a:lnTo>
                  <a:lnTo>
                    <a:pt x="181851" y="415290"/>
                  </a:lnTo>
                  <a:close/>
                </a:path>
                <a:path w="1065530" h="519429">
                  <a:moveTo>
                    <a:pt x="181851" y="363334"/>
                  </a:moveTo>
                  <a:lnTo>
                    <a:pt x="155867" y="363334"/>
                  </a:lnTo>
                  <a:lnTo>
                    <a:pt x="155867" y="389318"/>
                  </a:lnTo>
                  <a:lnTo>
                    <a:pt x="181851" y="389318"/>
                  </a:lnTo>
                  <a:lnTo>
                    <a:pt x="181851" y="363334"/>
                  </a:lnTo>
                  <a:close/>
                </a:path>
                <a:path w="1065530" h="519429">
                  <a:moveTo>
                    <a:pt x="207822" y="311378"/>
                  </a:moveTo>
                  <a:lnTo>
                    <a:pt x="181851" y="311378"/>
                  </a:lnTo>
                  <a:lnTo>
                    <a:pt x="155867" y="311378"/>
                  </a:lnTo>
                  <a:lnTo>
                    <a:pt x="129895" y="311378"/>
                  </a:lnTo>
                  <a:lnTo>
                    <a:pt x="129895" y="337350"/>
                  </a:lnTo>
                  <a:lnTo>
                    <a:pt x="155867" y="337350"/>
                  </a:lnTo>
                  <a:lnTo>
                    <a:pt x="181851" y="337350"/>
                  </a:lnTo>
                  <a:lnTo>
                    <a:pt x="181851" y="363334"/>
                  </a:lnTo>
                  <a:lnTo>
                    <a:pt x="207822" y="363334"/>
                  </a:lnTo>
                  <a:lnTo>
                    <a:pt x="207822" y="311378"/>
                  </a:lnTo>
                  <a:close/>
                </a:path>
                <a:path w="1065530" h="519429">
                  <a:moveTo>
                    <a:pt x="233807" y="363334"/>
                  </a:moveTo>
                  <a:lnTo>
                    <a:pt x="207822" y="363334"/>
                  </a:lnTo>
                  <a:lnTo>
                    <a:pt x="207822" y="389318"/>
                  </a:lnTo>
                  <a:lnTo>
                    <a:pt x="233807" y="389318"/>
                  </a:lnTo>
                  <a:lnTo>
                    <a:pt x="233807" y="363334"/>
                  </a:lnTo>
                  <a:close/>
                </a:path>
                <a:path w="1065530" h="519429">
                  <a:moveTo>
                    <a:pt x="233807" y="285394"/>
                  </a:moveTo>
                  <a:lnTo>
                    <a:pt x="207822" y="285394"/>
                  </a:lnTo>
                  <a:lnTo>
                    <a:pt x="207822" y="311378"/>
                  </a:lnTo>
                  <a:lnTo>
                    <a:pt x="233807" y="311378"/>
                  </a:lnTo>
                  <a:lnTo>
                    <a:pt x="233807" y="285394"/>
                  </a:lnTo>
                  <a:close/>
                </a:path>
                <a:path w="1065530" h="519429">
                  <a:moveTo>
                    <a:pt x="233807" y="207454"/>
                  </a:moveTo>
                  <a:lnTo>
                    <a:pt x="207822" y="207454"/>
                  </a:lnTo>
                  <a:lnTo>
                    <a:pt x="207822" y="181483"/>
                  </a:lnTo>
                  <a:lnTo>
                    <a:pt x="181851" y="181483"/>
                  </a:lnTo>
                  <a:lnTo>
                    <a:pt x="181851" y="207454"/>
                  </a:lnTo>
                  <a:lnTo>
                    <a:pt x="155867" y="207454"/>
                  </a:lnTo>
                  <a:lnTo>
                    <a:pt x="155867" y="233438"/>
                  </a:lnTo>
                  <a:lnTo>
                    <a:pt x="181851" y="233438"/>
                  </a:lnTo>
                  <a:lnTo>
                    <a:pt x="181851" y="259422"/>
                  </a:lnTo>
                  <a:lnTo>
                    <a:pt x="155867" y="259422"/>
                  </a:lnTo>
                  <a:lnTo>
                    <a:pt x="129895" y="259422"/>
                  </a:lnTo>
                  <a:lnTo>
                    <a:pt x="129895" y="207454"/>
                  </a:lnTo>
                  <a:lnTo>
                    <a:pt x="103911" y="207454"/>
                  </a:lnTo>
                  <a:lnTo>
                    <a:pt x="77927" y="207454"/>
                  </a:lnTo>
                  <a:lnTo>
                    <a:pt x="77927" y="129527"/>
                  </a:lnTo>
                  <a:lnTo>
                    <a:pt x="51955" y="129527"/>
                  </a:lnTo>
                  <a:lnTo>
                    <a:pt x="51955" y="155498"/>
                  </a:lnTo>
                  <a:lnTo>
                    <a:pt x="25971" y="155498"/>
                  </a:lnTo>
                  <a:lnTo>
                    <a:pt x="25971" y="181483"/>
                  </a:lnTo>
                  <a:lnTo>
                    <a:pt x="51955" y="181483"/>
                  </a:lnTo>
                  <a:lnTo>
                    <a:pt x="51955" y="207454"/>
                  </a:lnTo>
                  <a:lnTo>
                    <a:pt x="25971" y="207454"/>
                  </a:lnTo>
                  <a:lnTo>
                    <a:pt x="25971" y="233438"/>
                  </a:lnTo>
                  <a:lnTo>
                    <a:pt x="51955" y="233438"/>
                  </a:lnTo>
                  <a:lnTo>
                    <a:pt x="51955" y="285394"/>
                  </a:lnTo>
                  <a:lnTo>
                    <a:pt x="77927" y="285394"/>
                  </a:lnTo>
                  <a:lnTo>
                    <a:pt x="77927" y="233438"/>
                  </a:lnTo>
                  <a:lnTo>
                    <a:pt x="103911" y="233438"/>
                  </a:lnTo>
                  <a:lnTo>
                    <a:pt x="103911" y="285394"/>
                  </a:lnTo>
                  <a:lnTo>
                    <a:pt x="77927" y="285394"/>
                  </a:lnTo>
                  <a:lnTo>
                    <a:pt x="77927" y="311378"/>
                  </a:lnTo>
                  <a:lnTo>
                    <a:pt x="103911" y="311378"/>
                  </a:lnTo>
                  <a:lnTo>
                    <a:pt x="129895" y="311378"/>
                  </a:lnTo>
                  <a:lnTo>
                    <a:pt x="129895" y="285394"/>
                  </a:lnTo>
                  <a:lnTo>
                    <a:pt x="155867" y="285394"/>
                  </a:lnTo>
                  <a:lnTo>
                    <a:pt x="181851" y="285394"/>
                  </a:lnTo>
                  <a:lnTo>
                    <a:pt x="207822" y="285394"/>
                  </a:lnTo>
                  <a:lnTo>
                    <a:pt x="207822" y="233438"/>
                  </a:lnTo>
                  <a:lnTo>
                    <a:pt x="233807" y="233438"/>
                  </a:lnTo>
                  <a:lnTo>
                    <a:pt x="233807" y="207454"/>
                  </a:lnTo>
                  <a:close/>
                </a:path>
                <a:path w="1065530" h="519429">
                  <a:moveTo>
                    <a:pt x="259791" y="311378"/>
                  </a:moveTo>
                  <a:lnTo>
                    <a:pt x="233807" y="311378"/>
                  </a:lnTo>
                  <a:lnTo>
                    <a:pt x="233807" y="337350"/>
                  </a:lnTo>
                  <a:lnTo>
                    <a:pt x="259791" y="337350"/>
                  </a:lnTo>
                  <a:lnTo>
                    <a:pt x="259791" y="311378"/>
                  </a:lnTo>
                  <a:close/>
                </a:path>
                <a:path w="1065530" h="519429">
                  <a:moveTo>
                    <a:pt x="311746" y="285394"/>
                  </a:moveTo>
                  <a:lnTo>
                    <a:pt x="285762" y="285394"/>
                  </a:lnTo>
                  <a:lnTo>
                    <a:pt x="259791" y="285394"/>
                  </a:lnTo>
                  <a:lnTo>
                    <a:pt x="259791" y="311378"/>
                  </a:lnTo>
                  <a:lnTo>
                    <a:pt x="285762" y="311378"/>
                  </a:lnTo>
                  <a:lnTo>
                    <a:pt x="285762" y="337350"/>
                  </a:lnTo>
                  <a:lnTo>
                    <a:pt x="311746" y="337350"/>
                  </a:lnTo>
                  <a:lnTo>
                    <a:pt x="311746" y="285394"/>
                  </a:lnTo>
                  <a:close/>
                </a:path>
                <a:path w="1065530" h="519429">
                  <a:moveTo>
                    <a:pt x="363702" y="285394"/>
                  </a:moveTo>
                  <a:lnTo>
                    <a:pt x="337718" y="285394"/>
                  </a:lnTo>
                  <a:lnTo>
                    <a:pt x="337718" y="311378"/>
                  </a:lnTo>
                  <a:lnTo>
                    <a:pt x="363702" y="311378"/>
                  </a:lnTo>
                  <a:lnTo>
                    <a:pt x="363702" y="285394"/>
                  </a:lnTo>
                  <a:close/>
                </a:path>
                <a:path w="1065530" h="519429">
                  <a:moveTo>
                    <a:pt x="415658" y="285394"/>
                  </a:moveTo>
                  <a:lnTo>
                    <a:pt x="389686" y="285394"/>
                  </a:lnTo>
                  <a:lnTo>
                    <a:pt x="389686" y="311378"/>
                  </a:lnTo>
                  <a:lnTo>
                    <a:pt x="415658" y="311378"/>
                  </a:lnTo>
                  <a:lnTo>
                    <a:pt x="415658" y="285394"/>
                  </a:lnTo>
                  <a:close/>
                </a:path>
                <a:path w="1065530" h="519429">
                  <a:moveTo>
                    <a:pt x="441642" y="441274"/>
                  </a:moveTo>
                  <a:lnTo>
                    <a:pt x="415658" y="441274"/>
                  </a:lnTo>
                  <a:lnTo>
                    <a:pt x="415658" y="467245"/>
                  </a:lnTo>
                  <a:lnTo>
                    <a:pt x="441642" y="467245"/>
                  </a:lnTo>
                  <a:lnTo>
                    <a:pt x="441642" y="441274"/>
                  </a:lnTo>
                  <a:close/>
                </a:path>
                <a:path w="1065530" h="519429">
                  <a:moveTo>
                    <a:pt x="441642" y="389318"/>
                  </a:moveTo>
                  <a:lnTo>
                    <a:pt x="415658" y="389318"/>
                  </a:lnTo>
                  <a:lnTo>
                    <a:pt x="415658" y="415290"/>
                  </a:lnTo>
                  <a:lnTo>
                    <a:pt x="441642" y="415290"/>
                  </a:lnTo>
                  <a:lnTo>
                    <a:pt x="441642" y="389318"/>
                  </a:lnTo>
                  <a:close/>
                </a:path>
                <a:path w="1065530" h="519429">
                  <a:moveTo>
                    <a:pt x="467614" y="415290"/>
                  </a:moveTo>
                  <a:lnTo>
                    <a:pt x="441642" y="415290"/>
                  </a:lnTo>
                  <a:lnTo>
                    <a:pt x="441642" y="441274"/>
                  </a:lnTo>
                  <a:lnTo>
                    <a:pt x="467614" y="441274"/>
                  </a:lnTo>
                  <a:lnTo>
                    <a:pt x="467614" y="415290"/>
                  </a:lnTo>
                  <a:close/>
                </a:path>
                <a:path w="1065530" h="519429">
                  <a:moveTo>
                    <a:pt x="493598" y="311378"/>
                  </a:moveTo>
                  <a:lnTo>
                    <a:pt x="467614" y="311378"/>
                  </a:lnTo>
                  <a:lnTo>
                    <a:pt x="467614" y="337350"/>
                  </a:lnTo>
                  <a:lnTo>
                    <a:pt x="493598" y="337350"/>
                  </a:lnTo>
                  <a:lnTo>
                    <a:pt x="493598" y="311378"/>
                  </a:lnTo>
                  <a:close/>
                </a:path>
                <a:path w="1065530" h="519429">
                  <a:moveTo>
                    <a:pt x="545553" y="389318"/>
                  </a:moveTo>
                  <a:lnTo>
                    <a:pt x="519582" y="389318"/>
                  </a:lnTo>
                  <a:lnTo>
                    <a:pt x="493598" y="389318"/>
                  </a:lnTo>
                  <a:lnTo>
                    <a:pt x="467614" y="389318"/>
                  </a:lnTo>
                  <a:lnTo>
                    <a:pt x="467614" y="415290"/>
                  </a:lnTo>
                  <a:lnTo>
                    <a:pt x="493598" y="415290"/>
                  </a:lnTo>
                  <a:lnTo>
                    <a:pt x="493598" y="441274"/>
                  </a:lnTo>
                  <a:lnTo>
                    <a:pt x="519582" y="441274"/>
                  </a:lnTo>
                  <a:lnTo>
                    <a:pt x="519582" y="415290"/>
                  </a:lnTo>
                  <a:lnTo>
                    <a:pt x="545553" y="415290"/>
                  </a:lnTo>
                  <a:lnTo>
                    <a:pt x="545553" y="389318"/>
                  </a:lnTo>
                  <a:close/>
                </a:path>
                <a:path w="1065530" h="519429">
                  <a:moveTo>
                    <a:pt x="597509" y="415290"/>
                  </a:moveTo>
                  <a:lnTo>
                    <a:pt x="571538" y="415290"/>
                  </a:lnTo>
                  <a:lnTo>
                    <a:pt x="571538" y="441274"/>
                  </a:lnTo>
                  <a:lnTo>
                    <a:pt x="597509" y="441274"/>
                  </a:lnTo>
                  <a:lnTo>
                    <a:pt x="597509" y="415290"/>
                  </a:lnTo>
                  <a:close/>
                </a:path>
                <a:path w="1065530" h="519429">
                  <a:moveTo>
                    <a:pt x="831329" y="441274"/>
                  </a:moveTo>
                  <a:lnTo>
                    <a:pt x="805345" y="441274"/>
                  </a:lnTo>
                  <a:lnTo>
                    <a:pt x="805345" y="467245"/>
                  </a:lnTo>
                  <a:lnTo>
                    <a:pt x="831329" y="467245"/>
                  </a:lnTo>
                  <a:lnTo>
                    <a:pt x="831329" y="441274"/>
                  </a:lnTo>
                  <a:close/>
                </a:path>
                <a:path w="1065530" h="519429">
                  <a:moveTo>
                    <a:pt x="883285" y="129540"/>
                  </a:moveTo>
                  <a:lnTo>
                    <a:pt x="857300" y="129540"/>
                  </a:lnTo>
                  <a:lnTo>
                    <a:pt x="857300" y="156210"/>
                  </a:lnTo>
                  <a:lnTo>
                    <a:pt x="831329" y="156210"/>
                  </a:lnTo>
                  <a:lnTo>
                    <a:pt x="831329" y="208280"/>
                  </a:lnTo>
                  <a:lnTo>
                    <a:pt x="805345" y="208280"/>
                  </a:lnTo>
                  <a:lnTo>
                    <a:pt x="805345" y="233680"/>
                  </a:lnTo>
                  <a:lnTo>
                    <a:pt x="831329" y="233680"/>
                  </a:lnTo>
                  <a:lnTo>
                    <a:pt x="831329" y="260350"/>
                  </a:lnTo>
                  <a:lnTo>
                    <a:pt x="805345" y="260350"/>
                  </a:lnTo>
                  <a:lnTo>
                    <a:pt x="805345" y="285750"/>
                  </a:lnTo>
                  <a:lnTo>
                    <a:pt x="779373" y="285750"/>
                  </a:lnTo>
                  <a:lnTo>
                    <a:pt x="779373" y="337820"/>
                  </a:lnTo>
                  <a:lnTo>
                    <a:pt x="753389" y="337820"/>
                  </a:lnTo>
                  <a:lnTo>
                    <a:pt x="753389" y="208280"/>
                  </a:lnTo>
                  <a:lnTo>
                    <a:pt x="779373" y="208280"/>
                  </a:lnTo>
                  <a:lnTo>
                    <a:pt x="779373" y="156210"/>
                  </a:lnTo>
                  <a:lnTo>
                    <a:pt x="753389" y="156210"/>
                  </a:lnTo>
                  <a:lnTo>
                    <a:pt x="727405" y="156210"/>
                  </a:lnTo>
                  <a:lnTo>
                    <a:pt x="727405" y="285750"/>
                  </a:lnTo>
                  <a:lnTo>
                    <a:pt x="727405" y="363334"/>
                  </a:lnTo>
                  <a:lnTo>
                    <a:pt x="701433" y="363334"/>
                  </a:lnTo>
                  <a:lnTo>
                    <a:pt x="701433" y="337350"/>
                  </a:lnTo>
                  <a:lnTo>
                    <a:pt x="675449" y="337350"/>
                  </a:lnTo>
                  <a:lnTo>
                    <a:pt x="675449" y="312420"/>
                  </a:lnTo>
                  <a:lnTo>
                    <a:pt x="701433" y="312420"/>
                  </a:lnTo>
                  <a:lnTo>
                    <a:pt x="701433" y="285750"/>
                  </a:lnTo>
                  <a:lnTo>
                    <a:pt x="727405" y="285750"/>
                  </a:lnTo>
                  <a:lnTo>
                    <a:pt x="727405" y="156210"/>
                  </a:lnTo>
                  <a:lnTo>
                    <a:pt x="727405" y="129540"/>
                  </a:lnTo>
                  <a:lnTo>
                    <a:pt x="753389" y="129540"/>
                  </a:lnTo>
                  <a:lnTo>
                    <a:pt x="753389" y="104140"/>
                  </a:lnTo>
                  <a:lnTo>
                    <a:pt x="727405" y="104140"/>
                  </a:lnTo>
                  <a:lnTo>
                    <a:pt x="727405" y="26670"/>
                  </a:lnTo>
                  <a:lnTo>
                    <a:pt x="701433" y="26670"/>
                  </a:lnTo>
                  <a:lnTo>
                    <a:pt x="701433" y="0"/>
                  </a:lnTo>
                  <a:lnTo>
                    <a:pt x="675449" y="0"/>
                  </a:lnTo>
                  <a:lnTo>
                    <a:pt x="675449" y="52070"/>
                  </a:lnTo>
                  <a:lnTo>
                    <a:pt x="701433" y="52070"/>
                  </a:lnTo>
                  <a:lnTo>
                    <a:pt x="701433" y="156210"/>
                  </a:lnTo>
                  <a:lnTo>
                    <a:pt x="675449" y="156210"/>
                  </a:lnTo>
                  <a:lnTo>
                    <a:pt x="649478" y="156210"/>
                  </a:lnTo>
                  <a:lnTo>
                    <a:pt x="649478" y="181610"/>
                  </a:lnTo>
                  <a:lnTo>
                    <a:pt x="675449" y="181610"/>
                  </a:lnTo>
                  <a:lnTo>
                    <a:pt x="701433" y="181610"/>
                  </a:lnTo>
                  <a:lnTo>
                    <a:pt x="701433" y="260350"/>
                  </a:lnTo>
                  <a:lnTo>
                    <a:pt x="675449" y="260350"/>
                  </a:lnTo>
                  <a:lnTo>
                    <a:pt x="675449" y="233680"/>
                  </a:lnTo>
                  <a:lnTo>
                    <a:pt x="649478" y="233680"/>
                  </a:lnTo>
                  <a:lnTo>
                    <a:pt x="649478" y="285750"/>
                  </a:lnTo>
                  <a:lnTo>
                    <a:pt x="623493" y="285750"/>
                  </a:lnTo>
                  <a:lnTo>
                    <a:pt x="597509" y="285750"/>
                  </a:lnTo>
                  <a:lnTo>
                    <a:pt x="571538" y="285750"/>
                  </a:lnTo>
                  <a:lnTo>
                    <a:pt x="545553" y="285750"/>
                  </a:lnTo>
                  <a:lnTo>
                    <a:pt x="545553" y="311378"/>
                  </a:lnTo>
                  <a:lnTo>
                    <a:pt x="519582" y="311378"/>
                  </a:lnTo>
                  <a:lnTo>
                    <a:pt x="519582" y="337350"/>
                  </a:lnTo>
                  <a:lnTo>
                    <a:pt x="493598" y="337350"/>
                  </a:lnTo>
                  <a:lnTo>
                    <a:pt x="493598" y="363334"/>
                  </a:lnTo>
                  <a:lnTo>
                    <a:pt x="519582" y="363334"/>
                  </a:lnTo>
                  <a:lnTo>
                    <a:pt x="545553" y="363334"/>
                  </a:lnTo>
                  <a:lnTo>
                    <a:pt x="545553" y="312420"/>
                  </a:lnTo>
                  <a:lnTo>
                    <a:pt x="571538" y="312420"/>
                  </a:lnTo>
                  <a:lnTo>
                    <a:pt x="571538" y="364490"/>
                  </a:lnTo>
                  <a:lnTo>
                    <a:pt x="597509" y="364490"/>
                  </a:lnTo>
                  <a:lnTo>
                    <a:pt x="597509" y="389890"/>
                  </a:lnTo>
                  <a:lnTo>
                    <a:pt x="623493" y="389890"/>
                  </a:lnTo>
                  <a:lnTo>
                    <a:pt x="649478" y="389890"/>
                  </a:lnTo>
                  <a:lnTo>
                    <a:pt x="649478" y="415290"/>
                  </a:lnTo>
                  <a:lnTo>
                    <a:pt x="675449" y="415290"/>
                  </a:lnTo>
                  <a:lnTo>
                    <a:pt x="675449" y="389318"/>
                  </a:lnTo>
                  <a:lnTo>
                    <a:pt x="649478" y="389318"/>
                  </a:lnTo>
                  <a:lnTo>
                    <a:pt x="649478" y="364490"/>
                  </a:lnTo>
                  <a:lnTo>
                    <a:pt x="623493" y="364490"/>
                  </a:lnTo>
                  <a:lnTo>
                    <a:pt x="623493" y="337820"/>
                  </a:lnTo>
                  <a:lnTo>
                    <a:pt x="649478" y="337820"/>
                  </a:lnTo>
                  <a:lnTo>
                    <a:pt x="675449" y="337820"/>
                  </a:lnTo>
                  <a:lnTo>
                    <a:pt x="675449" y="389318"/>
                  </a:lnTo>
                  <a:lnTo>
                    <a:pt x="701433" y="389318"/>
                  </a:lnTo>
                  <a:lnTo>
                    <a:pt x="727405" y="389318"/>
                  </a:lnTo>
                  <a:lnTo>
                    <a:pt x="727405" y="364490"/>
                  </a:lnTo>
                  <a:lnTo>
                    <a:pt x="753389" y="364490"/>
                  </a:lnTo>
                  <a:lnTo>
                    <a:pt x="779373" y="364490"/>
                  </a:lnTo>
                  <a:lnTo>
                    <a:pt x="779373" y="389890"/>
                  </a:lnTo>
                  <a:lnTo>
                    <a:pt x="805345" y="389890"/>
                  </a:lnTo>
                  <a:lnTo>
                    <a:pt x="805345" y="415290"/>
                  </a:lnTo>
                  <a:lnTo>
                    <a:pt x="831329" y="415290"/>
                  </a:lnTo>
                  <a:lnTo>
                    <a:pt x="831329" y="364490"/>
                  </a:lnTo>
                  <a:lnTo>
                    <a:pt x="857300" y="364490"/>
                  </a:lnTo>
                  <a:lnTo>
                    <a:pt x="857300" y="389318"/>
                  </a:lnTo>
                  <a:lnTo>
                    <a:pt x="883285" y="389318"/>
                  </a:lnTo>
                  <a:lnTo>
                    <a:pt x="883285" y="363334"/>
                  </a:lnTo>
                  <a:lnTo>
                    <a:pt x="857300" y="363334"/>
                  </a:lnTo>
                  <a:lnTo>
                    <a:pt x="857300" y="312420"/>
                  </a:lnTo>
                  <a:lnTo>
                    <a:pt x="831329" y="312420"/>
                  </a:lnTo>
                  <a:lnTo>
                    <a:pt x="831329" y="285750"/>
                  </a:lnTo>
                  <a:lnTo>
                    <a:pt x="857300" y="285750"/>
                  </a:lnTo>
                  <a:lnTo>
                    <a:pt x="857300" y="181610"/>
                  </a:lnTo>
                  <a:lnTo>
                    <a:pt x="883285" y="181610"/>
                  </a:lnTo>
                  <a:lnTo>
                    <a:pt x="883285" y="129540"/>
                  </a:lnTo>
                  <a:close/>
                </a:path>
                <a:path w="1065530" h="519429">
                  <a:moveTo>
                    <a:pt x="909256" y="389318"/>
                  </a:moveTo>
                  <a:lnTo>
                    <a:pt x="883285" y="389318"/>
                  </a:lnTo>
                  <a:lnTo>
                    <a:pt x="883285" y="415290"/>
                  </a:lnTo>
                  <a:lnTo>
                    <a:pt x="909256" y="415290"/>
                  </a:lnTo>
                  <a:lnTo>
                    <a:pt x="909256" y="389318"/>
                  </a:lnTo>
                  <a:close/>
                </a:path>
                <a:path w="1065530" h="519429">
                  <a:moveTo>
                    <a:pt x="1039152" y="285394"/>
                  </a:moveTo>
                  <a:lnTo>
                    <a:pt x="1013180" y="285394"/>
                  </a:lnTo>
                  <a:lnTo>
                    <a:pt x="987196" y="285394"/>
                  </a:lnTo>
                  <a:lnTo>
                    <a:pt x="987196" y="259422"/>
                  </a:lnTo>
                  <a:lnTo>
                    <a:pt x="961212" y="259422"/>
                  </a:lnTo>
                  <a:lnTo>
                    <a:pt x="961212" y="285394"/>
                  </a:lnTo>
                  <a:lnTo>
                    <a:pt x="935240" y="285394"/>
                  </a:lnTo>
                  <a:lnTo>
                    <a:pt x="935240" y="311378"/>
                  </a:lnTo>
                  <a:lnTo>
                    <a:pt x="961212" y="311378"/>
                  </a:lnTo>
                  <a:lnTo>
                    <a:pt x="961212" y="337350"/>
                  </a:lnTo>
                  <a:lnTo>
                    <a:pt x="935240" y="337350"/>
                  </a:lnTo>
                  <a:lnTo>
                    <a:pt x="935240" y="389318"/>
                  </a:lnTo>
                  <a:lnTo>
                    <a:pt x="961212" y="389318"/>
                  </a:lnTo>
                  <a:lnTo>
                    <a:pt x="961212" y="363334"/>
                  </a:lnTo>
                  <a:lnTo>
                    <a:pt x="987196" y="363334"/>
                  </a:lnTo>
                  <a:lnTo>
                    <a:pt x="987196" y="311378"/>
                  </a:lnTo>
                  <a:lnTo>
                    <a:pt x="1013180" y="311378"/>
                  </a:lnTo>
                  <a:lnTo>
                    <a:pt x="1039152" y="311378"/>
                  </a:lnTo>
                  <a:lnTo>
                    <a:pt x="1039152" y="285394"/>
                  </a:lnTo>
                  <a:close/>
                </a:path>
                <a:path w="1065530" h="519429">
                  <a:moveTo>
                    <a:pt x="1065136" y="363334"/>
                  </a:moveTo>
                  <a:lnTo>
                    <a:pt x="1039152" y="363334"/>
                  </a:lnTo>
                  <a:lnTo>
                    <a:pt x="1013180" y="363334"/>
                  </a:lnTo>
                  <a:lnTo>
                    <a:pt x="1013180" y="389318"/>
                  </a:lnTo>
                  <a:lnTo>
                    <a:pt x="987196" y="389318"/>
                  </a:lnTo>
                  <a:lnTo>
                    <a:pt x="987196" y="441274"/>
                  </a:lnTo>
                  <a:lnTo>
                    <a:pt x="961212" y="441274"/>
                  </a:lnTo>
                  <a:lnTo>
                    <a:pt x="961212" y="519201"/>
                  </a:lnTo>
                  <a:lnTo>
                    <a:pt x="987196" y="519201"/>
                  </a:lnTo>
                  <a:lnTo>
                    <a:pt x="987196" y="493229"/>
                  </a:lnTo>
                  <a:lnTo>
                    <a:pt x="1013180" y="493229"/>
                  </a:lnTo>
                  <a:lnTo>
                    <a:pt x="1013180" y="415290"/>
                  </a:lnTo>
                  <a:lnTo>
                    <a:pt x="1039152" y="415290"/>
                  </a:lnTo>
                  <a:lnTo>
                    <a:pt x="1039152" y="389318"/>
                  </a:lnTo>
                  <a:lnTo>
                    <a:pt x="1065136" y="389318"/>
                  </a:lnTo>
                  <a:lnTo>
                    <a:pt x="1065136" y="363334"/>
                  </a:lnTo>
                  <a:close/>
                </a:path>
                <a:path w="1065530" h="519429">
                  <a:moveTo>
                    <a:pt x="1065136" y="311378"/>
                  </a:moveTo>
                  <a:lnTo>
                    <a:pt x="1039152" y="311378"/>
                  </a:lnTo>
                  <a:lnTo>
                    <a:pt x="1039152" y="337350"/>
                  </a:lnTo>
                  <a:lnTo>
                    <a:pt x="1065136" y="337350"/>
                  </a:lnTo>
                  <a:lnTo>
                    <a:pt x="1065136" y="3113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6138" y="9702073"/>
              <a:ext cx="857885" cy="337820"/>
            </a:xfrm>
            <a:custGeom>
              <a:avLst/>
              <a:gdLst/>
              <a:ahLst/>
              <a:cxnLst/>
              <a:rect l="l" t="t" r="r" b="b"/>
              <a:pathLst>
                <a:path w="857885" h="337820">
                  <a:moveTo>
                    <a:pt x="51968" y="233807"/>
                  </a:moveTo>
                  <a:lnTo>
                    <a:pt x="25984" y="233807"/>
                  </a:lnTo>
                  <a:lnTo>
                    <a:pt x="25984" y="207822"/>
                  </a:lnTo>
                  <a:lnTo>
                    <a:pt x="0" y="207822"/>
                  </a:lnTo>
                  <a:lnTo>
                    <a:pt x="0" y="259791"/>
                  </a:lnTo>
                  <a:lnTo>
                    <a:pt x="25984" y="259791"/>
                  </a:lnTo>
                  <a:lnTo>
                    <a:pt x="51968" y="259791"/>
                  </a:lnTo>
                  <a:lnTo>
                    <a:pt x="51968" y="233807"/>
                  </a:lnTo>
                  <a:close/>
                </a:path>
                <a:path w="857885" h="337820">
                  <a:moveTo>
                    <a:pt x="51968" y="181851"/>
                  </a:moveTo>
                  <a:lnTo>
                    <a:pt x="25984" y="181851"/>
                  </a:lnTo>
                  <a:lnTo>
                    <a:pt x="25984" y="207822"/>
                  </a:lnTo>
                  <a:lnTo>
                    <a:pt x="51968" y="207822"/>
                  </a:lnTo>
                  <a:lnTo>
                    <a:pt x="51968" y="181851"/>
                  </a:lnTo>
                  <a:close/>
                </a:path>
                <a:path w="857885" h="337820">
                  <a:moveTo>
                    <a:pt x="129895" y="285762"/>
                  </a:moveTo>
                  <a:lnTo>
                    <a:pt x="103924" y="285762"/>
                  </a:lnTo>
                  <a:lnTo>
                    <a:pt x="103924" y="259791"/>
                  </a:lnTo>
                  <a:lnTo>
                    <a:pt x="77939" y="259791"/>
                  </a:lnTo>
                  <a:lnTo>
                    <a:pt x="51968" y="259791"/>
                  </a:lnTo>
                  <a:lnTo>
                    <a:pt x="51968" y="285762"/>
                  </a:lnTo>
                  <a:lnTo>
                    <a:pt x="77939" y="285762"/>
                  </a:lnTo>
                  <a:lnTo>
                    <a:pt x="77939" y="311746"/>
                  </a:lnTo>
                  <a:lnTo>
                    <a:pt x="51968" y="311746"/>
                  </a:lnTo>
                  <a:lnTo>
                    <a:pt x="51968" y="285762"/>
                  </a:lnTo>
                  <a:lnTo>
                    <a:pt x="25984" y="285762"/>
                  </a:lnTo>
                  <a:lnTo>
                    <a:pt x="25984" y="337718"/>
                  </a:lnTo>
                  <a:lnTo>
                    <a:pt x="51968" y="337718"/>
                  </a:lnTo>
                  <a:lnTo>
                    <a:pt x="77939" y="337718"/>
                  </a:lnTo>
                  <a:lnTo>
                    <a:pt x="103924" y="337718"/>
                  </a:lnTo>
                  <a:lnTo>
                    <a:pt x="103924" y="311746"/>
                  </a:lnTo>
                  <a:lnTo>
                    <a:pt x="129895" y="311746"/>
                  </a:lnTo>
                  <a:lnTo>
                    <a:pt x="129895" y="285762"/>
                  </a:lnTo>
                  <a:close/>
                </a:path>
                <a:path w="857885" h="337820">
                  <a:moveTo>
                    <a:pt x="129895" y="233807"/>
                  </a:moveTo>
                  <a:lnTo>
                    <a:pt x="103924" y="233807"/>
                  </a:lnTo>
                  <a:lnTo>
                    <a:pt x="103924" y="259791"/>
                  </a:lnTo>
                  <a:lnTo>
                    <a:pt x="129895" y="259791"/>
                  </a:lnTo>
                  <a:lnTo>
                    <a:pt x="129895" y="233807"/>
                  </a:lnTo>
                  <a:close/>
                </a:path>
                <a:path w="857885" h="337820">
                  <a:moveTo>
                    <a:pt x="155879" y="259791"/>
                  </a:moveTo>
                  <a:lnTo>
                    <a:pt x="129895" y="259791"/>
                  </a:lnTo>
                  <a:lnTo>
                    <a:pt x="129895" y="285762"/>
                  </a:lnTo>
                  <a:lnTo>
                    <a:pt x="155879" y="285762"/>
                  </a:lnTo>
                  <a:lnTo>
                    <a:pt x="155879" y="259791"/>
                  </a:lnTo>
                  <a:close/>
                </a:path>
                <a:path w="857885" h="337820">
                  <a:moveTo>
                    <a:pt x="181864" y="285762"/>
                  </a:moveTo>
                  <a:lnTo>
                    <a:pt x="155879" y="285762"/>
                  </a:lnTo>
                  <a:lnTo>
                    <a:pt x="155879" y="311746"/>
                  </a:lnTo>
                  <a:lnTo>
                    <a:pt x="129895" y="311746"/>
                  </a:lnTo>
                  <a:lnTo>
                    <a:pt x="129895" y="337718"/>
                  </a:lnTo>
                  <a:lnTo>
                    <a:pt x="155879" y="337718"/>
                  </a:lnTo>
                  <a:lnTo>
                    <a:pt x="181864" y="337718"/>
                  </a:lnTo>
                  <a:lnTo>
                    <a:pt x="181864" y="285762"/>
                  </a:lnTo>
                  <a:close/>
                </a:path>
                <a:path w="857885" h="337820">
                  <a:moveTo>
                    <a:pt x="207835" y="259791"/>
                  </a:moveTo>
                  <a:lnTo>
                    <a:pt x="181864" y="259791"/>
                  </a:lnTo>
                  <a:lnTo>
                    <a:pt x="181864" y="285762"/>
                  </a:lnTo>
                  <a:lnTo>
                    <a:pt x="207835" y="285762"/>
                  </a:lnTo>
                  <a:lnTo>
                    <a:pt x="207835" y="259791"/>
                  </a:lnTo>
                  <a:close/>
                </a:path>
                <a:path w="857885" h="337820">
                  <a:moveTo>
                    <a:pt x="233819" y="285762"/>
                  </a:moveTo>
                  <a:lnTo>
                    <a:pt x="207835" y="285762"/>
                  </a:lnTo>
                  <a:lnTo>
                    <a:pt x="207835" y="311746"/>
                  </a:lnTo>
                  <a:lnTo>
                    <a:pt x="233819" y="311746"/>
                  </a:lnTo>
                  <a:lnTo>
                    <a:pt x="233819" y="285762"/>
                  </a:lnTo>
                  <a:close/>
                </a:path>
                <a:path w="857885" h="337820">
                  <a:moveTo>
                    <a:pt x="259791" y="25971"/>
                  </a:moveTo>
                  <a:lnTo>
                    <a:pt x="233819" y="25971"/>
                  </a:lnTo>
                  <a:lnTo>
                    <a:pt x="207835" y="25971"/>
                  </a:lnTo>
                  <a:lnTo>
                    <a:pt x="181864" y="25971"/>
                  </a:lnTo>
                  <a:lnTo>
                    <a:pt x="181864" y="0"/>
                  </a:lnTo>
                  <a:lnTo>
                    <a:pt x="155879" y="0"/>
                  </a:lnTo>
                  <a:lnTo>
                    <a:pt x="155879" y="25971"/>
                  </a:lnTo>
                  <a:lnTo>
                    <a:pt x="129895" y="25971"/>
                  </a:lnTo>
                  <a:lnTo>
                    <a:pt x="103924" y="25971"/>
                  </a:lnTo>
                  <a:lnTo>
                    <a:pt x="103924" y="51955"/>
                  </a:lnTo>
                  <a:lnTo>
                    <a:pt x="77939" y="51955"/>
                  </a:lnTo>
                  <a:lnTo>
                    <a:pt x="77939" y="25971"/>
                  </a:lnTo>
                  <a:lnTo>
                    <a:pt x="51968" y="25971"/>
                  </a:lnTo>
                  <a:lnTo>
                    <a:pt x="51968" y="77939"/>
                  </a:lnTo>
                  <a:lnTo>
                    <a:pt x="25984" y="77939"/>
                  </a:lnTo>
                  <a:lnTo>
                    <a:pt x="25984" y="103911"/>
                  </a:lnTo>
                  <a:lnTo>
                    <a:pt x="0" y="103911"/>
                  </a:lnTo>
                  <a:lnTo>
                    <a:pt x="0" y="181851"/>
                  </a:lnTo>
                  <a:lnTo>
                    <a:pt x="25984" y="181851"/>
                  </a:lnTo>
                  <a:lnTo>
                    <a:pt x="25984" y="129895"/>
                  </a:lnTo>
                  <a:lnTo>
                    <a:pt x="51968" y="129895"/>
                  </a:lnTo>
                  <a:lnTo>
                    <a:pt x="77939" y="129895"/>
                  </a:lnTo>
                  <a:lnTo>
                    <a:pt x="103924" y="129895"/>
                  </a:lnTo>
                  <a:lnTo>
                    <a:pt x="103924" y="155867"/>
                  </a:lnTo>
                  <a:lnTo>
                    <a:pt x="77939" y="155867"/>
                  </a:lnTo>
                  <a:lnTo>
                    <a:pt x="77939" y="207822"/>
                  </a:lnTo>
                  <a:lnTo>
                    <a:pt x="51968" y="207822"/>
                  </a:lnTo>
                  <a:lnTo>
                    <a:pt x="51968" y="233807"/>
                  </a:lnTo>
                  <a:lnTo>
                    <a:pt x="77939" y="233807"/>
                  </a:lnTo>
                  <a:lnTo>
                    <a:pt x="103924" y="233807"/>
                  </a:lnTo>
                  <a:lnTo>
                    <a:pt x="103924" y="207822"/>
                  </a:lnTo>
                  <a:lnTo>
                    <a:pt x="129895" y="207822"/>
                  </a:lnTo>
                  <a:lnTo>
                    <a:pt x="129895" y="181851"/>
                  </a:lnTo>
                  <a:lnTo>
                    <a:pt x="155879" y="181851"/>
                  </a:lnTo>
                  <a:lnTo>
                    <a:pt x="155879" y="207822"/>
                  </a:lnTo>
                  <a:lnTo>
                    <a:pt x="181864" y="207822"/>
                  </a:lnTo>
                  <a:lnTo>
                    <a:pt x="181864" y="233807"/>
                  </a:lnTo>
                  <a:lnTo>
                    <a:pt x="207835" y="233807"/>
                  </a:lnTo>
                  <a:lnTo>
                    <a:pt x="207835" y="181851"/>
                  </a:lnTo>
                  <a:lnTo>
                    <a:pt x="181864" y="181851"/>
                  </a:lnTo>
                  <a:lnTo>
                    <a:pt x="181864" y="155867"/>
                  </a:lnTo>
                  <a:lnTo>
                    <a:pt x="155879" y="155867"/>
                  </a:lnTo>
                  <a:lnTo>
                    <a:pt x="129895" y="155867"/>
                  </a:lnTo>
                  <a:lnTo>
                    <a:pt x="129895" y="129895"/>
                  </a:lnTo>
                  <a:lnTo>
                    <a:pt x="155879" y="129895"/>
                  </a:lnTo>
                  <a:lnTo>
                    <a:pt x="181864" y="129895"/>
                  </a:lnTo>
                  <a:lnTo>
                    <a:pt x="181864" y="103911"/>
                  </a:lnTo>
                  <a:lnTo>
                    <a:pt x="155879" y="103911"/>
                  </a:lnTo>
                  <a:lnTo>
                    <a:pt x="155879" y="77939"/>
                  </a:lnTo>
                  <a:lnTo>
                    <a:pt x="129895" y="77939"/>
                  </a:lnTo>
                  <a:lnTo>
                    <a:pt x="129895" y="103911"/>
                  </a:lnTo>
                  <a:lnTo>
                    <a:pt x="103924" y="103911"/>
                  </a:lnTo>
                  <a:lnTo>
                    <a:pt x="103924" y="77939"/>
                  </a:lnTo>
                  <a:lnTo>
                    <a:pt x="129895" y="77939"/>
                  </a:lnTo>
                  <a:lnTo>
                    <a:pt x="129895" y="51955"/>
                  </a:lnTo>
                  <a:lnTo>
                    <a:pt x="155879" y="51955"/>
                  </a:lnTo>
                  <a:lnTo>
                    <a:pt x="181864" y="51955"/>
                  </a:lnTo>
                  <a:lnTo>
                    <a:pt x="181864" y="77939"/>
                  </a:lnTo>
                  <a:lnTo>
                    <a:pt x="207835" y="77939"/>
                  </a:lnTo>
                  <a:lnTo>
                    <a:pt x="207835" y="51955"/>
                  </a:lnTo>
                  <a:lnTo>
                    <a:pt x="233819" y="51955"/>
                  </a:lnTo>
                  <a:lnTo>
                    <a:pt x="259791" y="51955"/>
                  </a:lnTo>
                  <a:lnTo>
                    <a:pt x="259791" y="25971"/>
                  </a:lnTo>
                  <a:close/>
                </a:path>
                <a:path w="857885" h="337820">
                  <a:moveTo>
                    <a:pt x="337731" y="181851"/>
                  </a:moveTo>
                  <a:lnTo>
                    <a:pt x="311759" y="181851"/>
                  </a:lnTo>
                  <a:lnTo>
                    <a:pt x="311759" y="207822"/>
                  </a:lnTo>
                  <a:lnTo>
                    <a:pt x="337731" y="207822"/>
                  </a:lnTo>
                  <a:lnTo>
                    <a:pt x="337731" y="181851"/>
                  </a:lnTo>
                  <a:close/>
                </a:path>
                <a:path w="857885" h="337820">
                  <a:moveTo>
                    <a:pt x="363715" y="259791"/>
                  </a:moveTo>
                  <a:lnTo>
                    <a:pt x="337731" y="259791"/>
                  </a:lnTo>
                  <a:lnTo>
                    <a:pt x="311759" y="259791"/>
                  </a:lnTo>
                  <a:lnTo>
                    <a:pt x="311759" y="207822"/>
                  </a:lnTo>
                  <a:lnTo>
                    <a:pt x="285775" y="207822"/>
                  </a:lnTo>
                  <a:lnTo>
                    <a:pt x="285775" y="181851"/>
                  </a:lnTo>
                  <a:lnTo>
                    <a:pt x="311759" y="181851"/>
                  </a:lnTo>
                  <a:lnTo>
                    <a:pt x="311759" y="155867"/>
                  </a:lnTo>
                  <a:lnTo>
                    <a:pt x="285775" y="155867"/>
                  </a:lnTo>
                  <a:lnTo>
                    <a:pt x="259791" y="155867"/>
                  </a:lnTo>
                  <a:lnTo>
                    <a:pt x="233819" y="155867"/>
                  </a:lnTo>
                  <a:lnTo>
                    <a:pt x="233819" y="181851"/>
                  </a:lnTo>
                  <a:lnTo>
                    <a:pt x="259791" y="181851"/>
                  </a:lnTo>
                  <a:lnTo>
                    <a:pt x="259791" y="311746"/>
                  </a:lnTo>
                  <a:lnTo>
                    <a:pt x="233819" y="311746"/>
                  </a:lnTo>
                  <a:lnTo>
                    <a:pt x="233819" y="337718"/>
                  </a:lnTo>
                  <a:lnTo>
                    <a:pt x="259791" y="337718"/>
                  </a:lnTo>
                  <a:lnTo>
                    <a:pt x="285775" y="337718"/>
                  </a:lnTo>
                  <a:lnTo>
                    <a:pt x="285775" y="285762"/>
                  </a:lnTo>
                  <a:lnTo>
                    <a:pt x="311759" y="285762"/>
                  </a:lnTo>
                  <a:lnTo>
                    <a:pt x="337731" y="285762"/>
                  </a:lnTo>
                  <a:lnTo>
                    <a:pt x="363715" y="285762"/>
                  </a:lnTo>
                  <a:lnTo>
                    <a:pt x="363715" y="259791"/>
                  </a:lnTo>
                  <a:close/>
                </a:path>
                <a:path w="857885" h="337820">
                  <a:moveTo>
                    <a:pt x="389686" y="311746"/>
                  </a:moveTo>
                  <a:lnTo>
                    <a:pt x="363715" y="311746"/>
                  </a:lnTo>
                  <a:lnTo>
                    <a:pt x="337731" y="311746"/>
                  </a:lnTo>
                  <a:lnTo>
                    <a:pt x="311759" y="311746"/>
                  </a:lnTo>
                  <a:lnTo>
                    <a:pt x="311759" y="337718"/>
                  </a:lnTo>
                  <a:lnTo>
                    <a:pt x="337731" y="337718"/>
                  </a:lnTo>
                  <a:lnTo>
                    <a:pt x="363715" y="337718"/>
                  </a:lnTo>
                  <a:lnTo>
                    <a:pt x="389686" y="337718"/>
                  </a:lnTo>
                  <a:lnTo>
                    <a:pt x="389686" y="311746"/>
                  </a:lnTo>
                  <a:close/>
                </a:path>
                <a:path w="857885" h="337820">
                  <a:moveTo>
                    <a:pt x="389686" y="233807"/>
                  </a:moveTo>
                  <a:lnTo>
                    <a:pt x="363715" y="233807"/>
                  </a:lnTo>
                  <a:lnTo>
                    <a:pt x="363715" y="259791"/>
                  </a:lnTo>
                  <a:lnTo>
                    <a:pt x="389686" y="259791"/>
                  </a:lnTo>
                  <a:lnTo>
                    <a:pt x="389686" y="233807"/>
                  </a:lnTo>
                  <a:close/>
                </a:path>
                <a:path w="857885" h="337820">
                  <a:moveTo>
                    <a:pt x="441655" y="311746"/>
                  </a:moveTo>
                  <a:lnTo>
                    <a:pt x="415671" y="311746"/>
                  </a:lnTo>
                  <a:lnTo>
                    <a:pt x="415671" y="337718"/>
                  </a:lnTo>
                  <a:lnTo>
                    <a:pt x="441655" y="337718"/>
                  </a:lnTo>
                  <a:lnTo>
                    <a:pt x="441655" y="311746"/>
                  </a:lnTo>
                  <a:close/>
                </a:path>
                <a:path w="857885" h="337820">
                  <a:moveTo>
                    <a:pt x="441655" y="103911"/>
                  </a:moveTo>
                  <a:lnTo>
                    <a:pt x="415671" y="103911"/>
                  </a:lnTo>
                  <a:lnTo>
                    <a:pt x="415671" y="129895"/>
                  </a:lnTo>
                  <a:lnTo>
                    <a:pt x="389686" y="129895"/>
                  </a:lnTo>
                  <a:lnTo>
                    <a:pt x="389686" y="155867"/>
                  </a:lnTo>
                  <a:lnTo>
                    <a:pt x="363715" y="155867"/>
                  </a:lnTo>
                  <a:lnTo>
                    <a:pt x="337731" y="155867"/>
                  </a:lnTo>
                  <a:lnTo>
                    <a:pt x="337731" y="181851"/>
                  </a:lnTo>
                  <a:lnTo>
                    <a:pt x="363715" y="181851"/>
                  </a:lnTo>
                  <a:lnTo>
                    <a:pt x="363715" y="207822"/>
                  </a:lnTo>
                  <a:lnTo>
                    <a:pt x="389686" y="207822"/>
                  </a:lnTo>
                  <a:lnTo>
                    <a:pt x="415671" y="207822"/>
                  </a:lnTo>
                  <a:lnTo>
                    <a:pt x="441655" y="207822"/>
                  </a:lnTo>
                  <a:lnTo>
                    <a:pt x="441655" y="103911"/>
                  </a:lnTo>
                  <a:close/>
                </a:path>
                <a:path w="857885" h="337820">
                  <a:moveTo>
                    <a:pt x="597522" y="233807"/>
                  </a:moveTo>
                  <a:lnTo>
                    <a:pt x="571550" y="233807"/>
                  </a:lnTo>
                  <a:lnTo>
                    <a:pt x="571550" y="259791"/>
                  </a:lnTo>
                  <a:lnTo>
                    <a:pt x="545566" y="259791"/>
                  </a:lnTo>
                  <a:lnTo>
                    <a:pt x="545566" y="233807"/>
                  </a:lnTo>
                  <a:lnTo>
                    <a:pt x="571550" y="233807"/>
                  </a:lnTo>
                  <a:lnTo>
                    <a:pt x="571550" y="207822"/>
                  </a:lnTo>
                  <a:lnTo>
                    <a:pt x="545566" y="207822"/>
                  </a:lnTo>
                  <a:lnTo>
                    <a:pt x="545566" y="155867"/>
                  </a:lnTo>
                  <a:lnTo>
                    <a:pt x="519582" y="155867"/>
                  </a:lnTo>
                  <a:lnTo>
                    <a:pt x="519582" y="129895"/>
                  </a:lnTo>
                  <a:lnTo>
                    <a:pt x="545566" y="129895"/>
                  </a:lnTo>
                  <a:lnTo>
                    <a:pt x="545566" y="155867"/>
                  </a:lnTo>
                  <a:lnTo>
                    <a:pt x="571550" y="155867"/>
                  </a:lnTo>
                  <a:lnTo>
                    <a:pt x="571550" y="103911"/>
                  </a:lnTo>
                  <a:lnTo>
                    <a:pt x="545566" y="103911"/>
                  </a:lnTo>
                  <a:lnTo>
                    <a:pt x="519582" y="103911"/>
                  </a:lnTo>
                  <a:lnTo>
                    <a:pt x="493610" y="103911"/>
                  </a:lnTo>
                  <a:lnTo>
                    <a:pt x="467626" y="103911"/>
                  </a:lnTo>
                  <a:lnTo>
                    <a:pt x="467626" y="129895"/>
                  </a:lnTo>
                  <a:lnTo>
                    <a:pt x="493610" y="129895"/>
                  </a:lnTo>
                  <a:lnTo>
                    <a:pt x="493610" y="155867"/>
                  </a:lnTo>
                  <a:lnTo>
                    <a:pt x="467626" y="155867"/>
                  </a:lnTo>
                  <a:lnTo>
                    <a:pt x="467626" y="181851"/>
                  </a:lnTo>
                  <a:lnTo>
                    <a:pt x="493610" y="181851"/>
                  </a:lnTo>
                  <a:lnTo>
                    <a:pt x="519582" y="181851"/>
                  </a:lnTo>
                  <a:lnTo>
                    <a:pt x="519582" y="233807"/>
                  </a:lnTo>
                  <a:lnTo>
                    <a:pt x="493610" y="233807"/>
                  </a:lnTo>
                  <a:lnTo>
                    <a:pt x="493610" y="207822"/>
                  </a:lnTo>
                  <a:lnTo>
                    <a:pt x="467626" y="207822"/>
                  </a:lnTo>
                  <a:lnTo>
                    <a:pt x="441655" y="207822"/>
                  </a:lnTo>
                  <a:lnTo>
                    <a:pt x="441655" y="233807"/>
                  </a:lnTo>
                  <a:lnTo>
                    <a:pt x="415671" y="233807"/>
                  </a:lnTo>
                  <a:lnTo>
                    <a:pt x="415671" y="259791"/>
                  </a:lnTo>
                  <a:lnTo>
                    <a:pt x="389686" y="259791"/>
                  </a:lnTo>
                  <a:lnTo>
                    <a:pt x="389686" y="285762"/>
                  </a:lnTo>
                  <a:lnTo>
                    <a:pt x="415671" y="285762"/>
                  </a:lnTo>
                  <a:lnTo>
                    <a:pt x="441655" y="285762"/>
                  </a:lnTo>
                  <a:lnTo>
                    <a:pt x="441655" y="259791"/>
                  </a:lnTo>
                  <a:lnTo>
                    <a:pt x="467626" y="259791"/>
                  </a:lnTo>
                  <a:lnTo>
                    <a:pt x="493610" y="259791"/>
                  </a:lnTo>
                  <a:lnTo>
                    <a:pt x="493610" y="285762"/>
                  </a:lnTo>
                  <a:lnTo>
                    <a:pt x="467626" y="285762"/>
                  </a:lnTo>
                  <a:lnTo>
                    <a:pt x="441655" y="285762"/>
                  </a:lnTo>
                  <a:lnTo>
                    <a:pt x="441655" y="311746"/>
                  </a:lnTo>
                  <a:lnTo>
                    <a:pt x="467626" y="311746"/>
                  </a:lnTo>
                  <a:lnTo>
                    <a:pt x="493610" y="311746"/>
                  </a:lnTo>
                  <a:lnTo>
                    <a:pt x="519582" y="311746"/>
                  </a:lnTo>
                  <a:lnTo>
                    <a:pt x="519582" y="285762"/>
                  </a:lnTo>
                  <a:lnTo>
                    <a:pt x="545566" y="285762"/>
                  </a:lnTo>
                  <a:lnTo>
                    <a:pt x="571550" y="285762"/>
                  </a:lnTo>
                  <a:lnTo>
                    <a:pt x="597522" y="285762"/>
                  </a:lnTo>
                  <a:lnTo>
                    <a:pt x="597522" y="233807"/>
                  </a:lnTo>
                  <a:close/>
                </a:path>
                <a:path w="857885" h="337820">
                  <a:moveTo>
                    <a:pt x="623506" y="181851"/>
                  </a:moveTo>
                  <a:lnTo>
                    <a:pt x="597522" y="181851"/>
                  </a:lnTo>
                  <a:lnTo>
                    <a:pt x="571550" y="181851"/>
                  </a:lnTo>
                  <a:lnTo>
                    <a:pt x="571550" y="207822"/>
                  </a:lnTo>
                  <a:lnTo>
                    <a:pt x="597522" y="207822"/>
                  </a:lnTo>
                  <a:lnTo>
                    <a:pt x="597522" y="233807"/>
                  </a:lnTo>
                  <a:lnTo>
                    <a:pt x="623506" y="233807"/>
                  </a:lnTo>
                  <a:lnTo>
                    <a:pt x="623506" y="181851"/>
                  </a:lnTo>
                  <a:close/>
                </a:path>
                <a:path w="857885" h="337820">
                  <a:moveTo>
                    <a:pt x="701433" y="285762"/>
                  </a:moveTo>
                  <a:lnTo>
                    <a:pt x="675462" y="285762"/>
                  </a:lnTo>
                  <a:lnTo>
                    <a:pt x="675462" y="259791"/>
                  </a:lnTo>
                  <a:lnTo>
                    <a:pt x="649478" y="259791"/>
                  </a:lnTo>
                  <a:lnTo>
                    <a:pt x="623506" y="259791"/>
                  </a:lnTo>
                  <a:lnTo>
                    <a:pt x="623506" y="285762"/>
                  </a:lnTo>
                  <a:lnTo>
                    <a:pt x="649478" y="285762"/>
                  </a:lnTo>
                  <a:lnTo>
                    <a:pt x="649478" y="311746"/>
                  </a:lnTo>
                  <a:lnTo>
                    <a:pt x="675462" y="311746"/>
                  </a:lnTo>
                  <a:lnTo>
                    <a:pt x="701433" y="311746"/>
                  </a:lnTo>
                  <a:lnTo>
                    <a:pt x="701433" y="285762"/>
                  </a:lnTo>
                  <a:close/>
                </a:path>
                <a:path w="857885" h="337820">
                  <a:moveTo>
                    <a:pt x="753389" y="259791"/>
                  </a:moveTo>
                  <a:lnTo>
                    <a:pt x="727417" y="259791"/>
                  </a:lnTo>
                  <a:lnTo>
                    <a:pt x="727417" y="233807"/>
                  </a:lnTo>
                  <a:lnTo>
                    <a:pt x="701433" y="233807"/>
                  </a:lnTo>
                  <a:lnTo>
                    <a:pt x="701433" y="285762"/>
                  </a:lnTo>
                  <a:lnTo>
                    <a:pt x="727417" y="285762"/>
                  </a:lnTo>
                  <a:lnTo>
                    <a:pt x="727417" y="337718"/>
                  </a:lnTo>
                  <a:lnTo>
                    <a:pt x="753389" y="337718"/>
                  </a:lnTo>
                  <a:lnTo>
                    <a:pt x="753389" y="259791"/>
                  </a:lnTo>
                  <a:close/>
                </a:path>
                <a:path w="857885" h="337820">
                  <a:moveTo>
                    <a:pt x="831329" y="181851"/>
                  </a:moveTo>
                  <a:lnTo>
                    <a:pt x="805357" y="181851"/>
                  </a:lnTo>
                  <a:lnTo>
                    <a:pt x="805357" y="207822"/>
                  </a:lnTo>
                  <a:lnTo>
                    <a:pt x="831329" y="207822"/>
                  </a:lnTo>
                  <a:lnTo>
                    <a:pt x="831329" y="181851"/>
                  </a:lnTo>
                  <a:close/>
                </a:path>
                <a:path w="857885" h="337820">
                  <a:moveTo>
                    <a:pt x="857313" y="233807"/>
                  </a:moveTo>
                  <a:lnTo>
                    <a:pt x="831329" y="233807"/>
                  </a:lnTo>
                  <a:lnTo>
                    <a:pt x="805357" y="233807"/>
                  </a:lnTo>
                  <a:lnTo>
                    <a:pt x="779373" y="233807"/>
                  </a:lnTo>
                  <a:lnTo>
                    <a:pt x="753389" y="233807"/>
                  </a:lnTo>
                  <a:lnTo>
                    <a:pt x="753389" y="259791"/>
                  </a:lnTo>
                  <a:lnTo>
                    <a:pt x="779373" y="259791"/>
                  </a:lnTo>
                  <a:lnTo>
                    <a:pt x="779373" y="311746"/>
                  </a:lnTo>
                  <a:lnTo>
                    <a:pt x="805357" y="311746"/>
                  </a:lnTo>
                  <a:lnTo>
                    <a:pt x="805357" y="285762"/>
                  </a:lnTo>
                  <a:lnTo>
                    <a:pt x="831329" y="285762"/>
                  </a:lnTo>
                  <a:lnTo>
                    <a:pt x="831329" y="311746"/>
                  </a:lnTo>
                  <a:lnTo>
                    <a:pt x="857313" y="311746"/>
                  </a:lnTo>
                  <a:lnTo>
                    <a:pt x="857313" y="233807"/>
                  </a:lnTo>
                  <a:close/>
                </a:path>
                <a:path w="857885" h="337820">
                  <a:moveTo>
                    <a:pt x="857313" y="51955"/>
                  </a:moveTo>
                  <a:lnTo>
                    <a:pt x="831329" y="51955"/>
                  </a:lnTo>
                  <a:lnTo>
                    <a:pt x="831329" y="77939"/>
                  </a:lnTo>
                  <a:lnTo>
                    <a:pt x="857313" y="77939"/>
                  </a:lnTo>
                  <a:lnTo>
                    <a:pt x="857313" y="519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8974960"/>
              <a:ext cx="1065530" cy="1064895"/>
            </a:xfrm>
            <a:custGeom>
              <a:avLst/>
              <a:gdLst/>
              <a:ahLst/>
              <a:cxnLst/>
              <a:rect l="l" t="t" r="r" b="b"/>
              <a:pathLst>
                <a:path w="1065530" h="1064895">
                  <a:moveTo>
                    <a:pt x="129895" y="934935"/>
                  </a:moveTo>
                  <a:lnTo>
                    <a:pt x="51955" y="934935"/>
                  </a:lnTo>
                  <a:lnTo>
                    <a:pt x="51955" y="1012875"/>
                  </a:lnTo>
                  <a:lnTo>
                    <a:pt x="129895" y="1012875"/>
                  </a:lnTo>
                  <a:lnTo>
                    <a:pt x="129895" y="934935"/>
                  </a:lnTo>
                  <a:close/>
                </a:path>
                <a:path w="1065530" h="1064895">
                  <a:moveTo>
                    <a:pt x="129895" y="51650"/>
                  </a:moveTo>
                  <a:lnTo>
                    <a:pt x="51955" y="51650"/>
                  </a:lnTo>
                  <a:lnTo>
                    <a:pt x="51955" y="129590"/>
                  </a:lnTo>
                  <a:lnTo>
                    <a:pt x="129895" y="129590"/>
                  </a:lnTo>
                  <a:lnTo>
                    <a:pt x="129895" y="51650"/>
                  </a:lnTo>
                  <a:close/>
                </a:path>
                <a:path w="1065530" h="1064895">
                  <a:moveTo>
                    <a:pt x="181851" y="882650"/>
                  </a:moveTo>
                  <a:lnTo>
                    <a:pt x="155867" y="882650"/>
                  </a:lnTo>
                  <a:lnTo>
                    <a:pt x="155867" y="909320"/>
                  </a:lnTo>
                  <a:lnTo>
                    <a:pt x="155867" y="1038860"/>
                  </a:lnTo>
                  <a:lnTo>
                    <a:pt x="25971" y="1038860"/>
                  </a:lnTo>
                  <a:lnTo>
                    <a:pt x="25971" y="909320"/>
                  </a:lnTo>
                  <a:lnTo>
                    <a:pt x="155867" y="909320"/>
                  </a:lnTo>
                  <a:lnTo>
                    <a:pt x="155867" y="882650"/>
                  </a:lnTo>
                  <a:lnTo>
                    <a:pt x="0" y="882650"/>
                  </a:lnTo>
                  <a:lnTo>
                    <a:pt x="0" y="909320"/>
                  </a:lnTo>
                  <a:lnTo>
                    <a:pt x="0" y="1038860"/>
                  </a:lnTo>
                  <a:lnTo>
                    <a:pt x="0" y="1064260"/>
                  </a:lnTo>
                  <a:lnTo>
                    <a:pt x="181851" y="1064260"/>
                  </a:lnTo>
                  <a:lnTo>
                    <a:pt x="181851" y="1038860"/>
                  </a:lnTo>
                  <a:lnTo>
                    <a:pt x="181851" y="909320"/>
                  </a:lnTo>
                  <a:lnTo>
                    <a:pt x="181851" y="908964"/>
                  </a:lnTo>
                  <a:lnTo>
                    <a:pt x="181851" y="882650"/>
                  </a:lnTo>
                  <a:close/>
                </a:path>
                <a:path w="1065530" h="1064895">
                  <a:moveTo>
                    <a:pt x="181851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4940"/>
                  </a:lnTo>
                  <a:lnTo>
                    <a:pt x="0" y="181610"/>
                  </a:lnTo>
                  <a:lnTo>
                    <a:pt x="181851" y="181610"/>
                  </a:lnTo>
                  <a:lnTo>
                    <a:pt x="181851" y="155575"/>
                  </a:lnTo>
                  <a:lnTo>
                    <a:pt x="181851" y="154940"/>
                  </a:lnTo>
                  <a:lnTo>
                    <a:pt x="181851" y="25679"/>
                  </a:lnTo>
                  <a:lnTo>
                    <a:pt x="155867" y="25679"/>
                  </a:lnTo>
                  <a:lnTo>
                    <a:pt x="155867" y="154940"/>
                  </a:lnTo>
                  <a:lnTo>
                    <a:pt x="25971" y="154940"/>
                  </a:lnTo>
                  <a:lnTo>
                    <a:pt x="25971" y="25400"/>
                  </a:lnTo>
                  <a:lnTo>
                    <a:pt x="181851" y="25400"/>
                  </a:lnTo>
                  <a:lnTo>
                    <a:pt x="181851" y="0"/>
                  </a:lnTo>
                  <a:close/>
                </a:path>
                <a:path w="1065530" h="1064895">
                  <a:moveTo>
                    <a:pt x="649478" y="1038860"/>
                  </a:moveTo>
                  <a:lnTo>
                    <a:pt x="623493" y="1038860"/>
                  </a:lnTo>
                  <a:lnTo>
                    <a:pt x="623493" y="1064831"/>
                  </a:lnTo>
                  <a:lnTo>
                    <a:pt x="649478" y="1064831"/>
                  </a:lnTo>
                  <a:lnTo>
                    <a:pt x="649478" y="1038860"/>
                  </a:lnTo>
                  <a:close/>
                </a:path>
                <a:path w="1065530" h="1064895">
                  <a:moveTo>
                    <a:pt x="857300" y="1038860"/>
                  </a:moveTo>
                  <a:lnTo>
                    <a:pt x="831329" y="1038860"/>
                  </a:lnTo>
                  <a:lnTo>
                    <a:pt x="805345" y="1038860"/>
                  </a:lnTo>
                  <a:lnTo>
                    <a:pt x="805345" y="1064831"/>
                  </a:lnTo>
                  <a:lnTo>
                    <a:pt x="831329" y="1064831"/>
                  </a:lnTo>
                  <a:lnTo>
                    <a:pt x="857300" y="1064831"/>
                  </a:lnTo>
                  <a:lnTo>
                    <a:pt x="857300" y="1038860"/>
                  </a:lnTo>
                  <a:close/>
                </a:path>
                <a:path w="1065530" h="1064895">
                  <a:moveTo>
                    <a:pt x="909256" y="882980"/>
                  </a:moveTo>
                  <a:lnTo>
                    <a:pt x="883285" y="882980"/>
                  </a:lnTo>
                  <a:lnTo>
                    <a:pt x="883285" y="908964"/>
                  </a:lnTo>
                  <a:lnTo>
                    <a:pt x="909256" y="908964"/>
                  </a:lnTo>
                  <a:lnTo>
                    <a:pt x="909256" y="882980"/>
                  </a:lnTo>
                  <a:close/>
                </a:path>
                <a:path w="1065530" h="1064895">
                  <a:moveTo>
                    <a:pt x="961212" y="830580"/>
                  </a:moveTo>
                  <a:lnTo>
                    <a:pt x="935240" y="830580"/>
                  </a:lnTo>
                  <a:lnTo>
                    <a:pt x="935240" y="857250"/>
                  </a:lnTo>
                  <a:lnTo>
                    <a:pt x="935240" y="934720"/>
                  </a:lnTo>
                  <a:lnTo>
                    <a:pt x="857300" y="934720"/>
                  </a:lnTo>
                  <a:lnTo>
                    <a:pt x="857300" y="857250"/>
                  </a:lnTo>
                  <a:lnTo>
                    <a:pt x="935240" y="857250"/>
                  </a:lnTo>
                  <a:lnTo>
                    <a:pt x="935240" y="830580"/>
                  </a:lnTo>
                  <a:lnTo>
                    <a:pt x="831329" y="830580"/>
                  </a:lnTo>
                  <a:lnTo>
                    <a:pt x="831329" y="857250"/>
                  </a:lnTo>
                  <a:lnTo>
                    <a:pt x="831329" y="934720"/>
                  </a:lnTo>
                  <a:lnTo>
                    <a:pt x="831329" y="961390"/>
                  </a:lnTo>
                  <a:lnTo>
                    <a:pt x="961212" y="961390"/>
                  </a:lnTo>
                  <a:lnTo>
                    <a:pt x="961212" y="934935"/>
                  </a:lnTo>
                  <a:lnTo>
                    <a:pt x="961212" y="934720"/>
                  </a:lnTo>
                  <a:lnTo>
                    <a:pt x="961212" y="857250"/>
                  </a:lnTo>
                  <a:lnTo>
                    <a:pt x="961212" y="857008"/>
                  </a:lnTo>
                  <a:lnTo>
                    <a:pt x="961212" y="830580"/>
                  </a:lnTo>
                  <a:close/>
                </a:path>
                <a:path w="1065530" h="1064895">
                  <a:moveTo>
                    <a:pt x="1013180" y="51650"/>
                  </a:moveTo>
                  <a:lnTo>
                    <a:pt x="935240" y="51650"/>
                  </a:lnTo>
                  <a:lnTo>
                    <a:pt x="935240" y="129590"/>
                  </a:lnTo>
                  <a:lnTo>
                    <a:pt x="1013180" y="129590"/>
                  </a:lnTo>
                  <a:lnTo>
                    <a:pt x="1013180" y="51650"/>
                  </a:lnTo>
                  <a:close/>
                </a:path>
                <a:path w="1065530" h="1064895">
                  <a:moveTo>
                    <a:pt x="1065136" y="0"/>
                  </a:moveTo>
                  <a:lnTo>
                    <a:pt x="883285" y="0"/>
                  </a:lnTo>
                  <a:lnTo>
                    <a:pt x="883285" y="25400"/>
                  </a:lnTo>
                  <a:lnTo>
                    <a:pt x="883285" y="154940"/>
                  </a:lnTo>
                  <a:lnTo>
                    <a:pt x="883285" y="181610"/>
                  </a:lnTo>
                  <a:lnTo>
                    <a:pt x="1065136" y="181610"/>
                  </a:lnTo>
                  <a:lnTo>
                    <a:pt x="1065136" y="155575"/>
                  </a:lnTo>
                  <a:lnTo>
                    <a:pt x="1065136" y="154940"/>
                  </a:lnTo>
                  <a:lnTo>
                    <a:pt x="1065136" y="25679"/>
                  </a:lnTo>
                  <a:lnTo>
                    <a:pt x="1039152" y="25679"/>
                  </a:lnTo>
                  <a:lnTo>
                    <a:pt x="1039152" y="154940"/>
                  </a:lnTo>
                  <a:lnTo>
                    <a:pt x="909256" y="154940"/>
                  </a:lnTo>
                  <a:lnTo>
                    <a:pt x="909256" y="25400"/>
                  </a:lnTo>
                  <a:lnTo>
                    <a:pt x="1065136" y="25400"/>
                  </a:lnTo>
                  <a:lnTo>
                    <a:pt x="106513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>
            <a:grpSpLocks noGrp="1" noUngrp="1" noRot="1" noMove="1" noResize="1"/>
          </p:cNvGrpSpPr>
          <p:nvPr/>
        </p:nvGrpSpPr>
        <p:grpSpPr>
          <a:xfrm>
            <a:off x="4466033" y="3608586"/>
            <a:ext cx="10394315" cy="5008880"/>
            <a:chOff x="4466033" y="3608586"/>
            <a:chExt cx="10394315" cy="5008880"/>
          </a:xfrm>
        </p:grpSpPr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96798" y="4404138"/>
              <a:ext cx="3596004" cy="3596004"/>
            </a:xfrm>
            <a:custGeom>
              <a:avLst/>
              <a:gdLst/>
              <a:ahLst/>
              <a:cxnLst/>
              <a:rect l="l" t="t" r="r" b="b"/>
              <a:pathLst>
                <a:path w="3596004" h="3596004">
                  <a:moveTo>
                    <a:pt x="2696724" y="241132"/>
                  </a:moveTo>
                  <a:lnTo>
                    <a:pt x="2738552" y="266028"/>
                  </a:lnTo>
                  <a:lnTo>
                    <a:pt x="2779462" y="291873"/>
                  </a:lnTo>
                  <a:lnTo>
                    <a:pt x="2819450" y="318647"/>
                  </a:lnTo>
                  <a:lnTo>
                    <a:pt x="2858508" y="346326"/>
                  </a:lnTo>
                  <a:lnTo>
                    <a:pt x="2896631" y="374888"/>
                  </a:lnTo>
                  <a:lnTo>
                    <a:pt x="2933812" y="404311"/>
                  </a:lnTo>
                  <a:lnTo>
                    <a:pt x="2970047" y="434573"/>
                  </a:lnTo>
                  <a:lnTo>
                    <a:pt x="3005328" y="465651"/>
                  </a:lnTo>
                  <a:lnTo>
                    <a:pt x="3039650" y="497523"/>
                  </a:lnTo>
                  <a:lnTo>
                    <a:pt x="3073007" y="530167"/>
                  </a:lnTo>
                  <a:lnTo>
                    <a:pt x="3105393" y="563561"/>
                  </a:lnTo>
                  <a:lnTo>
                    <a:pt x="3136802" y="597682"/>
                  </a:lnTo>
                  <a:lnTo>
                    <a:pt x="3167228" y="632508"/>
                  </a:lnTo>
                  <a:lnTo>
                    <a:pt x="3196665" y="668017"/>
                  </a:lnTo>
                  <a:lnTo>
                    <a:pt x="3225107" y="704187"/>
                  </a:lnTo>
                  <a:lnTo>
                    <a:pt x="3252548" y="740994"/>
                  </a:lnTo>
                  <a:lnTo>
                    <a:pt x="3278983" y="778418"/>
                  </a:lnTo>
                  <a:lnTo>
                    <a:pt x="3304404" y="816435"/>
                  </a:lnTo>
                  <a:lnTo>
                    <a:pt x="3328807" y="855024"/>
                  </a:lnTo>
                  <a:lnTo>
                    <a:pt x="3352185" y="894161"/>
                  </a:lnTo>
                  <a:lnTo>
                    <a:pt x="3374532" y="933826"/>
                  </a:lnTo>
                  <a:lnTo>
                    <a:pt x="3395842" y="973995"/>
                  </a:lnTo>
                  <a:lnTo>
                    <a:pt x="3416110" y="1014647"/>
                  </a:lnTo>
                  <a:lnTo>
                    <a:pt x="3435329" y="1055758"/>
                  </a:lnTo>
                  <a:lnTo>
                    <a:pt x="3453494" y="1097307"/>
                  </a:lnTo>
                  <a:lnTo>
                    <a:pt x="3470598" y="1139272"/>
                  </a:lnTo>
                  <a:lnTo>
                    <a:pt x="3486635" y="1181630"/>
                  </a:lnTo>
                  <a:lnTo>
                    <a:pt x="3501600" y="1224359"/>
                  </a:lnTo>
                  <a:lnTo>
                    <a:pt x="3515486" y="1267436"/>
                  </a:lnTo>
                  <a:lnTo>
                    <a:pt x="3528288" y="1310840"/>
                  </a:lnTo>
                  <a:lnTo>
                    <a:pt x="3540000" y="1354548"/>
                  </a:lnTo>
                  <a:lnTo>
                    <a:pt x="3550615" y="1398538"/>
                  </a:lnTo>
                  <a:lnTo>
                    <a:pt x="3560128" y="1442788"/>
                  </a:lnTo>
                  <a:lnTo>
                    <a:pt x="3568532" y="1487275"/>
                  </a:lnTo>
                  <a:lnTo>
                    <a:pt x="3575822" y="1531976"/>
                  </a:lnTo>
                  <a:lnTo>
                    <a:pt x="3581992" y="1576871"/>
                  </a:lnTo>
                  <a:lnTo>
                    <a:pt x="3587036" y="1621936"/>
                  </a:lnTo>
                  <a:lnTo>
                    <a:pt x="3590947" y="1667149"/>
                  </a:lnTo>
                  <a:lnTo>
                    <a:pt x="3593721" y="1712488"/>
                  </a:lnTo>
                  <a:lnTo>
                    <a:pt x="3595350" y="1757931"/>
                  </a:lnTo>
                  <a:lnTo>
                    <a:pt x="3595829" y="1803455"/>
                  </a:lnTo>
                  <a:lnTo>
                    <a:pt x="3595152" y="1849038"/>
                  </a:lnTo>
                  <a:lnTo>
                    <a:pt x="3593313" y="1894658"/>
                  </a:lnTo>
                  <a:lnTo>
                    <a:pt x="3590306" y="1940293"/>
                  </a:lnTo>
                  <a:lnTo>
                    <a:pt x="3586125" y="1985920"/>
                  </a:lnTo>
                  <a:lnTo>
                    <a:pt x="3580764" y="2031517"/>
                  </a:lnTo>
                  <a:lnTo>
                    <a:pt x="3574217" y="2077061"/>
                  </a:lnTo>
                  <a:lnTo>
                    <a:pt x="3566478" y="2122531"/>
                  </a:lnTo>
                  <a:lnTo>
                    <a:pt x="3557541" y="2167904"/>
                  </a:lnTo>
                  <a:lnTo>
                    <a:pt x="3547401" y="2213159"/>
                  </a:lnTo>
                  <a:lnTo>
                    <a:pt x="3536051" y="2258271"/>
                  </a:lnTo>
                  <a:lnTo>
                    <a:pt x="3523485" y="2303221"/>
                  </a:lnTo>
                  <a:lnTo>
                    <a:pt x="3509697" y="2347984"/>
                  </a:lnTo>
                  <a:lnTo>
                    <a:pt x="3494681" y="2392539"/>
                  </a:lnTo>
                  <a:lnTo>
                    <a:pt x="3478432" y="2436864"/>
                  </a:lnTo>
                  <a:lnTo>
                    <a:pt x="3460944" y="2480935"/>
                  </a:lnTo>
                  <a:lnTo>
                    <a:pt x="3442209" y="2524732"/>
                  </a:lnTo>
                  <a:lnTo>
                    <a:pt x="3422223" y="2568232"/>
                  </a:lnTo>
                  <a:lnTo>
                    <a:pt x="3400980" y="2611412"/>
                  </a:lnTo>
                  <a:lnTo>
                    <a:pt x="3378473" y="2654250"/>
                  </a:lnTo>
                  <a:lnTo>
                    <a:pt x="3354697" y="2696724"/>
                  </a:lnTo>
                  <a:lnTo>
                    <a:pt x="3329801" y="2738552"/>
                  </a:lnTo>
                  <a:lnTo>
                    <a:pt x="3303956" y="2779463"/>
                  </a:lnTo>
                  <a:lnTo>
                    <a:pt x="3277182" y="2819450"/>
                  </a:lnTo>
                  <a:lnTo>
                    <a:pt x="3249504" y="2858508"/>
                  </a:lnTo>
                  <a:lnTo>
                    <a:pt x="3220942" y="2896631"/>
                  </a:lnTo>
                  <a:lnTo>
                    <a:pt x="3191519" y="2933813"/>
                  </a:lnTo>
                  <a:lnTo>
                    <a:pt x="3161257" y="2970047"/>
                  </a:lnTo>
                  <a:lnTo>
                    <a:pt x="3130179" y="3005328"/>
                  </a:lnTo>
                  <a:lnTo>
                    <a:pt x="3098307" y="3039651"/>
                  </a:lnTo>
                  <a:lnTo>
                    <a:pt x="3065663" y="3073008"/>
                  </a:lnTo>
                  <a:lnTo>
                    <a:pt x="3032269" y="3105394"/>
                  </a:lnTo>
                  <a:lnTo>
                    <a:pt x="2998148" y="3136803"/>
                  </a:lnTo>
                  <a:lnTo>
                    <a:pt x="2963322" y="3167229"/>
                  </a:lnTo>
                  <a:lnTo>
                    <a:pt x="2927813" y="3196666"/>
                  </a:lnTo>
                  <a:lnTo>
                    <a:pt x="2891644" y="3225108"/>
                  </a:lnTo>
                  <a:lnTo>
                    <a:pt x="2854836" y="3252549"/>
                  </a:lnTo>
                  <a:lnTo>
                    <a:pt x="2817413" y="3278983"/>
                  </a:lnTo>
                  <a:lnTo>
                    <a:pt x="2779396" y="3304405"/>
                  </a:lnTo>
                  <a:lnTo>
                    <a:pt x="2740807" y="3328807"/>
                  </a:lnTo>
                  <a:lnTo>
                    <a:pt x="2701670" y="3352185"/>
                  </a:lnTo>
                  <a:lnTo>
                    <a:pt x="2662005" y="3374533"/>
                  </a:lnTo>
                  <a:lnTo>
                    <a:pt x="2621836" y="3395843"/>
                  </a:lnTo>
                  <a:lnTo>
                    <a:pt x="2581185" y="3416111"/>
                  </a:lnTo>
                  <a:lnTo>
                    <a:pt x="2540073" y="3435330"/>
                  </a:lnTo>
                  <a:lnTo>
                    <a:pt x="2498524" y="3453495"/>
                  </a:lnTo>
                  <a:lnTo>
                    <a:pt x="2456559" y="3470599"/>
                  </a:lnTo>
                  <a:lnTo>
                    <a:pt x="2414201" y="3486636"/>
                  </a:lnTo>
                  <a:lnTo>
                    <a:pt x="2371472" y="3501601"/>
                  </a:lnTo>
                  <a:lnTo>
                    <a:pt x="2328395" y="3515487"/>
                  </a:lnTo>
                  <a:lnTo>
                    <a:pt x="2284991" y="3528289"/>
                  </a:lnTo>
                  <a:lnTo>
                    <a:pt x="2241283" y="3540001"/>
                  </a:lnTo>
                  <a:lnTo>
                    <a:pt x="2197293" y="3550616"/>
                  </a:lnTo>
                  <a:lnTo>
                    <a:pt x="2153044" y="3560129"/>
                  </a:lnTo>
                  <a:lnTo>
                    <a:pt x="2108557" y="3568533"/>
                  </a:lnTo>
                  <a:lnTo>
                    <a:pt x="2063855" y="3575823"/>
                  </a:lnTo>
                  <a:lnTo>
                    <a:pt x="2018961" y="3581993"/>
                  </a:lnTo>
                  <a:lnTo>
                    <a:pt x="1973896" y="3587037"/>
                  </a:lnTo>
                  <a:lnTo>
                    <a:pt x="1928683" y="3590949"/>
                  </a:lnTo>
                  <a:lnTo>
                    <a:pt x="1883344" y="3593722"/>
                  </a:lnTo>
                  <a:lnTo>
                    <a:pt x="1837901" y="3595351"/>
                  </a:lnTo>
                  <a:lnTo>
                    <a:pt x="1792377" y="3595830"/>
                  </a:lnTo>
                  <a:lnTo>
                    <a:pt x="1746794" y="3595153"/>
                  </a:lnTo>
                  <a:lnTo>
                    <a:pt x="1701174" y="3593314"/>
                  </a:lnTo>
                  <a:lnTo>
                    <a:pt x="1655539" y="3590307"/>
                  </a:lnTo>
                  <a:lnTo>
                    <a:pt x="1609912" y="3586126"/>
                  </a:lnTo>
                  <a:lnTo>
                    <a:pt x="1564315" y="3580765"/>
                  </a:lnTo>
                  <a:lnTo>
                    <a:pt x="1518771" y="3574218"/>
                  </a:lnTo>
                  <a:lnTo>
                    <a:pt x="1473301" y="3566480"/>
                  </a:lnTo>
                  <a:lnTo>
                    <a:pt x="1427927" y="3557543"/>
                  </a:lnTo>
                  <a:lnTo>
                    <a:pt x="1382673" y="3547403"/>
                  </a:lnTo>
                  <a:lnTo>
                    <a:pt x="1337560" y="3536053"/>
                  </a:lnTo>
                  <a:lnTo>
                    <a:pt x="1292611" y="3523487"/>
                  </a:lnTo>
                  <a:lnTo>
                    <a:pt x="1247848" y="3509699"/>
                  </a:lnTo>
                  <a:lnTo>
                    <a:pt x="1203293" y="3494684"/>
                  </a:lnTo>
                  <a:lnTo>
                    <a:pt x="1158968" y="3478435"/>
                  </a:lnTo>
                  <a:lnTo>
                    <a:pt x="1114896" y="3460946"/>
                  </a:lnTo>
                  <a:lnTo>
                    <a:pt x="1071099" y="3442212"/>
                  </a:lnTo>
                  <a:lnTo>
                    <a:pt x="1027600" y="3422226"/>
                  </a:lnTo>
                  <a:lnTo>
                    <a:pt x="984420" y="3400983"/>
                  </a:lnTo>
                  <a:lnTo>
                    <a:pt x="941581" y="3378476"/>
                  </a:lnTo>
                  <a:lnTo>
                    <a:pt x="899107" y="3354700"/>
                  </a:lnTo>
                  <a:lnTo>
                    <a:pt x="857279" y="3329804"/>
                  </a:lnTo>
                  <a:lnTo>
                    <a:pt x="816368" y="3303959"/>
                  </a:lnTo>
                  <a:lnTo>
                    <a:pt x="776381" y="3277185"/>
                  </a:lnTo>
                  <a:lnTo>
                    <a:pt x="737323" y="3249506"/>
                  </a:lnTo>
                  <a:lnTo>
                    <a:pt x="699200" y="3220944"/>
                  </a:lnTo>
                  <a:lnTo>
                    <a:pt x="662018" y="3191521"/>
                  </a:lnTo>
                  <a:lnTo>
                    <a:pt x="625783" y="3161259"/>
                  </a:lnTo>
                  <a:lnTo>
                    <a:pt x="590502" y="3130181"/>
                  </a:lnTo>
                  <a:lnTo>
                    <a:pt x="556180" y="3098309"/>
                  </a:lnTo>
                  <a:lnTo>
                    <a:pt x="522823" y="3065665"/>
                  </a:lnTo>
                  <a:lnTo>
                    <a:pt x="490437" y="3032271"/>
                  </a:lnTo>
                  <a:lnTo>
                    <a:pt x="459028" y="2998150"/>
                  </a:lnTo>
                  <a:lnTo>
                    <a:pt x="428601" y="2963324"/>
                  </a:lnTo>
                  <a:lnTo>
                    <a:pt x="399164" y="2927815"/>
                  </a:lnTo>
                  <a:lnTo>
                    <a:pt x="370722" y="2891645"/>
                  </a:lnTo>
                  <a:lnTo>
                    <a:pt x="343281" y="2854838"/>
                  </a:lnTo>
                  <a:lnTo>
                    <a:pt x="316847" y="2817414"/>
                  </a:lnTo>
                  <a:lnTo>
                    <a:pt x="291425" y="2779397"/>
                  </a:lnTo>
                  <a:lnTo>
                    <a:pt x="267022" y="2740808"/>
                  </a:lnTo>
                  <a:lnTo>
                    <a:pt x="243644" y="2701671"/>
                  </a:lnTo>
                  <a:lnTo>
                    <a:pt x="221297" y="2662006"/>
                  </a:lnTo>
                  <a:lnTo>
                    <a:pt x="199987" y="2621837"/>
                  </a:lnTo>
                  <a:lnTo>
                    <a:pt x="179719" y="2581185"/>
                  </a:lnTo>
                  <a:lnTo>
                    <a:pt x="160500" y="2540074"/>
                  </a:lnTo>
                  <a:lnTo>
                    <a:pt x="142335" y="2498525"/>
                  </a:lnTo>
                  <a:lnTo>
                    <a:pt x="125231" y="2456560"/>
                  </a:lnTo>
                  <a:lnTo>
                    <a:pt x="109194" y="2414202"/>
                  </a:lnTo>
                  <a:lnTo>
                    <a:pt x="94229" y="2371473"/>
                  </a:lnTo>
                  <a:lnTo>
                    <a:pt x="80342" y="2328395"/>
                  </a:lnTo>
                  <a:lnTo>
                    <a:pt x="67540" y="2284992"/>
                  </a:lnTo>
                  <a:lnTo>
                    <a:pt x="55829" y="2241283"/>
                  </a:lnTo>
                  <a:lnTo>
                    <a:pt x="45214" y="2197294"/>
                  </a:lnTo>
                  <a:lnTo>
                    <a:pt x="35701" y="2153044"/>
                  </a:lnTo>
                  <a:lnTo>
                    <a:pt x="27296" y="2108557"/>
                  </a:lnTo>
                  <a:lnTo>
                    <a:pt x="20006" y="2063856"/>
                  </a:lnTo>
                  <a:lnTo>
                    <a:pt x="13836" y="2018961"/>
                  </a:lnTo>
                  <a:lnTo>
                    <a:pt x="8792" y="1973896"/>
                  </a:lnTo>
                  <a:lnTo>
                    <a:pt x="4881" y="1928683"/>
                  </a:lnTo>
                  <a:lnTo>
                    <a:pt x="2108" y="1883344"/>
                  </a:lnTo>
                  <a:lnTo>
                    <a:pt x="479" y="1837901"/>
                  </a:lnTo>
                  <a:lnTo>
                    <a:pt x="0" y="1792377"/>
                  </a:lnTo>
                  <a:lnTo>
                    <a:pt x="677" y="1746794"/>
                  </a:lnTo>
                  <a:lnTo>
                    <a:pt x="2516" y="1701174"/>
                  </a:lnTo>
                  <a:lnTo>
                    <a:pt x="5523" y="1655539"/>
                  </a:lnTo>
                  <a:lnTo>
                    <a:pt x="9704" y="1609912"/>
                  </a:lnTo>
                  <a:lnTo>
                    <a:pt x="15065" y="1564315"/>
                  </a:lnTo>
                  <a:lnTo>
                    <a:pt x="21612" y="1518771"/>
                  </a:lnTo>
                  <a:lnTo>
                    <a:pt x="29350" y="1473301"/>
                  </a:lnTo>
                  <a:lnTo>
                    <a:pt x="38287" y="1427928"/>
                  </a:lnTo>
                  <a:lnTo>
                    <a:pt x="48428" y="1382673"/>
                  </a:lnTo>
                  <a:lnTo>
                    <a:pt x="59778" y="1337561"/>
                  </a:lnTo>
                  <a:lnTo>
                    <a:pt x="72344" y="1292611"/>
                  </a:lnTo>
                  <a:lnTo>
                    <a:pt x="86132" y="1247848"/>
                  </a:lnTo>
                  <a:lnTo>
                    <a:pt x="101147" y="1203293"/>
                  </a:lnTo>
                  <a:lnTo>
                    <a:pt x="117396" y="1158968"/>
                  </a:lnTo>
                  <a:lnTo>
                    <a:pt x="134885" y="1114897"/>
                  </a:lnTo>
                  <a:lnTo>
                    <a:pt x="153619" y="1071100"/>
                  </a:lnTo>
                  <a:lnTo>
                    <a:pt x="173605" y="1027600"/>
                  </a:lnTo>
                  <a:lnTo>
                    <a:pt x="194848" y="984420"/>
                  </a:lnTo>
                  <a:lnTo>
                    <a:pt x="217355" y="941582"/>
                  </a:lnTo>
                  <a:lnTo>
                    <a:pt x="241132" y="899108"/>
                  </a:lnTo>
                  <a:lnTo>
                    <a:pt x="266027" y="857280"/>
                  </a:lnTo>
                  <a:lnTo>
                    <a:pt x="291873" y="816369"/>
                  </a:lnTo>
                  <a:lnTo>
                    <a:pt x="318646" y="776381"/>
                  </a:lnTo>
                  <a:lnTo>
                    <a:pt x="346325" y="737323"/>
                  </a:lnTo>
                  <a:lnTo>
                    <a:pt x="374887" y="699200"/>
                  </a:lnTo>
                  <a:lnTo>
                    <a:pt x="404311" y="662019"/>
                  </a:lnTo>
                  <a:lnTo>
                    <a:pt x="434572" y="625784"/>
                  </a:lnTo>
                  <a:lnTo>
                    <a:pt x="465650" y="590503"/>
                  </a:lnTo>
                  <a:lnTo>
                    <a:pt x="497523" y="556180"/>
                  </a:lnTo>
                  <a:lnTo>
                    <a:pt x="530167" y="522823"/>
                  </a:lnTo>
                  <a:lnTo>
                    <a:pt x="563561" y="490437"/>
                  </a:lnTo>
                  <a:lnTo>
                    <a:pt x="597682" y="459028"/>
                  </a:lnTo>
                  <a:lnTo>
                    <a:pt x="632508" y="428602"/>
                  </a:lnTo>
                  <a:lnTo>
                    <a:pt x="668017" y="399165"/>
                  </a:lnTo>
                  <a:lnTo>
                    <a:pt x="704186" y="370723"/>
                  </a:lnTo>
                  <a:lnTo>
                    <a:pt x="740994" y="343281"/>
                  </a:lnTo>
                  <a:lnTo>
                    <a:pt x="778417" y="316847"/>
                  </a:lnTo>
                  <a:lnTo>
                    <a:pt x="816434" y="291425"/>
                  </a:lnTo>
                  <a:lnTo>
                    <a:pt x="855023" y="267023"/>
                  </a:lnTo>
                  <a:lnTo>
                    <a:pt x="894161" y="243645"/>
                  </a:lnTo>
                  <a:lnTo>
                    <a:pt x="933825" y="221297"/>
                  </a:lnTo>
                  <a:lnTo>
                    <a:pt x="973994" y="199987"/>
                  </a:lnTo>
                  <a:lnTo>
                    <a:pt x="1014646" y="179719"/>
                  </a:lnTo>
                  <a:lnTo>
                    <a:pt x="1055757" y="160500"/>
                  </a:lnTo>
                  <a:lnTo>
                    <a:pt x="1097306" y="142335"/>
                  </a:lnTo>
                  <a:lnTo>
                    <a:pt x="1139271" y="125231"/>
                  </a:lnTo>
                  <a:lnTo>
                    <a:pt x="1181629" y="109194"/>
                  </a:lnTo>
                  <a:lnTo>
                    <a:pt x="1224358" y="94229"/>
                  </a:lnTo>
                  <a:lnTo>
                    <a:pt x="1267435" y="80342"/>
                  </a:lnTo>
                  <a:lnTo>
                    <a:pt x="1310839" y="67540"/>
                  </a:lnTo>
                  <a:lnTo>
                    <a:pt x="1354547" y="55829"/>
                  </a:lnTo>
                  <a:lnTo>
                    <a:pt x="1398537" y="45214"/>
                  </a:lnTo>
                  <a:lnTo>
                    <a:pt x="1442786" y="35701"/>
                  </a:lnTo>
                  <a:lnTo>
                    <a:pt x="1487273" y="27296"/>
                  </a:lnTo>
                  <a:lnTo>
                    <a:pt x="1531975" y="20006"/>
                  </a:lnTo>
                  <a:lnTo>
                    <a:pt x="1576869" y="13836"/>
                  </a:lnTo>
                  <a:lnTo>
                    <a:pt x="1621934" y="8793"/>
                  </a:lnTo>
                  <a:lnTo>
                    <a:pt x="1667147" y="4881"/>
                  </a:lnTo>
                  <a:lnTo>
                    <a:pt x="1712486" y="2108"/>
                  </a:lnTo>
                  <a:lnTo>
                    <a:pt x="1757929" y="479"/>
                  </a:lnTo>
                  <a:lnTo>
                    <a:pt x="1803453" y="0"/>
                  </a:lnTo>
                  <a:lnTo>
                    <a:pt x="1849036" y="677"/>
                  </a:lnTo>
                  <a:lnTo>
                    <a:pt x="1894656" y="2516"/>
                  </a:lnTo>
                  <a:lnTo>
                    <a:pt x="1940291" y="5523"/>
                  </a:lnTo>
                  <a:lnTo>
                    <a:pt x="1985918" y="9704"/>
                  </a:lnTo>
                  <a:lnTo>
                    <a:pt x="2031515" y="15065"/>
                  </a:lnTo>
                  <a:lnTo>
                    <a:pt x="2077059" y="21612"/>
                  </a:lnTo>
                  <a:lnTo>
                    <a:pt x="2122529" y="29350"/>
                  </a:lnTo>
                  <a:lnTo>
                    <a:pt x="2167903" y="38287"/>
                  </a:lnTo>
                  <a:lnTo>
                    <a:pt x="2213157" y="48428"/>
                  </a:lnTo>
                  <a:lnTo>
                    <a:pt x="2258270" y="59778"/>
                  </a:lnTo>
                  <a:lnTo>
                    <a:pt x="2303219" y="72344"/>
                  </a:lnTo>
                  <a:lnTo>
                    <a:pt x="2347982" y="86132"/>
                  </a:lnTo>
                  <a:lnTo>
                    <a:pt x="2392537" y="101147"/>
                  </a:lnTo>
                  <a:lnTo>
                    <a:pt x="2436862" y="117396"/>
                  </a:lnTo>
                  <a:lnTo>
                    <a:pt x="2480934" y="134885"/>
                  </a:lnTo>
                  <a:lnTo>
                    <a:pt x="2524731" y="153619"/>
                  </a:lnTo>
                  <a:lnTo>
                    <a:pt x="2568231" y="173605"/>
                  </a:lnTo>
                  <a:lnTo>
                    <a:pt x="2611411" y="194849"/>
                  </a:lnTo>
                  <a:lnTo>
                    <a:pt x="2654249" y="217356"/>
                  </a:lnTo>
                  <a:lnTo>
                    <a:pt x="2696724" y="241132"/>
                  </a:lnTo>
                  <a:close/>
                </a:path>
              </a:pathLst>
            </a:custGeom>
            <a:ln w="19047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94966" y="5296863"/>
              <a:ext cx="3600450" cy="1800225"/>
            </a:xfrm>
            <a:custGeom>
              <a:avLst/>
              <a:gdLst/>
              <a:ahLst/>
              <a:cxnLst/>
              <a:rect l="l" t="t" r="r" b="b"/>
              <a:pathLst>
                <a:path w="3600450" h="1800225">
                  <a:moveTo>
                    <a:pt x="0" y="899971"/>
                  </a:moveTo>
                  <a:lnTo>
                    <a:pt x="3599881" y="899971"/>
                  </a:lnTo>
                </a:path>
                <a:path w="3600450" h="1800225">
                  <a:moveTo>
                    <a:pt x="241148" y="1799939"/>
                  </a:moveTo>
                  <a:lnTo>
                    <a:pt x="3358738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4912" y="4396889"/>
              <a:ext cx="0" cy="3600450"/>
            </a:xfrm>
            <a:custGeom>
              <a:avLst/>
              <a:gdLst/>
              <a:ahLst/>
              <a:cxnLst/>
              <a:rect l="l" t="t" r="r" b="b"/>
              <a:pathLst>
                <a:path h="3600450">
                  <a:moveTo>
                    <a:pt x="0" y="359988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36115" y="4638030"/>
              <a:ext cx="3117850" cy="3117850"/>
            </a:xfrm>
            <a:custGeom>
              <a:avLst/>
              <a:gdLst/>
              <a:ahLst/>
              <a:cxnLst/>
              <a:rect l="l" t="t" r="r" b="b"/>
              <a:pathLst>
                <a:path w="3117850" h="3117850">
                  <a:moveTo>
                    <a:pt x="2458768" y="3117589"/>
                  </a:moveTo>
                  <a:lnTo>
                    <a:pt x="658825" y="0"/>
                  </a:lnTo>
                </a:path>
                <a:path w="3117850" h="3117850">
                  <a:moveTo>
                    <a:pt x="658825" y="3117597"/>
                  </a:moveTo>
                  <a:lnTo>
                    <a:pt x="2458768" y="11"/>
                  </a:lnTo>
                </a:path>
                <a:path w="3117850" h="3117850">
                  <a:moveTo>
                    <a:pt x="0" y="658829"/>
                  </a:moveTo>
                  <a:lnTo>
                    <a:pt x="3117589" y="2458768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45943" y="5552726"/>
              <a:ext cx="1304925" cy="1304925"/>
            </a:xfrm>
            <a:custGeom>
              <a:avLst/>
              <a:gdLst/>
              <a:ahLst/>
              <a:cxnLst/>
              <a:rect l="l" t="t" r="r" b="b"/>
              <a:pathLst>
                <a:path w="1304925" h="1304925">
                  <a:moveTo>
                    <a:pt x="1021029" y="0"/>
                  </a:moveTo>
                  <a:lnTo>
                    <a:pt x="267779" y="1304668"/>
                  </a:lnTo>
                </a:path>
                <a:path w="1304925" h="1304925">
                  <a:moveTo>
                    <a:pt x="0" y="272958"/>
                  </a:moveTo>
                  <a:lnTo>
                    <a:pt x="1304669" y="1026208"/>
                  </a:lnTo>
                </a:path>
              </a:pathLst>
            </a:custGeom>
            <a:ln w="9522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54401" y="4404138"/>
              <a:ext cx="3596004" cy="3596004"/>
            </a:xfrm>
            <a:custGeom>
              <a:avLst/>
              <a:gdLst/>
              <a:ahLst/>
              <a:cxnLst/>
              <a:rect l="l" t="t" r="r" b="b"/>
              <a:pathLst>
                <a:path w="3596005" h="3596004">
                  <a:moveTo>
                    <a:pt x="2696724" y="241132"/>
                  </a:moveTo>
                  <a:lnTo>
                    <a:pt x="2738552" y="266028"/>
                  </a:lnTo>
                  <a:lnTo>
                    <a:pt x="2779463" y="291873"/>
                  </a:lnTo>
                  <a:lnTo>
                    <a:pt x="2819450" y="318647"/>
                  </a:lnTo>
                  <a:lnTo>
                    <a:pt x="2858508" y="346326"/>
                  </a:lnTo>
                  <a:lnTo>
                    <a:pt x="2896631" y="374888"/>
                  </a:lnTo>
                  <a:lnTo>
                    <a:pt x="2933813" y="404311"/>
                  </a:lnTo>
                  <a:lnTo>
                    <a:pt x="2970047" y="434573"/>
                  </a:lnTo>
                  <a:lnTo>
                    <a:pt x="3005328" y="465651"/>
                  </a:lnTo>
                  <a:lnTo>
                    <a:pt x="3039651" y="497523"/>
                  </a:lnTo>
                  <a:lnTo>
                    <a:pt x="3073008" y="530167"/>
                  </a:lnTo>
                  <a:lnTo>
                    <a:pt x="3105394" y="563561"/>
                  </a:lnTo>
                  <a:lnTo>
                    <a:pt x="3136803" y="597682"/>
                  </a:lnTo>
                  <a:lnTo>
                    <a:pt x="3167229" y="632508"/>
                  </a:lnTo>
                  <a:lnTo>
                    <a:pt x="3196666" y="668017"/>
                  </a:lnTo>
                  <a:lnTo>
                    <a:pt x="3225108" y="704187"/>
                  </a:lnTo>
                  <a:lnTo>
                    <a:pt x="3252549" y="740994"/>
                  </a:lnTo>
                  <a:lnTo>
                    <a:pt x="3278983" y="778418"/>
                  </a:lnTo>
                  <a:lnTo>
                    <a:pt x="3304405" y="816435"/>
                  </a:lnTo>
                  <a:lnTo>
                    <a:pt x="3328807" y="855024"/>
                  </a:lnTo>
                  <a:lnTo>
                    <a:pt x="3352185" y="894161"/>
                  </a:lnTo>
                  <a:lnTo>
                    <a:pt x="3374532" y="933826"/>
                  </a:lnTo>
                  <a:lnTo>
                    <a:pt x="3395843" y="973995"/>
                  </a:lnTo>
                  <a:lnTo>
                    <a:pt x="3416111" y="1014647"/>
                  </a:lnTo>
                  <a:lnTo>
                    <a:pt x="3435330" y="1055758"/>
                  </a:lnTo>
                  <a:lnTo>
                    <a:pt x="3453494" y="1097307"/>
                  </a:lnTo>
                  <a:lnTo>
                    <a:pt x="3470598" y="1139272"/>
                  </a:lnTo>
                  <a:lnTo>
                    <a:pt x="3486636" y="1181630"/>
                  </a:lnTo>
                  <a:lnTo>
                    <a:pt x="3501601" y="1224359"/>
                  </a:lnTo>
                  <a:lnTo>
                    <a:pt x="3515487" y="1267436"/>
                  </a:lnTo>
                  <a:lnTo>
                    <a:pt x="3528289" y="1310840"/>
                  </a:lnTo>
                  <a:lnTo>
                    <a:pt x="3540000" y="1354548"/>
                  </a:lnTo>
                  <a:lnTo>
                    <a:pt x="3550615" y="1398538"/>
                  </a:lnTo>
                  <a:lnTo>
                    <a:pt x="3560128" y="1442788"/>
                  </a:lnTo>
                  <a:lnTo>
                    <a:pt x="3568533" y="1487275"/>
                  </a:lnTo>
                  <a:lnTo>
                    <a:pt x="3575823" y="1531976"/>
                  </a:lnTo>
                  <a:lnTo>
                    <a:pt x="3581993" y="1576871"/>
                  </a:lnTo>
                  <a:lnTo>
                    <a:pt x="3587036" y="1621936"/>
                  </a:lnTo>
                  <a:lnTo>
                    <a:pt x="3590948" y="1667149"/>
                  </a:lnTo>
                  <a:lnTo>
                    <a:pt x="3593721" y="1712488"/>
                  </a:lnTo>
                  <a:lnTo>
                    <a:pt x="3595350" y="1757931"/>
                  </a:lnTo>
                  <a:lnTo>
                    <a:pt x="3595829" y="1803455"/>
                  </a:lnTo>
                  <a:lnTo>
                    <a:pt x="3595152" y="1849038"/>
                  </a:lnTo>
                  <a:lnTo>
                    <a:pt x="3593313" y="1894658"/>
                  </a:lnTo>
                  <a:lnTo>
                    <a:pt x="3590306" y="1940293"/>
                  </a:lnTo>
                  <a:lnTo>
                    <a:pt x="3586125" y="1985920"/>
                  </a:lnTo>
                  <a:lnTo>
                    <a:pt x="3580764" y="2031517"/>
                  </a:lnTo>
                  <a:lnTo>
                    <a:pt x="3574217" y="2077061"/>
                  </a:lnTo>
                  <a:lnTo>
                    <a:pt x="3566478" y="2122531"/>
                  </a:lnTo>
                  <a:lnTo>
                    <a:pt x="3557541" y="2167904"/>
                  </a:lnTo>
                  <a:lnTo>
                    <a:pt x="3547401" y="2213159"/>
                  </a:lnTo>
                  <a:lnTo>
                    <a:pt x="3536050" y="2258271"/>
                  </a:lnTo>
                  <a:lnTo>
                    <a:pt x="3523484" y="2303221"/>
                  </a:lnTo>
                  <a:lnTo>
                    <a:pt x="3509697" y="2347984"/>
                  </a:lnTo>
                  <a:lnTo>
                    <a:pt x="3494681" y="2392539"/>
                  </a:lnTo>
                  <a:lnTo>
                    <a:pt x="3478432" y="2436864"/>
                  </a:lnTo>
                  <a:lnTo>
                    <a:pt x="3460943" y="2480935"/>
                  </a:lnTo>
                  <a:lnTo>
                    <a:pt x="3442209" y="2524732"/>
                  </a:lnTo>
                  <a:lnTo>
                    <a:pt x="3422223" y="2568232"/>
                  </a:lnTo>
                  <a:lnTo>
                    <a:pt x="3400979" y="2611412"/>
                  </a:lnTo>
                  <a:lnTo>
                    <a:pt x="3378472" y="2654250"/>
                  </a:lnTo>
                  <a:lnTo>
                    <a:pt x="3354696" y="2696724"/>
                  </a:lnTo>
                  <a:lnTo>
                    <a:pt x="3329801" y="2738552"/>
                  </a:lnTo>
                  <a:lnTo>
                    <a:pt x="3303955" y="2779463"/>
                  </a:lnTo>
                  <a:lnTo>
                    <a:pt x="3277182" y="2819450"/>
                  </a:lnTo>
                  <a:lnTo>
                    <a:pt x="3249503" y="2858508"/>
                  </a:lnTo>
                  <a:lnTo>
                    <a:pt x="3220941" y="2896631"/>
                  </a:lnTo>
                  <a:lnTo>
                    <a:pt x="3191518" y="2933813"/>
                  </a:lnTo>
                  <a:lnTo>
                    <a:pt x="3161257" y="2970047"/>
                  </a:lnTo>
                  <a:lnTo>
                    <a:pt x="3130179" y="3005328"/>
                  </a:lnTo>
                  <a:lnTo>
                    <a:pt x="3098306" y="3039651"/>
                  </a:lnTo>
                  <a:lnTo>
                    <a:pt x="3065662" y="3073008"/>
                  </a:lnTo>
                  <a:lnTo>
                    <a:pt x="3032269" y="3105394"/>
                  </a:lnTo>
                  <a:lnTo>
                    <a:pt x="2998148" y="3136803"/>
                  </a:lnTo>
                  <a:lnTo>
                    <a:pt x="2963322" y="3167229"/>
                  </a:lnTo>
                  <a:lnTo>
                    <a:pt x="2927813" y="3196666"/>
                  </a:lnTo>
                  <a:lnTo>
                    <a:pt x="2891644" y="3225108"/>
                  </a:lnTo>
                  <a:lnTo>
                    <a:pt x="2854836" y="3252549"/>
                  </a:lnTo>
                  <a:lnTo>
                    <a:pt x="2817413" y="3278983"/>
                  </a:lnTo>
                  <a:lnTo>
                    <a:pt x="2779396" y="3304405"/>
                  </a:lnTo>
                  <a:lnTo>
                    <a:pt x="2740807" y="3328807"/>
                  </a:lnTo>
                  <a:lnTo>
                    <a:pt x="2701669" y="3352185"/>
                  </a:lnTo>
                  <a:lnTo>
                    <a:pt x="2662005" y="3374533"/>
                  </a:lnTo>
                  <a:lnTo>
                    <a:pt x="2621836" y="3395843"/>
                  </a:lnTo>
                  <a:lnTo>
                    <a:pt x="2581184" y="3416111"/>
                  </a:lnTo>
                  <a:lnTo>
                    <a:pt x="2540073" y="3435330"/>
                  </a:lnTo>
                  <a:lnTo>
                    <a:pt x="2498524" y="3453495"/>
                  </a:lnTo>
                  <a:lnTo>
                    <a:pt x="2456559" y="3470599"/>
                  </a:lnTo>
                  <a:lnTo>
                    <a:pt x="2414201" y="3486636"/>
                  </a:lnTo>
                  <a:lnTo>
                    <a:pt x="2371472" y="3501601"/>
                  </a:lnTo>
                  <a:lnTo>
                    <a:pt x="2328395" y="3515487"/>
                  </a:lnTo>
                  <a:lnTo>
                    <a:pt x="2284991" y="3528289"/>
                  </a:lnTo>
                  <a:lnTo>
                    <a:pt x="2241283" y="3540001"/>
                  </a:lnTo>
                  <a:lnTo>
                    <a:pt x="2197293" y="3550616"/>
                  </a:lnTo>
                  <a:lnTo>
                    <a:pt x="2153044" y="3560129"/>
                  </a:lnTo>
                  <a:lnTo>
                    <a:pt x="2108557" y="3568533"/>
                  </a:lnTo>
                  <a:lnTo>
                    <a:pt x="2063855" y="3575823"/>
                  </a:lnTo>
                  <a:lnTo>
                    <a:pt x="2018961" y="3581993"/>
                  </a:lnTo>
                  <a:lnTo>
                    <a:pt x="1973896" y="3587037"/>
                  </a:lnTo>
                  <a:lnTo>
                    <a:pt x="1928683" y="3590949"/>
                  </a:lnTo>
                  <a:lnTo>
                    <a:pt x="1883344" y="3593722"/>
                  </a:lnTo>
                  <a:lnTo>
                    <a:pt x="1837901" y="3595351"/>
                  </a:lnTo>
                  <a:lnTo>
                    <a:pt x="1792377" y="3595830"/>
                  </a:lnTo>
                  <a:lnTo>
                    <a:pt x="1746794" y="3595153"/>
                  </a:lnTo>
                  <a:lnTo>
                    <a:pt x="1701174" y="3593314"/>
                  </a:lnTo>
                  <a:lnTo>
                    <a:pt x="1655539" y="3590307"/>
                  </a:lnTo>
                  <a:lnTo>
                    <a:pt x="1609912" y="3586126"/>
                  </a:lnTo>
                  <a:lnTo>
                    <a:pt x="1564315" y="3580765"/>
                  </a:lnTo>
                  <a:lnTo>
                    <a:pt x="1518771" y="3574218"/>
                  </a:lnTo>
                  <a:lnTo>
                    <a:pt x="1473301" y="3566480"/>
                  </a:lnTo>
                  <a:lnTo>
                    <a:pt x="1427927" y="3557543"/>
                  </a:lnTo>
                  <a:lnTo>
                    <a:pt x="1382673" y="3547403"/>
                  </a:lnTo>
                  <a:lnTo>
                    <a:pt x="1337561" y="3536053"/>
                  </a:lnTo>
                  <a:lnTo>
                    <a:pt x="1292611" y="3523487"/>
                  </a:lnTo>
                  <a:lnTo>
                    <a:pt x="1247848" y="3509699"/>
                  </a:lnTo>
                  <a:lnTo>
                    <a:pt x="1203293" y="3494684"/>
                  </a:lnTo>
                  <a:lnTo>
                    <a:pt x="1158968" y="3478435"/>
                  </a:lnTo>
                  <a:lnTo>
                    <a:pt x="1114897" y="3460946"/>
                  </a:lnTo>
                  <a:lnTo>
                    <a:pt x="1071100" y="3442212"/>
                  </a:lnTo>
                  <a:lnTo>
                    <a:pt x="1027600" y="3422226"/>
                  </a:lnTo>
                  <a:lnTo>
                    <a:pt x="984420" y="3400983"/>
                  </a:lnTo>
                  <a:lnTo>
                    <a:pt x="941582" y="3378476"/>
                  </a:lnTo>
                  <a:lnTo>
                    <a:pt x="899108" y="3354700"/>
                  </a:lnTo>
                  <a:lnTo>
                    <a:pt x="857280" y="3329804"/>
                  </a:lnTo>
                  <a:lnTo>
                    <a:pt x="816369" y="3303959"/>
                  </a:lnTo>
                  <a:lnTo>
                    <a:pt x="776381" y="3277185"/>
                  </a:lnTo>
                  <a:lnTo>
                    <a:pt x="737323" y="3249506"/>
                  </a:lnTo>
                  <a:lnTo>
                    <a:pt x="699200" y="3220944"/>
                  </a:lnTo>
                  <a:lnTo>
                    <a:pt x="662019" y="3191521"/>
                  </a:lnTo>
                  <a:lnTo>
                    <a:pt x="625784" y="3161259"/>
                  </a:lnTo>
                  <a:lnTo>
                    <a:pt x="590503" y="3130181"/>
                  </a:lnTo>
                  <a:lnTo>
                    <a:pt x="556180" y="3098309"/>
                  </a:lnTo>
                  <a:lnTo>
                    <a:pt x="522823" y="3065665"/>
                  </a:lnTo>
                  <a:lnTo>
                    <a:pt x="490437" y="3032271"/>
                  </a:lnTo>
                  <a:lnTo>
                    <a:pt x="459028" y="2998150"/>
                  </a:lnTo>
                  <a:lnTo>
                    <a:pt x="428602" y="2963324"/>
                  </a:lnTo>
                  <a:lnTo>
                    <a:pt x="399165" y="2927815"/>
                  </a:lnTo>
                  <a:lnTo>
                    <a:pt x="370723" y="2891645"/>
                  </a:lnTo>
                  <a:lnTo>
                    <a:pt x="343281" y="2854838"/>
                  </a:lnTo>
                  <a:lnTo>
                    <a:pt x="316847" y="2817414"/>
                  </a:lnTo>
                  <a:lnTo>
                    <a:pt x="291425" y="2779397"/>
                  </a:lnTo>
                  <a:lnTo>
                    <a:pt x="267023" y="2740808"/>
                  </a:lnTo>
                  <a:lnTo>
                    <a:pt x="243645" y="2701671"/>
                  </a:lnTo>
                  <a:lnTo>
                    <a:pt x="221297" y="2662006"/>
                  </a:lnTo>
                  <a:lnTo>
                    <a:pt x="199987" y="2621837"/>
                  </a:lnTo>
                  <a:lnTo>
                    <a:pt x="179719" y="2581185"/>
                  </a:lnTo>
                  <a:lnTo>
                    <a:pt x="160500" y="2540074"/>
                  </a:lnTo>
                  <a:lnTo>
                    <a:pt x="142335" y="2498525"/>
                  </a:lnTo>
                  <a:lnTo>
                    <a:pt x="125231" y="2456560"/>
                  </a:lnTo>
                  <a:lnTo>
                    <a:pt x="109194" y="2414202"/>
                  </a:lnTo>
                  <a:lnTo>
                    <a:pt x="94229" y="2371473"/>
                  </a:lnTo>
                  <a:lnTo>
                    <a:pt x="80342" y="2328395"/>
                  </a:lnTo>
                  <a:lnTo>
                    <a:pt x="67540" y="2284992"/>
                  </a:lnTo>
                  <a:lnTo>
                    <a:pt x="55829" y="2241283"/>
                  </a:lnTo>
                  <a:lnTo>
                    <a:pt x="45214" y="2197294"/>
                  </a:lnTo>
                  <a:lnTo>
                    <a:pt x="35701" y="2153044"/>
                  </a:lnTo>
                  <a:lnTo>
                    <a:pt x="27296" y="2108557"/>
                  </a:lnTo>
                  <a:lnTo>
                    <a:pt x="20006" y="2063856"/>
                  </a:lnTo>
                  <a:lnTo>
                    <a:pt x="13836" y="2018961"/>
                  </a:lnTo>
                  <a:lnTo>
                    <a:pt x="8793" y="1973896"/>
                  </a:lnTo>
                  <a:lnTo>
                    <a:pt x="4881" y="1928683"/>
                  </a:lnTo>
                  <a:lnTo>
                    <a:pt x="2108" y="1883344"/>
                  </a:lnTo>
                  <a:lnTo>
                    <a:pt x="479" y="1837901"/>
                  </a:lnTo>
                  <a:lnTo>
                    <a:pt x="0" y="1792377"/>
                  </a:lnTo>
                  <a:lnTo>
                    <a:pt x="677" y="1746794"/>
                  </a:lnTo>
                  <a:lnTo>
                    <a:pt x="2516" y="1701174"/>
                  </a:lnTo>
                  <a:lnTo>
                    <a:pt x="5523" y="1655539"/>
                  </a:lnTo>
                  <a:lnTo>
                    <a:pt x="9704" y="1609912"/>
                  </a:lnTo>
                  <a:lnTo>
                    <a:pt x="15065" y="1564315"/>
                  </a:lnTo>
                  <a:lnTo>
                    <a:pt x="21612" y="1518771"/>
                  </a:lnTo>
                  <a:lnTo>
                    <a:pt x="29350" y="1473301"/>
                  </a:lnTo>
                  <a:lnTo>
                    <a:pt x="38287" y="1427928"/>
                  </a:lnTo>
                  <a:lnTo>
                    <a:pt x="48428" y="1382673"/>
                  </a:lnTo>
                  <a:lnTo>
                    <a:pt x="59778" y="1337561"/>
                  </a:lnTo>
                  <a:lnTo>
                    <a:pt x="72344" y="1292611"/>
                  </a:lnTo>
                  <a:lnTo>
                    <a:pt x="86132" y="1247848"/>
                  </a:lnTo>
                  <a:lnTo>
                    <a:pt x="101147" y="1203293"/>
                  </a:lnTo>
                  <a:lnTo>
                    <a:pt x="117396" y="1158968"/>
                  </a:lnTo>
                  <a:lnTo>
                    <a:pt x="134885" y="1114897"/>
                  </a:lnTo>
                  <a:lnTo>
                    <a:pt x="153619" y="1071100"/>
                  </a:lnTo>
                  <a:lnTo>
                    <a:pt x="173605" y="1027600"/>
                  </a:lnTo>
                  <a:lnTo>
                    <a:pt x="194849" y="984420"/>
                  </a:lnTo>
                  <a:lnTo>
                    <a:pt x="217356" y="941582"/>
                  </a:lnTo>
                  <a:lnTo>
                    <a:pt x="241132" y="899108"/>
                  </a:lnTo>
                  <a:lnTo>
                    <a:pt x="266028" y="857280"/>
                  </a:lnTo>
                  <a:lnTo>
                    <a:pt x="291873" y="816369"/>
                  </a:lnTo>
                  <a:lnTo>
                    <a:pt x="318647" y="776381"/>
                  </a:lnTo>
                  <a:lnTo>
                    <a:pt x="346326" y="737323"/>
                  </a:lnTo>
                  <a:lnTo>
                    <a:pt x="374888" y="699200"/>
                  </a:lnTo>
                  <a:lnTo>
                    <a:pt x="404311" y="662019"/>
                  </a:lnTo>
                  <a:lnTo>
                    <a:pt x="434573" y="625784"/>
                  </a:lnTo>
                  <a:lnTo>
                    <a:pt x="465651" y="590503"/>
                  </a:lnTo>
                  <a:lnTo>
                    <a:pt x="497523" y="556180"/>
                  </a:lnTo>
                  <a:lnTo>
                    <a:pt x="530167" y="522823"/>
                  </a:lnTo>
                  <a:lnTo>
                    <a:pt x="563561" y="490437"/>
                  </a:lnTo>
                  <a:lnTo>
                    <a:pt x="597682" y="459028"/>
                  </a:lnTo>
                  <a:lnTo>
                    <a:pt x="632508" y="428602"/>
                  </a:lnTo>
                  <a:lnTo>
                    <a:pt x="668017" y="399165"/>
                  </a:lnTo>
                  <a:lnTo>
                    <a:pt x="704186" y="370723"/>
                  </a:lnTo>
                  <a:lnTo>
                    <a:pt x="740994" y="343281"/>
                  </a:lnTo>
                  <a:lnTo>
                    <a:pt x="778417" y="316847"/>
                  </a:lnTo>
                  <a:lnTo>
                    <a:pt x="816434" y="291425"/>
                  </a:lnTo>
                  <a:lnTo>
                    <a:pt x="855023" y="267023"/>
                  </a:lnTo>
                  <a:lnTo>
                    <a:pt x="894161" y="243645"/>
                  </a:lnTo>
                  <a:lnTo>
                    <a:pt x="933825" y="221297"/>
                  </a:lnTo>
                  <a:lnTo>
                    <a:pt x="973994" y="199987"/>
                  </a:lnTo>
                  <a:lnTo>
                    <a:pt x="1014646" y="179719"/>
                  </a:lnTo>
                  <a:lnTo>
                    <a:pt x="1055757" y="160500"/>
                  </a:lnTo>
                  <a:lnTo>
                    <a:pt x="1097306" y="142335"/>
                  </a:lnTo>
                  <a:lnTo>
                    <a:pt x="1139271" y="125231"/>
                  </a:lnTo>
                  <a:lnTo>
                    <a:pt x="1181629" y="109194"/>
                  </a:lnTo>
                  <a:lnTo>
                    <a:pt x="1224358" y="94229"/>
                  </a:lnTo>
                  <a:lnTo>
                    <a:pt x="1267435" y="80342"/>
                  </a:lnTo>
                  <a:lnTo>
                    <a:pt x="1310839" y="67540"/>
                  </a:lnTo>
                  <a:lnTo>
                    <a:pt x="1354547" y="55829"/>
                  </a:lnTo>
                  <a:lnTo>
                    <a:pt x="1398537" y="45214"/>
                  </a:lnTo>
                  <a:lnTo>
                    <a:pt x="1442786" y="35701"/>
                  </a:lnTo>
                  <a:lnTo>
                    <a:pt x="1487273" y="27296"/>
                  </a:lnTo>
                  <a:lnTo>
                    <a:pt x="1531975" y="20006"/>
                  </a:lnTo>
                  <a:lnTo>
                    <a:pt x="1576869" y="13836"/>
                  </a:lnTo>
                  <a:lnTo>
                    <a:pt x="1621934" y="8793"/>
                  </a:lnTo>
                  <a:lnTo>
                    <a:pt x="1667147" y="4881"/>
                  </a:lnTo>
                  <a:lnTo>
                    <a:pt x="1712486" y="2108"/>
                  </a:lnTo>
                  <a:lnTo>
                    <a:pt x="1757929" y="479"/>
                  </a:lnTo>
                  <a:lnTo>
                    <a:pt x="1803453" y="0"/>
                  </a:lnTo>
                  <a:lnTo>
                    <a:pt x="1849036" y="677"/>
                  </a:lnTo>
                  <a:lnTo>
                    <a:pt x="1894656" y="2516"/>
                  </a:lnTo>
                  <a:lnTo>
                    <a:pt x="1940291" y="5523"/>
                  </a:lnTo>
                  <a:lnTo>
                    <a:pt x="1985918" y="9704"/>
                  </a:lnTo>
                  <a:lnTo>
                    <a:pt x="2031515" y="15065"/>
                  </a:lnTo>
                  <a:lnTo>
                    <a:pt x="2077060" y="21612"/>
                  </a:lnTo>
                  <a:lnTo>
                    <a:pt x="2122530" y="29350"/>
                  </a:lnTo>
                  <a:lnTo>
                    <a:pt x="2167903" y="38287"/>
                  </a:lnTo>
                  <a:lnTo>
                    <a:pt x="2213157" y="48428"/>
                  </a:lnTo>
                  <a:lnTo>
                    <a:pt x="2258270" y="59778"/>
                  </a:lnTo>
                  <a:lnTo>
                    <a:pt x="2303219" y="72344"/>
                  </a:lnTo>
                  <a:lnTo>
                    <a:pt x="2347983" y="86132"/>
                  </a:lnTo>
                  <a:lnTo>
                    <a:pt x="2392538" y="101147"/>
                  </a:lnTo>
                  <a:lnTo>
                    <a:pt x="2436863" y="117396"/>
                  </a:lnTo>
                  <a:lnTo>
                    <a:pt x="2480935" y="134885"/>
                  </a:lnTo>
                  <a:lnTo>
                    <a:pt x="2524732" y="153619"/>
                  </a:lnTo>
                  <a:lnTo>
                    <a:pt x="2568231" y="173605"/>
                  </a:lnTo>
                  <a:lnTo>
                    <a:pt x="2611412" y="194849"/>
                  </a:lnTo>
                  <a:lnTo>
                    <a:pt x="2654250" y="217356"/>
                  </a:lnTo>
                  <a:lnTo>
                    <a:pt x="2696724" y="241132"/>
                  </a:lnTo>
                  <a:close/>
                </a:path>
              </a:pathLst>
            </a:custGeom>
            <a:ln w="19047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52570" y="5296863"/>
              <a:ext cx="3600450" cy="1800225"/>
            </a:xfrm>
            <a:custGeom>
              <a:avLst/>
              <a:gdLst/>
              <a:ahLst/>
              <a:cxnLst/>
              <a:rect l="l" t="t" r="r" b="b"/>
              <a:pathLst>
                <a:path w="3600450" h="1800225">
                  <a:moveTo>
                    <a:pt x="0" y="899971"/>
                  </a:moveTo>
                  <a:lnTo>
                    <a:pt x="3599881" y="899971"/>
                  </a:lnTo>
                </a:path>
                <a:path w="3600450" h="1800225">
                  <a:moveTo>
                    <a:pt x="241148" y="1799939"/>
                  </a:moveTo>
                  <a:lnTo>
                    <a:pt x="3358738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52516" y="4396889"/>
              <a:ext cx="0" cy="3600450"/>
            </a:xfrm>
            <a:custGeom>
              <a:avLst/>
              <a:gdLst/>
              <a:ahLst/>
              <a:cxnLst/>
              <a:rect l="l" t="t" r="r" b="b"/>
              <a:pathLst>
                <a:path h="3600450">
                  <a:moveTo>
                    <a:pt x="0" y="359988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3719" y="4638030"/>
              <a:ext cx="3117850" cy="3117850"/>
            </a:xfrm>
            <a:custGeom>
              <a:avLst/>
              <a:gdLst/>
              <a:ahLst/>
              <a:cxnLst/>
              <a:rect l="l" t="t" r="r" b="b"/>
              <a:pathLst>
                <a:path w="3117850" h="3117850">
                  <a:moveTo>
                    <a:pt x="2458768" y="3117589"/>
                  </a:moveTo>
                  <a:lnTo>
                    <a:pt x="658825" y="0"/>
                  </a:lnTo>
                </a:path>
                <a:path w="3117850" h="3117850">
                  <a:moveTo>
                    <a:pt x="658825" y="3117597"/>
                  </a:moveTo>
                  <a:lnTo>
                    <a:pt x="2458768" y="11"/>
                  </a:lnTo>
                </a:path>
                <a:path w="3117850" h="3117850">
                  <a:moveTo>
                    <a:pt x="0" y="658829"/>
                  </a:moveTo>
                  <a:lnTo>
                    <a:pt x="3117589" y="2458768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03547" y="5552726"/>
              <a:ext cx="1304925" cy="1304925"/>
            </a:xfrm>
            <a:custGeom>
              <a:avLst/>
              <a:gdLst/>
              <a:ahLst/>
              <a:cxnLst/>
              <a:rect l="l" t="t" r="r" b="b"/>
              <a:pathLst>
                <a:path w="1304925" h="1304925">
                  <a:moveTo>
                    <a:pt x="1021029" y="0"/>
                  </a:moveTo>
                  <a:lnTo>
                    <a:pt x="267779" y="1304668"/>
                  </a:lnTo>
                </a:path>
                <a:path w="1304925" h="1304925">
                  <a:moveTo>
                    <a:pt x="0" y="272958"/>
                  </a:moveTo>
                  <a:lnTo>
                    <a:pt x="1304668" y="1026208"/>
                  </a:lnTo>
                </a:path>
              </a:pathLst>
            </a:custGeom>
            <a:ln w="9522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3015" y="3677731"/>
              <a:ext cx="0" cy="4939665"/>
            </a:xfrm>
            <a:custGeom>
              <a:avLst/>
              <a:gdLst/>
              <a:ahLst/>
              <a:cxnLst/>
              <a:rect l="l" t="t" r="r" b="b"/>
              <a:pathLst>
                <a:path h="4939665">
                  <a:moveTo>
                    <a:pt x="0" y="0"/>
                  </a:moveTo>
                  <a:lnTo>
                    <a:pt x="0" y="4939649"/>
                  </a:lnTo>
                </a:path>
              </a:pathLst>
            </a:custGeom>
            <a:ln w="19047">
              <a:solidFill>
                <a:srgbClr val="FEAE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466033" y="3608586"/>
              <a:ext cx="92466" cy="92462"/>
            </a:xfrm>
            <a:prstGeom prst="rect">
              <a:avLst/>
            </a:prstGeom>
          </p:spPr>
        </p:pic>
        <p:pic>
          <p:nvPicPr>
            <p:cNvPr id="82" name="object 8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915067" y="5315940"/>
              <a:ext cx="92466" cy="92462"/>
            </a:xfrm>
            <a:prstGeom prst="rect">
              <a:avLst/>
            </a:prstGeom>
          </p:spPr>
        </p:pic>
        <p:pic>
          <p:nvPicPr>
            <p:cNvPr id="83" name="object 8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454417" y="7056637"/>
              <a:ext cx="92466" cy="92462"/>
            </a:xfrm>
            <a:prstGeom prst="rect">
              <a:avLst/>
            </a:prstGeom>
          </p:spPr>
        </p:pic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58100" y="4041025"/>
              <a:ext cx="2470150" cy="4277995"/>
            </a:xfrm>
            <a:custGeom>
              <a:avLst/>
              <a:gdLst/>
              <a:ahLst/>
              <a:cxnLst/>
              <a:rect l="l" t="t" r="r" b="b"/>
              <a:pathLst>
                <a:path w="2470150" h="4277995">
                  <a:moveTo>
                    <a:pt x="2469827" y="0"/>
                  </a:moveTo>
                  <a:lnTo>
                    <a:pt x="0" y="4277861"/>
                  </a:lnTo>
                </a:path>
              </a:pathLst>
            </a:custGeom>
            <a:ln w="19047">
              <a:solidFill>
                <a:srgbClr val="FEAE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97828" y="6041553"/>
            <a:ext cx="876935" cy="58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1000">
              <a:latin typeface="Arial"/>
              <a:cs typeface="Arial"/>
            </a:endParaRPr>
          </a:p>
          <a:p>
            <a:pPr marL="263525">
              <a:lnSpc>
                <a:spcPct val="100000"/>
              </a:lnSpc>
            </a:pPr>
            <a:r>
              <a:rPr sz="1600" spc="-50" dirty="0">
                <a:solidFill>
                  <a:srgbClr val="00A3D4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30789" y="10184149"/>
            <a:ext cx="3651250" cy="2336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2"/>
              </a:rPr>
              <a:t>https://technologystudent.com/despro_3/cycloid3.html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442928" y="74054"/>
            <a:ext cx="2227580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hlinkClick r:id="rId2"/>
              </a:rPr>
              <a:t>CYCLOIDS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https://www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2925" y="10159931"/>
            <a:ext cx="5082540" cy="281940"/>
          </a:xfrm>
          <a:custGeom>
            <a:avLst/>
            <a:gdLst/>
            <a:ahLst/>
            <a:cxnLst/>
            <a:rect l="l" t="t" r="r" b="b"/>
            <a:pathLst>
              <a:path w="5082540" h="281940">
                <a:moveTo>
                  <a:pt x="0" y="0"/>
                </a:moveTo>
                <a:lnTo>
                  <a:pt x="5082541" y="0"/>
                </a:lnTo>
                <a:lnTo>
                  <a:pt x="5082541" y="281941"/>
                </a:lnTo>
                <a:lnTo>
                  <a:pt x="0" y="28194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2059" y="8689275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514699" y="2750575"/>
            <a:ext cx="5560060" cy="3627120"/>
            <a:chOff x="514699" y="2750575"/>
            <a:chExt cx="5560060" cy="3627120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571" y="6367777"/>
              <a:ext cx="4944745" cy="0"/>
            </a:xfrm>
            <a:custGeom>
              <a:avLst/>
              <a:gdLst/>
              <a:ahLst/>
              <a:cxnLst/>
              <a:rect l="l" t="t" r="r" b="b"/>
              <a:pathLst>
                <a:path w="4944745">
                  <a:moveTo>
                    <a:pt x="0" y="0"/>
                  </a:moveTo>
                  <a:lnTo>
                    <a:pt x="4944539" y="0"/>
                  </a:lnTo>
                </a:path>
              </a:pathLst>
            </a:custGeom>
            <a:ln w="1904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224" y="2761326"/>
              <a:ext cx="3595370" cy="3595370"/>
            </a:xfrm>
            <a:custGeom>
              <a:avLst/>
              <a:gdLst/>
              <a:ahLst/>
              <a:cxnLst/>
              <a:rect l="l" t="t" r="r" b="b"/>
              <a:pathLst>
                <a:path w="3595370" h="3595370">
                  <a:moveTo>
                    <a:pt x="1797617" y="0"/>
                  </a:moveTo>
                  <a:lnTo>
                    <a:pt x="1846289" y="646"/>
                  </a:lnTo>
                  <a:lnTo>
                    <a:pt x="1894642" y="2573"/>
                  </a:lnTo>
                  <a:lnTo>
                    <a:pt x="1942659" y="5766"/>
                  </a:lnTo>
                  <a:lnTo>
                    <a:pt x="1990323" y="10208"/>
                  </a:lnTo>
                  <a:lnTo>
                    <a:pt x="2037620" y="15882"/>
                  </a:lnTo>
                  <a:lnTo>
                    <a:pt x="2084532" y="22772"/>
                  </a:lnTo>
                  <a:lnTo>
                    <a:pt x="2131043" y="30862"/>
                  </a:lnTo>
                  <a:lnTo>
                    <a:pt x="2177136" y="40136"/>
                  </a:lnTo>
                  <a:lnTo>
                    <a:pt x="2222796" y="50577"/>
                  </a:lnTo>
                  <a:lnTo>
                    <a:pt x="2268006" y="62169"/>
                  </a:lnTo>
                  <a:lnTo>
                    <a:pt x="2312750" y="74896"/>
                  </a:lnTo>
                  <a:lnTo>
                    <a:pt x="2357012" y="88741"/>
                  </a:lnTo>
                  <a:lnTo>
                    <a:pt x="2400775" y="103689"/>
                  </a:lnTo>
                  <a:lnTo>
                    <a:pt x="2444022" y="119722"/>
                  </a:lnTo>
                  <a:lnTo>
                    <a:pt x="2486739" y="136824"/>
                  </a:lnTo>
                  <a:lnTo>
                    <a:pt x="2528907" y="154980"/>
                  </a:lnTo>
                  <a:lnTo>
                    <a:pt x="2570512" y="174172"/>
                  </a:lnTo>
                  <a:lnTo>
                    <a:pt x="2611536" y="194385"/>
                  </a:lnTo>
                  <a:lnTo>
                    <a:pt x="2651963" y="215603"/>
                  </a:lnTo>
                  <a:lnTo>
                    <a:pt x="2691778" y="237808"/>
                  </a:lnTo>
                  <a:lnTo>
                    <a:pt x="2730964" y="260985"/>
                  </a:lnTo>
                  <a:lnTo>
                    <a:pt x="2769504" y="285117"/>
                  </a:lnTo>
                  <a:lnTo>
                    <a:pt x="2807382" y="310189"/>
                  </a:lnTo>
                  <a:lnTo>
                    <a:pt x="2844582" y="336183"/>
                  </a:lnTo>
                  <a:lnTo>
                    <a:pt x="2881087" y="363083"/>
                  </a:lnTo>
                  <a:lnTo>
                    <a:pt x="2916882" y="390874"/>
                  </a:lnTo>
                  <a:lnTo>
                    <a:pt x="2951950" y="419538"/>
                  </a:lnTo>
                  <a:lnTo>
                    <a:pt x="2986274" y="449060"/>
                  </a:lnTo>
                  <a:lnTo>
                    <a:pt x="3019839" y="479423"/>
                  </a:lnTo>
                  <a:lnTo>
                    <a:pt x="3052627" y="510611"/>
                  </a:lnTo>
                  <a:lnTo>
                    <a:pt x="3084624" y="542607"/>
                  </a:lnTo>
                  <a:lnTo>
                    <a:pt x="3115812" y="575396"/>
                  </a:lnTo>
                  <a:lnTo>
                    <a:pt x="3146175" y="608961"/>
                  </a:lnTo>
                  <a:lnTo>
                    <a:pt x="3175696" y="643285"/>
                  </a:lnTo>
                  <a:lnTo>
                    <a:pt x="3204361" y="678353"/>
                  </a:lnTo>
                  <a:lnTo>
                    <a:pt x="3232151" y="714148"/>
                  </a:lnTo>
                  <a:lnTo>
                    <a:pt x="3259052" y="750653"/>
                  </a:lnTo>
                  <a:lnTo>
                    <a:pt x="3285046" y="787853"/>
                  </a:lnTo>
                  <a:lnTo>
                    <a:pt x="3310117" y="825731"/>
                  </a:lnTo>
                  <a:lnTo>
                    <a:pt x="3334249" y="864271"/>
                  </a:lnTo>
                  <a:lnTo>
                    <a:pt x="3357426" y="903457"/>
                  </a:lnTo>
                  <a:lnTo>
                    <a:pt x="3379631" y="943271"/>
                  </a:lnTo>
                  <a:lnTo>
                    <a:pt x="3400848" y="983699"/>
                  </a:lnTo>
                  <a:lnTo>
                    <a:pt x="3421061" y="1024723"/>
                  </a:lnTo>
                  <a:lnTo>
                    <a:pt x="3440254" y="1066328"/>
                  </a:lnTo>
                  <a:lnTo>
                    <a:pt x="3458409" y="1108496"/>
                  </a:lnTo>
                  <a:lnTo>
                    <a:pt x="3475512" y="1151212"/>
                  </a:lnTo>
                  <a:lnTo>
                    <a:pt x="3491545" y="1194460"/>
                  </a:lnTo>
                  <a:lnTo>
                    <a:pt x="3506492" y="1238223"/>
                  </a:lnTo>
                  <a:lnTo>
                    <a:pt x="3520337" y="1282484"/>
                  </a:lnTo>
                  <a:lnTo>
                    <a:pt x="3533064" y="1327228"/>
                  </a:lnTo>
                  <a:lnTo>
                    <a:pt x="3544656" y="1372438"/>
                  </a:lnTo>
                  <a:lnTo>
                    <a:pt x="3555097" y="1418098"/>
                  </a:lnTo>
                  <a:lnTo>
                    <a:pt x="3564371" y="1464192"/>
                  </a:lnTo>
                  <a:lnTo>
                    <a:pt x="3572461" y="1510702"/>
                  </a:lnTo>
                  <a:lnTo>
                    <a:pt x="3579352" y="1557614"/>
                  </a:lnTo>
                  <a:lnTo>
                    <a:pt x="3585026" y="1604910"/>
                  </a:lnTo>
                  <a:lnTo>
                    <a:pt x="3589467" y="1652575"/>
                  </a:lnTo>
                  <a:lnTo>
                    <a:pt x="3592660" y="1700592"/>
                  </a:lnTo>
                  <a:lnTo>
                    <a:pt x="3594587" y="1748944"/>
                  </a:lnTo>
                  <a:lnTo>
                    <a:pt x="3595234" y="1797616"/>
                  </a:lnTo>
                  <a:lnTo>
                    <a:pt x="3594587" y="1846288"/>
                  </a:lnTo>
                  <a:lnTo>
                    <a:pt x="3592660" y="1894640"/>
                  </a:lnTo>
                  <a:lnTo>
                    <a:pt x="3589467" y="1942657"/>
                  </a:lnTo>
                  <a:lnTo>
                    <a:pt x="3585026" y="1990322"/>
                  </a:lnTo>
                  <a:lnTo>
                    <a:pt x="3579352" y="2037619"/>
                  </a:lnTo>
                  <a:lnTo>
                    <a:pt x="3572461" y="2084531"/>
                  </a:lnTo>
                  <a:lnTo>
                    <a:pt x="3564371" y="2131041"/>
                  </a:lnTo>
                  <a:lnTo>
                    <a:pt x="3555097" y="2177135"/>
                  </a:lnTo>
                  <a:lnTo>
                    <a:pt x="3544656" y="2222795"/>
                  </a:lnTo>
                  <a:lnTo>
                    <a:pt x="3533064" y="2268005"/>
                  </a:lnTo>
                  <a:lnTo>
                    <a:pt x="3520337" y="2312749"/>
                  </a:lnTo>
                  <a:lnTo>
                    <a:pt x="3506492" y="2357011"/>
                  </a:lnTo>
                  <a:lnTo>
                    <a:pt x="3491545" y="2400774"/>
                  </a:lnTo>
                  <a:lnTo>
                    <a:pt x="3475512" y="2444022"/>
                  </a:lnTo>
                  <a:lnTo>
                    <a:pt x="3458409" y="2486738"/>
                  </a:lnTo>
                  <a:lnTo>
                    <a:pt x="3440254" y="2528906"/>
                  </a:lnTo>
                  <a:lnTo>
                    <a:pt x="3421061" y="2570511"/>
                  </a:lnTo>
                  <a:lnTo>
                    <a:pt x="3400848" y="2611535"/>
                  </a:lnTo>
                  <a:lnTo>
                    <a:pt x="3379631" y="2651963"/>
                  </a:lnTo>
                  <a:lnTo>
                    <a:pt x="3357426" y="2691778"/>
                  </a:lnTo>
                  <a:lnTo>
                    <a:pt x="3334249" y="2730963"/>
                  </a:lnTo>
                  <a:lnTo>
                    <a:pt x="3310117" y="2769503"/>
                  </a:lnTo>
                  <a:lnTo>
                    <a:pt x="3285046" y="2807382"/>
                  </a:lnTo>
                  <a:lnTo>
                    <a:pt x="3259052" y="2844582"/>
                  </a:lnTo>
                  <a:lnTo>
                    <a:pt x="3232151" y="2881087"/>
                  </a:lnTo>
                  <a:lnTo>
                    <a:pt x="3204361" y="2916882"/>
                  </a:lnTo>
                  <a:lnTo>
                    <a:pt x="3175696" y="2951950"/>
                  </a:lnTo>
                  <a:lnTo>
                    <a:pt x="3146175" y="2986274"/>
                  </a:lnTo>
                  <a:lnTo>
                    <a:pt x="3115812" y="3019839"/>
                  </a:lnTo>
                  <a:lnTo>
                    <a:pt x="3084624" y="3052628"/>
                  </a:lnTo>
                  <a:lnTo>
                    <a:pt x="3052627" y="3084625"/>
                  </a:lnTo>
                  <a:lnTo>
                    <a:pt x="3019839" y="3115813"/>
                  </a:lnTo>
                  <a:lnTo>
                    <a:pt x="2986274" y="3146176"/>
                  </a:lnTo>
                  <a:lnTo>
                    <a:pt x="2951950" y="3175697"/>
                  </a:lnTo>
                  <a:lnTo>
                    <a:pt x="2916882" y="3204362"/>
                  </a:lnTo>
                  <a:lnTo>
                    <a:pt x="2881087" y="3232152"/>
                  </a:lnTo>
                  <a:lnTo>
                    <a:pt x="2844582" y="3259053"/>
                  </a:lnTo>
                  <a:lnTo>
                    <a:pt x="2807382" y="3285047"/>
                  </a:lnTo>
                  <a:lnTo>
                    <a:pt x="2769504" y="3310118"/>
                  </a:lnTo>
                  <a:lnTo>
                    <a:pt x="2730964" y="3334250"/>
                  </a:lnTo>
                  <a:lnTo>
                    <a:pt x="2691778" y="3357427"/>
                  </a:lnTo>
                  <a:lnTo>
                    <a:pt x="2651963" y="3379633"/>
                  </a:lnTo>
                  <a:lnTo>
                    <a:pt x="2611536" y="3400850"/>
                  </a:lnTo>
                  <a:lnTo>
                    <a:pt x="2570512" y="3421063"/>
                  </a:lnTo>
                  <a:lnTo>
                    <a:pt x="2528907" y="3440256"/>
                  </a:lnTo>
                  <a:lnTo>
                    <a:pt x="2486739" y="3458411"/>
                  </a:lnTo>
                  <a:lnTo>
                    <a:pt x="2444022" y="3475514"/>
                  </a:lnTo>
                  <a:lnTo>
                    <a:pt x="2400775" y="3491547"/>
                  </a:lnTo>
                  <a:lnTo>
                    <a:pt x="2357012" y="3506494"/>
                  </a:lnTo>
                  <a:lnTo>
                    <a:pt x="2312750" y="3520340"/>
                  </a:lnTo>
                  <a:lnTo>
                    <a:pt x="2268006" y="3533066"/>
                  </a:lnTo>
                  <a:lnTo>
                    <a:pt x="2222796" y="3544659"/>
                  </a:lnTo>
                  <a:lnTo>
                    <a:pt x="2177136" y="3555100"/>
                  </a:lnTo>
                  <a:lnTo>
                    <a:pt x="2131043" y="3564373"/>
                  </a:lnTo>
                  <a:lnTo>
                    <a:pt x="2084532" y="3572464"/>
                  </a:lnTo>
                  <a:lnTo>
                    <a:pt x="2037620" y="3579354"/>
                  </a:lnTo>
                  <a:lnTo>
                    <a:pt x="1990323" y="3585028"/>
                  </a:lnTo>
                  <a:lnTo>
                    <a:pt x="1942659" y="3589470"/>
                  </a:lnTo>
                  <a:lnTo>
                    <a:pt x="1894642" y="3592662"/>
                  </a:lnTo>
                  <a:lnTo>
                    <a:pt x="1846289" y="3594590"/>
                  </a:lnTo>
                  <a:lnTo>
                    <a:pt x="1797617" y="3595236"/>
                  </a:lnTo>
                  <a:lnTo>
                    <a:pt x="1748945" y="3594590"/>
                  </a:lnTo>
                  <a:lnTo>
                    <a:pt x="1700593" y="3592662"/>
                  </a:lnTo>
                  <a:lnTo>
                    <a:pt x="1652576" y="3589470"/>
                  </a:lnTo>
                  <a:lnTo>
                    <a:pt x="1604911" y="3585028"/>
                  </a:lnTo>
                  <a:lnTo>
                    <a:pt x="1557614" y="3579354"/>
                  </a:lnTo>
                  <a:lnTo>
                    <a:pt x="1510703" y="3572464"/>
                  </a:lnTo>
                  <a:lnTo>
                    <a:pt x="1464192" y="3564373"/>
                  </a:lnTo>
                  <a:lnTo>
                    <a:pt x="1418098" y="3555100"/>
                  </a:lnTo>
                  <a:lnTo>
                    <a:pt x="1372438" y="3544659"/>
                  </a:lnTo>
                  <a:lnTo>
                    <a:pt x="1327228" y="3533066"/>
                  </a:lnTo>
                  <a:lnTo>
                    <a:pt x="1282484" y="3520340"/>
                  </a:lnTo>
                  <a:lnTo>
                    <a:pt x="1238222" y="3506494"/>
                  </a:lnTo>
                  <a:lnTo>
                    <a:pt x="1194460" y="3491547"/>
                  </a:lnTo>
                  <a:lnTo>
                    <a:pt x="1151212" y="3475514"/>
                  </a:lnTo>
                  <a:lnTo>
                    <a:pt x="1108496" y="3458411"/>
                  </a:lnTo>
                  <a:lnTo>
                    <a:pt x="1066327" y="3440256"/>
                  </a:lnTo>
                  <a:lnTo>
                    <a:pt x="1024723" y="3421063"/>
                  </a:lnTo>
                  <a:lnTo>
                    <a:pt x="983698" y="3400850"/>
                  </a:lnTo>
                  <a:lnTo>
                    <a:pt x="943271" y="3379633"/>
                  </a:lnTo>
                  <a:lnTo>
                    <a:pt x="903456" y="3357427"/>
                  </a:lnTo>
                  <a:lnTo>
                    <a:pt x="864270" y="3334250"/>
                  </a:lnTo>
                  <a:lnTo>
                    <a:pt x="825730" y="3310118"/>
                  </a:lnTo>
                  <a:lnTo>
                    <a:pt x="787852" y="3285047"/>
                  </a:lnTo>
                  <a:lnTo>
                    <a:pt x="750652" y="3259053"/>
                  </a:lnTo>
                  <a:lnTo>
                    <a:pt x="714147" y="3232152"/>
                  </a:lnTo>
                  <a:lnTo>
                    <a:pt x="678352" y="3204362"/>
                  </a:lnTo>
                  <a:lnTo>
                    <a:pt x="643284" y="3175697"/>
                  </a:lnTo>
                  <a:lnTo>
                    <a:pt x="608960" y="3146176"/>
                  </a:lnTo>
                  <a:lnTo>
                    <a:pt x="575395" y="3115813"/>
                  </a:lnTo>
                  <a:lnTo>
                    <a:pt x="542606" y="3084625"/>
                  </a:lnTo>
                  <a:lnTo>
                    <a:pt x="510610" y="3052628"/>
                  </a:lnTo>
                  <a:lnTo>
                    <a:pt x="479422" y="3019839"/>
                  </a:lnTo>
                  <a:lnTo>
                    <a:pt x="449059" y="2986274"/>
                  </a:lnTo>
                  <a:lnTo>
                    <a:pt x="419537" y="2951950"/>
                  </a:lnTo>
                  <a:lnTo>
                    <a:pt x="390873" y="2916882"/>
                  </a:lnTo>
                  <a:lnTo>
                    <a:pt x="363082" y="2881087"/>
                  </a:lnTo>
                  <a:lnTo>
                    <a:pt x="336182" y="2844582"/>
                  </a:lnTo>
                  <a:lnTo>
                    <a:pt x="310188" y="2807382"/>
                  </a:lnTo>
                  <a:lnTo>
                    <a:pt x="285117" y="2769503"/>
                  </a:lnTo>
                  <a:lnTo>
                    <a:pt x="260985" y="2730963"/>
                  </a:lnTo>
                  <a:lnTo>
                    <a:pt x="237808" y="2691778"/>
                  </a:lnTo>
                  <a:lnTo>
                    <a:pt x="215602" y="2651963"/>
                  </a:lnTo>
                  <a:lnTo>
                    <a:pt x="194385" y="2611535"/>
                  </a:lnTo>
                  <a:lnTo>
                    <a:pt x="174172" y="2570511"/>
                  </a:lnTo>
                  <a:lnTo>
                    <a:pt x="154979" y="2528906"/>
                  </a:lnTo>
                  <a:lnTo>
                    <a:pt x="136824" y="2486738"/>
                  </a:lnTo>
                  <a:lnTo>
                    <a:pt x="119721" y="2444022"/>
                  </a:lnTo>
                  <a:lnTo>
                    <a:pt x="103688" y="2400774"/>
                  </a:lnTo>
                  <a:lnTo>
                    <a:pt x="88741" y="2357011"/>
                  </a:lnTo>
                  <a:lnTo>
                    <a:pt x="74896" y="2312749"/>
                  </a:lnTo>
                  <a:lnTo>
                    <a:pt x="62169" y="2268005"/>
                  </a:lnTo>
                  <a:lnTo>
                    <a:pt x="50577" y="2222795"/>
                  </a:lnTo>
                  <a:lnTo>
                    <a:pt x="40136" y="2177135"/>
                  </a:lnTo>
                  <a:lnTo>
                    <a:pt x="30862" y="2131041"/>
                  </a:lnTo>
                  <a:lnTo>
                    <a:pt x="22772" y="2084531"/>
                  </a:lnTo>
                  <a:lnTo>
                    <a:pt x="15882" y="2037619"/>
                  </a:lnTo>
                  <a:lnTo>
                    <a:pt x="10208" y="1990322"/>
                  </a:lnTo>
                  <a:lnTo>
                    <a:pt x="5766" y="1942657"/>
                  </a:lnTo>
                  <a:lnTo>
                    <a:pt x="2573" y="1894640"/>
                  </a:lnTo>
                  <a:lnTo>
                    <a:pt x="646" y="1846288"/>
                  </a:lnTo>
                  <a:lnTo>
                    <a:pt x="0" y="1797616"/>
                  </a:lnTo>
                  <a:lnTo>
                    <a:pt x="646" y="1748944"/>
                  </a:lnTo>
                  <a:lnTo>
                    <a:pt x="2573" y="1700592"/>
                  </a:lnTo>
                  <a:lnTo>
                    <a:pt x="5766" y="1652575"/>
                  </a:lnTo>
                  <a:lnTo>
                    <a:pt x="10208" y="1604910"/>
                  </a:lnTo>
                  <a:lnTo>
                    <a:pt x="15882" y="1557614"/>
                  </a:lnTo>
                  <a:lnTo>
                    <a:pt x="22772" y="1510702"/>
                  </a:lnTo>
                  <a:lnTo>
                    <a:pt x="30862" y="1464192"/>
                  </a:lnTo>
                  <a:lnTo>
                    <a:pt x="40136" y="1418098"/>
                  </a:lnTo>
                  <a:lnTo>
                    <a:pt x="50577" y="1372438"/>
                  </a:lnTo>
                  <a:lnTo>
                    <a:pt x="62169" y="1327228"/>
                  </a:lnTo>
                  <a:lnTo>
                    <a:pt x="74896" y="1282484"/>
                  </a:lnTo>
                  <a:lnTo>
                    <a:pt x="88741" y="1238223"/>
                  </a:lnTo>
                  <a:lnTo>
                    <a:pt x="103688" y="1194460"/>
                  </a:lnTo>
                  <a:lnTo>
                    <a:pt x="119721" y="1151212"/>
                  </a:lnTo>
                  <a:lnTo>
                    <a:pt x="136824" y="1108496"/>
                  </a:lnTo>
                  <a:lnTo>
                    <a:pt x="154979" y="1066328"/>
                  </a:lnTo>
                  <a:lnTo>
                    <a:pt x="174172" y="1024723"/>
                  </a:lnTo>
                  <a:lnTo>
                    <a:pt x="194385" y="983699"/>
                  </a:lnTo>
                  <a:lnTo>
                    <a:pt x="215602" y="943271"/>
                  </a:lnTo>
                  <a:lnTo>
                    <a:pt x="237808" y="903457"/>
                  </a:lnTo>
                  <a:lnTo>
                    <a:pt x="260985" y="864271"/>
                  </a:lnTo>
                  <a:lnTo>
                    <a:pt x="285117" y="825731"/>
                  </a:lnTo>
                  <a:lnTo>
                    <a:pt x="310188" y="787853"/>
                  </a:lnTo>
                  <a:lnTo>
                    <a:pt x="336182" y="750653"/>
                  </a:lnTo>
                  <a:lnTo>
                    <a:pt x="363082" y="714148"/>
                  </a:lnTo>
                  <a:lnTo>
                    <a:pt x="390873" y="678353"/>
                  </a:lnTo>
                  <a:lnTo>
                    <a:pt x="419537" y="643285"/>
                  </a:lnTo>
                  <a:lnTo>
                    <a:pt x="449059" y="608961"/>
                  </a:lnTo>
                  <a:lnTo>
                    <a:pt x="479422" y="575396"/>
                  </a:lnTo>
                  <a:lnTo>
                    <a:pt x="510610" y="542607"/>
                  </a:lnTo>
                  <a:lnTo>
                    <a:pt x="542606" y="510611"/>
                  </a:lnTo>
                  <a:lnTo>
                    <a:pt x="575395" y="479423"/>
                  </a:lnTo>
                  <a:lnTo>
                    <a:pt x="608960" y="449060"/>
                  </a:lnTo>
                  <a:lnTo>
                    <a:pt x="643284" y="419538"/>
                  </a:lnTo>
                  <a:lnTo>
                    <a:pt x="678352" y="390874"/>
                  </a:lnTo>
                  <a:lnTo>
                    <a:pt x="714147" y="363083"/>
                  </a:lnTo>
                  <a:lnTo>
                    <a:pt x="750652" y="336183"/>
                  </a:lnTo>
                  <a:lnTo>
                    <a:pt x="787852" y="310189"/>
                  </a:lnTo>
                  <a:lnTo>
                    <a:pt x="825730" y="285117"/>
                  </a:lnTo>
                  <a:lnTo>
                    <a:pt x="864270" y="260985"/>
                  </a:lnTo>
                  <a:lnTo>
                    <a:pt x="903456" y="237808"/>
                  </a:lnTo>
                  <a:lnTo>
                    <a:pt x="943271" y="215603"/>
                  </a:lnTo>
                  <a:lnTo>
                    <a:pt x="983698" y="194385"/>
                  </a:lnTo>
                  <a:lnTo>
                    <a:pt x="1024723" y="174172"/>
                  </a:lnTo>
                  <a:lnTo>
                    <a:pt x="1066327" y="154980"/>
                  </a:lnTo>
                  <a:lnTo>
                    <a:pt x="1108496" y="136824"/>
                  </a:lnTo>
                  <a:lnTo>
                    <a:pt x="1151212" y="119722"/>
                  </a:lnTo>
                  <a:lnTo>
                    <a:pt x="1194460" y="103689"/>
                  </a:lnTo>
                  <a:lnTo>
                    <a:pt x="1238222" y="88741"/>
                  </a:lnTo>
                  <a:lnTo>
                    <a:pt x="1282484" y="74896"/>
                  </a:lnTo>
                  <a:lnTo>
                    <a:pt x="1327228" y="62169"/>
                  </a:lnTo>
                  <a:lnTo>
                    <a:pt x="1372438" y="50577"/>
                  </a:lnTo>
                  <a:lnTo>
                    <a:pt x="1418098" y="40136"/>
                  </a:lnTo>
                  <a:lnTo>
                    <a:pt x="1464192" y="30862"/>
                  </a:lnTo>
                  <a:lnTo>
                    <a:pt x="1510703" y="22772"/>
                  </a:lnTo>
                  <a:lnTo>
                    <a:pt x="1557614" y="15882"/>
                  </a:lnTo>
                  <a:lnTo>
                    <a:pt x="1604911" y="10208"/>
                  </a:lnTo>
                  <a:lnTo>
                    <a:pt x="1652576" y="5766"/>
                  </a:lnTo>
                  <a:lnTo>
                    <a:pt x="1700593" y="2573"/>
                  </a:lnTo>
                  <a:lnTo>
                    <a:pt x="1748945" y="646"/>
                  </a:lnTo>
                  <a:lnTo>
                    <a:pt x="1797617" y="0"/>
                  </a:lnTo>
                  <a:close/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461" y="2754385"/>
              <a:ext cx="3600450" cy="3600450"/>
            </a:xfrm>
            <a:custGeom>
              <a:avLst/>
              <a:gdLst/>
              <a:ahLst/>
              <a:cxnLst/>
              <a:rect l="l" t="t" r="r" b="b"/>
              <a:pathLst>
                <a:path w="3600450" h="3600450">
                  <a:moveTo>
                    <a:pt x="241146" y="2699909"/>
                  </a:moveTo>
                  <a:lnTo>
                    <a:pt x="3358732" y="899970"/>
                  </a:lnTo>
                </a:path>
                <a:path w="3600450" h="3600450">
                  <a:moveTo>
                    <a:pt x="899971" y="3358730"/>
                  </a:moveTo>
                  <a:lnTo>
                    <a:pt x="2699910" y="241145"/>
                  </a:lnTo>
                </a:path>
                <a:path w="3600450" h="3600450">
                  <a:moveTo>
                    <a:pt x="2699910" y="3358727"/>
                  </a:moveTo>
                  <a:lnTo>
                    <a:pt x="899971" y="241138"/>
                  </a:lnTo>
                </a:path>
                <a:path w="3600450" h="3600450">
                  <a:moveTo>
                    <a:pt x="3358732" y="2699901"/>
                  </a:moveTo>
                  <a:lnTo>
                    <a:pt x="241146" y="899960"/>
                  </a:lnTo>
                </a:path>
                <a:path w="3600450" h="3600450">
                  <a:moveTo>
                    <a:pt x="1799943" y="3599881"/>
                  </a:moveTo>
                  <a:lnTo>
                    <a:pt x="1799943" y="0"/>
                  </a:lnTo>
                </a:path>
                <a:path w="3600450" h="3600450">
                  <a:moveTo>
                    <a:pt x="0" y="1799934"/>
                  </a:moveTo>
                  <a:lnTo>
                    <a:pt x="3599877" y="179993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1806" y="3810480"/>
              <a:ext cx="1506855" cy="1506855"/>
            </a:xfrm>
            <a:custGeom>
              <a:avLst/>
              <a:gdLst/>
              <a:ahLst/>
              <a:cxnLst/>
              <a:rect l="l" t="t" r="r" b="b"/>
              <a:pathLst>
                <a:path w="1506855" h="1506854">
                  <a:moveTo>
                    <a:pt x="747755" y="0"/>
                  </a:moveTo>
                  <a:lnTo>
                    <a:pt x="747755" y="1506499"/>
                  </a:lnTo>
                </a:path>
                <a:path w="1506855" h="1506854">
                  <a:moveTo>
                    <a:pt x="0" y="746903"/>
                  </a:moveTo>
                  <a:lnTo>
                    <a:pt x="1506503" y="74690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26394" y="5916121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88510" y="535553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55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63795" y="4514148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1973" y="365386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55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05732" y="302195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27958" y="272382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34021" y="2888162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55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1117" y="3455683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55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2349" y="427998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55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4447" y="5115388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55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23399" y="5793070"/>
            <a:ext cx="230504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3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55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84573" y="6078932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5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43210" y="3356458"/>
            <a:ext cx="113538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r>
              <a:rPr sz="17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750" spc="-25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endParaRPr sz="1750">
              <a:latin typeface="Arial"/>
              <a:cs typeface="Arial"/>
            </a:endParaRPr>
          </a:p>
        </p:txBody>
      </p:sp>
      <p:grpSp>
        <p:nvGrpSpPr>
          <p:cNvPr id="25" name="object 25"/>
          <p:cNvGrpSpPr>
            <a:grpSpLocks noGrp="1" noUngrp="1" noRot="1" noMove="1" noResize="1"/>
          </p:cNvGrpSpPr>
          <p:nvPr/>
        </p:nvGrpSpPr>
        <p:grpSpPr>
          <a:xfrm>
            <a:off x="2275282" y="6275589"/>
            <a:ext cx="11408410" cy="1752600"/>
            <a:chOff x="2275282" y="6275589"/>
            <a:chExt cx="11408410" cy="1752600"/>
          </a:xfrm>
        </p:grpSpPr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05010" y="8012058"/>
              <a:ext cx="4768850" cy="1270"/>
            </a:xfrm>
            <a:custGeom>
              <a:avLst/>
              <a:gdLst/>
              <a:ahLst/>
              <a:cxnLst/>
              <a:rect l="l" t="t" r="r" b="b"/>
              <a:pathLst>
                <a:path w="4768850" h="1270">
                  <a:moveTo>
                    <a:pt x="0" y="0"/>
                  </a:moveTo>
                  <a:lnTo>
                    <a:pt x="4768740" y="806"/>
                  </a:lnTo>
                </a:path>
              </a:pathLst>
            </a:custGeom>
            <a:ln w="19047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63202" y="6369256"/>
              <a:ext cx="2856230" cy="1649095"/>
            </a:xfrm>
            <a:custGeom>
              <a:avLst/>
              <a:gdLst/>
              <a:ahLst/>
              <a:cxnLst/>
              <a:rect l="l" t="t" r="r" b="b"/>
              <a:pathLst>
                <a:path w="2856229" h="1649095">
                  <a:moveTo>
                    <a:pt x="0" y="0"/>
                  </a:moveTo>
                  <a:lnTo>
                    <a:pt x="2856096" y="1648965"/>
                  </a:lnTo>
                </a:path>
              </a:pathLst>
            </a:custGeom>
            <a:ln w="19047">
              <a:solidFill>
                <a:srgbClr val="B470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75282" y="6275589"/>
              <a:ext cx="92466" cy="92462"/>
            </a:xfrm>
            <a:prstGeom prst="rect">
              <a:avLst/>
            </a:prstGeom>
          </p:spPr>
        </p:pic>
      </p:grp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67972" y="1131116"/>
            <a:ext cx="5861685" cy="105981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CIRCUMFERENCE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MARKED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DOT.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ROLLS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‘FLAT’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EQUIVALENT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SECTOR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DIVISIONS.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THEN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CONTINUES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ROTATE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ROLLS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DOWN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30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SLOPE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ANOTHER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SECTOR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DIVISIONS,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FOLLOWED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SECTOR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DISTANCES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FLAT.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15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CYCLOID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(CURVE)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PRODUCED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ROTATION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488656"/>
            <a:ext cx="1349375" cy="59944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850">
              <a:latin typeface="Arial"/>
              <a:cs typeface="Arial"/>
            </a:endParaRPr>
          </a:p>
          <a:p>
            <a:pPr marL="274955">
              <a:lnSpc>
                <a:spcPct val="100000"/>
              </a:lnSpc>
              <a:spcBef>
                <a:spcPts val="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338316" y="8974652"/>
            <a:ext cx="1065530" cy="1065530"/>
            <a:chOff x="338316" y="8974652"/>
            <a:chExt cx="1065530" cy="1065530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8974655"/>
              <a:ext cx="1013460" cy="337820"/>
            </a:xfrm>
            <a:custGeom>
              <a:avLst/>
              <a:gdLst/>
              <a:ahLst/>
              <a:cxnLst/>
              <a:rect l="l" t="t" r="r" b="b"/>
              <a:pathLst>
                <a:path w="1013460" h="337820">
                  <a:moveTo>
                    <a:pt x="181851" y="311746"/>
                  </a:moveTo>
                  <a:lnTo>
                    <a:pt x="155867" y="311746"/>
                  </a:lnTo>
                  <a:lnTo>
                    <a:pt x="155867" y="285775"/>
                  </a:lnTo>
                  <a:lnTo>
                    <a:pt x="129895" y="285775"/>
                  </a:lnTo>
                  <a:lnTo>
                    <a:pt x="129895" y="259791"/>
                  </a:lnTo>
                  <a:lnTo>
                    <a:pt x="155867" y="259791"/>
                  </a:lnTo>
                  <a:lnTo>
                    <a:pt x="155867" y="233819"/>
                  </a:lnTo>
                  <a:lnTo>
                    <a:pt x="129895" y="233819"/>
                  </a:lnTo>
                  <a:lnTo>
                    <a:pt x="129895" y="207835"/>
                  </a:lnTo>
                  <a:lnTo>
                    <a:pt x="103911" y="207835"/>
                  </a:lnTo>
                  <a:lnTo>
                    <a:pt x="77927" y="207835"/>
                  </a:lnTo>
                  <a:lnTo>
                    <a:pt x="77927" y="233819"/>
                  </a:lnTo>
                  <a:lnTo>
                    <a:pt x="51955" y="233819"/>
                  </a:lnTo>
                  <a:lnTo>
                    <a:pt x="51955" y="259791"/>
                  </a:lnTo>
                  <a:lnTo>
                    <a:pt x="25971" y="259791"/>
                  </a:lnTo>
                  <a:lnTo>
                    <a:pt x="25971" y="233819"/>
                  </a:lnTo>
                  <a:lnTo>
                    <a:pt x="0" y="233819"/>
                  </a:lnTo>
                  <a:lnTo>
                    <a:pt x="0" y="285775"/>
                  </a:lnTo>
                  <a:lnTo>
                    <a:pt x="25971" y="285775"/>
                  </a:lnTo>
                  <a:lnTo>
                    <a:pt x="51955" y="285775"/>
                  </a:lnTo>
                  <a:lnTo>
                    <a:pt x="51955" y="311746"/>
                  </a:lnTo>
                  <a:lnTo>
                    <a:pt x="77927" y="311746"/>
                  </a:lnTo>
                  <a:lnTo>
                    <a:pt x="77927" y="259791"/>
                  </a:lnTo>
                  <a:lnTo>
                    <a:pt x="103911" y="259791"/>
                  </a:lnTo>
                  <a:lnTo>
                    <a:pt x="103911" y="311746"/>
                  </a:lnTo>
                  <a:lnTo>
                    <a:pt x="129895" y="311746"/>
                  </a:lnTo>
                  <a:lnTo>
                    <a:pt x="129895" y="337731"/>
                  </a:lnTo>
                  <a:lnTo>
                    <a:pt x="155867" y="337731"/>
                  </a:lnTo>
                  <a:lnTo>
                    <a:pt x="181851" y="337731"/>
                  </a:lnTo>
                  <a:lnTo>
                    <a:pt x="181851" y="311746"/>
                  </a:lnTo>
                  <a:close/>
                </a:path>
                <a:path w="1013460" h="337820">
                  <a:moveTo>
                    <a:pt x="181851" y="259791"/>
                  </a:moveTo>
                  <a:lnTo>
                    <a:pt x="155867" y="259791"/>
                  </a:lnTo>
                  <a:lnTo>
                    <a:pt x="155867" y="285775"/>
                  </a:lnTo>
                  <a:lnTo>
                    <a:pt x="181851" y="285775"/>
                  </a:lnTo>
                  <a:lnTo>
                    <a:pt x="181851" y="259791"/>
                  </a:lnTo>
                  <a:close/>
                </a:path>
                <a:path w="1013460" h="337820">
                  <a:moveTo>
                    <a:pt x="207822" y="207835"/>
                  </a:moveTo>
                  <a:lnTo>
                    <a:pt x="181851" y="207835"/>
                  </a:lnTo>
                  <a:lnTo>
                    <a:pt x="155867" y="207835"/>
                  </a:lnTo>
                  <a:lnTo>
                    <a:pt x="155867" y="233819"/>
                  </a:lnTo>
                  <a:lnTo>
                    <a:pt x="181851" y="233819"/>
                  </a:lnTo>
                  <a:lnTo>
                    <a:pt x="181851" y="259791"/>
                  </a:lnTo>
                  <a:lnTo>
                    <a:pt x="207822" y="259791"/>
                  </a:lnTo>
                  <a:lnTo>
                    <a:pt x="207822" y="207835"/>
                  </a:lnTo>
                  <a:close/>
                </a:path>
                <a:path w="1013460" h="337820">
                  <a:moveTo>
                    <a:pt x="233807" y="155879"/>
                  </a:moveTo>
                  <a:lnTo>
                    <a:pt x="207822" y="155879"/>
                  </a:lnTo>
                  <a:lnTo>
                    <a:pt x="207822" y="181851"/>
                  </a:lnTo>
                  <a:lnTo>
                    <a:pt x="233807" y="181851"/>
                  </a:lnTo>
                  <a:lnTo>
                    <a:pt x="233807" y="155879"/>
                  </a:lnTo>
                  <a:close/>
                </a:path>
                <a:path w="1013460" h="337820">
                  <a:moveTo>
                    <a:pt x="233807" y="51955"/>
                  </a:moveTo>
                  <a:lnTo>
                    <a:pt x="207822" y="51955"/>
                  </a:lnTo>
                  <a:lnTo>
                    <a:pt x="207822" y="103924"/>
                  </a:lnTo>
                  <a:lnTo>
                    <a:pt x="233807" y="103924"/>
                  </a:lnTo>
                  <a:lnTo>
                    <a:pt x="233807" y="51955"/>
                  </a:lnTo>
                  <a:close/>
                </a:path>
                <a:path w="1013460" h="337820">
                  <a:moveTo>
                    <a:pt x="259791" y="103924"/>
                  </a:moveTo>
                  <a:lnTo>
                    <a:pt x="233807" y="103924"/>
                  </a:lnTo>
                  <a:lnTo>
                    <a:pt x="233807" y="155879"/>
                  </a:lnTo>
                  <a:lnTo>
                    <a:pt x="259791" y="155879"/>
                  </a:lnTo>
                  <a:lnTo>
                    <a:pt x="259791" y="103924"/>
                  </a:lnTo>
                  <a:close/>
                </a:path>
                <a:path w="1013460" h="337820">
                  <a:moveTo>
                    <a:pt x="285762" y="259791"/>
                  </a:moveTo>
                  <a:lnTo>
                    <a:pt x="259791" y="259791"/>
                  </a:lnTo>
                  <a:lnTo>
                    <a:pt x="259791" y="285775"/>
                  </a:lnTo>
                  <a:lnTo>
                    <a:pt x="285762" y="285775"/>
                  </a:lnTo>
                  <a:lnTo>
                    <a:pt x="285762" y="259791"/>
                  </a:lnTo>
                  <a:close/>
                </a:path>
                <a:path w="1013460" h="337820">
                  <a:moveTo>
                    <a:pt x="311746" y="181851"/>
                  </a:moveTo>
                  <a:lnTo>
                    <a:pt x="285762" y="181851"/>
                  </a:lnTo>
                  <a:lnTo>
                    <a:pt x="285762" y="155879"/>
                  </a:lnTo>
                  <a:lnTo>
                    <a:pt x="259791" y="155879"/>
                  </a:lnTo>
                  <a:lnTo>
                    <a:pt x="259791" y="233819"/>
                  </a:lnTo>
                  <a:lnTo>
                    <a:pt x="285762" y="233819"/>
                  </a:lnTo>
                  <a:lnTo>
                    <a:pt x="285762" y="207835"/>
                  </a:lnTo>
                  <a:lnTo>
                    <a:pt x="311746" y="207835"/>
                  </a:lnTo>
                  <a:lnTo>
                    <a:pt x="311746" y="181851"/>
                  </a:lnTo>
                  <a:close/>
                </a:path>
                <a:path w="1013460" h="337820">
                  <a:moveTo>
                    <a:pt x="311746" y="25984"/>
                  </a:moveTo>
                  <a:lnTo>
                    <a:pt x="285762" y="25984"/>
                  </a:lnTo>
                  <a:lnTo>
                    <a:pt x="259791" y="25984"/>
                  </a:lnTo>
                  <a:lnTo>
                    <a:pt x="259791" y="51955"/>
                  </a:lnTo>
                  <a:lnTo>
                    <a:pt x="285762" y="51955"/>
                  </a:lnTo>
                  <a:lnTo>
                    <a:pt x="311746" y="51955"/>
                  </a:lnTo>
                  <a:lnTo>
                    <a:pt x="311746" y="25984"/>
                  </a:lnTo>
                  <a:close/>
                </a:path>
                <a:path w="1013460" h="337820">
                  <a:moveTo>
                    <a:pt x="337718" y="0"/>
                  </a:moveTo>
                  <a:lnTo>
                    <a:pt x="311746" y="0"/>
                  </a:lnTo>
                  <a:lnTo>
                    <a:pt x="311746" y="25984"/>
                  </a:lnTo>
                  <a:lnTo>
                    <a:pt x="337718" y="25984"/>
                  </a:lnTo>
                  <a:lnTo>
                    <a:pt x="337718" y="0"/>
                  </a:lnTo>
                  <a:close/>
                </a:path>
                <a:path w="1013460" h="337820">
                  <a:moveTo>
                    <a:pt x="363702" y="129895"/>
                  </a:moveTo>
                  <a:lnTo>
                    <a:pt x="337718" y="129895"/>
                  </a:lnTo>
                  <a:lnTo>
                    <a:pt x="337718" y="103924"/>
                  </a:lnTo>
                  <a:lnTo>
                    <a:pt x="311746" y="103924"/>
                  </a:lnTo>
                  <a:lnTo>
                    <a:pt x="311746" y="77939"/>
                  </a:lnTo>
                  <a:lnTo>
                    <a:pt x="285762" y="77939"/>
                  </a:lnTo>
                  <a:lnTo>
                    <a:pt x="285762" y="129895"/>
                  </a:lnTo>
                  <a:lnTo>
                    <a:pt x="311746" y="129895"/>
                  </a:lnTo>
                  <a:lnTo>
                    <a:pt x="311746" y="181851"/>
                  </a:lnTo>
                  <a:lnTo>
                    <a:pt x="337718" y="181851"/>
                  </a:lnTo>
                  <a:lnTo>
                    <a:pt x="337718" y="155879"/>
                  </a:lnTo>
                  <a:lnTo>
                    <a:pt x="363702" y="155879"/>
                  </a:lnTo>
                  <a:lnTo>
                    <a:pt x="363702" y="129895"/>
                  </a:lnTo>
                  <a:close/>
                </a:path>
                <a:path w="1013460" h="337820">
                  <a:moveTo>
                    <a:pt x="389686" y="155879"/>
                  </a:moveTo>
                  <a:lnTo>
                    <a:pt x="363702" y="155879"/>
                  </a:lnTo>
                  <a:lnTo>
                    <a:pt x="363702" y="181851"/>
                  </a:lnTo>
                  <a:lnTo>
                    <a:pt x="389686" y="181851"/>
                  </a:lnTo>
                  <a:lnTo>
                    <a:pt x="389686" y="155879"/>
                  </a:lnTo>
                  <a:close/>
                </a:path>
                <a:path w="1013460" h="337820">
                  <a:moveTo>
                    <a:pt x="415658" y="25984"/>
                  </a:moveTo>
                  <a:lnTo>
                    <a:pt x="389686" y="25984"/>
                  </a:lnTo>
                  <a:lnTo>
                    <a:pt x="363702" y="25984"/>
                  </a:lnTo>
                  <a:lnTo>
                    <a:pt x="363702" y="51955"/>
                  </a:lnTo>
                  <a:lnTo>
                    <a:pt x="337718" y="51955"/>
                  </a:lnTo>
                  <a:lnTo>
                    <a:pt x="311746" y="51955"/>
                  </a:lnTo>
                  <a:lnTo>
                    <a:pt x="311746" y="77939"/>
                  </a:lnTo>
                  <a:lnTo>
                    <a:pt x="337718" y="77939"/>
                  </a:lnTo>
                  <a:lnTo>
                    <a:pt x="363702" y="77939"/>
                  </a:lnTo>
                  <a:lnTo>
                    <a:pt x="389686" y="77939"/>
                  </a:lnTo>
                  <a:lnTo>
                    <a:pt x="389686" y="51955"/>
                  </a:lnTo>
                  <a:lnTo>
                    <a:pt x="415658" y="51955"/>
                  </a:lnTo>
                  <a:lnTo>
                    <a:pt x="415658" y="25984"/>
                  </a:lnTo>
                  <a:close/>
                </a:path>
                <a:path w="1013460" h="337820">
                  <a:moveTo>
                    <a:pt x="441642" y="259791"/>
                  </a:moveTo>
                  <a:lnTo>
                    <a:pt x="415658" y="259791"/>
                  </a:lnTo>
                  <a:lnTo>
                    <a:pt x="415658" y="285775"/>
                  </a:lnTo>
                  <a:lnTo>
                    <a:pt x="441642" y="285775"/>
                  </a:lnTo>
                  <a:lnTo>
                    <a:pt x="441642" y="259791"/>
                  </a:lnTo>
                  <a:close/>
                </a:path>
                <a:path w="1013460" h="337820">
                  <a:moveTo>
                    <a:pt x="467614" y="0"/>
                  </a:moveTo>
                  <a:lnTo>
                    <a:pt x="441642" y="0"/>
                  </a:lnTo>
                  <a:lnTo>
                    <a:pt x="441642" y="51955"/>
                  </a:lnTo>
                  <a:lnTo>
                    <a:pt x="415658" y="51955"/>
                  </a:lnTo>
                  <a:lnTo>
                    <a:pt x="415658" y="103924"/>
                  </a:lnTo>
                  <a:lnTo>
                    <a:pt x="441642" y="103924"/>
                  </a:lnTo>
                  <a:lnTo>
                    <a:pt x="441642" y="77939"/>
                  </a:lnTo>
                  <a:lnTo>
                    <a:pt x="467614" y="77939"/>
                  </a:lnTo>
                  <a:lnTo>
                    <a:pt x="467614" y="0"/>
                  </a:lnTo>
                  <a:close/>
                </a:path>
                <a:path w="1013460" h="337820">
                  <a:moveTo>
                    <a:pt x="545553" y="77939"/>
                  </a:moveTo>
                  <a:lnTo>
                    <a:pt x="519582" y="77939"/>
                  </a:lnTo>
                  <a:lnTo>
                    <a:pt x="519582" y="103924"/>
                  </a:lnTo>
                  <a:lnTo>
                    <a:pt x="493598" y="103924"/>
                  </a:lnTo>
                  <a:lnTo>
                    <a:pt x="467614" y="103924"/>
                  </a:lnTo>
                  <a:lnTo>
                    <a:pt x="467614" y="129895"/>
                  </a:lnTo>
                  <a:lnTo>
                    <a:pt x="467614" y="155879"/>
                  </a:lnTo>
                  <a:lnTo>
                    <a:pt x="467614" y="181851"/>
                  </a:lnTo>
                  <a:lnTo>
                    <a:pt x="441642" y="181851"/>
                  </a:lnTo>
                  <a:lnTo>
                    <a:pt x="441642" y="155879"/>
                  </a:lnTo>
                  <a:lnTo>
                    <a:pt x="467614" y="155879"/>
                  </a:lnTo>
                  <a:lnTo>
                    <a:pt x="467614" y="129895"/>
                  </a:lnTo>
                  <a:lnTo>
                    <a:pt x="441642" y="129895"/>
                  </a:lnTo>
                  <a:lnTo>
                    <a:pt x="415658" y="129895"/>
                  </a:lnTo>
                  <a:lnTo>
                    <a:pt x="415658" y="103924"/>
                  </a:lnTo>
                  <a:lnTo>
                    <a:pt x="389686" y="103924"/>
                  </a:lnTo>
                  <a:lnTo>
                    <a:pt x="389686" y="155879"/>
                  </a:lnTo>
                  <a:lnTo>
                    <a:pt x="415658" y="155879"/>
                  </a:lnTo>
                  <a:lnTo>
                    <a:pt x="415658" y="207835"/>
                  </a:lnTo>
                  <a:lnTo>
                    <a:pt x="441642" y="207835"/>
                  </a:lnTo>
                  <a:lnTo>
                    <a:pt x="441642" y="259791"/>
                  </a:lnTo>
                  <a:lnTo>
                    <a:pt x="467614" y="259791"/>
                  </a:lnTo>
                  <a:lnTo>
                    <a:pt x="493598" y="259791"/>
                  </a:lnTo>
                  <a:lnTo>
                    <a:pt x="519582" y="259791"/>
                  </a:lnTo>
                  <a:lnTo>
                    <a:pt x="545553" y="259791"/>
                  </a:lnTo>
                  <a:lnTo>
                    <a:pt x="545553" y="233819"/>
                  </a:lnTo>
                  <a:lnTo>
                    <a:pt x="519582" y="233819"/>
                  </a:lnTo>
                  <a:lnTo>
                    <a:pt x="519582" y="181851"/>
                  </a:lnTo>
                  <a:lnTo>
                    <a:pt x="493598" y="181851"/>
                  </a:lnTo>
                  <a:lnTo>
                    <a:pt x="493598" y="155879"/>
                  </a:lnTo>
                  <a:lnTo>
                    <a:pt x="519582" y="155879"/>
                  </a:lnTo>
                  <a:lnTo>
                    <a:pt x="519582" y="181851"/>
                  </a:lnTo>
                  <a:lnTo>
                    <a:pt x="545553" y="181851"/>
                  </a:lnTo>
                  <a:lnTo>
                    <a:pt x="545553" y="77939"/>
                  </a:lnTo>
                  <a:close/>
                </a:path>
                <a:path w="1013460" h="337820">
                  <a:moveTo>
                    <a:pt x="571538" y="207835"/>
                  </a:moveTo>
                  <a:lnTo>
                    <a:pt x="545553" y="207835"/>
                  </a:lnTo>
                  <a:lnTo>
                    <a:pt x="545553" y="233819"/>
                  </a:lnTo>
                  <a:lnTo>
                    <a:pt x="571538" y="233819"/>
                  </a:lnTo>
                  <a:lnTo>
                    <a:pt x="571538" y="207835"/>
                  </a:lnTo>
                  <a:close/>
                </a:path>
                <a:path w="1013460" h="337820">
                  <a:moveTo>
                    <a:pt x="597509" y="155879"/>
                  </a:moveTo>
                  <a:lnTo>
                    <a:pt x="571538" y="155879"/>
                  </a:lnTo>
                  <a:lnTo>
                    <a:pt x="571538" y="207835"/>
                  </a:lnTo>
                  <a:lnTo>
                    <a:pt x="597509" y="207835"/>
                  </a:lnTo>
                  <a:lnTo>
                    <a:pt x="597509" y="155879"/>
                  </a:lnTo>
                  <a:close/>
                </a:path>
                <a:path w="1013460" h="337820">
                  <a:moveTo>
                    <a:pt x="597509" y="25984"/>
                  </a:moveTo>
                  <a:lnTo>
                    <a:pt x="571538" y="25984"/>
                  </a:lnTo>
                  <a:lnTo>
                    <a:pt x="571538" y="0"/>
                  </a:lnTo>
                  <a:lnTo>
                    <a:pt x="545553" y="0"/>
                  </a:lnTo>
                  <a:lnTo>
                    <a:pt x="519582" y="0"/>
                  </a:lnTo>
                  <a:lnTo>
                    <a:pt x="519582" y="51955"/>
                  </a:lnTo>
                  <a:lnTo>
                    <a:pt x="545553" y="51955"/>
                  </a:lnTo>
                  <a:lnTo>
                    <a:pt x="571538" y="51955"/>
                  </a:lnTo>
                  <a:lnTo>
                    <a:pt x="597509" y="51955"/>
                  </a:lnTo>
                  <a:lnTo>
                    <a:pt x="597509" y="25984"/>
                  </a:lnTo>
                  <a:close/>
                </a:path>
                <a:path w="1013460" h="337820">
                  <a:moveTo>
                    <a:pt x="649478" y="155879"/>
                  </a:moveTo>
                  <a:lnTo>
                    <a:pt x="623493" y="155879"/>
                  </a:lnTo>
                  <a:lnTo>
                    <a:pt x="623493" y="181851"/>
                  </a:lnTo>
                  <a:lnTo>
                    <a:pt x="649478" y="181851"/>
                  </a:lnTo>
                  <a:lnTo>
                    <a:pt x="649478" y="155879"/>
                  </a:lnTo>
                  <a:close/>
                </a:path>
                <a:path w="1013460" h="337820">
                  <a:moveTo>
                    <a:pt x="675449" y="259791"/>
                  </a:moveTo>
                  <a:lnTo>
                    <a:pt x="649478" y="259791"/>
                  </a:lnTo>
                  <a:lnTo>
                    <a:pt x="649478" y="285775"/>
                  </a:lnTo>
                  <a:lnTo>
                    <a:pt x="675449" y="285775"/>
                  </a:lnTo>
                  <a:lnTo>
                    <a:pt x="675449" y="259791"/>
                  </a:lnTo>
                  <a:close/>
                </a:path>
                <a:path w="1013460" h="337820">
                  <a:moveTo>
                    <a:pt x="675449" y="103924"/>
                  </a:moveTo>
                  <a:lnTo>
                    <a:pt x="649478" y="103924"/>
                  </a:lnTo>
                  <a:lnTo>
                    <a:pt x="623493" y="103924"/>
                  </a:lnTo>
                  <a:lnTo>
                    <a:pt x="597509" y="103924"/>
                  </a:lnTo>
                  <a:lnTo>
                    <a:pt x="571538" y="103924"/>
                  </a:lnTo>
                  <a:lnTo>
                    <a:pt x="571538" y="129895"/>
                  </a:lnTo>
                  <a:lnTo>
                    <a:pt x="597509" y="129895"/>
                  </a:lnTo>
                  <a:lnTo>
                    <a:pt x="597509" y="155879"/>
                  </a:lnTo>
                  <a:lnTo>
                    <a:pt x="623493" y="155879"/>
                  </a:lnTo>
                  <a:lnTo>
                    <a:pt x="623493" y="129895"/>
                  </a:lnTo>
                  <a:lnTo>
                    <a:pt x="649478" y="129895"/>
                  </a:lnTo>
                  <a:lnTo>
                    <a:pt x="675449" y="129895"/>
                  </a:lnTo>
                  <a:lnTo>
                    <a:pt x="675449" y="103924"/>
                  </a:lnTo>
                  <a:close/>
                </a:path>
                <a:path w="1013460" h="337820">
                  <a:moveTo>
                    <a:pt x="727405" y="233819"/>
                  </a:moveTo>
                  <a:lnTo>
                    <a:pt x="701433" y="233819"/>
                  </a:lnTo>
                  <a:lnTo>
                    <a:pt x="701433" y="311746"/>
                  </a:lnTo>
                  <a:lnTo>
                    <a:pt x="727405" y="311746"/>
                  </a:lnTo>
                  <a:lnTo>
                    <a:pt x="727405" y="233819"/>
                  </a:lnTo>
                  <a:close/>
                </a:path>
                <a:path w="1013460" h="337820">
                  <a:moveTo>
                    <a:pt x="805345" y="51955"/>
                  </a:moveTo>
                  <a:lnTo>
                    <a:pt x="779373" y="51955"/>
                  </a:lnTo>
                  <a:lnTo>
                    <a:pt x="779373" y="25984"/>
                  </a:lnTo>
                  <a:lnTo>
                    <a:pt x="753389" y="25984"/>
                  </a:lnTo>
                  <a:lnTo>
                    <a:pt x="753389" y="77939"/>
                  </a:lnTo>
                  <a:lnTo>
                    <a:pt x="779373" y="77939"/>
                  </a:lnTo>
                  <a:lnTo>
                    <a:pt x="805345" y="77939"/>
                  </a:lnTo>
                  <a:lnTo>
                    <a:pt x="805345" y="51955"/>
                  </a:lnTo>
                  <a:close/>
                </a:path>
                <a:path w="1013460" h="337820">
                  <a:moveTo>
                    <a:pt x="805345" y="0"/>
                  </a:moveTo>
                  <a:lnTo>
                    <a:pt x="779373" y="0"/>
                  </a:lnTo>
                  <a:lnTo>
                    <a:pt x="779373" y="25984"/>
                  </a:lnTo>
                  <a:lnTo>
                    <a:pt x="805345" y="25984"/>
                  </a:lnTo>
                  <a:lnTo>
                    <a:pt x="805345" y="0"/>
                  </a:lnTo>
                  <a:close/>
                </a:path>
                <a:path w="1013460" h="337820">
                  <a:moveTo>
                    <a:pt x="831329" y="103924"/>
                  </a:moveTo>
                  <a:lnTo>
                    <a:pt x="805345" y="103924"/>
                  </a:lnTo>
                  <a:lnTo>
                    <a:pt x="779373" y="103924"/>
                  </a:lnTo>
                  <a:lnTo>
                    <a:pt x="753389" y="103924"/>
                  </a:lnTo>
                  <a:lnTo>
                    <a:pt x="753389" y="77939"/>
                  </a:lnTo>
                  <a:lnTo>
                    <a:pt x="727405" y="77939"/>
                  </a:lnTo>
                  <a:lnTo>
                    <a:pt x="727405" y="51955"/>
                  </a:lnTo>
                  <a:lnTo>
                    <a:pt x="701433" y="51955"/>
                  </a:lnTo>
                  <a:lnTo>
                    <a:pt x="701433" y="0"/>
                  </a:lnTo>
                  <a:lnTo>
                    <a:pt x="675449" y="0"/>
                  </a:lnTo>
                  <a:lnTo>
                    <a:pt x="649478" y="0"/>
                  </a:lnTo>
                  <a:lnTo>
                    <a:pt x="649478" y="77939"/>
                  </a:lnTo>
                  <a:lnTo>
                    <a:pt x="675449" y="77939"/>
                  </a:lnTo>
                  <a:lnTo>
                    <a:pt x="675449" y="103924"/>
                  </a:lnTo>
                  <a:lnTo>
                    <a:pt x="701433" y="103924"/>
                  </a:lnTo>
                  <a:lnTo>
                    <a:pt x="727405" y="103924"/>
                  </a:lnTo>
                  <a:lnTo>
                    <a:pt x="727405" y="129895"/>
                  </a:lnTo>
                  <a:lnTo>
                    <a:pt x="753389" y="129895"/>
                  </a:lnTo>
                  <a:lnTo>
                    <a:pt x="753389" y="155879"/>
                  </a:lnTo>
                  <a:lnTo>
                    <a:pt x="779373" y="155879"/>
                  </a:lnTo>
                  <a:lnTo>
                    <a:pt x="779373" y="129895"/>
                  </a:lnTo>
                  <a:lnTo>
                    <a:pt x="805345" y="129895"/>
                  </a:lnTo>
                  <a:lnTo>
                    <a:pt x="831329" y="129895"/>
                  </a:lnTo>
                  <a:lnTo>
                    <a:pt x="831329" y="103924"/>
                  </a:lnTo>
                  <a:close/>
                </a:path>
                <a:path w="1013460" h="337820">
                  <a:moveTo>
                    <a:pt x="831329" y="25984"/>
                  </a:moveTo>
                  <a:lnTo>
                    <a:pt x="805345" y="25984"/>
                  </a:lnTo>
                  <a:lnTo>
                    <a:pt x="805345" y="51955"/>
                  </a:lnTo>
                  <a:lnTo>
                    <a:pt x="831329" y="51955"/>
                  </a:lnTo>
                  <a:lnTo>
                    <a:pt x="831329" y="25984"/>
                  </a:lnTo>
                  <a:close/>
                </a:path>
                <a:path w="1013460" h="337820">
                  <a:moveTo>
                    <a:pt x="857300" y="207835"/>
                  </a:moveTo>
                  <a:lnTo>
                    <a:pt x="831329" y="207835"/>
                  </a:lnTo>
                  <a:lnTo>
                    <a:pt x="831329" y="181851"/>
                  </a:lnTo>
                  <a:lnTo>
                    <a:pt x="805345" y="181851"/>
                  </a:lnTo>
                  <a:lnTo>
                    <a:pt x="805345" y="155879"/>
                  </a:lnTo>
                  <a:lnTo>
                    <a:pt x="779373" y="155879"/>
                  </a:lnTo>
                  <a:lnTo>
                    <a:pt x="779373" y="207835"/>
                  </a:lnTo>
                  <a:lnTo>
                    <a:pt x="805345" y="207835"/>
                  </a:lnTo>
                  <a:lnTo>
                    <a:pt x="805345" y="233819"/>
                  </a:lnTo>
                  <a:lnTo>
                    <a:pt x="779373" y="233819"/>
                  </a:lnTo>
                  <a:lnTo>
                    <a:pt x="779373" y="207835"/>
                  </a:lnTo>
                  <a:lnTo>
                    <a:pt x="753389" y="207835"/>
                  </a:lnTo>
                  <a:lnTo>
                    <a:pt x="753389" y="155879"/>
                  </a:lnTo>
                  <a:lnTo>
                    <a:pt x="727405" y="155879"/>
                  </a:lnTo>
                  <a:lnTo>
                    <a:pt x="727405" y="181851"/>
                  </a:lnTo>
                  <a:lnTo>
                    <a:pt x="701433" y="181851"/>
                  </a:lnTo>
                  <a:lnTo>
                    <a:pt x="701433" y="155879"/>
                  </a:lnTo>
                  <a:lnTo>
                    <a:pt x="675449" y="155879"/>
                  </a:lnTo>
                  <a:lnTo>
                    <a:pt x="675449" y="181851"/>
                  </a:lnTo>
                  <a:lnTo>
                    <a:pt x="649478" y="181851"/>
                  </a:lnTo>
                  <a:lnTo>
                    <a:pt x="649478" y="207835"/>
                  </a:lnTo>
                  <a:lnTo>
                    <a:pt x="623493" y="207835"/>
                  </a:lnTo>
                  <a:lnTo>
                    <a:pt x="623493" y="259791"/>
                  </a:lnTo>
                  <a:lnTo>
                    <a:pt x="649478" y="259791"/>
                  </a:lnTo>
                  <a:lnTo>
                    <a:pt x="649478" y="233819"/>
                  </a:lnTo>
                  <a:lnTo>
                    <a:pt x="675449" y="233819"/>
                  </a:lnTo>
                  <a:lnTo>
                    <a:pt x="701433" y="233819"/>
                  </a:lnTo>
                  <a:lnTo>
                    <a:pt x="701433" y="207835"/>
                  </a:lnTo>
                  <a:lnTo>
                    <a:pt x="727405" y="207835"/>
                  </a:lnTo>
                  <a:lnTo>
                    <a:pt x="727405" y="233819"/>
                  </a:lnTo>
                  <a:lnTo>
                    <a:pt x="753389" y="233819"/>
                  </a:lnTo>
                  <a:lnTo>
                    <a:pt x="753389" y="259791"/>
                  </a:lnTo>
                  <a:lnTo>
                    <a:pt x="779373" y="259791"/>
                  </a:lnTo>
                  <a:lnTo>
                    <a:pt x="805345" y="259791"/>
                  </a:lnTo>
                  <a:lnTo>
                    <a:pt x="831329" y="259791"/>
                  </a:lnTo>
                  <a:lnTo>
                    <a:pt x="831329" y="233819"/>
                  </a:lnTo>
                  <a:lnTo>
                    <a:pt x="857300" y="233819"/>
                  </a:lnTo>
                  <a:lnTo>
                    <a:pt x="857300" y="207835"/>
                  </a:lnTo>
                  <a:close/>
                </a:path>
                <a:path w="1013460" h="337820">
                  <a:moveTo>
                    <a:pt x="857300" y="129895"/>
                  </a:moveTo>
                  <a:lnTo>
                    <a:pt x="831329" y="129895"/>
                  </a:lnTo>
                  <a:lnTo>
                    <a:pt x="831329" y="181851"/>
                  </a:lnTo>
                  <a:lnTo>
                    <a:pt x="857300" y="181851"/>
                  </a:lnTo>
                  <a:lnTo>
                    <a:pt x="857300" y="129895"/>
                  </a:lnTo>
                  <a:close/>
                </a:path>
                <a:path w="1013460" h="337820">
                  <a:moveTo>
                    <a:pt x="857300" y="77939"/>
                  </a:moveTo>
                  <a:lnTo>
                    <a:pt x="831329" y="77939"/>
                  </a:lnTo>
                  <a:lnTo>
                    <a:pt x="831329" y="103924"/>
                  </a:lnTo>
                  <a:lnTo>
                    <a:pt x="857300" y="103924"/>
                  </a:lnTo>
                  <a:lnTo>
                    <a:pt x="857300" y="77939"/>
                  </a:lnTo>
                  <a:close/>
                </a:path>
                <a:path w="1013460" h="337820">
                  <a:moveTo>
                    <a:pt x="857300" y="0"/>
                  </a:moveTo>
                  <a:lnTo>
                    <a:pt x="831329" y="0"/>
                  </a:lnTo>
                  <a:lnTo>
                    <a:pt x="831329" y="25984"/>
                  </a:lnTo>
                  <a:lnTo>
                    <a:pt x="857300" y="25984"/>
                  </a:lnTo>
                  <a:lnTo>
                    <a:pt x="857300" y="0"/>
                  </a:lnTo>
                  <a:close/>
                </a:path>
                <a:path w="1013460" h="337820">
                  <a:moveTo>
                    <a:pt x="1013180" y="207835"/>
                  </a:moveTo>
                  <a:lnTo>
                    <a:pt x="987196" y="207835"/>
                  </a:lnTo>
                  <a:lnTo>
                    <a:pt x="961212" y="207835"/>
                  </a:lnTo>
                  <a:lnTo>
                    <a:pt x="961212" y="233819"/>
                  </a:lnTo>
                  <a:lnTo>
                    <a:pt x="987196" y="233819"/>
                  </a:lnTo>
                  <a:lnTo>
                    <a:pt x="1013180" y="233819"/>
                  </a:lnTo>
                  <a:lnTo>
                    <a:pt x="1013180" y="2078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9156506"/>
              <a:ext cx="1065530" cy="415925"/>
            </a:xfrm>
            <a:custGeom>
              <a:avLst/>
              <a:gdLst/>
              <a:ahLst/>
              <a:cxnLst/>
              <a:rect l="l" t="t" r="r" b="b"/>
              <a:pathLst>
                <a:path w="1065530" h="415925">
                  <a:moveTo>
                    <a:pt x="25971" y="311746"/>
                  </a:moveTo>
                  <a:lnTo>
                    <a:pt x="0" y="311746"/>
                  </a:lnTo>
                  <a:lnTo>
                    <a:pt x="0" y="337731"/>
                  </a:lnTo>
                  <a:lnTo>
                    <a:pt x="25971" y="337731"/>
                  </a:lnTo>
                  <a:lnTo>
                    <a:pt x="25971" y="311746"/>
                  </a:lnTo>
                  <a:close/>
                </a:path>
                <a:path w="1065530" h="415925">
                  <a:moveTo>
                    <a:pt x="103911" y="259791"/>
                  </a:moveTo>
                  <a:lnTo>
                    <a:pt x="77927" y="259791"/>
                  </a:lnTo>
                  <a:lnTo>
                    <a:pt x="77927" y="285775"/>
                  </a:lnTo>
                  <a:lnTo>
                    <a:pt x="103911" y="285775"/>
                  </a:lnTo>
                  <a:lnTo>
                    <a:pt x="103911" y="259791"/>
                  </a:lnTo>
                  <a:close/>
                </a:path>
                <a:path w="1065530" h="415925">
                  <a:moveTo>
                    <a:pt x="103911" y="129895"/>
                  </a:moveTo>
                  <a:lnTo>
                    <a:pt x="77927" y="129895"/>
                  </a:lnTo>
                  <a:lnTo>
                    <a:pt x="77927" y="155879"/>
                  </a:lnTo>
                  <a:lnTo>
                    <a:pt x="103911" y="155879"/>
                  </a:lnTo>
                  <a:lnTo>
                    <a:pt x="103911" y="129895"/>
                  </a:lnTo>
                  <a:close/>
                </a:path>
                <a:path w="1065530" h="415925">
                  <a:moveTo>
                    <a:pt x="155867" y="389686"/>
                  </a:moveTo>
                  <a:lnTo>
                    <a:pt x="129895" y="389686"/>
                  </a:lnTo>
                  <a:lnTo>
                    <a:pt x="129895" y="337731"/>
                  </a:lnTo>
                  <a:lnTo>
                    <a:pt x="103911" y="337731"/>
                  </a:lnTo>
                  <a:lnTo>
                    <a:pt x="103911" y="415671"/>
                  </a:lnTo>
                  <a:lnTo>
                    <a:pt x="129895" y="415671"/>
                  </a:lnTo>
                  <a:lnTo>
                    <a:pt x="155867" y="415671"/>
                  </a:lnTo>
                  <a:lnTo>
                    <a:pt x="155867" y="389686"/>
                  </a:lnTo>
                  <a:close/>
                </a:path>
                <a:path w="1065530" h="415925">
                  <a:moveTo>
                    <a:pt x="155867" y="207835"/>
                  </a:moveTo>
                  <a:lnTo>
                    <a:pt x="129895" y="207835"/>
                  </a:lnTo>
                  <a:lnTo>
                    <a:pt x="129895" y="181851"/>
                  </a:lnTo>
                  <a:lnTo>
                    <a:pt x="103911" y="181851"/>
                  </a:lnTo>
                  <a:lnTo>
                    <a:pt x="103911" y="207835"/>
                  </a:lnTo>
                  <a:lnTo>
                    <a:pt x="77927" y="207835"/>
                  </a:lnTo>
                  <a:lnTo>
                    <a:pt x="51955" y="207835"/>
                  </a:lnTo>
                  <a:lnTo>
                    <a:pt x="51955" y="155879"/>
                  </a:lnTo>
                  <a:lnTo>
                    <a:pt x="25971" y="155879"/>
                  </a:lnTo>
                  <a:lnTo>
                    <a:pt x="25971" y="181851"/>
                  </a:lnTo>
                  <a:lnTo>
                    <a:pt x="0" y="181851"/>
                  </a:lnTo>
                  <a:lnTo>
                    <a:pt x="0" y="207835"/>
                  </a:lnTo>
                  <a:lnTo>
                    <a:pt x="25971" y="207835"/>
                  </a:lnTo>
                  <a:lnTo>
                    <a:pt x="25971" y="285775"/>
                  </a:lnTo>
                  <a:lnTo>
                    <a:pt x="51955" y="285775"/>
                  </a:lnTo>
                  <a:lnTo>
                    <a:pt x="51955" y="233819"/>
                  </a:lnTo>
                  <a:lnTo>
                    <a:pt x="77927" y="233819"/>
                  </a:lnTo>
                  <a:lnTo>
                    <a:pt x="103911" y="233819"/>
                  </a:lnTo>
                  <a:lnTo>
                    <a:pt x="103911" y="259791"/>
                  </a:lnTo>
                  <a:lnTo>
                    <a:pt x="129895" y="259791"/>
                  </a:lnTo>
                  <a:lnTo>
                    <a:pt x="129895" y="233819"/>
                  </a:lnTo>
                  <a:lnTo>
                    <a:pt x="155867" y="233819"/>
                  </a:lnTo>
                  <a:lnTo>
                    <a:pt x="155867" y="207835"/>
                  </a:lnTo>
                  <a:close/>
                </a:path>
                <a:path w="1065530" h="415925">
                  <a:moveTo>
                    <a:pt x="181851" y="233819"/>
                  </a:moveTo>
                  <a:lnTo>
                    <a:pt x="155867" y="233819"/>
                  </a:lnTo>
                  <a:lnTo>
                    <a:pt x="155867" y="259791"/>
                  </a:lnTo>
                  <a:lnTo>
                    <a:pt x="181851" y="259791"/>
                  </a:lnTo>
                  <a:lnTo>
                    <a:pt x="181851" y="233819"/>
                  </a:lnTo>
                  <a:close/>
                </a:path>
                <a:path w="1065530" h="415925">
                  <a:moveTo>
                    <a:pt x="181851" y="181851"/>
                  </a:moveTo>
                  <a:lnTo>
                    <a:pt x="155867" y="181851"/>
                  </a:lnTo>
                  <a:lnTo>
                    <a:pt x="155867" y="207835"/>
                  </a:lnTo>
                  <a:lnTo>
                    <a:pt x="181851" y="207835"/>
                  </a:lnTo>
                  <a:lnTo>
                    <a:pt x="181851" y="181851"/>
                  </a:lnTo>
                  <a:close/>
                </a:path>
                <a:path w="1065530" h="415925">
                  <a:moveTo>
                    <a:pt x="207822" y="285775"/>
                  </a:moveTo>
                  <a:lnTo>
                    <a:pt x="181851" y="285775"/>
                  </a:lnTo>
                  <a:lnTo>
                    <a:pt x="155867" y="285775"/>
                  </a:lnTo>
                  <a:lnTo>
                    <a:pt x="155867" y="311746"/>
                  </a:lnTo>
                  <a:lnTo>
                    <a:pt x="181851" y="311746"/>
                  </a:lnTo>
                  <a:lnTo>
                    <a:pt x="181851" y="337731"/>
                  </a:lnTo>
                  <a:lnTo>
                    <a:pt x="207822" y="337731"/>
                  </a:lnTo>
                  <a:lnTo>
                    <a:pt x="207822" y="285775"/>
                  </a:lnTo>
                  <a:close/>
                </a:path>
                <a:path w="1065530" h="415925">
                  <a:moveTo>
                    <a:pt x="207822" y="207835"/>
                  </a:moveTo>
                  <a:lnTo>
                    <a:pt x="181851" y="207835"/>
                  </a:lnTo>
                  <a:lnTo>
                    <a:pt x="181851" y="233819"/>
                  </a:lnTo>
                  <a:lnTo>
                    <a:pt x="207822" y="233819"/>
                  </a:lnTo>
                  <a:lnTo>
                    <a:pt x="207822" y="207835"/>
                  </a:lnTo>
                  <a:close/>
                </a:path>
                <a:path w="1065530" h="415925">
                  <a:moveTo>
                    <a:pt x="233807" y="233819"/>
                  </a:moveTo>
                  <a:lnTo>
                    <a:pt x="207822" y="233819"/>
                  </a:lnTo>
                  <a:lnTo>
                    <a:pt x="207822" y="259791"/>
                  </a:lnTo>
                  <a:lnTo>
                    <a:pt x="233807" y="259791"/>
                  </a:lnTo>
                  <a:lnTo>
                    <a:pt x="233807" y="233819"/>
                  </a:lnTo>
                  <a:close/>
                </a:path>
                <a:path w="1065530" h="415925">
                  <a:moveTo>
                    <a:pt x="285762" y="155879"/>
                  </a:moveTo>
                  <a:lnTo>
                    <a:pt x="259791" y="155879"/>
                  </a:lnTo>
                  <a:lnTo>
                    <a:pt x="233807" y="155879"/>
                  </a:lnTo>
                  <a:lnTo>
                    <a:pt x="233807" y="77939"/>
                  </a:lnTo>
                  <a:lnTo>
                    <a:pt x="207822" y="77939"/>
                  </a:lnTo>
                  <a:lnTo>
                    <a:pt x="207822" y="103924"/>
                  </a:lnTo>
                  <a:lnTo>
                    <a:pt x="181851" y="103924"/>
                  </a:lnTo>
                  <a:lnTo>
                    <a:pt x="181851" y="129895"/>
                  </a:lnTo>
                  <a:lnTo>
                    <a:pt x="207822" y="129895"/>
                  </a:lnTo>
                  <a:lnTo>
                    <a:pt x="207822" y="207835"/>
                  </a:lnTo>
                  <a:lnTo>
                    <a:pt x="233807" y="207835"/>
                  </a:lnTo>
                  <a:lnTo>
                    <a:pt x="259791" y="207835"/>
                  </a:lnTo>
                  <a:lnTo>
                    <a:pt x="285762" y="207835"/>
                  </a:lnTo>
                  <a:lnTo>
                    <a:pt x="285762" y="155879"/>
                  </a:lnTo>
                  <a:close/>
                </a:path>
                <a:path w="1065530" h="415925">
                  <a:moveTo>
                    <a:pt x="415658" y="25984"/>
                  </a:moveTo>
                  <a:lnTo>
                    <a:pt x="389686" y="25984"/>
                  </a:lnTo>
                  <a:lnTo>
                    <a:pt x="363702" y="25984"/>
                  </a:lnTo>
                  <a:lnTo>
                    <a:pt x="363702" y="0"/>
                  </a:lnTo>
                  <a:lnTo>
                    <a:pt x="337718" y="0"/>
                  </a:lnTo>
                  <a:lnTo>
                    <a:pt x="337718" y="51968"/>
                  </a:lnTo>
                  <a:lnTo>
                    <a:pt x="363702" y="51968"/>
                  </a:lnTo>
                  <a:lnTo>
                    <a:pt x="363702" y="77939"/>
                  </a:lnTo>
                  <a:lnTo>
                    <a:pt x="337718" y="77939"/>
                  </a:lnTo>
                  <a:lnTo>
                    <a:pt x="311746" y="77939"/>
                  </a:lnTo>
                  <a:lnTo>
                    <a:pt x="311746" y="103924"/>
                  </a:lnTo>
                  <a:lnTo>
                    <a:pt x="337718" y="103924"/>
                  </a:lnTo>
                  <a:lnTo>
                    <a:pt x="337718" y="129895"/>
                  </a:lnTo>
                  <a:lnTo>
                    <a:pt x="311746" y="129895"/>
                  </a:lnTo>
                  <a:lnTo>
                    <a:pt x="311746" y="103924"/>
                  </a:lnTo>
                  <a:lnTo>
                    <a:pt x="285762" y="103924"/>
                  </a:lnTo>
                  <a:lnTo>
                    <a:pt x="285762" y="155879"/>
                  </a:lnTo>
                  <a:lnTo>
                    <a:pt x="311746" y="155879"/>
                  </a:lnTo>
                  <a:lnTo>
                    <a:pt x="337718" y="155879"/>
                  </a:lnTo>
                  <a:lnTo>
                    <a:pt x="337718" y="207835"/>
                  </a:lnTo>
                  <a:lnTo>
                    <a:pt x="363702" y="207835"/>
                  </a:lnTo>
                  <a:lnTo>
                    <a:pt x="389686" y="207835"/>
                  </a:lnTo>
                  <a:lnTo>
                    <a:pt x="415658" y="207835"/>
                  </a:lnTo>
                  <a:lnTo>
                    <a:pt x="415658" y="155879"/>
                  </a:lnTo>
                  <a:lnTo>
                    <a:pt x="389686" y="155879"/>
                  </a:lnTo>
                  <a:lnTo>
                    <a:pt x="389686" y="181851"/>
                  </a:lnTo>
                  <a:lnTo>
                    <a:pt x="363702" y="181851"/>
                  </a:lnTo>
                  <a:lnTo>
                    <a:pt x="363702" y="103924"/>
                  </a:lnTo>
                  <a:lnTo>
                    <a:pt x="389686" y="103924"/>
                  </a:lnTo>
                  <a:lnTo>
                    <a:pt x="389686" y="77939"/>
                  </a:lnTo>
                  <a:lnTo>
                    <a:pt x="415658" y="77939"/>
                  </a:lnTo>
                  <a:lnTo>
                    <a:pt x="415658" y="25984"/>
                  </a:lnTo>
                  <a:close/>
                </a:path>
                <a:path w="1065530" h="415925">
                  <a:moveTo>
                    <a:pt x="441642" y="233819"/>
                  </a:moveTo>
                  <a:lnTo>
                    <a:pt x="415658" y="233819"/>
                  </a:lnTo>
                  <a:lnTo>
                    <a:pt x="415658" y="259791"/>
                  </a:lnTo>
                  <a:lnTo>
                    <a:pt x="441642" y="259791"/>
                  </a:lnTo>
                  <a:lnTo>
                    <a:pt x="441642" y="233819"/>
                  </a:lnTo>
                  <a:close/>
                </a:path>
                <a:path w="1065530" h="415925">
                  <a:moveTo>
                    <a:pt x="441642" y="129895"/>
                  </a:moveTo>
                  <a:lnTo>
                    <a:pt x="415658" y="129895"/>
                  </a:lnTo>
                  <a:lnTo>
                    <a:pt x="415658" y="155879"/>
                  </a:lnTo>
                  <a:lnTo>
                    <a:pt x="441642" y="155879"/>
                  </a:lnTo>
                  <a:lnTo>
                    <a:pt x="441642" y="129895"/>
                  </a:lnTo>
                  <a:close/>
                </a:path>
                <a:path w="1065530" h="415925">
                  <a:moveTo>
                    <a:pt x="467614" y="207835"/>
                  </a:moveTo>
                  <a:lnTo>
                    <a:pt x="441642" y="207835"/>
                  </a:lnTo>
                  <a:lnTo>
                    <a:pt x="441642" y="233819"/>
                  </a:lnTo>
                  <a:lnTo>
                    <a:pt x="467614" y="233819"/>
                  </a:lnTo>
                  <a:lnTo>
                    <a:pt x="467614" y="207835"/>
                  </a:lnTo>
                  <a:close/>
                </a:path>
                <a:path w="1065530" h="415925">
                  <a:moveTo>
                    <a:pt x="519582" y="207835"/>
                  </a:moveTo>
                  <a:lnTo>
                    <a:pt x="493598" y="207835"/>
                  </a:lnTo>
                  <a:lnTo>
                    <a:pt x="493598" y="233819"/>
                  </a:lnTo>
                  <a:lnTo>
                    <a:pt x="519582" y="233819"/>
                  </a:lnTo>
                  <a:lnTo>
                    <a:pt x="519582" y="207835"/>
                  </a:lnTo>
                  <a:close/>
                </a:path>
                <a:path w="1065530" h="415925">
                  <a:moveTo>
                    <a:pt x="519582" y="155879"/>
                  </a:moveTo>
                  <a:lnTo>
                    <a:pt x="493598" y="155879"/>
                  </a:lnTo>
                  <a:lnTo>
                    <a:pt x="493598" y="103924"/>
                  </a:lnTo>
                  <a:lnTo>
                    <a:pt x="467614" y="103924"/>
                  </a:lnTo>
                  <a:lnTo>
                    <a:pt x="441642" y="103924"/>
                  </a:lnTo>
                  <a:lnTo>
                    <a:pt x="441642" y="129895"/>
                  </a:lnTo>
                  <a:lnTo>
                    <a:pt x="467614" y="129895"/>
                  </a:lnTo>
                  <a:lnTo>
                    <a:pt x="467614" y="155879"/>
                  </a:lnTo>
                  <a:lnTo>
                    <a:pt x="441642" y="155879"/>
                  </a:lnTo>
                  <a:lnTo>
                    <a:pt x="441642" y="181851"/>
                  </a:lnTo>
                  <a:lnTo>
                    <a:pt x="467614" y="181851"/>
                  </a:lnTo>
                  <a:lnTo>
                    <a:pt x="493598" y="181851"/>
                  </a:lnTo>
                  <a:lnTo>
                    <a:pt x="519582" y="181851"/>
                  </a:lnTo>
                  <a:lnTo>
                    <a:pt x="519582" y="155879"/>
                  </a:lnTo>
                  <a:close/>
                </a:path>
                <a:path w="1065530" h="415925">
                  <a:moveTo>
                    <a:pt x="545553" y="181851"/>
                  </a:moveTo>
                  <a:lnTo>
                    <a:pt x="519582" y="181851"/>
                  </a:lnTo>
                  <a:lnTo>
                    <a:pt x="519582" y="207835"/>
                  </a:lnTo>
                  <a:lnTo>
                    <a:pt x="545553" y="207835"/>
                  </a:lnTo>
                  <a:lnTo>
                    <a:pt x="545553" y="181851"/>
                  </a:lnTo>
                  <a:close/>
                </a:path>
                <a:path w="1065530" h="415925">
                  <a:moveTo>
                    <a:pt x="597509" y="233819"/>
                  </a:moveTo>
                  <a:lnTo>
                    <a:pt x="571538" y="233819"/>
                  </a:lnTo>
                  <a:lnTo>
                    <a:pt x="571538" y="285775"/>
                  </a:lnTo>
                  <a:lnTo>
                    <a:pt x="597509" y="285775"/>
                  </a:lnTo>
                  <a:lnTo>
                    <a:pt x="597509" y="233819"/>
                  </a:lnTo>
                  <a:close/>
                </a:path>
                <a:path w="1065530" h="415925">
                  <a:moveTo>
                    <a:pt x="675449" y="207835"/>
                  </a:moveTo>
                  <a:lnTo>
                    <a:pt x="649478" y="207835"/>
                  </a:lnTo>
                  <a:lnTo>
                    <a:pt x="649478" y="155879"/>
                  </a:lnTo>
                  <a:lnTo>
                    <a:pt x="623493" y="155879"/>
                  </a:lnTo>
                  <a:lnTo>
                    <a:pt x="597509" y="155879"/>
                  </a:lnTo>
                  <a:lnTo>
                    <a:pt x="597509" y="129895"/>
                  </a:lnTo>
                  <a:lnTo>
                    <a:pt x="623493" y="129895"/>
                  </a:lnTo>
                  <a:lnTo>
                    <a:pt x="623493" y="77939"/>
                  </a:lnTo>
                  <a:lnTo>
                    <a:pt x="597509" y="77939"/>
                  </a:lnTo>
                  <a:lnTo>
                    <a:pt x="597509" y="51968"/>
                  </a:lnTo>
                  <a:lnTo>
                    <a:pt x="571538" y="51968"/>
                  </a:lnTo>
                  <a:lnTo>
                    <a:pt x="571538" y="103924"/>
                  </a:lnTo>
                  <a:lnTo>
                    <a:pt x="545553" y="103924"/>
                  </a:lnTo>
                  <a:lnTo>
                    <a:pt x="519582" y="103924"/>
                  </a:lnTo>
                  <a:lnTo>
                    <a:pt x="519582" y="129895"/>
                  </a:lnTo>
                  <a:lnTo>
                    <a:pt x="545553" y="129895"/>
                  </a:lnTo>
                  <a:lnTo>
                    <a:pt x="545553" y="181851"/>
                  </a:lnTo>
                  <a:lnTo>
                    <a:pt x="571538" y="181851"/>
                  </a:lnTo>
                  <a:lnTo>
                    <a:pt x="597509" y="181851"/>
                  </a:lnTo>
                  <a:lnTo>
                    <a:pt x="597509" y="207835"/>
                  </a:lnTo>
                  <a:lnTo>
                    <a:pt x="623493" y="207835"/>
                  </a:lnTo>
                  <a:lnTo>
                    <a:pt x="623493" y="233819"/>
                  </a:lnTo>
                  <a:lnTo>
                    <a:pt x="649478" y="233819"/>
                  </a:lnTo>
                  <a:lnTo>
                    <a:pt x="675449" y="233819"/>
                  </a:lnTo>
                  <a:lnTo>
                    <a:pt x="675449" y="207835"/>
                  </a:lnTo>
                  <a:close/>
                </a:path>
                <a:path w="1065530" h="415925">
                  <a:moveTo>
                    <a:pt x="675449" y="77939"/>
                  </a:moveTo>
                  <a:lnTo>
                    <a:pt x="649478" y="77939"/>
                  </a:lnTo>
                  <a:lnTo>
                    <a:pt x="649478" y="103924"/>
                  </a:lnTo>
                  <a:lnTo>
                    <a:pt x="675449" y="103924"/>
                  </a:lnTo>
                  <a:lnTo>
                    <a:pt x="675449" y="77939"/>
                  </a:lnTo>
                  <a:close/>
                </a:path>
                <a:path w="1065530" h="415925">
                  <a:moveTo>
                    <a:pt x="701433" y="181851"/>
                  </a:moveTo>
                  <a:lnTo>
                    <a:pt x="675449" y="181851"/>
                  </a:lnTo>
                  <a:lnTo>
                    <a:pt x="675449" y="207835"/>
                  </a:lnTo>
                  <a:lnTo>
                    <a:pt x="701433" y="207835"/>
                  </a:lnTo>
                  <a:lnTo>
                    <a:pt x="701433" y="181851"/>
                  </a:lnTo>
                  <a:close/>
                </a:path>
                <a:path w="1065530" h="415925">
                  <a:moveTo>
                    <a:pt x="701433" y="129895"/>
                  </a:moveTo>
                  <a:lnTo>
                    <a:pt x="675449" y="129895"/>
                  </a:lnTo>
                  <a:lnTo>
                    <a:pt x="675449" y="155879"/>
                  </a:lnTo>
                  <a:lnTo>
                    <a:pt x="701433" y="155879"/>
                  </a:lnTo>
                  <a:lnTo>
                    <a:pt x="701433" y="129895"/>
                  </a:lnTo>
                  <a:close/>
                </a:path>
                <a:path w="1065530" h="415925">
                  <a:moveTo>
                    <a:pt x="727405" y="207835"/>
                  </a:moveTo>
                  <a:lnTo>
                    <a:pt x="701433" y="207835"/>
                  </a:lnTo>
                  <a:lnTo>
                    <a:pt x="701433" y="233819"/>
                  </a:lnTo>
                  <a:lnTo>
                    <a:pt x="727405" y="233819"/>
                  </a:lnTo>
                  <a:lnTo>
                    <a:pt x="727405" y="207835"/>
                  </a:lnTo>
                  <a:close/>
                </a:path>
                <a:path w="1065530" h="415925">
                  <a:moveTo>
                    <a:pt x="779373" y="155879"/>
                  </a:moveTo>
                  <a:lnTo>
                    <a:pt x="753389" y="155879"/>
                  </a:lnTo>
                  <a:lnTo>
                    <a:pt x="753389" y="129895"/>
                  </a:lnTo>
                  <a:lnTo>
                    <a:pt x="727405" y="129895"/>
                  </a:lnTo>
                  <a:lnTo>
                    <a:pt x="727405" y="207835"/>
                  </a:lnTo>
                  <a:lnTo>
                    <a:pt x="753389" y="207835"/>
                  </a:lnTo>
                  <a:lnTo>
                    <a:pt x="779373" y="207835"/>
                  </a:lnTo>
                  <a:lnTo>
                    <a:pt x="779373" y="155879"/>
                  </a:lnTo>
                  <a:close/>
                </a:path>
                <a:path w="1065530" h="415925">
                  <a:moveTo>
                    <a:pt x="831329" y="233819"/>
                  </a:moveTo>
                  <a:lnTo>
                    <a:pt x="805345" y="233819"/>
                  </a:lnTo>
                  <a:lnTo>
                    <a:pt x="805345" y="259791"/>
                  </a:lnTo>
                  <a:lnTo>
                    <a:pt x="779373" y="259791"/>
                  </a:lnTo>
                  <a:lnTo>
                    <a:pt x="753389" y="259791"/>
                  </a:lnTo>
                  <a:lnTo>
                    <a:pt x="753389" y="311746"/>
                  </a:lnTo>
                  <a:lnTo>
                    <a:pt x="779373" y="311746"/>
                  </a:lnTo>
                  <a:lnTo>
                    <a:pt x="805345" y="311746"/>
                  </a:lnTo>
                  <a:lnTo>
                    <a:pt x="831329" y="311746"/>
                  </a:lnTo>
                  <a:lnTo>
                    <a:pt x="831329" y="233819"/>
                  </a:lnTo>
                  <a:close/>
                </a:path>
                <a:path w="1065530" h="415925">
                  <a:moveTo>
                    <a:pt x="987196" y="103924"/>
                  </a:moveTo>
                  <a:lnTo>
                    <a:pt x="961212" y="103924"/>
                  </a:lnTo>
                  <a:lnTo>
                    <a:pt x="961212" y="51968"/>
                  </a:lnTo>
                  <a:lnTo>
                    <a:pt x="935240" y="51968"/>
                  </a:lnTo>
                  <a:lnTo>
                    <a:pt x="909256" y="51968"/>
                  </a:lnTo>
                  <a:lnTo>
                    <a:pt x="909256" y="77939"/>
                  </a:lnTo>
                  <a:lnTo>
                    <a:pt x="883285" y="77939"/>
                  </a:lnTo>
                  <a:lnTo>
                    <a:pt x="883285" y="51968"/>
                  </a:lnTo>
                  <a:lnTo>
                    <a:pt x="857300" y="51968"/>
                  </a:lnTo>
                  <a:lnTo>
                    <a:pt x="857300" y="103924"/>
                  </a:lnTo>
                  <a:lnTo>
                    <a:pt x="883285" y="103924"/>
                  </a:lnTo>
                  <a:lnTo>
                    <a:pt x="883285" y="155879"/>
                  </a:lnTo>
                  <a:lnTo>
                    <a:pt x="857300" y="155879"/>
                  </a:lnTo>
                  <a:lnTo>
                    <a:pt x="857300" y="103924"/>
                  </a:lnTo>
                  <a:lnTo>
                    <a:pt x="831329" y="103924"/>
                  </a:lnTo>
                  <a:lnTo>
                    <a:pt x="805345" y="103924"/>
                  </a:lnTo>
                  <a:lnTo>
                    <a:pt x="779373" y="103924"/>
                  </a:lnTo>
                  <a:lnTo>
                    <a:pt x="753389" y="103924"/>
                  </a:lnTo>
                  <a:lnTo>
                    <a:pt x="753389" y="129895"/>
                  </a:lnTo>
                  <a:lnTo>
                    <a:pt x="779373" y="129895"/>
                  </a:lnTo>
                  <a:lnTo>
                    <a:pt x="805345" y="129895"/>
                  </a:lnTo>
                  <a:lnTo>
                    <a:pt x="831329" y="129895"/>
                  </a:lnTo>
                  <a:lnTo>
                    <a:pt x="831329" y="155879"/>
                  </a:lnTo>
                  <a:lnTo>
                    <a:pt x="805345" y="155879"/>
                  </a:lnTo>
                  <a:lnTo>
                    <a:pt x="805345" y="207835"/>
                  </a:lnTo>
                  <a:lnTo>
                    <a:pt x="831329" y="207835"/>
                  </a:lnTo>
                  <a:lnTo>
                    <a:pt x="831329" y="181851"/>
                  </a:lnTo>
                  <a:lnTo>
                    <a:pt x="857300" y="181851"/>
                  </a:lnTo>
                  <a:lnTo>
                    <a:pt x="857300" y="285775"/>
                  </a:lnTo>
                  <a:lnTo>
                    <a:pt x="883285" y="285775"/>
                  </a:lnTo>
                  <a:lnTo>
                    <a:pt x="883285" y="207835"/>
                  </a:lnTo>
                  <a:lnTo>
                    <a:pt x="909256" y="207835"/>
                  </a:lnTo>
                  <a:lnTo>
                    <a:pt x="935240" y="207835"/>
                  </a:lnTo>
                  <a:lnTo>
                    <a:pt x="935240" y="181851"/>
                  </a:lnTo>
                  <a:lnTo>
                    <a:pt x="961212" y="181851"/>
                  </a:lnTo>
                  <a:lnTo>
                    <a:pt x="961212" y="155879"/>
                  </a:lnTo>
                  <a:lnTo>
                    <a:pt x="935240" y="155879"/>
                  </a:lnTo>
                  <a:lnTo>
                    <a:pt x="909256" y="155879"/>
                  </a:lnTo>
                  <a:lnTo>
                    <a:pt x="909256" y="129895"/>
                  </a:lnTo>
                  <a:lnTo>
                    <a:pt x="935240" y="129895"/>
                  </a:lnTo>
                  <a:lnTo>
                    <a:pt x="961212" y="129895"/>
                  </a:lnTo>
                  <a:lnTo>
                    <a:pt x="987196" y="129895"/>
                  </a:lnTo>
                  <a:lnTo>
                    <a:pt x="987196" y="103924"/>
                  </a:lnTo>
                  <a:close/>
                </a:path>
                <a:path w="1065530" h="415925">
                  <a:moveTo>
                    <a:pt x="1013180" y="77939"/>
                  </a:moveTo>
                  <a:lnTo>
                    <a:pt x="987196" y="77939"/>
                  </a:lnTo>
                  <a:lnTo>
                    <a:pt x="987196" y="103924"/>
                  </a:lnTo>
                  <a:lnTo>
                    <a:pt x="1013180" y="103924"/>
                  </a:lnTo>
                  <a:lnTo>
                    <a:pt x="1013180" y="77939"/>
                  </a:lnTo>
                  <a:close/>
                </a:path>
                <a:path w="1065530" h="415925">
                  <a:moveTo>
                    <a:pt x="1039152" y="207835"/>
                  </a:moveTo>
                  <a:lnTo>
                    <a:pt x="1013180" y="207835"/>
                  </a:lnTo>
                  <a:lnTo>
                    <a:pt x="1013180" y="181851"/>
                  </a:lnTo>
                  <a:lnTo>
                    <a:pt x="987196" y="181851"/>
                  </a:lnTo>
                  <a:lnTo>
                    <a:pt x="987196" y="207835"/>
                  </a:lnTo>
                  <a:lnTo>
                    <a:pt x="961212" y="207835"/>
                  </a:lnTo>
                  <a:lnTo>
                    <a:pt x="935240" y="207835"/>
                  </a:lnTo>
                  <a:lnTo>
                    <a:pt x="935240" y="233819"/>
                  </a:lnTo>
                  <a:lnTo>
                    <a:pt x="961212" y="233819"/>
                  </a:lnTo>
                  <a:lnTo>
                    <a:pt x="987196" y="233819"/>
                  </a:lnTo>
                  <a:lnTo>
                    <a:pt x="1013180" y="233819"/>
                  </a:lnTo>
                  <a:lnTo>
                    <a:pt x="1039152" y="233819"/>
                  </a:lnTo>
                  <a:lnTo>
                    <a:pt x="1039152" y="207835"/>
                  </a:lnTo>
                  <a:close/>
                </a:path>
                <a:path w="1065530" h="415925">
                  <a:moveTo>
                    <a:pt x="1065136" y="285775"/>
                  </a:moveTo>
                  <a:lnTo>
                    <a:pt x="1039152" y="285775"/>
                  </a:lnTo>
                  <a:lnTo>
                    <a:pt x="1039152" y="311746"/>
                  </a:lnTo>
                  <a:lnTo>
                    <a:pt x="1065136" y="311746"/>
                  </a:lnTo>
                  <a:lnTo>
                    <a:pt x="1065136" y="285775"/>
                  </a:lnTo>
                  <a:close/>
                </a:path>
                <a:path w="1065530" h="415925">
                  <a:moveTo>
                    <a:pt x="1065136" y="233819"/>
                  </a:moveTo>
                  <a:lnTo>
                    <a:pt x="1039152" y="233819"/>
                  </a:lnTo>
                  <a:lnTo>
                    <a:pt x="1039152" y="259791"/>
                  </a:lnTo>
                  <a:lnTo>
                    <a:pt x="1065136" y="259791"/>
                  </a:lnTo>
                  <a:lnTo>
                    <a:pt x="1065136" y="233819"/>
                  </a:lnTo>
                  <a:close/>
                </a:path>
                <a:path w="1065530" h="415925">
                  <a:moveTo>
                    <a:pt x="1065136" y="155879"/>
                  </a:moveTo>
                  <a:lnTo>
                    <a:pt x="1039152" y="155879"/>
                  </a:lnTo>
                  <a:lnTo>
                    <a:pt x="1039152" y="207835"/>
                  </a:lnTo>
                  <a:lnTo>
                    <a:pt x="1065136" y="207835"/>
                  </a:lnTo>
                  <a:lnTo>
                    <a:pt x="1065136" y="155879"/>
                  </a:lnTo>
                  <a:close/>
                </a:path>
                <a:path w="1065530" h="415925">
                  <a:moveTo>
                    <a:pt x="1065136" y="103924"/>
                  </a:moveTo>
                  <a:lnTo>
                    <a:pt x="1039152" y="103924"/>
                  </a:lnTo>
                  <a:lnTo>
                    <a:pt x="1013180" y="103924"/>
                  </a:lnTo>
                  <a:lnTo>
                    <a:pt x="1013180" y="155879"/>
                  </a:lnTo>
                  <a:lnTo>
                    <a:pt x="1039152" y="155879"/>
                  </a:lnTo>
                  <a:lnTo>
                    <a:pt x="1039152" y="129895"/>
                  </a:lnTo>
                  <a:lnTo>
                    <a:pt x="1065136" y="129895"/>
                  </a:lnTo>
                  <a:lnTo>
                    <a:pt x="1065136" y="10392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9390326"/>
              <a:ext cx="1065530" cy="311785"/>
            </a:xfrm>
            <a:custGeom>
              <a:avLst/>
              <a:gdLst/>
              <a:ahLst/>
              <a:cxnLst/>
              <a:rect l="l" t="t" r="r" b="b"/>
              <a:pathLst>
                <a:path w="1065530" h="311784">
                  <a:moveTo>
                    <a:pt x="25971" y="181851"/>
                  </a:moveTo>
                  <a:lnTo>
                    <a:pt x="0" y="181851"/>
                  </a:lnTo>
                  <a:lnTo>
                    <a:pt x="0" y="207822"/>
                  </a:lnTo>
                  <a:lnTo>
                    <a:pt x="25971" y="207822"/>
                  </a:lnTo>
                  <a:lnTo>
                    <a:pt x="25971" y="181851"/>
                  </a:lnTo>
                  <a:close/>
                </a:path>
                <a:path w="1065530" h="311784">
                  <a:moveTo>
                    <a:pt x="25971" y="129895"/>
                  </a:moveTo>
                  <a:lnTo>
                    <a:pt x="0" y="129895"/>
                  </a:lnTo>
                  <a:lnTo>
                    <a:pt x="0" y="155867"/>
                  </a:lnTo>
                  <a:lnTo>
                    <a:pt x="25971" y="155867"/>
                  </a:lnTo>
                  <a:lnTo>
                    <a:pt x="25971" y="129895"/>
                  </a:lnTo>
                  <a:close/>
                </a:path>
                <a:path w="1065530" h="311784">
                  <a:moveTo>
                    <a:pt x="51955" y="259791"/>
                  </a:moveTo>
                  <a:lnTo>
                    <a:pt x="25971" y="259791"/>
                  </a:lnTo>
                  <a:lnTo>
                    <a:pt x="25971" y="311746"/>
                  </a:lnTo>
                  <a:lnTo>
                    <a:pt x="51955" y="311746"/>
                  </a:lnTo>
                  <a:lnTo>
                    <a:pt x="51955" y="259791"/>
                  </a:lnTo>
                  <a:close/>
                </a:path>
                <a:path w="1065530" h="311784">
                  <a:moveTo>
                    <a:pt x="103911" y="285762"/>
                  </a:moveTo>
                  <a:lnTo>
                    <a:pt x="77927" y="285762"/>
                  </a:lnTo>
                  <a:lnTo>
                    <a:pt x="77927" y="311746"/>
                  </a:lnTo>
                  <a:lnTo>
                    <a:pt x="103911" y="311746"/>
                  </a:lnTo>
                  <a:lnTo>
                    <a:pt x="103911" y="285762"/>
                  </a:lnTo>
                  <a:close/>
                </a:path>
                <a:path w="1065530" h="311784">
                  <a:moveTo>
                    <a:pt x="103911" y="77927"/>
                  </a:moveTo>
                  <a:lnTo>
                    <a:pt x="77927" y="77927"/>
                  </a:lnTo>
                  <a:lnTo>
                    <a:pt x="77927" y="129895"/>
                  </a:lnTo>
                  <a:lnTo>
                    <a:pt x="103911" y="129895"/>
                  </a:lnTo>
                  <a:lnTo>
                    <a:pt x="103911" y="77927"/>
                  </a:lnTo>
                  <a:close/>
                </a:path>
                <a:path w="1065530" h="311784">
                  <a:moveTo>
                    <a:pt x="181851" y="155867"/>
                  </a:moveTo>
                  <a:lnTo>
                    <a:pt x="155867" y="155867"/>
                  </a:lnTo>
                  <a:lnTo>
                    <a:pt x="129895" y="155867"/>
                  </a:lnTo>
                  <a:lnTo>
                    <a:pt x="129895" y="181851"/>
                  </a:lnTo>
                  <a:lnTo>
                    <a:pt x="155867" y="181851"/>
                  </a:lnTo>
                  <a:lnTo>
                    <a:pt x="181851" y="181851"/>
                  </a:lnTo>
                  <a:lnTo>
                    <a:pt x="181851" y="155867"/>
                  </a:lnTo>
                  <a:close/>
                </a:path>
                <a:path w="1065530" h="311784">
                  <a:moveTo>
                    <a:pt x="181851" y="103911"/>
                  </a:moveTo>
                  <a:lnTo>
                    <a:pt x="155867" y="103911"/>
                  </a:lnTo>
                  <a:lnTo>
                    <a:pt x="155867" y="77927"/>
                  </a:lnTo>
                  <a:lnTo>
                    <a:pt x="129895" y="77927"/>
                  </a:lnTo>
                  <a:lnTo>
                    <a:pt x="129895" y="129895"/>
                  </a:lnTo>
                  <a:lnTo>
                    <a:pt x="155867" y="129895"/>
                  </a:lnTo>
                  <a:lnTo>
                    <a:pt x="181851" y="129895"/>
                  </a:lnTo>
                  <a:lnTo>
                    <a:pt x="181851" y="103911"/>
                  </a:lnTo>
                  <a:close/>
                </a:path>
                <a:path w="1065530" h="311784">
                  <a:moveTo>
                    <a:pt x="259791" y="259791"/>
                  </a:moveTo>
                  <a:lnTo>
                    <a:pt x="233807" y="259791"/>
                  </a:lnTo>
                  <a:lnTo>
                    <a:pt x="233807" y="285762"/>
                  </a:lnTo>
                  <a:lnTo>
                    <a:pt x="259791" y="285762"/>
                  </a:lnTo>
                  <a:lnTo>
                    <a:pt x="259791" y="259791"/>
                  </a:lnTo>
                  <a:close/>
                </a:path>
                <a:path w="1065530" h="311784">
                  <a:moveTo>
                    <a:pt x="389686" y="0"/>
                  </a:moveTo>
                  <a:lnTo>
                    <a:pt x="363702" y="0"/>
                  </a:lnTo>
                  <a:lnTo>
                    <a:pt x="363702" y="25971"/>
                  </a:lnTo>
                  <a:lnTo>
                    <a:pt x="337718" y="25971"/>
                  </a:lnTo>
                  <a:lnTo>
                    <a:pt x="337718" y="0"/>
                  </a:lnTo>
                  <a:lnTo>
                    <a:pt x="311746" y="0"/>
                  </a:lnTo>
                  <a:lnTo>
                    <a:pt x="285762" y="0"/>
                  </a:lnTo>
                  <a:lnTo>
                    <a:pt x="259791" y="0"/>
                  </a:lnTo>
                  <a:lnTo>
                    <a:pt x="259791" y="25971"/>
                  </a:lnTo>
                  <a:lnTo>
                    <a:pt x="233807" y="25971"/>
                  </a:lnTo>
                  <a:lnTo>
                    <a:pt x="233807" y="103911"/>
                  </a:lnTo>
                  <a:lnTo>
                    <a:pt x="207822" y="103911"/>
                  </a:lnTo>
                  <a:lnTo>
                    <a:pt x="207822" y="129895"/>
                  </a:lnTo>
                  <a:lnTo>
                    <a:pt x="233807" y="129895"/>
                  </a:lnTo>
                  <a:lnTo>
                    <a:pt x="259791" y="129895"/>
                  </a:lnTo>
                  <a:lnTo>
                    <a:pt x="285762" y="129895"/>
                  </a:lnTo>
                  <a:lnTo>
                    <a:pt x="285762" y="103911"/>
                  </a:lnTo>
                  <a:lnTo>
                    <a:pt x="259791" y="103911"/>
                  </a:lnTo>
                  <a:lnTo>
                    <a:pt x="259791" y="77927"/>
                  </a:lnTo>
                  <a:lnTo>
                    <a:pt x="285762" y="77927"/>
                  </a:lnTo>
                  <a:lnTo>
                    <a:pt x="285762" y="25971"/>
                  </a:lnTo>
                  <a:lnTo>
                    <a:pt x="311746" y="25971"/>
                  </a:lnTo>
                  <a:lnTo>
                    <a:pt x="311746" y="51955"/>
                  </a:lnTo>
                  <a:lnTo>
                    <a:pt x="337718" y="51955"/>
                  </a:lnTo>
                  <a:lnTo>
                    <a:pt x="363702" y="51955"/>
                  </a:lnTo>
                  <a:lnTo>
                    <a:pt x="389686" y="51955"/>
                  </a:lnTo>
                  <a:lnTo>
                    <a:pt x="389686" y="0"/>
                  </a:lnTo>
                  <a:close/>
                </a:path>
                <a:path w="1065530" h="311784">
                  <a:moveTo>
                    <a:pt x="441642" y="103911"/>
                  </a:moveTo>
                  <a:lnTo>
                    <a:pt x="415658" y="103911"/>
                  </a:lnTo>
                  <a:lnTo>
                    <a:pt x="415658" y="129895"/>
                  </a:lnTo>
                  <a:lnTo>
                    <a:pt x="441642" y="129895"/>
                  </a:lnTo>
                  <a:lnTo>
                    <a:pt x="441642" y="103911"/>
                  </a:lnTo>
                  <a:close/>
                </a:path>
                <a:path w="1065530" h="311784">
                  <a:moveTo>
                    <a:pt x="467614" y="155867"/>
                  </a:moveTo>
                  <a:lnTo>
                    <a:pt x="441642" y="155867"/>
                  </a:lnTo>
                  <a:lnTo>
                    <a:pt x="441642" y="181851"/>
                  </a:lnTo>
                  <a:lnTo>
                    <a:pt x="415658" y="181851"/>
                  </a:lnTo>
                  <a:lnTo>
                    <a:pt x="415658" y="207822"/>
                  </a:lnTo>
                  <a:lnTo>
                    <a:pt x="389686" y="207822"/>
                  </a:lnTo>
                  <a:lnTo>
                    <a:pt x="389686" y="181851"/>
                  </a:lnTo>
                  <a:lnTo>
                    <a:pt x="415658" y="181851"/>
                  </a:lnTo>
                  <a:lnTo>
                    <a:pt x="415658" y="129895"/>
                  </a:lnTo>
                  <a:lnTo>
                    <a:pt x="389686" y="129895"/>
                  </a:lnTo>
                  <a:lnTo>
                    <a:pt x="389686" y="103911"/>
                  </a:lnTo>
                  <a:lnTo>
                    <a:pt x="415658" y="103911"/>
                  </a:lnTo>
                  <a:lnTo>
                    <a:pt x="415658" y="77927"/>
                  </a:lnTo>
                  <a:lnTo>
                    <a:pt x="441642" y="77927"/>
                  </a:lnTo>
                  <a:lnTo>
                    <a:pt x="441642" y="51955"/>
                  </a:lnTo>
                  <a:lnTo>
                    <a:pt x="415658" y="51955"/>
                  </a:lnTo>
                  <a:lnTo>
                    <a:pt x="389686" y="51955"/>
                  </a:lnTo>
                  <a:lnTo>
                    <a:pt x="389686" y="77927"/>
                  </a:lnTo>
                  <a:lnTo>
                    <a:pt x="363702" y="77927"/>
                  </a:lnTo>
                  <a:lnTo>
                    <a:pt x="337718" y="77927"/>
                  </a:lnTo>
                  <a:lnTo>
                    <a:pt x="311746" y="77927"/>
                  </a:lnTo>
                  <a:lnTo>
                    <a:pt x="285762" y="77927"/>
                  </a:lnTo>
                  <a:lnTo>
                    <a:pt x="285762" y="103911"/>
                  </a:lnTo>
                  <a:lnTo>
                    <a:pt x="311746" y="103911"/>
                  </a:lnTo>
                  <a:lnTo>
                    <a:pt x="337718" y="103911"/>
                  </a:lnTo>
                  <a:lnTo>
                    <a:pt x="363702" y="103911"/>
                  </a:lnTo>
                  <a:lnTo>
                    <a:pt x="363702" y="155867"/>
                  </a:lnTo>
                  <a:lnTo>
                    <a:pt x="337718" y="155867"/>
                  </a:lnTo>
                  <a:lnTo>
                    <a:pt x="337718" y="181851"/>
                  </a:lnTo>
                  <a:lnTo>
                    <a:pt x="311746" y="181851"/>
                  </a:lnTo>
                  <a:lnTo>
                    <a:pt x="311746" y="129895"/>
                  </a:lnTo>
                  <a:lnTo>
                    <a:pt x="285762" y="129895"/>
                  </a:lnTo>
                  <a:lnTo>
                    <a:pt x="285762" y="155867"/>
                  </a:lnTo>
                  <a:lnTo>
                    <a:pt x="259791" y="155867"/>
                  </a:lnTo>
                  <a:lnTo>
                    <a:pt x="233807" y="155867"/>
                  </a:lnTo>
                  <a:lnTo>
                    <a:pt x="233807" y="181851"/>
                  </a:lnTo>
                  <a:lnTo>
                    <a:pt x="259791" y="181851"/>
                  </a:lnTo>
                  <a:lnTo>
                    <a:pt x="259791" y="207822"/>
                  </a:lnTo>
                  <a:lnTo>
                    <a:pt x="285762" y="207822"/>
                  </a:lnTo>
                  <a:lnTo>
                    <a:pt x="285762" y="233807"/>
                  </a:lnTo>
                  <a:lnTo>
                    <a:pt x="259791" y="233807"/>
                  </a:lnTo>
                  <a:lnTo>
                    <a:pt x="259791" y="259791"/>
                  </a:lnTo>
                  <a:lnTo>
                    <a:pt x="285762" y="259791"/>
                  </a:lnTo>
                  <a:lnTo>
                    <a:pt x="311746" y="259791"/>
                  </a:lnTo>
                  <a:lnTo>
                    <a:pt x="337718" y="259791"/>
                  </a:lnTo>
                  <a:lnTo>
                    <a:pt x="337718" y="233807"/>
                  </a:lnTo>
                  <a:lnTo>
                    <a:pt x="311746" y="233807"/>
                  </a:lnTo>
                  <a:lnTo>
                    <a:pt x="311746" y="207822"/>
                  </a:lnTo>
                  <a:lnTo>
                    <a:pt x="337718" y="207822"/>
                  </a:lnTo>
                  <a:lnTo>
                    <a:pt x="363702" y="207822"/>
                  </a:lnTo>
                  <a:lnTo>
                    <a:pt x="363702" y="233807"/>
                  </a:lnTo>
                  <a:lnTo>
                    <a:pt x="389686" y="233807"/>
                  </a:lnTo>
                  <a:lnTo>
                    <a:pt x="389686" y="259791"/>
                  </a:lnTo>
                  <a:lnTo>
                    <a:pt x="415658" y="259791"/>
                  </a:lnTo>
                  <a:lnTo>
                    <a:pt x="441642" y="259791"/>
                  </a:lnTo>
                  <a:lnTo>
                    <a:pt x="441642" y="311746"/>
                  </a:lnTo>
                  <a:lnTo>
                    <a:pt x="467614" y="311746"/>
                  </a:lnTo>
                  <a:lnTo>
                    <a:pt x="467614" y="155867"/>
                  </a:lnTo>
                  <a:close/>
                </a:path>
                <a:path w="1065530" h="311784">
                  <a:moveTo>
                    <a:pt x="493598" y="129895"/>
                  </a:moveTo>
                  <a:lnTo>
                    <a:pt x="467614" y="129895"/>
                  </a:lnTo>
                  <a:lnTo>
                    <a:pt x="467614" y="155867"/>
                  </a:lnTo>
                  <a:lnTo>
                    <a:pt x="493598" y="155867"/>
                  </a:lnTo>
                  <a:lnTo>
                    <a:pt x="493598" y="129895"/>
                  </a:lnTo>
                  <a:close/>
                </a:path>
                <a:path w="1065530" h="311784">
                  <a:moveTo>
                    <a:pt x="519582" y="233807"/>
                  </a:moveTo>
                  <a:lnTo>
                    <a:pt x="493598" y="233807"/>
                  </a:lnTo>
                  <a:lnTo>
                    <a:pt x="493598" y="259791"/>
                  </a:lnTo>
                  <a:lnTo>
                    <a:pt x="519582" y="259791"/>
                  </a:lnTo>
                  <a:lnTo>
                    <a:pt x="519582" y="233807"/>
                  </a:lnTo>
                  <a:close/>
                </a:path>
                <a:path w="1065530" h="311784">
                  <a:moveTo>
                    <a:pt x="519582" y="181851"/>
                  </a:moveTo>
                  <a:lnTo>
                    <a:pt x="493598" y="181851"/>
                  </a:lnTo>
                  <a:lnTo>
                    <a:pt x="493598" y="207822"/>
                  </a:lnTo>
                  <a:lnTo>
                    <a:pt x="519582" y="207822"/>
                  </a:lnTo>
                  <a:lnTo>
                    <a:pt x="519582" y="181851"/>
                  </a:lnTo>
                  <a:close/>
                </a:path>
                <a:path w="1065530" h="311784">
                  <a:moveTo>
                    <a:pt x="545553" y="0"/>
                  </a:moveTo>
                  <a:lnTo>
                    <a:pt x="519582" y="0"/>
                  </a:lnTo>
                  <a:lnTo>
                    <a:pt x="519582" y="25971"/>
                  </a:lnTo>
                  <a:lnTo>
                    <a:pt x="493598" y="25971"/>
                  </a:lnTo>
                  <a:lnTo>
                    <a:pt x="467614" y="25971"/>
                  </a:lnTo>
                  <a:lnTo>
                    <a:pt x="467614" y="51955"/>
                  </a:lnTo>
                  <a:lnTo>
                    <a:pt x="493598" y="51955"/>
                  </a:lnTo>
                  <a:lnTo>
                    <a:pt x="493598" y="77927"/>
                  </a:lnTo>
                  <a:lnTo>
                    <a:pt x="467614" y="77927"/>
                  </a:lnTo>
                  <a:lnTo>
                    <a:pt x="441642" y="77927"/>
                  </a:lnTo>
                  <a:lnTo>
                    <a:pt x="441642" y="103911"/>
                  </a:lnTo>
                  <a:lnTo>
                    <a:pt x="467614" y="103911"/>
                  </a:lnTo>
                  <a:lnTo>
                    <a:pt x="493598" y="103911"/>
                  </a:lnTo>
                  <a:lnTo>
                    <a:pt x="493598" y="129895"/>
                  </a:lnTo>
                  <a:lnTo>
                    <a:pt x="519582" y="129895"/>
                  </a:lnTo>
                  <a:lnTo>
                    <a:pt x="519582" y="103911"/>
                  </a:lnTo>
                  <a:lnTo>
                    <a:pt x="545553" y="103911"/>
                  </a:lnTo>
                  <a:lnTo>
                    <a:pt x="545553" y="77927"/>
                  </a:lnTo>
                  <a:lnTo>
                    <a:pt x="519582" y="77927"/>
                  </a:lnTo>
                  <a:lnTo>
                    <a:pt x="519582" y="51955"/>
                  </a:lnTo>
                  <a:lnTo>
                    <a:pt x="545553" y="51955"/>
                  </a:lnTo>
                  <a:lnTo>
                    <a:pt x="545553" y="0"/>
                  </a:lnTo>
                  <a:close/>
                </a:path>
                <a:path w="1065530" h="311784">
                  <a:moveTo>
                    <a:pt x="623493" y="129895"/>
                  </a:moveTo>
                  <a:lnTo>
                    <a:pt x="597509" y="129895"/>
                  </a:lnTo>
                  <a:lnTo>
                    <a:pt x="571538" y="129895"/>
                  </a:lnTo>
                  <a:lnTo>
                    <a:pt x="571538" y="103911"/>
                  </a:lnTo>
                  <a:lnTo>
                    <a:pt x="545553" y="103911"/>
                  </a:lnTo>
                  <a:lnTo>
                    <a:pt x="545553" y="129895"/>
                  </a:lnTo>
                  <a:lnTo>
                    <a:pt x="519582" y="129895"/>
                  </a:lnTo>
                  <a:lnTo>
                    <a:pt x="519582" y="155867"/>
                  </a:lnTo>
                  <a:lnTo>
                    <a:pt x="545553" y="155867"/>
                  </a:lnTo>
                  <a:lnTo>
                    <a:pt x="571538" y="155867"/>
                  </a:lnTo>
                  <a:lnTo>
                    <a:pt x="597509" y="155867"/>
                  </a:lnTo>
                  <a:lnTo>
                    <a:pt x="623493" y="155867"/>
                  </a:lnTo>
                  <a:lnTo>
                    <a:pt x="623493" y="129895"/>
                  </a:lnTo>
                  <a:close/>
                </a:path>
                <a:path w="1065530" h="311784">
                  <a:moveTo>
                    <a:pt x="649478" y="181851"/>
                  </a:moveTo>
                  <a:lnTo>
                    <a:pt x="623493" y="181851"/>
                  </a:lnTo>
                  <a:lnTo>
                    <a:pt x="623493" y="207822"/>
                  </a:lnTo>
                  <a:lnTo>
                    <a:pt x="597509" y="207822"/>
                  </a:lnTo>
                  <a:lnTo>
                    <a:pt x="571538" y="207822"/>
                  </a:lnTo>
                  <a:lnTo>
                    <a:pt x="545553" y="207822"/>
                  </a:lnTo>
                  <a:lnTo>
                    <a:pt x="519582" y="207822"/>
                  </a:lnTo>
                  <a:lnTo>
                    <a:pt x="519582" y="233807"/>
                  </a:lnTo>
                  <a:lnTo>
                    <a:pt x="545553" y="233807"/>
                  </a:lnTo>
                  <a:lnTo>
                    <a:pt x="545553" y="259791"/>
                  </a:lnTo>
                  <a:lnTo>
                    <a:pt x="571538" y="259791"/>
                  </a:lnTo>
                  <a:lnTo>
                    <a:pt x="597509" y="259791"/>
                  </a:lnTo>
                  <a:lnTo>
                    <a:pt x="623493" y="259791"/>
                  </a:lnTo>
                  <a:lnTo>
                    <a:pt x="623493" y="233807"/>
                  </a:lnTo>
                  <a:lnTo>
                    <a:pt x="649478" y="233807"/>
                  </a:lnTo>
                  <a:lnTo>
                    <a:pt x="649478" y="181851"/>
                  </a:lnTo>
                  <a:close/>
                </a:path>
                <a:path w="1065530" h="311784">
                  <a:moveTo>
                    <a:pt x="805345" y="233807"/>
                  </a:moveTo>
                  <a:lnTo>
                    <a:pt x="779373" y="233807"/>
                  </a:lnTo>
                  <a:lnTo>
                    <a:pt x="779373" y="259791"/>
                  </a:lnTo>
                  <a:lnTo>
                    <a:pt x="805345" y="259791"/>
                  </a:lnTo>
                  <a:lnTo>
                    <a:pt x="805345" y="233807"/>
                  </a:lnTo>
                  <a:close/>
                </a:path>
                <a:path w="1065530" h="311784">
                  <a:moveTo>
                    <a:pt x="805345" y="103911"/>
                  </a:moveTo>
                  <a:lnTo>
                    <a:pt x="779373" y="103911"/>
                  </a:lnTo>
                  <a:lnTo>
                    <a:pt x="779373" y="129895"/>
                  </a:lnTo>
                  <a:lnTo>
                    <a:pt x="805345" y="129895"/>
                  </a:lnTo>
                  <a:lnTo>
                    <a:pt x="805345" y="103911"/>
                  </a:lnTo>
                  <a:close/>
                </a:path>
                <a:path w="1065530" h="311784">
                  <a:moveTo>
                    <a:pt x="831329" y="129895"/>
                  </a:moveTo>
                  <a:lnTo>
                    <a:pt x="805345" y="129895"/>
                  </a:lnTo>
                  <a:lnTo>
                    <a:pt x="805345" y="155867"/>
                  </a:lnTo>
                  <a:lnTo>
                    <a:pt x="831329" y="155867"/>
                  </a:lnTo>
                  <a:lnTo>
                    <a:pt x="831329" y="129895"/>
                  </a:lnTo>
                  <a:close/>
                </a:path>
                <a:path w="1065530" h="311784">
                  <a:moveTo>
                    <a:pt x="909256" y="103911"/>
                  </a:moveTo>
                  <a:lnTo>
                    <a:pt x="883285" y="103911"/>
                  </a:lnTo>
                  <a:lnTo>
                    <a:pt x="883285" y="129895"/>
                  </a:lnTo>
                  <a:lnTo>
                    <a:pt x="909256" y="129895"/>
                  </a:lnTo>
                  <a:lnTo>
                    <a:pt x="909256" y="103911"/>
                  </a:lnTo>
                  <a:close/>
                </a:path>
                <a:path w="1065530" h="311784">
                  <a:moveTo>
                    <a:pt x="961212" y="233807"/>
                  </a:moveTo>
                  <a:lnTo>
                    <a:pt x="935240" y="233807"/>
                  </a:lnTo>
                  <a:lnTo>
                    <a:pt x="909256" y="233807"/>
                  </a:lnTo>
                  <a:lnTo>
                    <a:pt x="909256" y="207822"/>
                  </a:lnTo>
                  <a:lnTo>
                    <a:pt x="883285" y="207822"/>
                  </a:lnTo>
                  <a:lnTo>
                    <a:pt x="883285" y="311746"/>
                  </a:lnTo>
                  <a:lnTo>
                    <a:pt x="909256" y="311746"/>
                  </a:lnTo>
                  <a:lnTo>
                    <a:pt x="909256" y="285762"/>
                  </a:lnTo>
                  <a:lnTo>
                    <a:pt x="935240" y="285762"/>
                  </a:lnTo>
                  <a:lnTo>
                    <a:pt x="935240" y="259791"/>
                  </a:lnTo>
                  <a:lnTo>
                    <a:pt x="961212" y="259791"/>
                  </a:lnTo>
                  <a:lnTo>
                    <a:pt x="961212" y="233807"/>
                  </a:lnTo>
                  <a:close/>
                </a:path>
                <a:path w="1065530" h="311784">
                  <a:moveTo>
                    <a:pt x="1013180" y="233807"/>
                  </a:moveTo>
                  <a:lnTo>
                    <a:pt x="987196" y="233807"/>
                  </a:lnTo>
                  <a:lnTo>
                    <a:pt x="987196" y="259791"/>
                  </a:lnTo>
                  <a:lnTo>
                    <a:pt x="1013180" y="259791"/>
                  </a:lnTo>
                  <a:lnTo>
                    <a:pt x="1013180" y="233807"/>
                  </a:lnTo>
                  <a:close/>
                </a:path>
                <a:path w="1065530" h="311784">
                  <a:moveTo>
                    <a:pt x="1013180" y="51955"/>
                  </a:moveTo>
                  <a:lnTo>
                    <a:pt x="987196" y="51955"/>
                  </a:lnTo>
                  <a:lnTo>
                    <a:pt x="987196" y="25971"/>
                  </a:lnTo>
                  <a:lnTo>
                    <a:pt x="961212" y="25971"/>
                  </a:lnTo>
                  <a:lnTo>
                    <a:pt x="935240" y="25971"/>
                  </a:lnTo>
                  <a:lnTo>
                    <a:pt x="935240" y="51955"/>
                  </a:lnTo>
                  <a:lnTo>
                    <a:pt x="909256" y="51955"/>
                  </a:lnTo>
                  <a:lnTo>
                    <a:pt x="883285" y="51955"/>
                  </a:lnTo>
                  <a:lnTo>
                    <a:pt x="883285" y="77927"/>
                  </a:lnTo>
                  <a:lnTo>
                    <a:pt x="909256" y="77927"/>
                  </a:lnTo>
                  <a:lnTo>
                    <a:pt x="935240" y="77927"/>
                  </a:lnTo>
                  <a:lnTo>
                    <a:pt x="935240" y="103911"/>
                  </a:lnTo>
                  <a:lnTo>
                    <a:pt x="961212" y="103911"/>
                  </a:lnTo>
                  <a:lnTo>
                    <a:pt x="961212" y="77927"/>
                  </a:lnTo>
                  <a:lnTo>
                    <a:pt x="987196" y="77927"/>
                  </a:lnTo>
                  <a:lnTo>
                    <a:pt x="987196" y="103911"/>
                  </a:lnTo>
                  <a:lnTo>
                    <a:pt x="961212" y="103911"/>
                  </a:lnTo>
                  <a:lnTo>
                    <a:pt x="961212" y="129895"/>
                  </a:lnTo>
                  <a:lnTo>
                    <a:pt x="935240" y="129895"/>
                  </a:lnTo>
                  <a:lnTo>
                    <a:pt x="909256" y="129895"/>
                  </a:lnTo>
                  <a:lnTo>
                    <a:pt x="909256" y="181851"/>
                  </a:lnTo>
                  <a:lnTo>
                    <a:pt x="935240" y="181851"/>
                  </a:lnTo>
                  <a:lnTo>
                    <a:pt x="935240" y="155867"/>
                  </a:lnTo>
                  <a:lnTo>
                    <a:pt x="961212" y="155867"/>
                  </a:lnTo>
                  <a:lnTo>
                    <a:pt x="987196" y="155867"/>
                  </a:lnTo>
                  <a:lnTo>
                    <a:pt x="987196" y="181851"/>
                  </a:lnTo>
                  <a:lnTo>
                    <a:pt x="1013180" y="181851"/>
                  </a:lnTo>
                  <a:lnTo>
                    <a:pt x="1013180" y="51955"/>
                  </a:lnTo>
                  <a:close/>
                </a:path>
                <a:path w="1065530" h="311784">
                  <a:moveTo>
                    <a:pt x="1065136" y="181851"/>
                  </a:moveTo>
                  <a:lnTo>
                    <a:pt x="1039152" y="181851"/>
                  </a:lnTo>
                  <a:lnTo>
                    <a:pt x="1039152" y="285762"/>
                  </a:lnTo>
                  <a:lnTo>
                    <a:pt x="1065136" y="285762"/>
                  </a:lnTo>
                  <a:lnTo>
                    <a:pt x="1065136" y="1818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9390694"/>
              <a:ext cx="1065530" cy="519430"/>
            </a:xfrm>
            <a:custGeom>
              <a:avLst/>
              <a:gdLst/>
              <a:ahLst/>
              <a:cxnLst/>
              <a:rect l="l" t="t" r="r" b="b"/>
              <a:pathLst>
                <a:path w="1065530" h="519429">
                  <a:moveTo>
                    <a:pt x="25971" y="259422"/>
                  </a:moveTo>
                  <a:lnTo>
                    <a:pt x="0" y="259422"/>
                  </a:lnTo>
                  <a:lnTo>
                    <a:pt x="0" y="285394"/>
                  </a:lnTo>
                  <a:lnTo>
                    <a:pt x="25971" y="285394"/>
                  </a:lnTo>
                  <a:lnTo>
                    <a:pt x="25971" y="259422"/>
                  </a:lnTo>
                  <a:close/>
                </a:path>
                <a:path w="1065530" h="519429">
                  <a:moveTo>
                    <a:pt x="129895" y="415290"/>
                  </a:moveTo>
                  <a:lnTo>
                    <a:pt x="103911" y="415290"/>
                  </a:lnTo>
                  <a:lnTo>
                    <a:pt x="103911" y="363334"/>
                  </a:lnTo>
                  <a:lnTo>
                    <a:pt x="77927" y="363334"/>
                  </a:lnTo>
                  <a:lnTo>
                    <a:pt x="77927" y="311378"/>
                  </a:lnTo>
                  <a:lnTo>
                    <a:pt x="51955" y="311378"/>
                  </a:lnTo>
                  <a:lnTo>
                    <a:pt x="51955" y="363334"/>
                  </a:lnTo>
                  <a:lnTo>
                    <a:pt x="25971" y="363334"/>
                  </a:lnTo>
                  <a:lnTo>
                    <a:pt x="25971" y="337350"/>
                  </a:lnTo>
                  <a:lnTo>
                    <a:pt x="0" y="337350"/>
                  </a:lnTo>
                  <a:lnTo>
                    <a:pt x="0" y="441274"/>
                  </a:lnTo>
                  <a:lnTo>
                    <a:pt x="25971" y="441274"/>
                  </a:lnTo>
                  <a:lnTo>
                    <a:pt x="51955" y="441274"/>
                  </a:lnTo>
                  <a:lnTo>
                    <a:pt x="51955" y="415290"/>
                  </a:lnTo>
                  <a:lnTo>
                    <a:pt x="77927" y="415290"/>
                  </a:lnTo>
                  <a:lnTo>
                    <a:pt x="77927" y="441274"/>
                  </a:lnTo>
                  <a:lnTo>
                    <a:pt x="103911" y="441274"/>
                  </a:lnTo>
                  <a:lnTo>
                    <a:pt x="129895" y="441274"/>
                  </a:lnTo>
                  <a:lnTo>
                    <a:pt x="129895" y="415290"/>
                  </a:lnTo>
                  <a:close/>
                </a:path>
                <a:path w="1065530" h="519429">
                  <a:moveTo>
                    <a:pt x="129895" y="337350"/>
                  </a:moveTo>
                  <a:lnTo>
                    <a:pt x="103911" y="337350"/>
                  </a:lnTo>
                  <a:lnTo>
                    <a:pt x="103911" y="363334"/>
                  </a:lnTo>
                  <a:lnTo>
                    <a:pt x="129895" y="363334"/>
                  </a:lnTo>
                  <a:lnTo>
                    <a:pt x="129895" y="337350"/>
                  </a:lnTo>
                  <a:close/>
                </a:path>
                <a:path w="1065530" h="519429">
                  <a:moveTo>
                    <a:pt x="155867" y="389318"/>
                  </a:moveTo>
                  <a:lnTo>
                    <a:pt x="129895" y="389318"/>
                  </a:lnTo>
                  <a:lnTo>
                    <a:pt x="129895" y="415290"/>
                  </a:lnTo>
                  <a:lnTo>
                    <a:pt x="155867" y="415290"/>
                  </a:lnTo>
                  <a:lnTo>
                    <a:pt x="155867" y="389318"/>
                  </a:lnTo>
                  <a:close/>
                </a:path>
                <a:path w="1065530" h="519429">
                  <a:moveTo>
                    <a:pt x="181851" y="415290"/>
                  </a:moveTo>
                  <a:lnTo>
                    <a:pt x="155867" y="415290"/>
                  </a:lnTo>
                  <a:lnTo>
                    <a:pt x="155867" y="441274"/>
                  </a:lnTo>
                  <a:lnTo>
                    <a:pt x="181851" y="441274"/>
                  </a:lnTo>
                  <a:lnTo>
                    <a:pt x="181851" y="415290"/>
                  </a:lnTo>
                  <a:close/>
                </a:path>
                <a:path w="1065530" h="519429">
                  <a:moveTo>
                    <a:pt x="181851" y="363334"/>
                  </a:moveTo>
                  <a:lnTo>
                    <a:pt x="155867" y="363334"/>
                  </a:lnTo>
                  <a:lnTo>
                    <a:pt x="155867" y="389318"/>
                  </a:lnTo>
                  <a:lnTo>
                    <a:pt x="181851" y="389318"/>
                  </a:lnTo>
                  <a:lnTo>
                    <a:pt x="181851" y="363334"/>
                  </a:lnTo>
                  <a:close/>
                </a:path>
                <a:path w="1065530" h="519429">
                  <a:moveTo>
                    <a:pt x="207822" y="311378"/>
                  </a:moveTo>
                  <a:lnTo>
                    <a:pt x="181851" y="311378"/>
                  </a:lnTo>
                  <a:lnTo>
                    <a:pt x="155867" y="311378"/>
                  </a:lnTo>
                  <a:lnTo>
                    <a:pt x="129895" y="311378"/>
                  </a:lnTo>
                  <a:lnTo>
                    <a:pt x="129895" y="337350"/>
                  </a:lnTo>
                  <a:lnTo>
                    <a:pt x="155867" y="337350"/>
                  </a:lnTo>
                  <a:lnTo>
                    <a:pt x="181851" y="337350"/>
                  </a:lnTo>
                  <a:lnTo>
                    <a:pt x="181851" y="363334"/>
                  </a:lnTo>
                  <a:lnTo>
                    <a:pt x="207822" y="363334"/>
                  </a:lnTo>
                  <a:lnTo>
                    <a:pt x="207822" y="311378"/>
                  </a:lnTo>
                  <a:close/>
                </a:path>
                <a:path w="1065530" h="519429">
                  <a:moveTo>
                    <a:pt x="233807" y="363334"/>
                  </a:moveTo>
                  <a:lnTo>
                    <a:pt x="207822" y="363334"/>
                  </a:lnTo>
                  <a:lnTo>
                    <a:pt x="207822" y="389318"/>
                  </a:lnTo>
                  <a:lnTo>
                    <a:pt x="233807" y="389318"/>
                  </a:lnTo>
                  <a:lnTo>
                    <a:pt x="233807" y="363334"/>
                  </a:lnTo>
                  <a:close/>
                </a:path>
                <a:path w="1065530" h="519429">
                  <a:moveTo>
                    <a:pt x="233807" y="285394"/>
                  </a:moveTo>
                  <a:lnTo>
                    <a:pt x="207822" y="285394"/>
                  </a:lnTo>
                  <a:lnTo>
                    <a:pt x="207822" y="311378"/>
                  </a:lnTo>
                  <a:lnTo>
                    <a:pt x="233807" y="311378"/>
                  </a:lnTo>
                  <a:lnTo>
                    <a:pt x="233807" y="285394"/>
                  </a:lnTo>
                  <a:close/>
                </a:path>
                <a:path w="1065530" h="519429">
                  <a:moveTo>
                    <a:pt x="233807" y="207454"/>
                  </a:moveTo>
                  <a:lnTo>
                    <a:pt x="207822" y="207454"/>
                  </a:lnTo>
                  <a:lnTo>
                    <a:pt x="207822" y="181483"/>
                  </a:lnTo>
                  <a:lnTo>
                    <a:pt x="181851" y="181483"/>
                  </a:lnTo>
                  <a:lnTo>
                    <a:pt x="181851" y="207454"/>
                  </a:lnTo>
                  <a:lnTo>
                    <a:pt x="155867" y="207454"/>
                  </a:lnTo>
                  <a:lnTo>
                    <a:pt x="155867" y="233438"/>
                  </a:lnTo>
                  <a:lnTo>
                    <a:pt x="181851" y="233438"/>
                  </a:lnTo>
                  <a:lnTo>
                    <a:pt x="181851" y="259422"/>
                  </a:lnTo>
                  <a:lnTo>
                    <a:pt x="155867" y="259422"/>
                  </a:lnTo>
                  <a:lnTo>
                    <a:pt x="129895" y="259422"/>
                  </a:lnTo>
                  <a:lnTo>
                    <a:pt x="129895" y="207454"/>
                  </a:lnTo>
                  <a:lnTo>
                    <a:pt x="103911" y="207454"/>
                  </a:lnTo>
                  <a:lnTo>
                    <a:pt x="77927" y="207454"/>
                  </a:lnTo>
                  <a:lnTo>
                    <a:pt x="77927" y="129527"/>
                  </a:lnTo>
                  <a:lnTo>
                    <a:pt x="51955" y="129527"/>
                  </a:lnTo>
                  <a:lnTo>
                    <a:pt x="51955" y="155498"/>
                  </a:lnTo>
                  <a:lnTo>
                    <a:pt x="25971" y="155498"/>
                  </a:lnTo>
                  <a:lnTo>
                    <a:pt x="25971" y="181483"/>
                  </a:lnTo>
                  <a:lnTo>
                    <a:pt x="51955" y="181483"/>
                  </a:lnTo>
                  <a:lnTo>
                    <a:pt x="51955" y="207454"/>
                  </a:lnTo>
                  <a:lnTo>
                    <a:pt x="25971" y="207454"/>
                  </a:lnTo>
                  <a:lnTo>
                    <a:pt x="25971" y="233438"/>
                  </a:lnTo>
                  <a:lnTo>
                    <a:pt x="51955" y="233438"/>
                  </a:lnTo>
                  <a:lnTo>
                    <a:pt x="51955" y="285394"/>
                  </a:lnTo>
                  <a:lnTo>
                    <a:pt x="77927" y="285394"/>
                  </a:lnTo>
                  <a:lnTo>
                    <a:pt x="77927" y="233438"/>
                  </a:lnTo>
                  <a:lnTo>
                    <a:pt x="103911" y="233438"/>
                  </a:lnTo>
                  <a:lnTo>
                    <a:pt x="103911" y="285394"/>
                  </a:lnTo>
                  <a:lnTo>
                    <a:pt x="77927" y="285394"/>
                  </a:lnTo>
                  <a:lnTo>
                    <a:pt x="77927" y="311378"/>
                  </a:lnTo>
                  <a:lnTo>
                    <a:pt x="103911" y="311378"/>
                  </a:lnTo>
                  <a:lnTo>
                    <a:pt x="129895" y="311378"/>
                  </a:lnTo>
                  <a:lnTo>
                    <a:pt x="129895" y="285394"/>
                  </a:lnTo>
                  <a:lnTo>
                    <a:pt x="155867" y="285394"/>
                  </a:lnTo>
                  <a:lnTo>
                    <a:pt x="181851" y="285394"/>
                  </a:lnTo>
                  <a:lnTo>
                    <a:pt x="207822" y="285394"/>
                  </a:lnTo>
                  <a:lnTo>
                    <a:pt x="207822" y="233438"/>
                  </a:lnTo>
                  <a:lnTo>
                    <a:pt x="233807" y="233438"/>
                  </a:lnTo>
                  <a:lnTo>
                    <a:pt x="233807" y="207454"/>
                  </a:lnTo>
                  <a:close/>
                </a:path>
                <a:path w="1065530" h="519429">
                  <a:moveTo>
                    <a:pt x="259791" y="311378"/>
                  </a:moveTo>
                  <a:lnTo>
                    <a:pt x="233807" y="311378"/>
                  </a:lnTo>
                  <a:lnTo>
                    <a:pt x="233807" y="337350"/>
                  </a:lnTo>
                  <a:lnTo>
                    <a:pt x="259791" y="337350"/>
                  </a:lnTo>
                  <a:lnTo>
                    <a:pt x="259791" y="311378"/>
                  </a:lnTo>
                  <a:close/>
                </a:path>
                <a:path w="1065530" h="519429">
                  <a:moveTo>
                    <a:pt x="311746" y="285394"/>
                  </a:moveTo>
                  <a:lnTo>
                    <a:pt x="285762" y="285394"/>
                  </a:lnTo>
                  <a:lnTo>
                    <a:pt x="259791" y="285394"/>
                  </a:lnTo>
                  <a:lnTo>
                    <a:pt x="259791" y="311378"/>
                  </a:lnTo>
                  <a:lnTo>
                    <a:pt x="285762" y="311378"/>
                  </a:lnTo>
                  <a:lnTo>
                    <a:pt x="285762" y="337350"/>
                  </a:lnTo>
                  <a:lnTo>
                    <a:pt x="311746" y="337350"/>
                  </a:lnTo>
                  <a:lnTo>
                    <a:pt x="311746" y="285394"/>
                  </a:lnTo>
                  <a:close/>
                </a:path>
                <a:path w="1065530" h="519429">
                  <a:moveTo>
                    <a:pt x="363702" y="285394"/>
                  </a:moveTo>
                  <a:lnTo>
                    <a:pt x="337718" y="285394"/>
                  </a:lnTo>
                  <a:lnTo>
                    <a:pt x="337718" y="311378"/>
                  </a:lnTo>
                  <a:lnTo>
                    <a:pt x="363702" y="311378"/>
                  </a:lnTo>
                  <a:lnTo>
                    <a:pt x="363702" y="285394"/>
                  </a:lnTo>
                  <a:close/>
                </a:path>
                <a:path w="1065530" h="519429">
                  <a:moveTo>
                    <a:pt x="415658" y="285394"/>
                  </a:moveTo>
                  <a:lnTo>
                    <a:pt x="389686" y="285394"/>
                  </a:lnTo>
                  <a:lnTo>
                    <a:pt x="389686" y="311378"/>
                  </a:lnTo>
                  <a:lnTo>
                    <a:pt x="415658" y="311378"/>
                  </a:lnTo>
                  <a:lnTo>
                    <a:pt x="415658" y="285394"/>
                  </a:lnTo>
                  <a:close/>
                </a:path>
                <a:path w="1065530" h="519429">
                  <a:moveTo>
                    <a:pt x="441642" y="441274"/>
                  </a:moveTo>
                  <a:lnTo>
                    <a:pt x="415658" y="441274"/>
                  </a:lnTo>
                  <a:lnTo>
                    <a:pt x="415658" y="467245"/>
                  </a:lnTo>
                  <a:lnTo>
                    <a:pt x="441642" y="467245"/>
                  </a:lnTo>
                  <a:lnTo>
                    <a:pt x="441642" y="441274"/>
                  </a:lnTo>
                  <a:close/>
                </a:path>
                <a:path w="1065530" h="519429">
                  <a:moveTo>
                    <a:pt x="441642" y="389318"/>
                  </a:moveTo>
                  <a:lnTo>
                    <a:pt x="415658" y="389318"/>
                  </a:lnTo>
                  <a:lnTo>
                    <a:pt x="415658" y="415290"/>
                  </a:lnTo>
                  <a:lnTo>
                    <a:pt x="441642" y="415290"/>
                  </a:lnTo>
                  <a:lnTo>
                    <a:pt x="441642" y="389318"/>
                  </a:lnTo>
                  <a:close/>
                </a:path>
                <a:path w="1065530" h="519429">
                  <a:moveTo>
                    <a:pt x="467614" y="415290"/>
                  </a:moveTo>
                  <a:lnTo>
                    <a:pt x="441642" y="415290"/>
                  </a:lnTo>
                  <a:lnTo>
                    <a:pt x="441642" y="441274"/>
                  </a:lnTo>
                  <a:lnTo>
                    <a:pt x="467614" y="441274"/>
                  </a:lnTo>
                  <a:lnTo>
                    <a:pt x="467614" y="415290"/>
                  </a:lnTo>
                  <a:close/>
                </a:path>
                <a:path w="1065530" h="519429">
                  <a:moveTo>
                    <a:pt x="493598" y="311378"/>
                  </a:moveTo>
                  <a:lnTo>
                    <a:pt x="467614" y="311378"/>
                  </a:lnTo>
                  <a:lnTo>
                    <a:pt x="467614" y="337350"/>
                  </a:lnTo>
                  <a:lnTo>
                    <a:pt x="493598" y="337350"/>
                  </a:lnTo>
                  <a:lnTo>
                    <a:pt x="493598" y="311378"/>
                  </a:lnTo>
                  <a:close/>
                </a:path>
                <a:path w="1065530" h="519429">
                  <a:moveTo>
                    <a:pt x="545553" y="389318"/>
                  </a:moveTo>
                  <a:lnTo>
                    <a:pt x="519582" y="389318"/>
                  </a:lnTo>
                  <a:lnTo>
                    <a:pt x="493598" y="389318"/>
                  </a:lnTo>
                  <a:lnTo>
                    <a:pt x="467614" y="389318"/>
                  </a:lnTo>
                  <a:lnTo>
                    <a:pt x="467614" y="415290"/>
                  </a:lnTo>
                  <a:lnTo>
                    <a:pt x="493598" y="415290"/>
                  </a:lnTo>
                  <a:lnTo>
                    <a:pt x="493598" y="441274"/>
                  </a:lnTo>
                  <a:lnTo>
                    <a:pt x="519582" y="441274"/>
                  </a:lnTo>
                  <a:lnTo>
                    <a:pt x="519582" y="415290"/>
                  </a:lnTo>
                  <a:lnTo>
                    <a:pt x="545553" y="415290"/>
                  </a:lnTo>
                  <a:lnTo>
                    <a:pt x="545553" y="389318"/>
                  </a:lnTo>
                  <a:close/>
                </a:path>
                <a:path w="1065530" h="519429">
                  <a:moveTo>
                    <a:pt x="597509" y="415290"/>
                  </a:moveTo>
                  <a:lnTo>
                    <a:pt x="571538" y="415290"/>
                  </a:lnTo>
                  <a:lnTo>
                    <a:pt x="571538" y="441274"/>
                  </a:lnTo>
                  <a:lnTo>
                    <a:pt x="597509" y="441274"/>
                  </a:lnTo>
                  <a:lnTo>
                    <a:pt x="597509" y="415290"/>
                  </a:lnTo>
                  <a:close/>
                </a:path>
                <a:path w="1065530" h="519429">
                  <a:moveTo>
                    <a:pt x="831329" y="441274"/>
                  </a:moveTo>
                  <a:lnTo>
                    <a:pt x="805345" y="441274"/>
                  </a:lnTo>
                  <a:lnTo>
                    <a:pt x="805345" y="467245"/>
                  </a:lnTo>
                  <a:lnTo>
                    <a:pt x="831329" y="467245"/>
                  </a:lnTo>
                  <a:lnTo>
                    <a:pt x="831329" y="441274"/>
                  </a:lnTo>
                  <a:close/>
                </a:path>
                <a:path w="1065530" h="519429">
                  <a:moveTo>
                    <a:pt x="883285" y="129540"/>
                  </a:moveTo>
                  <a:lnTo>
                    <a:pt x="857300" y="129540"/>
                  </a:lnTo>
                  <a:lnTo>
                    <a:pt x="857300" y="156210"/>
                  </a:lnTo>
                  <a:lnTo>
                    <a:pt x="831329" y="156210"/>
                  </a:lnTo>
                  <a:lnTo>
                    <a:pt x="831329" y="208280"/>
                  </a:lnTo>
                  <a:lnTo>
                    <a:pt x="805345" y="208280"/>
                  </a:lnTo>
                  <a:lnTo>
                    <a:pt x="805345" y="233680"/>
                  </a:lnTo>
                  <a:lnTo>
                    <a:pt x="831329" y="233680"/>
                  </a:lnTo>
                  <a:lnTo>
                    <a:pt x="831329" y="260350"/>
                  </a:lnTo>
                  <a:lnTo>
                    <a:pt x="805345" y="260350"/>
                  </a:lnTo>
                  <a:lnTo>
                    <a:pt x="805345" y="285750"/>
                  </a:lnTo>
                  <a:lnTo>
                    <a:pt x="779373" y="285750"/>
                  </a:lnTo>
                  <a:lnTo>
                    <a:pt x="779373" y="337820"/>
                  </a:lnTo>
                  <a:lnTo>
                    <a:pt x="753389" y="337820"/>
                  </a:lnTo>
                  <a:lnTo>
                    <a:pt x="753389" y="208280"/>
                  </a:lnTo>
                  <a:lnTo>
                    <a:pt x="779373" y="208280"/>
                  </a:lnTo>
                  <a:lnTo>
                    <a:pt x="779373" y="156210"/>
                  </a:lnTo>
                  <a:lnTo>
                    <a:pt x="753389" y="156210"/>
                  </a:lnTo>
                  <a:lnTo>
                    <a:pt x="727405" y="156210"/>
                  </a:lnTo>
                  <a:lnTo>
                    <a:pt x="727405" y="285750"/>
                  </a:lnTo>
                  <a:lnTo>
                    <a:pt x="727405" y="363334"/>
                  </a:lnTo>
                  <a:lnTo>
                    <a:pt x="701433" y="363334"/>
                  </a:lnTo>
                  <a:lnTo>
                    <a:pt x="701433" y="337350"/>
                  </a:lnTo>
                  <a:lnTo>
                    <a:pt x="675449" y="337350"/>
                  </a:lnTo>
                  <a:lnTo>
                    <a:pt x="675449" y="312420"/>
                  </a:lnTo>
                  <a:lnTo>
                    <a:pt x="701433" y="312420"/>
                  </a:lnTo>
                  <a:lnTo>
                    <a:pt x="701433" y="285750"/>
                  </a:lnTo>
                  <a:lnTo>
                    <a:pt x="727405" y="285750"/>
                  </a:lnTo>
                  <a:lnTo>
                    <a:pt x="727405" y="156210"/>
                  </a:lnTo>
                  <a:lnTo>
                    <a:pt x="727405" y="129540"/>
                  </a:lnTo>
                  <a:lnTo>
                    <a:pt x="753389" y="129540"/>
                  </a:lnTo>
                  <a:lnTo>
                    <a:pt x="753389" y="104140"/>
                  </a:lnTo>
                  <a:lnTo>
                    <a:pt x="727405" y="104140"/>
                  </a:lnTo>
                  <a:lnTo>
                    <a:pt x="727405" y="26670"/>
                  </a:lnTo>
                  <a:lnTo>
                    <a:pt x="701433" y="26670"/>
                  </a:lnTo>
                  <a:lnTo>
                    <a:pt x="701433" y="0"/>
                  </a:lnTo>
                  <a:lnTo>
                    <a:pt x="675449" y="0"/>
                  </a:lnTo>
                  <a:lnTo>
                    <a:pt x="675449" y="52070"/>
                  </a:lnTo>
                  <a:lnTo>
                    <a:pt x="701433" y="52070"/>
                  </a:lnTo>
                  <a:lnTo>
                    <a:pt x="701433" y="156210"/>
                  </a:lnTo>
                  <a:lnTo>
                    <a:pt x="675449" y="156210"/>
                  </a:lnTo>
                  <a:lnTo>
                    <a:pt x="649478" y="156210"/>
                  </a:lnTo>
                  <a:lnTo>
                    <a:pt x="649478" y="181610"/>
                  </a:lnTo>
                  <a:lnTo>
                    <a:pt x="675449" y="181610"/>
                  </a:lnTo>
                  <a:lnTo>
                    <a:pt x="701433" y="181610"/>
                  </a:lnTo>
                  <a:lnTo>
                    <a:pt x="701433" y="260350"/>
                  </a:lnTo>
                  <a:lnTo>
                    <a:pt x="675449" y="260350"/>
                  </a:lnTo>
                  <a:lnTo>
                    <a:pt x="675449" y="233680"/>
                  </a:lnTo>
                  <a:lnTo>
                    <a:pt x="649478" y="233680"/>
                  </a:lnTo>
                  <a:lnTo>
                    <a:pt x="649478" y="285750"/>
                  </a:lnTo>
                  <a:lnTo>
                    <a:pt x="623493" y="285750"/>
                  </a:lnTo>
                  <a:lnTo>
                    <a:pt x="597509" y="285750"/>
                  </a:lnTo>
                  <a:lnTo>
                    <a:pt x="571538" y="285750"/>
                  </a:lnTo>
                  <a:lnTo>
                    <a:pt x="545553" y="285750"/>
                  </a:lnTo>
                  <a:lnTo>
                    <a:pt x="545553" y="311378"/>
                  </a:lnTo>
                  <a:lnTo>
                    <a:pt x="519582" y="311378"/>
                  </a:lnTo>
                  <a:lnTo>
                    <a:pt x="519582" y="337350"/>
                  </a:lnTo>
                  <a:lnTo>
                    <a:pt x="493598" y="337350"/>
                  </a:lnTo>
                  <a:lnTo>
                    <a:pt x="493598" y="363334"/>
                  </a:lnTo>
                  <a:lnTo>
                    <a:pt x="519582" y="363334"/>
                  </a:lnTo>
                  <a:lnTo>
                    <a:pt x="545553" y="363334"/>
                  </a:lnTo>
                  <a:lnTo>
                    <a:pt x="545553" y="312420"/>
                  </a:lnTo>
                  <a:lnTo>
                    <a:pt x="571538" y="312420"/>
                  </a:lnTo>
                  <a:lnTo>
                    <a:pt x="571538" y="364490"/>
                  </a:lnTo>
                  <a:lnTo>
                    <a:pt x="597509" y="364490"/>
                  </a:lnTo>
                  <a:lnTo>
                    <a:pt x="597509" y="389890"/>
                  </a:lnTo>
                  <a:lnTo>
                    <a:pt x="623493" y="389890"/>
                  </a:lnTo>
                  <a:lnTo>
                    <a:pt x="649478" y="389890"/>
                  </a:lnTo>
                  <a:lnTo>
                    <a:pt x="649478" y="415290"/>
                  </a:lnTo>
                  <a:lnTo>
                    <a:pt x="675449" y="415290"/>
                  </a:lnTo>
                  <a:lnTo>
                    <a:pt x="675449" y="389318"/>
                  </a:lnTo>
                  <a:lnTo>
                    <a:pt x="649478" y="389318"/>
                  </a:lnTo>
                  <a:lnTo>
                    <a:pt x="649478" y="364490"/>
                  </a:lnTo>
                  <a:lnTo>
                    <a:pt x="623493" y="364490"/>
                  </a:lnTo>
                  <a:lnTo>
                    <a:pt x="623493" y="337820"/>
                  </a:lnTo>
                  <a:lnTo>
                    <a:pt x="649478" y="337820"/>
                  </a:lnTo>
                  <a:lnTo>
                    <a:pt x="675449" y="337820"/>
                  </a:lnTo>
                  <a:lnTo>
                    <a:pt x="675449" y="389318"/>
                  </a:lnTo>
                  <a:lnTo>
                    <a:pt x="701433" y="389318"/>
                  </a:lnTo>
                  <a:lnTo>
                    <a:pt x="727405" y="389318"/>
                  </a:lnTo>
                  <a:lnTo>
                    <a:pt x="727405" y="364490"/>
                  </a:lnTo>
                  <a:lnTo>
                    <a:pt x="753389" y="364490"/>
                  </a:lnTo>
                  <a:lnTo>
                    <a:pt x="779373" y="364490"/>
                  </a:lnTo>
                  <a:lnTo>
                    <a:pt x="779373" y="389890"/>
                  </a:lnTo>
                  <a:lnTo>
                    <a:pt x="805345" y="389890"/>
                  </a:lnTo>
                  <a:lnTo>
                    <a:pt x="805345" y="415290"/>
                  </a:lnTo>
                  <a:lnTo>
                    <a:pt x="831329" y="415290"/>
                  </a:lnTo>
                  <a:lnTo>
                    <a:pt x="831329" y="364490"/>
                  </a:lnTo>
                  <a:lnTo>
                    <a:pt x="857300" y="364490"/>
                  </a:lnTo>
                  <a:lnTo>
                    <a:pt x="857300" y="389318"/>
                  </a:lnTo>
                  <a:lnTo>
                    <a:pt x="883285" y="389318"/>
                  </a:lnTo>
                  <a:lnTo>
                    <a:pt x="883285" y="363334"/>
                  </a:lnTo>
                  <a:lnTo>
                    <a:pt x="857300" y="363334"/>
                  </a:lnTo>
                  <a:lnTo>
                    <a:pt x="857300" y="312420"/>
                  </a:lnTo>
                  <a:lnTo>
                    <a:pt x="831329" y="312420"/>
                  </a:lnTo>
                  <a:lnTo>
                    <a:pt x="831329" y="285750"/>
                  </a:lnTo>
                  <a:lnTo>
                    <a:pt x="857300" y="285750"/>
                  </a:lnTo>
                  <a:lnTo>
                    <a:pt x="857300" y="181610"/>
                  </a:lnTo>
                  <a:lnTo>
                    <a:pt x="883285" y="181610"/>
                  </a:lnTo>
                  <a:lnTo>
                    <a:pt x="883285" y="129540"/>
                  </a:lnTo>
                  <a:close/>
                </a:path>
                <a:path w="1065530" h="519429">
                  <a:moveTo>
                    <a:pt x="909256" y="389318"/>
                  </a:moveTo>
                  <a:lnTo>
                    <a:pt x="883285" y="389318"/>
                  </a:lnTo>
                  <a:lnTo>
                    <a:pt x="883285" y="415290"/>
                  </a:lnTo>
                  <a:lnTo>
                    <a:pt x="909256" y="415290"/>
                  </a:lnTo>
                  <a:lnTo>
                    <a:pt x="909256" y="389318"/>
                  </a:lnTo>
                  <a:close/>
                </a:path>
                <a:path w="1065530" h="519429">
                  <a:moveTo>
                    <a:pt x="1039152" y="285394"/>
                  </a:moveTo>
                  <a:lnTo>
                    <a:pt x="1013180" y="285394"/>
                  </a:lnTo>
                  <a:lnTo>
                    <a:pt x="987196" y="285394"/>
                  </a:lnTo>
                  <a:lnTo>
                    <a:pt x="987196" y="259422"/>
                  </a:lnTo>
                  <a:lnTo>
                    <a:pt x="961212" y="259422"/>
                  </a:lnTo>
                  <a:lnTo>
                    <a:pt x="961212" y="285394"/>
                  </a:lnTo>
                  <a:lnTo>
                    <a:pt x="935240" y="285394"/>
                  </a:lnTo>
                  <a:lnTo>
                    <a:pt x="935240" y="311378"/>
                  </a:lnTo>
                  <a:lnTo>
                    <a:pt x="961212" y="311378"/>
                  </a:lnTo>
                  <a:lnTo>
                    <a:pt x="961212" y="337350"/>
                  </a:lnTo>
                  <a:lnTo>
                    <a:pt x="935240" y="337350"/>
                  </a:lnTo>
                  <a:lnTo>
                    <a:pt x="935240" y="389318"/>
                  </a:lnTo>
                  <a:lnTo>
                    <a:pt x="961212" y="389318"/>
                  </a:lnTo>
                  <a:lnTo>
                    <a:pt x="961212" y="363334"/>
                  </a:lnTo>
                  <a:lnTo>
                    <a:pt x="987196" y="363334"/>
                  </a:lnTo>
                  <a:lnTo>
                    <a:pt x="987196" y="311378"/>
                  </a:lnTo>
                  <a:lnTo>
                    <a:pt x="1013180" y="311378"/>
                  </a:lnTo>
                  <a:lnTo>
                    <a:pt x="1039152" y="311378"/>
                  </a:lnTo>
                  <a:lnTo>
                    <a:pt x="1039152" y="285394"/>
                  </a:lnTo>
                  <a:close/>
                </a:path>
                <a:path w="1065530" h="519429">
                  <a:moveTo>
                    <a:pt x="1065136" y="363334"/>
                  </a:moveTo>
                  <a:lnTo>
                    <a:pt x="1039152" y="363334"/>
                  </a:lnTo>
                  <a:lnTo>
                    <a:pt x="1013180" y="363334"/>
                  </a:lnTo>
                  <a:lnTo>
                    <a:pt x="1013180" y="389318"/>
                  </a:lnTo>
                  <a:lnTo>
                    <a:pt x="987196" y="389318"/>
                  </a:lnTo>
                  <a:lnTo>
                    <a:pt x="987196" y="441274"/>
                  </a:lnTo>
                  <a:lnTo>
                    <a:pt x="961212" y="441274"/>
                  </a:lnTo>
                  <a:lnTo>
                    <a:pt x="961212" y="519201"/>
                  </a:lnTo>
                  <a:lnTo>
                    <a:pt x="987196" y="519201"/>
                  </a:lnTo>
                  <a:lnTo>
                    <a:pt x="987196" y="493229"/>
                  </a:lnTo>
                  <a:lnTo>
                    <a:pt x="1013180" y="493229"/>
                  </a:lnTo>
                  <a:lnTo>
                    <a:pt x="1013180" y="415290"/>
                  </a:lnTo>
                  <a:lnTo>
                    <a:pt x="1039152" y="415290"/>
                  </a:lnTo>
                  <a:lnTo>
                    <a:pt x="1039152" y="389318"/>
                  </a:lnTo>
                  <a:lnTo>
                    <a:pt x="1065136" y="389318"/>
                  </a:lnTo>
                  <a:lnTo>
                    <a:pt x="1065136" y="363334"/>
                  </a:lnTo>
                  <a:close/>
                </a:path>
                <a:path w="1065530" h="519429">
                  <a:moveTo>
                    <a:pt x="1065136" y="311378"/>
                  </a:moveTo>
                  <a:lnTo>
                    <a:pt x="1039152" y="311378"/>
                  </a:lnTo>
                  <a:lnTo>
                    <a:pt x="1039152" y="337350"/>
                  </a:lnTo>
                  <a:lnTo>
                    <a:pt x="1065136" y="337350"/>
                  </a:lnTo>
                  <a:lnTo>
                    <a:pt x="1065136" y="3113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6138" y="9702073"/>
              <a:ext cx="857885" cy="337820"/>
            </a:xfrm>
            <a:custGeom>
              <a:avLst/>
              <a:gdLst/>
              <a:ahLst/>
              <a:cxnLst/>
              <a:rect l="l" t="t" r="r" b="b"/>
              <a:pathLst>
                <a:path w="857885" h="337820">
                  <a:moveTo>
                    <a:pt x="51968" y="233807"/>
                  </a:moveTo>
                  <a:lnTo>
                    <a:pt x="25984" y="233807"/>
                  </a:lnTo>
                  <a:lnTo>
                    <a:pt x="25984" y="207822"/>
                  </a:lnTo>
                  <a:lnTo>
                    <a:pt x="0" y="207822"/>
                  </a:lnTo>
                  <a:lnTo>
                    <a:pt x="0" y="259791"/>
                  </a:lnTo>
                  <a:lnTo>
                    <a:pt x="25984" y="259791"/>
                  </a:lnTo>
                  <a:lnTo>
                    <a:pt x="51968" y="259791"/>
                  </a:lnTo>
                  <a:lnTo>
                    <a:pt x="51968" y="233807"/>
                  </a:lnTo>
                  <a:close/>
                </a:path>
                <a:path w="857885" h="337820">
                  <a:moveTo>
                    <a:pt x="51968" y="181851"/>
                  </a:moveTo>
                  <a:lnTo>
                    <a:pt x="25984" y="181851"/>
                  </a:lnTo>
                  <a:lnTo>
                    <a:pt x="25984" y="207822"/>
                  </a:lnTo>
                  <a:lnTo>
                    <a:pt x="51968" y="207822"/>
                  </a:lnTo>
                  <a:lnTo>
                    <a:pt x="51968" y="181851"/>
                  </a:lnTo>
                  <a:close/>
                </a:path>
                <a:path w="857885" h="337820">
                  <a:moveTo>
                    <a:pt x="129895" y="285762"/>
                  </a:moveTo>
                  <a:lnTo>
                    <a:pt x="103924" y="285762"/>
                  </a:lnTo>
                  <a:lnTo>
                    <a:pt x="103924" y="259791"/>
                  </a:lnTo>
                  <a:lnTo>
                    <a:pt x="77939" y="259791"/>
                  </a:lnTo>
                  <a:lnTo>
                    <a:pt x="51968" y="259791"/>
                  </a:lnTo>
                  <a:lnTo>
                    <a:pt x="51968" y="285762"/>
                  </a:lnTo>
                  <a:lnTo>
                    <a:pt x="77939" y="285762"/>
                  </a:lnTo>
                  <a:lnTo>
                    <a:pt x="77939" y="311746"/>
                  </a:lnTo>
                  <a:lnTo>
                    <a:pt x="51968" y="311746"/>
                  </a:lnTo>
                  <a:lnTo>
                    <a:pt x="51968" y="285762"/>
                  </a:lnTo>
                  <a:lnTo>
                    <a:pt x="25984" y="285762"/>
                  </a:lnTo>
                  <a:lnTo>
                    <a:pt x="25984" y="337718"/>
                  </a:lnTo>
                  <a:lnTo>
                    <a:pt x="51968" y="337718"/>
                  </a:lnTo>
                  <a:lnTo>
                    <a:pt x="77939" y="337718"/>
                  </a:lnTo>
                  <a:lnTo>
                    <a:pt x="103924" y="337718"/>
                  </a:lnTo>
                  <a:lnTo>
                    <a:pt x="103924" y="311746"/>
                  </a:lnTo>
                  <a:lnTo>
                    <a:pt x="129895" y="311746"/>
                  </a:lnTo>
                  <a:lnTo>
                    <a:pt x="129895" y="285762"/>
                  </a:lnTo>
                  <a:close/>
                </a:path>
                <a:path w="857885" h="337820">
                  <a:moveTo>
                    <a:pt x="129895" y="233807"/>
                  </a:moveTo>
                  <a:lnTo>
                    <a:pt x="103924" y="233807"/>
                  </a:lnTo>
                  <a:lnTo>
                    <a:pt x="103924" y="259791"/>
                  </a:lnTo>
                  <a:lnTo>
                    <a:pt x="129895" y="259791"/>
                  </a:lnTo>
                  <a:lnTo>
                    <a:pt x="129895" y="233807"/>
                  </a:lnTo>
                  <a:close/>
                </a:path>
                <a:path w="857885" h="337820">
                  <a:moveTo>
                    <a:pt x="155879" y="259791"/>
                  </a:moveTo>
                  <a:lnTo>
                    <a:pt x="129895" y="259791"/>
                  </a:lnTo>
                  <a:lnTo>
                    <a:pt x="129895" y="285762"/>
                  </a:lnTo>
                  <a:lnTo>
                    <a:pt x="155879" y="285762"/>
                  </a:lnTo>
                  <a:lnTo>
                    <a:pt x="155879" y="259791"/>
                  </a:lnTo>
                  <a:close/>
                </a:path>
                <a:path w="857885" h="337820">
                  <a:moveTo>
                    <a:pt x="181864" y="285762"/>
                  </a:moveTo>
                  <a:lnTo>
                    <a:pt x="155879" y="285762"/>
                  </a:lnTo>
                  <a:lnTo>
                    <a:pt x="155879" y="311746"/>
                  </a:lnTo>
                  <a:lnTo>
                    <a:pt x="129895" y="311746"/>
                  </a:lnTo>
                  <a:lnTo>
                    <a:pt x="129895" y="337718"/>
                  </a:lnTo>
                  <a:lnTo>
                    <a:pt x="155879" y="337718"/>
                  </a:lnTo>
                  <a:lnTo>
                    <a:pt x="181864" y="337718"/>
                  </a:lnTo>
                  <a:lnTo>
                    <a:pt x="181864" y="285762"/>
                  </a:lnTo>
                  <a:close/>
                </a:path>
                <a:path w="857885" h="337820">
                  <a:moveTo>
                    <a:pt x="207835" y="259791"/>
                  </a:moveTo>
                  <a:lnTo>
                    <a:pt x="181864" y="259791"/>
                  </a:lnTo>
                  <a:lnTo>
                    <a:pt x="181864" y="285762"/>
                  </a:lnTo>
                  <a:lnTo>
                    <a:pt x="207835" y="285762"/>
                  </a:lnTo>
                  <a:lnTo>
                    <a:pt x="207835" y="259791"/>
                  </a:lnTo>
                  <a:close/>
                </a:path>
                <a:path w="857885" h="337820">
                  <a:moveTo>
                    <a:pt x="233819" y="285762"/>
                  </a:moveTo>
                  <a:lnTo>
                    <a:pt x="207835" y="285762"/>
                  </a:lnTo>
                  <a:lnTo>
                    <a:pt x="207835" y="311746"/>
                  </a:lnTo>
                  <a:lnTo>
                    <a:pt x="233819" y="311746"/>
                  </a:lnTo>
                  <a:lnTo>
                    <a:pt x="233819" y="285762"/>
                  </a:lnTo>
                  <a:close/>
                </a:path>
                <a:path w="857885" h="337820">
                  <a:moveTo>
                    <a:pt x="259791" y="25971"/>
                  </a:moveTo>
                  <a:lnTo>
                    <a:pt x="233819" y="25971"/>
                  </a:lnTo>
                  <a:lnTo>
                    <a:pt x="207835" y="25971"/>
                  </a:lnTo>
                  <a:lnTo>
                    <a:pt x="181864" y="25971"/>
                  </a:lnTo>
                  <a:lnTo>
                    <a:pt x="181864" y="0"/>
                  </a:lnTo>
                  <a:lnTo>
                    <a:pt x="155879" y="0"/>
                  </a:lnTo>
                  <a:lnTo>
                    <a:pt x="155879" y="25971"/>
                  </a:lnTo>
                  <a:lnTo>
                    <a:pt x="129895" y="25971"/>
                  </a:lnTo>
                  <a:lnTo>
                    <a:pt x="103924" y="25971"/>
                  </a:lnTo>
                  <a:lnTo>
                    <a:pt x="103924" y="51955"/>
                  </a:lnTo>
                  <a:lnTo>
                    <a:pt x="77939" y="51955"/>
                  </a:lnTo>
                  <a:lnTo>
                    <a:pt x="77939" y="25971"/>
                  </a:lnTo>
                  <a:lnTo>
                    <a:pt x="51968" y="25971"/>
                  </a:lnTo>
                  <a:lnTo>
                    <a:pt x="51968" y="77939"/>
                  </a:lnTo>
                  <a:lnTo>
                    <a:pt x="25984" y="77939"/>
                  </a:lnTo>
                  <a:lnTo>
                    <a:pt x="25984" y="103911"/>
                  </a:lnTo>
                  <a:lnTo>
                    <a:pt x="0" y="103911"/>
                  </a:lnTo>
                  <a:lnTo>
                    <a:pt x="0" y="181851"/>
                  </a:lnTo>
                  <a:lnTo>
                    <a:pt x="25984" y="181851"/>
                  </a:lnTo>
                  <a:lnTo>
                    <a:pt x="25984" y="129895"/>
                  </a:lnTo>
                  <a:lnTo>
                    <a:pt x="51968" y="129895"/>
                  </a:lnTo>
                  <a:lnTo>
                    <a:pt x="77939" y="129895"/>
                  </a:lnTo>
                  <a:lnTo>
                    <a:pt x="103924" y="129895"/>
                  </a:lnTo>
                  <a:lnTo>
                    <a:pt x="103924" y="155867"/>
                  </a:lnTo>
                  <a:lnTo>
                    <a:pt x="77939" y="155867"/>
                  </a:lnTo>
                  <a:lnTo>
                    <a:pt x="77939" y="207822"/>
                  </a:lnTo>
                  <a:lnTo>
                    <a:pt x="51968" y="207822"/>
                  </a:lnTo>
                  <a:lnTo>
                    <a:pt x="51968" y="233807"/>
                  </a:lnTo>
                  <a:lnTo>
                    <a:pt x="77939" y="233807"/>
                  </a:lnTo>
                  <a:lnTo>
                    <a:pt x="103924" y="233807"/>
                  </a:lnTo>
                  <a:lnTo>
                    <a:pt x="103924" y="207822"/>
                  </a:lnTo>
                  <a:lnTo>
                    <a:pt x="129895" y="207822"/>
                  </a:lnTo>
                  <a:lnTo>
                    <a:pt x="129895" y="181851"/>
                  </a:lnTo>
                  <a:lnTo>
                    <a:pt x="155879" y="181851"/>
                  </a:lnTo>
                  <a:lnTo>
                    <a:pt x="155879" y="207822"/>
                  </a:lnTo>
                  <a:lnTo>
                    <a:pt x="181864" y="207822"/>
                  </a:lnTo>
                  <a:lnTo>
                    <a:pt x="181864" y="233807"/>
                  </a:lnTo>
                  <a:lnTo>
                    <a:pt x="207835" y="233807"/>
                  </a:lnTo>
                  <a:lnTo>
                    <a:pt x="207835" y="181851"/>
                  </a:lnTo>
                  <a:lnTo>
                    <a:pt x="181864" y="181851"/>
                  </a:lnTo>
                  <a:lnTo>
                    <a:pt x="181864" y="155867"/>
                  </a:lnTo>
                  <a:lnTo>
                    <a:pt x="155879" y="155867"/>
                  </a:lnTo>
                  <a:lnTo>
                    <a:pt x="129895" y="155867"/>
                  </a:lnTo>
                  <a:lnTo>
                    <a:pt x="129895" y="129895"/>
                  </a:lnTo>
                  <a:lnTo>
                    <a:pt x="155879" y="129895"/>
                  </a:lnTo>
                  <a:lnTo>
                    <a:pt x="181864" y="129895"/>
                  </a:lnTo>
                  <a:lnTo>
                    <a:pt x="181864" y="103911"/>
                  </a:lnTo>
                  <a:lnTo>
                    <a:pt x="155879" y="103911"/>
                  </a:lnTo>
                  <a:lnTo>
                    <a:pt x="155879" y="77939"/>
                  </a:lnTo>
                  <a:lnTo>
                    <a:pt x="129895" y="77939"/>
                  </a:lnTo>
                  <a:lnTo>
                    <a:pt x="129895" y="103911"/>
                  </a:lnTo>
                  <a:lnTo>
                    <a:pt x="103924" y="103911"/>
                  </a:lnTo>
                  <a:lnTo>
                    <a:pt x="103924" y="77939"/>
                  </a:lnTo>
                  <a:lnTo>
                    <a:pt x="129895" y="77939"/>
                  </a:lnTo>
                  <a:lnTo>
                    <a:pt x="129895" y="51955"/>
                  </a:lnTo>
                  <a:lnTo>
                    <a:pt x="155879" y="51955"/>
                  </a:lnTo>
                  <a:lnTo>
                    <a:pt x="181864" y="51955"/>
                  </a:lnTo>
                  <a:lnTo>
                    <a:pt x="181864" y="77939"/>
                  </a:lnTo>
                  <a:lnTo>
                    <a:pt x="207835" y="77939"/>
                  </a:lnTo>
                  <a:lnTo>
                    <a:pt x="207835" y="51955"/>
                  </a:lnTo>
                  <a:lnTo>
                    <a:pt x="233819" y="51955"/>
                  </a:lnTo>
                  <a:lnTo>
                    <a:pt x="259791" y="51955"/>
                  </a:lnTo>
                  <a:lnTo>
                    <a:pt x="259791" y="25971"/>
                  </a:lnTo>
                  <a:close/>
                </a:path>
                <a:path w="857885" h="337820">
                  <a:moveTo>
                    <a:pt x="337731" y="181851"/>
                  </a:moveTo>
                  <a:lnTo>
                    <a:pt x="311759" y="181851"/>
                  </a:lnTo>
                  <a:lnTo>
                    <a:pt x="311759" y="207822"/>
                  </a:lnTo>
                  <a:lnTo>
                    <a:pt x="337731" y="207822"/>
                  </a:lnTo>
                  <a:lnTo>
                    <a:pt x="337731" y="181851"/>
                  </a:lnTo>
                  <a:close/>
                </a:path>
                <a:path w="857885" h="337820">
                  <a:moveTo>
                    <a:pt x="363715" y="259791"/>
                  </a:moveTo>
                  <a:lnTo>
                    <a:pt x="337731" y="259791"/>
                  </a:lnTo>
                  <a:lnTo>
                    <a:pt x="311759" y="259791"/>
                  </a:lnTo>
                  <a:lnTo>
                    <a:pt x="311759" y="207822"/>
                  </a:lnTo>
                  <a:lnTo>
                    <a:pt x="285775" y="207822"/>
                  </a:lnTo>
                  <a:lnTo>
                    <a:pt x="285775" y="181851"/>
                  </a:lnTo>
                  <a:lnTo>
                    <a:pt x="311759" y="181851"/>
                  </a:lnTo>
                  <a:lnTo>
                    <a:pt x="311759" y="155867"/>
                  </a:lnTo>
                  <a:lnTo>
                    <a:pt x="285775" y="155867"/>
                  </a:lnTo>
                  <a:lnTo>
                    <a:pt x="259791" y="155867"/>
                  </a:lnTo>
                  <a:lnTo>
                    <a:pt x="233819" y="155867"/>
                  </a:lnTo>
                  <a:lnTo>
                    <a:pt x="233819" y="181851"/>
                  </a:lnTo>
                  <a:lnTo>
                    <a:pt x="259791" y="181851"/>
                  </a:lnTo>
                  <a:lnTo>
                    <a:pt x="259791" y="311746"/>
                  </a:lnTo>
                  <a:lnTo>
                    <a:pt x="233819" y="311746"/>
                  </a:lnTo>
                  <a:lnTo>
                    <a:pt x="233819" y="337718"/>
                  </a:lnTo>
                  <a:lnTo>
                    <a:pt x="259791" y="337718"/>
                  </a:lnTo>
                  <a:lnTo>
                    <a:pt x="285775" y="337718"/>
                  </a:lnTo>
                  <a:lnTo>
                    <a:pt x="285775" y="285762"/>
                  </a:lnTo>
                  <a:lnTo>
                    <a:pt x="311759" y="285762"/>
                  </a:lnTo>
                  <a:lnTo>
                    <a:pt x="337731" y="285762"/>
                  </a:lnTo>
                  <a:lnTo>
                    <a:pt x="363715" y="285762"/>
                  </a:lnTo>
                  <a:lnTo>
                    <a:pt x="363715" y="259791"/>
                  </a:lnTo>
                  <a:close/>
                </a:path>
                <a:path w="857885" h="337820">
                  <a:moveTo>
                    <a:pt x="389686" y="311746"/>
                  </a:moveTo>
                  <a:lnTo>
                    <a:pt x="363715" y="311746"/>
                  </a:lnTo>
                  <a:lnTo>
                    <a:pt x="337731" y="311746"/>
                  </a:lnTo>
                  <a:lnTo>
                    <a:pt x="311759" y="311746"/>
                  </a:lnTo>
                  <a:lnTo>
                    <a:pt x="311759" y="337718"/>
                  </a:lnTo>
                  <a:lnTo>
                    <a:pt x="337731" y="337718"/>
                  </a:lnTo>
                  <a:lnTo>
                    <a:pt x="363715" y="337718"/>
                  </a:lnTo>
                  <a:lnTo>
                    <a:pt x="389686" y="337718"/>
                  </a:lnTo>
                  <a:lnTo>
                    <a:pt x="389686" y="311746"/>
                  </a:lnTo>
                  <a:close/>
                </a:path>
                <a:path w="857885" h="337820">
                  <a:moveTo>
                    <a:pt x="389686" y="233807"/>
                  </a:moveTo>
                  <a:lnTo>
                    <a:pt x="363715" y="233807"/>
                  </a:lnTo>
                  <a:lnTo>
                    <a:pt x="363715" y="259791"/>
                  </a:lnTo>
                  <a:lnTo>
                    <a:pt x="389686" y="259791"/>
                  </a:lnTo>
                  <a:lnTo>
                    <a:pt x="389686" y="233807"/>
                  </a:lnTo>
                  <a:close/>
                </a:path>
                <a:path w="857885" h="337820">
                  <a:moveTo>
                    <a:pt x="441655" y="311746"/>
                  </a:moveTo>
                  <a:lnTo>
                    <a:pt x="415671" y="311746"/>
                  </a:lnTo>
                  <a:lnTo>
                    <a:pt x="415671" y="337718"/>
                  </a:lnTo>
                  <a:lnTo>
                    <a:pt x="441655" y="337718"/>
                  </a:lnTo>
                  <a:lnTo>
                    <a:pt x="441655" y="311746"/>
                  </a:lnTo>
                  <a:close/>
                </a:path>
                <a:path w="857885" h="337820">
                  <a:moveTo>
                    <a:pt x="441655" y="103911"/>
                  </a:moveTo>
                  <a:lnTo>
                    <a:pt x="415671" y="103911"/>
                  </a:lnTo>
                  <a:lnTo>
                    <a:pt x="415671" y="129895"/>
                  </a:lnTo>
                  <a:lnTo>
                    <a:pt x="389686" y="129895"/>
                  </a:lnTo>
                  <a:lnTo>
                    <a:pt x="389686" y="155867"/>
                  </a:lnTo>
                  <a:lnTo>
                    <a:pt x="363715" y="155867"/>
                  </a:lnTo>
                  <a:lnTo>
                    <a:pt x="337731" y="155867"/>
                  </a:lnTo>
                  <a:lnTo>
                    <a:pt x="337731" y="181851"/>
                  </a:lnTo>
                  <a:lnTo>
                    <a:pt x="363715" y="181851"/>
                  </a:lnTo>
                  <a:lnTo>
                    <a:pt x="363715" y="207822"/>
                  </a:lnTo>
                  <a:lnTo>
                    <a:pt x="389686" y="207822"/>
                  </a:lnTo>
                  <a:lnTo>
                    <a:pt x="415671" y="207822"/>
                  </a:lnTo>
                  <a:lnTo>
                    <a:pt x="441655" y="207822"/>
                  </a:lnTo>
                  <a:lnTo>
                    <a:pt x="441655" y="103911"/>
                  </a:lnTo>
                  <a:close/>
                </a:path>
                <a:path w="857885" h="337820">
                  <a:moveTo>
                    <a:pt x="597522" y="233807"/>
                  </a:moveTo>
                  <a:lnTo>
                    <a:pt x="571550" y="233807"/>
                  </a:lnTo>
                  <a:lnTo>
                    <a:pt x="571550" y="259791"/>
                  </a:lnTo>
                  <a:lnTo>
                    <a:pt x="545566" y="259791"/>
                  </a:lnTo>
                  <a:lnTo>
                    <a:pt x="545566" y="233807"/>
                  </a:lnTo>
                  <a:lnTo>
                    <a:pt x="571550" y="233807"/>
                  </a:lnTo>
                  <a:lnTo>
                    <a:pt x="571550" y="207822"/>
                  </a:lnTo>
                  <a:lnTo>
                    <a:pt x="545566" y="207822"/>
                  </a:lnTo>
                  <a:lnTo>
                    <a:pt x="545566" y="155867"/>
                  </a:lnTo>
                  <a:lnTo>
                    <a:pt x="519582" y="155867"/>
                  </a:lnTo>
                  <a:lnTo>
                    <a:pt x="519582" y="129895"/>
                  </a:lnTo>
                  <a:lnTo>
                    <a:pt x="545566" y="129895"/>
                  </a:lnTo>
                  <a:lnTo>
                    <a:pt x="545566" y="155867"/>
                  </a:lnTo>
                  <a:lnTo>
                    <a:pt x="571550" y="155867"/>
                  </a:lnTo>
                  <a:lnTo>
                    <a:pt x="571550" y="103911"/>
                  </a:lnTo>
                  <a:lnTo>
                    <a:pt x="545566" y="103911"/>
                  </a:lnTo>
                  <a:lnTo>
                    <a:pt x="519582" y="103911"/>
                  </a:lnTo>
                  <a:lnTo>
                    <a:pt x="493610" y="103911"/>
                  </a:lnTo>
                  <a:lnTo>
                    <a:pt x="467626" y="103911"/>
                  </a:lnTo>
                  <a:lnTo>
                    <a:pt x="467626" y="129895"/>
                  </a:lnTo>
                  <a:lnTo>
                    <a:pt x="493610" y="129895"/>
                  </a:lnTo>
                  <a:lnTo>
                    <a:pt x="493610" y="155867"/>
                  </a:lnTo>
                  <a:lnTo>
                    <a:pt x="467626" y="155867"/>
                  </a:lnTo>
                  <a:lnTo>
                    <a:pt x="467626" y="181851"/>
                  </a:lnTo>
                  <a:lnTo>
                    <a:pt x="493610" y="181851"/>
                  </a:lnTo>
                  <a:lnTo>
                    <a:pt x="519582" y="181851"/>
                  </a:lnTo>
                  <a:lnTo>
                    <a:pt x="519582" y="233807"/>
                  </a:lnTo>
                  <a:lnTo>
                    <a:pt x="493610" y="233807"/>
                  </a:lnTo>
                  <a:lnTo>
                    <a:pt x="493610" y="207822"/>
                  </a:lnTo>
                  <a:lnTo>
                    <a:pt x="467626" y="207822"/>
                  </a:lnTo>
                  <a:lnTo>
                    <a:pt x="441655" y="207822"/>
                  </a:lnTo>
                  <a:lnTo>
                    <a:pt x="441655" y="233807"/>
                  </a:lnTo>
                  <a:lnTo>
                    <a:pt x="415671" y="233807"/>
                  </a:lnTo>
                  <a:lnTo>
                    <a:pt x="415671" y="259791"/>
                  </a:lnTo>
                  <a:lnTo>
                    <a:pt x="389686" y="259791"/>
                  </a:lnTo>
                  <a:lnTo>
                    <a:pt x="389686" y="285762"/>
                  </a:lnTo>
                  <a:lnTo>
                    <a:pt x="415671" y="285762"/>
                  </a:lnTo>
                  <a:lnTo>
                    <a:pt x="441655" y="285762"/>
                  </a:lnTo>
                  <a:lnTo>
                    <a:pt x="441655" y="259791"/>
                  </a:lnTo>
                  <a:lnTo>
                    <a:pt x="467626" y="259791"/>
                  </a:lnTo>
                  <a:lnTo>
                    <a:pt x="493610" y="259791"/>
                  </a:lnTo>
                  <a:lnTo>
                    <a:pt x="493610" y="285762"/>
                  </a:lnTo>
                  <a:lnTo>
                    <a:pt x="467626" y="285762"/>
                  </a:lnTo>
                  <a:lnTo>
                    <a:pt x="441655" y="285762"/>
                  </a:lnTo>
                  <a:lnTo>
                    <a:pt x="441655" y="311746"/>
                  </a:lnTo>
                  <a:lnTo>
                    <a:pt x="467626" y="311746"/>
                  </a:lnTo>
                  <a:lnTo>
                    <a:pt x="493610" y="311746"/>
                  </a:lnTo>
                  <a:lnTo>
                    <a:pt x="519582" y="311746"/>
                  </a:lnTo>
                  <a:lnTo>
                    <a:pt x="519582" y="285762"/>
                  </a:lnTo>
                  <a:lnTo>
                    <a:pt x="545566" y="285762"/>
                  </a:lnTo>
                  <a:lnTo>
                    <a:pt x="571550" y="285762"/>
                  </a:lnTo>
                  <a:lnTo>
                    <a:pt x="597522" y="285762"/>
                  </a:lnTo>
                  <a:lnTo>
                    <a:pt x="597522" y="233807"/>
                  </a:lnTo>
                  <a:close/>
                </a:path>
                <a:path w="857885" h="337820">
                  <a:moveTo>
                    <a:pt x="623506" y="181851"/>
                  </a:moveTo>
                  <a:lnTo>
                    <a:pt x="597522" y="181851"/>
                  </a:lnTo>
                  <a:lnTo>
                    <a:pt x="571550" y="181851"/>
                  </a:lnTo>
                  <a:lnTo>
                    <a:pt x="571550" y="207822"/>
                  </a:lnTo>
                  <a:lnTo>
                    <a:pt x="597522" y="207822"/>
                  </a:lnTo>
                  <a:lnTo>
                    <a:pt x="597522" y="233807"/>
                  </a:lnTo>
                  <a:lnTo>
                    <a:pt x="623506" y="233807"/>
                  </a:lnTo>
                  <a:lnTo>
                    <a:pt x="623506" y="181851"/>
                  </a:lnTo>
                  <a:close/>
                </a:path>
                <a:path w="857885" h="337820">
                  <a:moveTo>
                    <a:pt x="701433" y="285762"/>
                  </a:moveTo>
                  <a:lnTo>
                    <a:pt x="675462" y="285762"/>
                  </a:lnTo>
                  <a:lnTo>
                    <a:pt x="675462" y="259791"/>
                  </a:lnTo>
                  <a:lnTo>
                    <a:pt x="649478" y="259791"/>
                  </a:lnTo>
                  <a:lnTo>
                    <a:pt x="623506" y="259791"/>
                  </a:lnTo>
                  <a:lnTo>
                    <a:pt x="623506" y="285762"/>
                  </a:lnTo>
                  <a:lnTo>
                    <a:pt x="649478" y="285762"/>
                  </a:lnTo>
                  <a:lnTo>
                    <a:pt x="649478" y="311746"/>
                  </a:lnTo>
                  <a:lnTo>
                    <a:pt x="675462" y="311746"/>
                  </a:lnTo>
                  <a:lnTo>
                    <a:pt x="701433" y="311746"/>
                  </a:lnTo>
                  <a:lnTo>
                    <a:pt x="701433" y="285762"/>
                  </a:lnTo>
                  <a:close/>
                </a:path>
                <a:path w="857885" h="337820">
                  <a:moveTo>
                    <a:pt x="753389" y="259791"/>
                  </a:moveTo>
                  <a:lnTo>
                    <a:pt x="727417" y="259791"/>
                  </a:lnTo>
                  <a:lnTo>
                    <a:pt x="727417" y="233807"/>
                  </a:lnTo>
                  <a:lnTo>
                    <a:pt x="701433" y="233807"/>
                  </a:lnTo>
                  <a:lnTo>
                    <a:pt x="701433" y="285762"/>
                  </a:lnTo>
                  <a:lnTo>
                    <a:pt x="727417" y="285762"/>
                  </a:lnTo>
                  <a:lnTo>
                    <a:pt x="727417" y="337718"/>
                  </a:lnTo>
                  <a:lnTo>
                    <a:pt x="753389" y="337718"/>
                  </a:lnTo>
                  <a:lnTo>
                    <a:pt x="753389" y="259791"/>
                  </a:lnTo>
                  <a:close/>
                </a:path>
                <a:path w="857885" h="337820">
                  <a:moveTo>
                    <a:pt x="831329" y="181851"/>
                  </a:moveTo>
                  <a:lnTo>
                    <a:pt x="805357" y="181851"/>
                  </a:lnTo>
                  <a:lnTo>
                    <a:pt x="805357" y="207822"/>
                  </a:lnTo>
                  <a:lnTo>
                    <a:pt x="831329" y="207822"/>
                  </a:lnTo>
                  <a:lnTo>
                    <a:pt x="831329" y="181851"/>
                  </a:lnTo>
                  <a:close/>
                </a:path>
                <a:path w="857885" h="337820">
                  <a:moveTo>
                    <a:pt x="857313" y="233807"/>
                  </a:moveTo>
                  <a:lnTo>
                    <a:pt x="831329" y="233807"/>
                  </a:lnTo>
                  <a:lnTo>
                    <a:pt x="805357" y="233807"/>
                  </a:lnTo>
                  <a:lnTo>
                    <a:pt x="779373" y="233807"/>
                  </a:lnTo>
                  <a:lnTo>
                    <a:pt x="753389" y="233807"/>
                  </a:lnTo>
                  <a:lnTo>
                    <a:pt x="753389" y="259791"/>
                  </a:lnTo>
                  <a:lnTo>
                    <a:pt x="779373" y="259791"/>
                  </a:lnTo>
                  <a:lnTo>
                    <a:pt x="779373" y="311746"/>
                  </a:lnTo>
                  <a:lnTo>
                    <a:pt x="805357" y="311746"/>
                  </a:lnTo>
                  <a:lnTo>
                    <a:pt x="805357" y="285762"/>
                  </a:lnTo>
                  <a:lnTo>
                    <a:pt x="831329" y="285762"/>
                  </a:lnTo>
                  <a:lnTo>
                    <a:pt x="831329" y="311746"/>
                  </a:lnTo>
                  <a:lnTo>
                    <a:pt x="857313" y="311746"/>
                  </a:lnTo>
                  <a:lnTo>
                    <a:pt x="857313" y="233807"/>
                  </a:lnTo>
                  <a:close/>
                </a:path>
                <a:path w="857885" h="337820">
                  <a:moveTo>
                    <a:pt x="857313" y="51955"/>
                  </a:moveTo>
                  <a:lnTo>
                    <a:pt x="831329" y="51955"/>
                  </a:lnTo>
                  <a:lnTo>
                    <a:pt x="831329" y="77939"/>
                  </a:lnTo>
                  <a:lnTo>
                    <a:pt x="857313" y="77939"/>
                  </a:lnTo>
                  <a:lnTo>
                    <a:pt x="857313" y="519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315" y="8974960"/>
              <a:ext cx="1065530" cy="1064895"/>
            </a:xfrm>
            <a:custGeom>
              <a:avLst/>
              <a:gdLst/>
              <a:ahLst/>
              <a:cxnLst/>
              <a:rect l="l" t="t" r="r" b="b"/>
              <a:pathLst>
                <a:path w="1065530" h="1064895">
                  <a:moveTo>
                    <a:pt x="129895" y="934935"/>
                  </a:moveTo>
                  <a:lnTo>
                    <a:pt x="51955" y="934935"/>
                  </a:lnTo>
                  <a:lnTo>
                    <a:pt x="51955" y="1012875"/>
                  </a:lnTo>
                  <a:lnTo>
                    <a:pt x="129895" y="1012875"/>
                  </a:lnTo>
                  <a:lnTo>
                    <a:pt x="129895" y="934935"/>
                  </a:lnTo>
                  <a:close/>
                </a:path>
                <a:path w="1065530" h="1064895">
                  <a:moveTo>
                    <a:pt x="129895" y="51650"/>
                  </a:moveTo>
                  <a:lnTo>
                    <a:pt x="51955" y="51650"/>
                  </a:lnTo>
                  <a:lnTo>
                    <a:pt x="51955" y="129590"/>
                  </a:lnTo>
                  <a:lnTo>
                    <a:pt x="129895" y="129590"/>
                  </a:lnTo>
                  <a:lnTo>
                    <a:pt x="129895" y="51650"/>
                  </a:lnTo>
                  <a:close/>
                </a:path>
                <a:path w="1065530" h="1064895">
                  <a:moveTo>
                    <a:pt x="181851" y="882650"/>
                  </a:moveTo>
                  <a:lnTo>
                    <a:pt x="155867" y="882650"/>
                  </a:lnTo>
                  <a:lnTo>
                    <a:pt x="155867" y="909320"/>
                  </a:lnTo>
                  <a:lnTo>
                    <a:pt x="155867" y="1038860"/>
                  </a:lnTo>
                  <a:lnTo>
                    <a:pt x="25971" y="1038860"/>
                  </a:lnTo>
                  <a:lnTo>
                    <a:pt x="25971" y="909320"/>
                  </a:lnTo>
                  <a:lnTo>
                    <a:pt x="155867" y="909320"/>
                  </a:lnTo>
                  <a:lnTo>
                    <a:pt x="155867" y="882650"/>
                  </a:lnTo>
                  <a:lnTo>
                    <a:pt x="0" y="882650"/>
                  </a:lnTo>
                  <a:lnTo>
                    <a:pt x="0" y="909320"/>
                  </a:lnTo>
                  <a:lnTo>
                    <a:pt x="0" y="1038860"/>
                  </a:lnTo>
                  <a:lnTo>
                    <a:pt x="0" y="1064260"/>
                  </a:lnTo>
                  <a:lnTo>
                    <a:pt x="181851" y="1064260"/>
                  </a:lnTo>
                  <a:lnTo>
                    <a:pt x="181851" y="1038860"/>
                  </a:lnTo>
                  <a:lnTo>
                    <a:pt x="181851" y="909320"/>
                  </a:lnTo>
                  <a:lnTo>
                    <a:pt x="181851" y="908964"/>
                  </a:lnTo>
                  <a:lnTo>
                    <a:pt x="181851" y="882650"/>
                  </a:lnTo>
                  <a:close/>
                </a:path>
                <a:path w="1065530" h="1064895">
                  <a:moveTo>
                    <a:pt x="181851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4940"/>
                  </a:lnTo>
                  <a:lnTo>
                    <a:pt x="0" y="181610"/>
                  </a:lnTo>
                  <a:lnTo>
                    <a:pt x="181851" y="181610"/>
                  </a:lnTo>
                  <a:lnTo>
                    <a:pt x="181851" y="155575"/>
                  </a:lnTo>
                  <a:lnTo>
                    <a:pt x="181851" y="154940"/>
                  </a:lnTo>
                  <a:lnTo>
                    <a:pt x="181851" y="25679"/>
                  </a:lnTo>
                  <a:lnTo>
                    <a:pt x="155867" y="25679"/>
                  </a:lnTo>
                  <a:lnTo>
                    <a:pt x="155867" y="154940"/>
                  </a:lnTo>
                  <a:lnTo>
                    <a:pt x="25971" y="154940"/>
                  </a:lnTo>
                  <a:lnTo>
                    <a:pt x="25971" y="25400"/>
                  </a:lnTo>
                  <a:lnTo>
                    <a:pt x="181851" y="25400"/>
                  </a:lnTo>
                  <a:lnTo>
                    <a:pt x="181851" y="0"/>
                  </a:lnTo>
                  <a:close/>
                </a:path>
                <a:path w="1065530" h="1064895">
                  <a:moveTo>
                    <a:pt x="649478" y="1038860"/>
                  </a:moveTo>
                  <a:lnTo>
                    <a:pt x="623493" y="1038860"/>
                  </a:lnTo>
                  <a:lnTo>
                    <a:pt x="623493" y="1064831"/>
                  </a:lnTo>
                  <a:lnTo>
                    <a:pt x="649478" y="1064831"/>
                  </a:lnTo>
                  <a:lnTo>
                    <a:pt x="649478" y="1038860"/>
                  </a:lnTo>
                  <a:close/>
                </a:path>
                <a:path w="1065530" h="1064895">
                  <a:moveTo>
                    <a:pt x="857300" y="1038860"/>
                  </a:moveTo>
                  <a:lnTo>
                    <a:pt x="831329" y="1038860"/>
                  </a:lnTo>
                  <a:lnTo>
                    <a:pt x="805345" y="1038860"/>
                  </a:lnTo>
                  <a:lnTo>
                    <a:pt x="805345" y="1064831"/>
                  </a:lnTo>
                  <a:lnTo>
                    <a:pt x="831329" y="1064831"/>
                  </a:lnTo>
                  <a:lnTo>
                    <a:pt x="857300" y="1064831"/>
                  </a:lnTo>
                  <a:lnTo>
                    <a:pt x="857300" y="1038860"/>
                  </a:lnTo>
                  <a:close/>
                </a:path>
                <a:path w="1065530" h="1064895">
                  <a:moveTo>
                    <a:pt x="909256" y="882980"/>
                  </a:moveTo>
                  <a:lnTo>
                    <a:pt x="883285" y="882980"/>
                  </a:lnTo>
                  <a:lnTo>
                    <a:pt x="883285" y="908964"/>
                  </a:lnTo>
                  <a:lnTo>
                    <a:pt x="909256" y="908964"/>
                  </a:lnTo>
                  <a:lnTo>
                    <a:pt x="909256" y="882980"/>
                  </a:lnTo>
                  <a:close/>
                </a:path>
                <a:path w="1065530" h="1064895">
                  <a:moveTo>
                    <a:pt x="961212" y="830580"/>
                  </a:moveTo>
                  <a:lnTo>
                    <a:pt x="935240" y="830580"/>
                  </a:lnTo>
                  <a:lnTo>
                    <a:pt x="935240" y="857250"/>
                  </a:lnTo>
                  <a:lnTo>
                    <a:pt x="935240" y="934720"/>
                  </a:lnTo>
                  <a:lnTo>
                    <a:pt x="857300" y="934720"/>
                  </a:lnTo>
                  <a:lnTo>
                    <a:pt x="857300" y="857250"/>
                  </a:lnTo>
                  <a:lnTo>
                    <a:pt x="935240" y="857250"/>
                  </a:lnTo>
                  <a:lnTo>
                    <a:pt x="935240" y="830580"/>
                  </a:lnTo>
                  <a:lnTo>
                    <a:pt x="831329" y="830580"/>
                  </a:lnTo>
                  <a:lnTo>
                    <a:pt x="831329" y="857250"/>
                  </a:lnTo>
                  <a:lnTo>
                    <a:pt x="831329" y="934720"/>
                  </a:lnTo>
                  <a:lnTo>
                    <a:pt x="831329" y="961390"/>
                  </a:lnTo>
                  <a:lnTo>
                    <a:pt x="961212" y="961390"/>
                  </a:lnTo>
                  <a:lnTo>
                    <a:pt x="961212" y="934935"/>
                  </a:lnTo>
                  <a:lnTo>
                    <a:pt x="961212" y="934720"/>
                  </a:lnTo>
                  <a:lnTo>
                    <a:pt x="961212" y="857250"/>
                  </a:lnTo>
                  <a:lnTo>
                    <a:pt x="961212" y="857008"/>
                  </a:lnTo>
                  <a:lnTo>
                    <a:pt x="961212" y="830580"/>
                  </a:lnTo>
                  <a:close/>
                </a:path>
                <a:path w="1065530" h="1064895">
                  <a:moveTo>
                    <a:pt x="1013180" y="51650"/>
                  </a:moveTo>
                  <a:lnTo>
                    <a:pt x="935240" y="51650"/>
                  </a:lnTo>
                  <a:lnTo>
                    <a:pt x="935240" y="129590"/>
                  </a:lnTo>
                  <a:lnTo>
                    <a:pt x="1013180" y="129590"/>
                  </a:lnTo>
                  <a:lnTo>
                    <a:pt x="1013180" y="51650"/>
                  </a:lnTo>
                  <a:close/>
                </a:path>
                <a:path w="1065530" h="1064895">
                  <a:moveTo>
                    <a:pt x="1065136" y="0"/>
                  </a:moveTo>
                  <a:lnTo>
                    <a:pt x="883285" y="0"/>
                  </a:lnTo>
                  <a:lnTo>
                    <a:pt x="883285" y="25400"/>
                  </a:lnTo>
                  <a:lnTo>
                    <a:pt x="883285" y="154940"/>
                  </a:lnTo>
                  <a:lnTo>
                    <a:pt x="883285" y="181610"/>
                  </a:lnTo>
                  <a:lnTo>
                    <a:pt x="1065136" y="181610"/>
                  </a:lnTo>
                  <a:lnTo>
                    <a:pt x="1065136" y="155575"/>
                  </a:lnTo>
                  <a:lnTo>
                    <a:pt x="1065136" y="154940"/>
                  </a:lnTo>
                  <a:lnTo>
                    <a:pt x="1065136" y="25679"/>
                  </a:lnTo>
                  <a:lnTo>
                    <a:pt x="1039152" y="25679"/>
                  </a:lnTo>
                  <a:lnTo>
                    <a:pt x="1039152" y="154940"/>
                  </a:lnTo>
                  <a:lnTo>
                    <a:pt x="909256" y="154940"/>
                  </a:lnTo>
                  <a:lnTo>
                    <a:pt x="909256" y="25400"/>
                  </a:lnTo>
                  <a:lnTo>
                    <a:pt x="1065136" y="25400"/>
                  </a:lnTo>
                  <a:lnTo>
                    <a:pt x="106513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97828" y="6041553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/>
              <a:t>HELPFUL</a:t>
            </a:r>
            <a:r>
              <a:rPr spc="-45" dirty="0"/>
              <a:t> </a:t>
            </a:r>
            <a:r>
              <a:rPr spc="-20" dirty="0"/>
              <a:t>LINK:</a:t>
            </a: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30789" y="10184149"/>
            <a:ext cx="3651250" cy="2336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https://technologystudent.com/despro_3/cycloid3.html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291</Words>
  <Application>Microsoft Office PowerPoint</Application>
  <PresentationFormat>Custom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CYCLOIDS</vt:lpstr>
      <vt:lpstr>CYCLOIDS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cyc3.cdr</dc:title>
  <dc:creator>BY V.RYAN</dc:creator>
  <cp:keywords>CYCLOID ON A SLOPE - EXAM QUESTION</cp:keywords>
  <cp:lastModifiedBy>Vincent RYan</cp:lastModifiedBy>
  <cp:revision>1</cp:revision>
  <dcterms:created xsi:type="dcterms:W3CDTF">2024-04-16T13:37:11Z</dcterms:created>
  <dcterms:modified xsi:type="dcterms:W3CDTF">2024-04-16T13:37:32Z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2024-04-16T00:00:00Z</vt:filetime>
  </property>
  <property fmtid="{D5CDD505-2E9C-101B-9397-08002B2CF9AE}" pid="5" name="Producer">
    <vt:lpwstr>Corel PDF Engine Version 19.1.0.419</vt:lpwstr>
  </property>
</Properties>
</file>