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5493" y="92956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69" y="0"/>
                </a:lnTo>
                <a:lnTo>
                  <a:pt x="14904769" y="10518922"/>
                </a:lnTo>
                <a:lnTo>
                  <a:pt x="0" y="1051892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04441" y="108465"/>
            <a:ext cx="6737984" cy="496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3/develp1.html" TargetMode="External"/><Relationship Id="rId2" Type="http://schemas.openxmlformats.org/officeDocument/2006/relationships/hyperlink" Target="http://www.TfacebSook.c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63407133"/>
              </p:ext>
            </p:extLst>
          </p:nvPr>
        </p:nvGraphicFramePr>
        <p:xfrm>
          <a:off x="1056186" y="6253304"/>
          <a:ext cx="11330940" cy="1803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16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olid"/>
                    </a:lnR>
                    <a:lnT w="12700">
                      <a:solidFill>
                        <a:srgbClr val="151616"/>
                      </a:solidFill>
                      <a:prstDash val="solid"/>
                    </a:lnT>
                    <a:lnB w="9525">
                      <a:solidFill>
                        <a:srgbClr val="1516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olid"/>
                    </a:lnL>
                    <a:lnR w="9525">
                      <a:solidFill>
                        <a:srgbClr val="151616"/>
                      </a:solidFill>
                      <a:prstDash val="sysDot"/>
                    </a:lnR>
                    <a:lnT w="9525">
                      <a:solidFill>
                        <a:srgbClr val="FEB6B8"/>
                      </a:solidFill>
                      <a:prstDash val="solid"/>
                    </a:lnT>
                    <a:lnB w="9525">
                      <a:solidFill>
                        <a:srgbClr val="FEB6B8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ysDot"/>
                    </a:lnL>
                    <a:lnR w="9525">
                      <a:solidFill>
                        <a:srgbClr val="151616"/>
                      </a:solidFill>
                      <a:prstDash val="sysDot"/>
                    </a:lnR>
                    <a:lnT w="12700">
                      <a:solidFill>
                        <a:srgbClr val="151616"/>
                      </a:solidFill>
                      <a:prstDash val="sysDot"/>
                    </a:lnT>
                    <a:lnB w="9525">
                      <a:solidFill>
                        <a:srgbClr val="151616"/>
                      </a:solidFill>
                      <a:prstDash val="sysDot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151616"/>
                      </a:solidFill>
                      <a:prstDash val="sysDot"/>
                    </a:lnL>
                    <a:lnT w="12700">
                      <a:solidFill>
                        <a:srgbClr val="FEB6B8"/>
                      </a:solidFill>
                      <a:prstDash val="solid"/>
                    </a:lnT>
                    <a:lnB w="9525">
                      <a:solidFill>
                        <a:srgbClr val="FEB6B8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4304441" y="108465"/>
            <a:ext cx="6737984" cy="49657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>
                <a:hlinkClick r:id="rId2"/>
              </a:rPr>
              <a:t>DEVELOPMENTS</a:t>
            </a:r>
            <a:r>
              <a:rPr spc="135" dirty="0"/>
              <a:t> </a:t>
            </a:r>
            <a:r>
              <a:rPr dirty="0"/>
              <a:t>-</a:t>
            </a:r>
            <a:r>
              <a:rPr spc="135" dirty="0"/>
              <a:t> </a:t>
            </a:r>
            <a:r>
              <a:rPr dirty="0"/>
              <a:t>SIMPLE</a:t>
            </a:r>
            <a:r>
              <a:rPr spc="135" dirty="0"/>
              <a:t> </a:t>
            </a:r>
            <a:r>
              <a:rPr spc="-10" dirty="0"/>
              <a:t>CUBOID</a:t>
            </a: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5618480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54350" algn="l"/>
              </a:tabLst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1055975" y="1211450"/>
            <a:ext cx="13576300" cy="7217409"/>
            <a:chOff x="1055975" y="1211450"/>
            <a:chExt cx="13576300" cy="7217409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59785" y="4016822"/>
              <a:ext cx="4239260" cy="4408170"/>
            </a:xfrm>
            <a:custGeom>
              <a:avLst/>
              <a:gdLst/>
              <a:ahLst/>
              <a:cxnLst/>
              <a:rect l="l" t="t" r="r" b="b"/>
              <a:pathLst>
                <a:path w="4239260" h="4408170">
                  <a:moveTo>
                    <a:pt x="0" y="0"/>
                  </a:moveTo>
                  <a:lnTo>
                    <a:pt x="1800000" y="0"/>
                  </a:lnTo>
                  <a:lnTo>
                    <a:pt x="1800000" y="1799998"/>
                  </a:lnTo>
                  <a:lnTo>
                    <a:pt x="0" y="1799998"/>
                  </a:lnTo>
                  <a:lnTo>
                    <a:pt x="0" y="0"/>
                  </a:lnTo>
                  <a:close/>
                </a:path>
                <a:path w="4239260" h="4408170">
                  <a:moveTo>
                    <a:pt x="2437935" y="2247901"/>
                  </a:moveTo>
                  <a:lnTo>
                    <a:pt x="2077934" y="2274093"/>
                  </a:lnTo>
                  <a:lnTo>
                    <a:pt x="2077934" y="4010849"/>
                  </a:lnTo>
                  <a:lnTo>
                    <a:pt x="2437521" y="4048152"/>
                  </a:lnTo>
                </a:path>
                <a:path w="4239260" h="4408170">
                  <a:moveTo>
                    <a:pt x="2438798" y="4047937"/>
                  </a:moveTo>
                  <a:lnTo>
                    <a:pt x="2624537" y="4407936"/>
                  </a:lnTo>
                  <a:lnTo>
                    <a:pt x="4057822" y="4407936"/>
                  </a:lnTo>
                  <a:lnTo>
                    <a:pt x="4238798" y="4047937"/>
                  </a:lnTo>
                </a:path>
                <a:path w="4239260" h="4408170">
                  <a:moveTo>
                    <a:pt x="2438204" y="2243382"/>
                  </a:moveTo>
                  <a:lnTo>
                    <a:pt x="2623943" y="1883383"/>
                  </a:lnTo>
                </a:path>
                <a:path w="4239260" h="4408170">
                  <a:moveTo>
                    <a:pt x="2623943" y="1883383"/>
                  </a:moveTo>
                  <a:lnTo>
                    <a:pt x="4057229" y="1883383"/>
                  </a:lnTo>
                </a:path>
                <a:path w="4239260" h="4408170">
                  <a:moveTo>
                    <a:pt x="4057229" y="1883383"/>
                  </a:moveTo>
                  <a:lnTo>
                    <a:pt x="4238204" y="2243382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211779"/>
              <a:ext cx="1141095" cy="473075"/>
            </a:xfrm>
            <a:custGeom>
              <a:avLst/>
              <a:gdLst/>
              <a:ahLst/>
              <a:cxnLst/>
              <a:rect l="l" t="t" r="r" b="b"/>
              <a:pathLst>
                <a:path w="1141095" h="473075">
                  <a:moveTo>
                    <a:pt x="27813" y="305981"/>
                  </a:moveTo>
                  <a:lnTo>
                    <a:pt x="0" y="305981"/>
                  </a:lnTo>
                  <a:lnTo>
                    <a:pt x="0" y="361619"/>
                  </a:lnTo>
                  <a:lnTo>
                    <a:pt x="27813" y="361619"/>
                  </a:lnTo>
                  <a:lnTo>
                    <a:pt x="27813" y="305981"/>
                  </a:lnTo>
                  <a:close/>
                </a:path>
                <a:path w="1141095" h="473075">
                  <a:moveTo>
                    <a:pt x="83451" y="278168"/>
                  </a:moveTo>
                  <a:lnTo>
                    <a:pt x="55638" y="278168"/>
                  </a:lnTo>
                  <a:lnTo>
                    <a:pt x="55638" y="305981"/>
                  </a:lnTo>
                  <a:lnTo>
                    <a:pt x="83451" y="305981"/>
                  </a:lnTo>
                  <a:lnTo>
                    <a:pt x="83451" y="278168"/>
                  </a:lnTo>
                  <a:close/>
                </a:path>
                <a:path w="1141095" h="473075">
                  <a:moveTo>
                    <a:pt x="139090" y="222529"/>
                  </a:moveTo>
                  <a:lnTo>
                    <a:pt x="111264" y="222529"/>
                  </a:lnTo>
                  <a:lnTo>
                    <a:pt x="83451" y="222529"/>
                  </a:lnTo>
                  <a:lnTo>
                    <a:pt x="55638" y="222529"/>
                  </a:lnTo>
                  <a:lnTo>
                    <a:pt x="55638" y="250355"/>
                  </a:lnTo>
                  <a:lnTo>
                    <a:pt x="83451" y="250355"/>
                  </a:lnTo>
                  <a:lnTo>
                    <a:pt x="111264" y="250355"/>
                  </a:lnTo>
                  <a:lnTo>
                    <a:pt x="139090" y="250355"/>
                  </a:lnTo>
                  <a:lnTo>
                    <a:pt x="139090" y="222529"/>
                  </a:lnTo>
                  <a:close/>
                </a:path>
                <a:path w="1141095" h="473075">
                  <a:moveTo>
                    <a:pt x="194716" y="222529"/>
                  </a:moveTo>
                  <a:lnTo>
                    <a:pt x="166903" y="222529"/>
                  </a:lnTo>
                  <a:lnTo>
                    <a:pt x="166903" y="250355"/>
                  </a:lnTo>
                  <a:lnTo>
                    <a:pt x="194716" y="250355"/>
                  </a:lnTo>
                  <a:lnTo>
                    <a:pt x="194716" y="222529"/>
                  </a:lnTo>
                  <a:close/>
                </a:path>
                <a:path w="1141095" h="473075">
                  <a:moveTo>
                    <a:pt x="305993" y="166903"/>
                  </a:moveTo>
                  <a:lnTo>
                    <a:pt x="278168" y="166903"/>
                  </a:lnTo>
                  <a:lnTo>
                    <a:pt x="278168" y="194716"/>
                  </a:lnTo>
                  <a:lnTo>
                    <a:pt x="305993" y="194716"/>
                  </a:lnTo>
                  <a:lnTo>
                    <a:pt x="305993" y="166903"/>
                  </a:lnTo>
                  <a:close/>
                </a:path>
                <a:path w="1141095" h="473075">
                  <a:moveTo>
                    <a:pt x="333806" y="194716"/>
                  </a:moveTo>
                  <a:lnTo>
                    <a:pt x="305993" y="194716"/>
                  </a:lnTo>
                  <a:lnTo>
                    <a:pt x="305993" y="222529"/>
                  </a:lnTo>
                  <a:lnTo>
                    <a:pt x="333806" y="222529"/>
                  </a:lnTo>
                  <a:lnTo>
                    <a:pt x="333806" y="194716"/>
                  </a:lnTo>
                  <a:close/>
                </a:path>
                <a:path w="1141095" h="473075">
                  <a:moveTo>
                    <a:pt x="361619" y="222694"/>
                  </a:moveTo>
                  <a:lnTo>
                    <a:pt x="333806" y="222694"/>
                  </a:lnTo>
                  <a:lnTo>
                    <a:pt x="333806" y="362394"/>
                  </a:lnTo>
                  <a:lnTo>
                    <a:pt x="361619" y="362394"/>
                  </a:lnTo>
                  <a:lnTo>
                    <a:pt x="361619" y="222694"/>
                  </a:lnTo>
                  <a:close/>
                </a:path>
                <a:path w="1141095" h="473075">
                  <a:moveTo>
                    <a:pt x="361619" y="0"/>
                  </a:moveTo>
                  <a:lnTo>
                    <a:pt x="361619" y="0"/>
                  </a:lnTo>
                  <a:lnTo>
                    <a:pt x="222542" y="0"/>
                  </a:lnTo>
                  <a:lnTo>
                    <a:pt x="222542" y="83451"/>
                  </a:lnTo>
                  <a:lnTo>
                    <a:pt x="250355" y="83451"/>
                  </a:lnTo>
                  <a:lnTo>
                    <a:pt x="250355" y="27813"/>
                  </a:lnTo>
                  <a:lnTo>
                    <a:pt x="278168" y="27813"/>
                  </a:lnTo>
                  <a:lnTo>
                    <a:pt x="278168" y="111264"/>
                  </a:lnTo>
                  <a:lnTo>
                    <a:pt x="305993" y="111264"/>
                  </a:lnTo>
                  <a:lnTo>
                    <a:pt x="305993" y="83451"/>
                  </a:lnTo>
                  <a:lnTo>
                    <a:pt x="333806" y="83451"/>
                  </a:lnTo>
                  <a:lnTo>
                    <a:pt x="333806" y="27813"/>
                  </a:lnTo>
                  <a:lnTo>
                    <a:pt x="361619" y="27813"/>
                  </a:lnTo>
                  <a:lnTo>
                    <a:pt x="361619" y="0"/>
                  </a:lnTo>
                  <a:close/>
                </a:path>
                <a:path w="1141095" h="473075">
                  <a:moveTo>
                    <a:pt x="445071" y="278574"/>
                  </a:moveTo>
                  <a:lnTo>
                    <a:pt x="417258" y="278574"/>
                  </a:lnTo>
                  <a:lnTo>
                    <a:pt x="417258" y="334454"/>
                  </a:lnTo>
                  <a:lnTo>
                    <a:pt x="389445" y="334454"/>
                  </a:lnTo>
                  <a:lnTo>
                    <a:pt x="389445" y="362394"/>
                  </a:lnTo>
                  <a:lnTo>
                    <a:pt x="361619" y="362394"/>
                  </a:lnTo>
                  <a:lnTo>
                    <a:pt x="361619" y="390334"/>
                  </a:lnTo>
                  <a:lnTo>
                    <a:pt x="333806" y="390334"/>
                  </a:lnTo>
                  <a:lnTo>
                    <a:pt x="333806" y="362394"/>
                  </a:lnTo>
                  <a:lnTo>
                    <a:pt x="305993" y="362394"/>
                  </a:lnTo>
                  <a:lnTo>
                    <a:pt x="305993" y="222694"/>
                  </a:lnTo>
                  <a:lnTo>
                    <a:pt x="278168" y="222694"/>
                  </a:lnTo>
                  <a:lnTo>
                    <a:pt x="278168" y="306514"/>
                  </a:lnTo>
                  <a:lnTo>
                    <a:pt x="278168" y="334454"/>
                  </a:lnTo>
                  <a:lnTo>
                    <a:pt x="278168" y="362394"/>
                  </a:lnTo>
                  <a:lnTo>
                    <a:pt x="250355" y="362394"/>
                  </a:lnTo>
                  <a:lnTo>
                    <a:pt x="250355" y="390334"/>
                  </a:lnTo>
                  <a:lnTo>
                    <a:pt x="222542" y="390334"/>
                  </a:lnTo>
                  <a:lnTo>
                    <a:pt x="222542" y="334454"/>
                  </a:lnTo>
                  <a:lnTo>
                    <a:pt x="250355" y="334454"/>
                  </a:lnTo>
                  <a:lnTo>
                    <a:pt x="278168" y="334454"/>
                  </a:lnTo>
                  <a:lnTo>
                    <a:pt x="278168" y="306514"/>
                  </a:lnTo>
                  <a:lnTo>
                    <a:pt x="250355" y="306514"/>
                  </a:lnTo>
                  <a:lnTo>
                    <a:pt x="250355" y="278574"/>
                  </a:lnTo>
                  <a:lnTo>
                    <a:pt x="222542" y="278574"/>
                  </a:lnTo>
                  <a:lnTo>
                    <a:pt x="222542" y="250634"/>
                  </a:lnTo>
                  <a:lnTo>
                    <a:pt x="194716" y="250634"/>
                  </a:lnTo>
                  <a:lnTo>
                    <a:pt x="194716" y="334454"/>
                  </a:lnTo>
                  <a:lnTo>
                    <a:pt x="166903" y="334454"/>
                  </a:lnTo>
                  <a:lnTo>
                    <a:pt x="166903" y="250634"/>
                  </a:lnTo>
                  <a:lnTo>
                    <a:pt x="139090" y="250634"/>
                  </a:lnTo>
                  <a:lnTo>
                    <a:pt x="139090" y="362394"/>
                  </a:lnTo>
                  <a:lnTo>
                    <a:pt x="111264" y="362394"/>
                  </a:lnTo>
                  <a:lnTo>
                    <a:pt x="111264" y="334454"/>
                  </a:lnTo>
                  <a:lnTo>
                    <a:pt x="83451" y="334454"/>
                  </a:lnTo>
                  <a:lnTo>
                    <a:pt x="83451" y="362394"/>
                  </a:lnTo>
                  <a:lnTo>
                    <a:pt x="55638" y="362394"/>
                  </a:lnTo>
                  <a:lnTo>
                    <a:pt x="55638" y="389432"/>
                  </a:lnTo>
                  <a:lnTo>
                    <a:pt x="27813" y="389432"/>
                  </a:lnTo>
                  <a:lnTo>
                    <a:pt x="27813" y="417258"/>
                  </a:lnTo>
                  <a:lnTo>
                    <a:pt x="55638" y="417258"/>
                  </a:lnTo>
                  <a:lnTo>
                    <a:pt x="55638" y="390334"/>
                  </a:lnTo>
                  <a:lnTo>
                    <a:pt x="83451" y="390334"/>
                  </a:lnTo>
                  <a:lnTo>
                    <a:pt x="111264" y="390334"/>
                  </a:lnTo>
                  <a:lnTo>
                    <a:pt x="111264" y="418274"/>
                  </a:lnTo>
                  <a:lnTo>
                    <a:pt x="139090" y="418274"/>
                  </a:lnTo>
                  <a:lnTo>
                    <a:pt x="139090" y="390334"/>
                  </a:lnTo>
                  <a:lnTo>
                    <a:pt x="166903" y="390334"/>
                  </a:lnTo>
                  <a:lnTo>
                    <a:pt x="166903" y="362394"/>
                  </a:lnTo>
                  <a:lnTo>
                    <a:pt x="194716" y="362394"/>
                  </a:lnTo>
                  <a:lnTo>
                    <a:pt x="194716" y="390334"/>
                  </a:lnTo>
                  <a:lnTo>
                    <a:pt x="166903" y="390334"/>
                  </a:lnTo>
                  <a:lnTo>
                    <a:pt x="166903" y="418274"/>
                  </a:lnTo>
                  <a:lnTo>
                    <a:pt x="194716" y="418274"/>
                  </a:lnTo>
                  <a:lnTo>
                    <a:pt x="194716" y="446214"/>
                  </a:lnTo>
                  <a:lnTo>
                    <a:pt x="222542" y="446214"/>
                  </a:lnTo>
                  <a:lnTo>
                    <a:pt x="250355" y="446214"/>
                  </a:lnTo>
                  <a:lnTo>
                    <a:pt x="278168" y="446214"/>
                  </a:lnTo>
                  <a:lnTo>
                    <a:pt x="278168" y="472884"/>
                  </a:lnTo>
                  <a:lnTo>
                    <a:pt x="305993" y="472884"/>
                  </a:lnTo>
                  <a:lnTo>
                    <a:pt x="333806" y="472884"/>
                  </a:lnTo>
                  <a:lnTo>
                    <a:pt x="333806" y="446214"/>
                  </a:lnTo>
                  <a:lnTo>
                    <a:pt x="361619" y="446214"/>
                  </a:lnTo>
                  <a:lnTo>
                    <a:pt x="361619" y="418274"/>
                  </a:lnTo>
                  <a:lnTo>
                    <a:pt x="389445" y="418274"/>
                  </a:lnTo>
                  <a:lnTo>
                    <a:pt x="389445" y="390334"/>
                  </a:lnTo>
                  <a:lnTo>
                    <a:pt x="417258" y="390334"/>
                  </a:lnTo>
                  <a:lnTo>
                    <a:pt x="417258" y="362394"/>
                  </a:lnTo>
                  <a:lnTo>
                    <a:pt x="445071" y="362394"/>
                  </a:lnTo>
                  <a:lnTo>
                    <a:pt x="445071" y="278574"/>
                  </a:lnTo>
                  <a:close/>
                </a:path>
                <a:path w="1141095" h="473075">
                  <a:moveTo>
                    <a:pt x="445071" y="111264"/>
                  </a:moveTo>
                  <a:lnTo>
                    <a:pt x="417258" y="111264"/>
                  </a:lnTo>
                  <a:lnTo>
                    <a:pt x="417258" y="139077"/>
                  </a:lnTo>
                  <a:lnTo>
                    <a:pt x="445071" y="139077"/>
                  </a:lnTo>
                  <a:lnTo>
                    <a:pt x="445071" y="111264"/>
                  </a:lnTo>
                  <a:close/>
                </a:path>
                <a:path w="1141095" h="473075">
                  <a:moveTo>
                    <a:pt x="611974" y="333806"/>
                  </a:moveTo>
                  <a:lnTo>
                    <a:pt x="584161" y="333806"/>
                  </a:lnTo>
                  <a:lnTo>
                    <a:pt x="556348" y="333806"/>
                  </a:lnTo>
                  <a:lnTo>
                    <a:pt x="556348" y="389432"/>
                  </a:lnTo>
                  <a:lnTo>
                    <a:pt x="584161" y="389432"/>
                  </a:lnTo>
                  <a:lnTo>
                    <a:pt x="584161" y="361619"/>
                  </a:lnTo>
                  <a:lnTo>
                    <a:pt x="611974" y="361619"/>
                  </a:lnTo>
                  <a:lnTo>
                    <a:pt x="611974" y="333806"/>
                  </a:lnTo>
                  <a:close/>
                </a:path>
                <a:path w="1141095" h="473075">
                  <a:moveTo>
                    <a:pt x="695426" y="166903"/>
                  </a:moveTo>
                  <a:lnTo>
                    <a:pt x="667613" y="166903"/>
                  </a:lnTo>
                  <a:lnTo>
                    <a:pt x="667613" y="194716"/>
                  </a:lnTo>
                  <a:lnTo>
                    <a:pt x="695426" y="194716"/>
                  </a:lnTo>
                  <a:lnTo>
                    <a:pt x="695426" y="166903"/>
                  </a:lnTo>
                  <a:close/>
                </a:path>
                <a:path w="1141095" h="473075">
                  <a:moveTo>
                    <a:pt x="723252" y="194716"/>
                  </a:moveTo>
                  <a:lnTo>
                    <a:pt x="695426" y="194716"/>
                  </a:lnTo>
                  <a:lnTo>
                    <a:pt x="695426" y="222529"/>
                  </a:lnTo>
                  <a:lnTo>
                    <a:pt x="723252" y="222529"/>
                  </a:lnTo>
                  <a:lnTo>
                    <a:pt x="723252" y="194716"/>
                  </a:lnTo>
                  <a:close/>
                </a:path>
                <a:path w="1141095" h="473075">
                  <a:moveTo>
                    <a:pt x="723252" y="139077"/>
                  </a:moveTo>
                  <a:lnTo>
                    <a:pt x="695426" y="139077"/>
                  </a:lnTo>
                  <a:lnTo>
                    <a:pt x="695426" y="166903"/>
                  </a:lnTo>
                  <a:lnTo>
                    <a:pt x="723252" y="166903"/>
                  </a:lnTo>
                  <a:lnTo>
                    <a:pt x="723252" y="139077"/>
                  </a:lnTo>
                  <a:close/>
                </a:path>
                <a:path w="1141095" h="473075">
                  <a:moveTo>
                    <a:pt x="751065" y="166903"/>
                  </a:moveTo>
                  <a:lnTo>
                    <a:pt x="723252" y="166903"/>
                  </a:lnTo>
                  <a:lnTo>
                    <a:pt x="723252" y="194716"/>
                  </a:lnTo>
                  <a:lnTo>
                    <a:pt x="751065" y="194716"/>
                  </a:lnTo>
                  <a:lnTo>
                    <a:pt x="751065" y="166903"/>
                  </a:lnTo>
                  <a:close/>
                </a:path>
                <a:path w="1141095" h="473075">
                  <a:moveTo>
                    <a:pt x="778878" y="278168"/>
                  </a:moveTo>
                  <a:lnTo>
                    <a:pt x="751065" y="278168"/>
                  </a:lnTo>
                  <a:lnTo>
                    <a:pt x="751065" y="250355"/>
                  </a:lnTo>
                  <a:lnTo>
                    <a:pt x="723252" y="250355"/>
                  </a:lnTo>
                  <a:lnTo>
                    <a:pt x="723252" y="278168"/>
                  </a:lnTo>
                  <a:lnTo>
                    <a:pt x="695426" y="278168"/>
                  </a:lnTo>
                  <a:lnTo>
                    <a:pt x="695426" y="305981"/>
                  </a:lnTo>
                  <a:lnTo>
                    <a:pt x="723252" y="305981"/>
                  </a:lnTo>
                  <a:lnTo>
                    <a:pt x="751065" y="305981"/>
                  </a:lnTo>
                  <a:lnTo>
                    <a:pt x="778878" y="305981"/>
                  </a:lnTo>
                  <a:lnTo>
                    <a:pt x="778878" y="278168"/>
                  </a:lnTo>
                  <a:close/>
                </a:path>
                <a:path w="1141095" h="473075">
                  <a:moveTo>
                    <a:pt x="806704" y="1181"/>
                  </a:moveTo>
                  <a:lnTo>
                    <a:pt x="778878" y="1181"/>
                  </a:lnTo>
                  <a:lnTo>
                    <a:pt x="778878" y="27851"/>
                  </a:lnTo>
                  <a:lnTo>
                    <a:pt x="751065" y="27851"/>
                  </a:lnTo>
                  <a:lnTo>
                    <a:pt x="723252" y="27851"/>
                  </a:lnTo>
                  <a:lnTo>
                    <a:pt x="723252" y="1181"/>
                  </a:lnTo>
                  <a:lnTo>
                    <a:pt x="695426" y="1181"/>
                  </a:lnTo>
                  <a:lnTo>
                    <a:pt x="695426" y="27851"/>
                  </a:lnTo>
                  <a:lnTo>
                    <a:pt x="667613" y="27851"/>
                  </a:lnTo>
                  <a:lnTo>
                    <a:pt x="639800" y="27851"/>
                  </a:lnTo>
                  <a:lnTo>
                    <a:pt x="639800" y="55791"/>
                  </a:lnTo>
                  <a:lnTo>
                    <a:pt x="611974" y="55791"/>
                  </a:lnTo>
                  <a:lnTo>
                    <a:pt x="611974" y="111671"/>
                  </a:lnTo>
                  <a:lnTo>
                    <a:pt x="584161" y="111671"/>
                  </a:lnTo>
                  <a:lnTo>
                    <a:pt x="584161" y="139611"/>
                  </a:lnTo>
                  <a:lnTo>
                    <a:pt x="556348" y="139611"/>
                  </a:lnTo>
                  <a:lnTo>
                    <a:pt x="556348" y="83731"/>
                  </a:lnTo>
                  <a:lnTo>
                    <a:pt x="584161" y="83731"/>
                  </a:lnTo>
                  <a:lnTo>
                    <a:pt x="584161" y="1181"/>
                  </a:lnTo>
                  <a:lnTo>
                    <a:pt x="556348" y="1181"/>
                  </a:lnTo>
                  <a:lnTo>
                    <a:pt x="556348" y="55791"/>
                  </a:lnTo>
                  <a:lnTo>
                    <a:pt x="528523" y="55791"/>
                  </a:lnTo>
                  <a:lnTo>
                    <a:pt x="500710" y="55791"/>
                  </a:lnTo>
                  <a:lnTo>
                    <a:pt x="500710" y="27851"/>
                  </a:lnTo>
                  <a:lnTo>
                    <a:pt x="528523" y="27851"/>
                  </a:lnTo>
                  <a:lnTo>
                    <a:pt x="528523" y="1181"/>
                  </a:lnTo>
                  <a:lnTo>
                    <a:pt x="500710" y="1181"/>
                  </a:lnTo>
                  <a:lnTo>
                    <a:pt x="472897" y="1181"/>
                  </a:lnTo>
                  <a:lnTo>
                    <a:pt x="472897" y="27851"/>
                  </a:lnTo>
                  <a:lnTo>
                    <a:pt x="445071" y="27851"/>
                  </a:lnTo>
                  <a:lnTo>
                    <a:pt x="445071" y="1181"/>
                  </a:lnTo>
                  <a:lnTo>
                    <a:pt x="417258" y="1181"/>
                  </a:lnTo>
                  <a:lnTo>
                    <a:pt x="389445" y="1181"/>
                  </a:lnTo>
                  <a:lnTo>
                    <a:pt x="389445" y="55791"/>
                  </a:lnTo>
                  <a:lnTo>
                    <a:pt x="417258" y="55791"/>
                  </a:lnTo>
                  <a:lnTo>
                    <a:pt x="417258" y="83451"/>
                  </a:lnTo>
                  <a:lnTo>
                    <a:pt x="389445" y="83451"/>
                  </a:lnTo>
                  <a:lnTo>
                    <a:pt x="361619" y="83451"/>
                  </a:lnTo>
                  <a:lnTo>
                    <a:pt x="361619" y="111264"/>
                  </a:lnTo>
                  <a:lnTo>
                    <a:pt x="333806" y="111264"/>
                  </a:lnTo>
                  <a:lnTo>
                    <a:pt x="333806" y="139077"/>
                  </a:lnTo>
                  <a:lnTo>
                    <a:pt x="305993" y="139077"/>
                  </a:lnTo>
                  <a:lnTo>
                    <a:pt x="305993" y="166903"/>
                  </a:lnTo>
                  <a:lnTo>
                    <a:pt x="333806" y="166903"/>
                  </a:lnTo>
                  <a:lnTo>
                    <a:pt x="333806" y="194716"/>
                  </a:lnTo>
                  <a:lnTo>
                    <a:pt x="361619" y="194716"/>
                  </a:lnTo>
                  <a:lnTo>
                    <a:pt x="361619" y="166903"/>
                  </a:lnTo>
                  <a:lnTo>
                    <a:pt x="389445" y="166903"/>
                  </a:lnTo>
                  <a:lnTo>
                    <a:pt x="389445" y="194716"/>
                  </a:lnTo>
                  <a:lnTo>
                    <a:pt x="417258" y="194716"/>
                  </a:lnTo>
                  <a:lnTo>
                    <a:pt x="417258" y="139077"/>
                  </a:lnTo>
                  <a:lnTo>
                    <a:pt x="389445" y="139077"/>
                  </a:lnTo>
                  <a:lnTo>
                    <a:pt x="389445" y="111264"/>
                  </a:lnTo>
                  <a:lnTo>
                    <a:pt x="417258" y="111264"/>
                  </a:lnTo>
                  <a:lnTo>
                    <a:pt x="417258" y="83731"/>
                  </a:lnTo>
                  <a:lnTo>
                    <a:pt x="445071" y="83731"/>
                  </a:lnTo>
                  <a:lnTo>
                    <a:pt x="445071" y="55791"/>
                  </a:lnTo>
                  <a:lnTo>
                    <a:pt x="472897" y="55791"/>
                  </a:lnTo>
                  <a:lnTo>
                    <a:pt x="472897" y="167551"/>
                  </a:lnTo>
                  <a:lnTo>
                    <a:pt x="500710" y="167551"/>
                  </a:lnTo>
                  <a:lnTo>
                    <a:pt x="500710" y="111671"/>
                  </a:lnTo>
                  <a:lnTo>
                    <a:pt x="528523" y="111671"/>
                  </a:lnTo>
                  <a:lnTo>
                    <a:pt x="528523" y="167551"/>
                  </a:lnTo>
                  <a:lnTo>
                    <a:pt x="556348" y="167551"/>
                  </a:lnTo>
                  <a:lnTo>
                    <a:pt x="556348" y="223431"/>
                  </a:lnTo>
                  <a:lnTo>
                    <a:pt x="584161" y="223431"/>
                  </a:lnTo>
                  <a:lnTo>
                    <a:pt x="584161" y="167551"/>
                  </a:lnTo>
                  <a:lnTo>
                    <a:pt x="611974" y="167551"/>
                  </a:lnTo>
                  <a:lnTo>
                    <a:pt x="611974" y="223431"/>
                  </a:lnTo>
                  <a:lnTo>
                    <a:pt x="584161" y="223431"/>
                  </a:lnTo>
                  <a:lnTo>
                    <a:pt x="584161" y="279311"/>
                  </a:lnTo>
                  <a:lnTo>
                    <a:pt x="611974" y="279311"/>
                  </a:lnTo>
                  <a:lnTo>
                    <a:pt x="611974" y="305981"/>
                  </a:lnTo>
                  <a:lnTo>
                    <a:pt x="639800" y="305981"/>
                  </a:lnTo>
                  <a:lnTo>
                    <a:pt x="639800" y="279311"/>
                  </a:lnTo>
                  <a:lnTo>
                    <a:pt x="667613" y="279311"/>
                  </a:lnTo>
                  <a:lnTo>
                    <a:pt x="667613" y="251371"/>
                  </a:lnTo>
                  <a:lnTo>
                    <a:pt x="639800" y="251371"/>
                  </a:lnTo>
                  <a:lnTo>
                    <a:pt x="639800" y="111671"/>
                  </a:lnTo>
                  <a:lnTo>
                    <a:pt x="667613" y="111671"/>
                  </a:lnTo>
                  <a:lnTo>
                    <a:pt x="667613" y="139077"/>
                  </a:lnTo>
                  <a:lnTo>
                    <a:pt x="695426" y="139077"/>
                  </a:lnTo>
                  <a:lnTo>
                    <a:pt x="695426" y="111264"/>
                  </a:lnTo>
                  <a:lnTo>
                    <a:pt x="667613" y="111264"/>
                  </a:lnTo>
                  <a:lnTo>
                    <a:pt x="667613" y="55791"/>
                  </a:lnTo>
                  <a:lnTo>
                    <a:pt x="695426" y="55791"/>
                  </a:lnTo>
                  <a:lnTo>
                    <a:pt x="695426" y="83731"/>
                  </a:lnTo>
                  <a:lnTo>
                    <a:pt x="723252" y="83731"/>
                  </a:lnTo>
                  <a:lnTo>
                    <a:pt x="723252" y="55791"/>
                  </a:lnTo>
                  <a:lnTo>
                    <a:pt x="751065" y="55791"/>
                  </a:lnTo>
                  <a:lnTo>
                    <a:pt x="751065" y="83731"/>
                  </a:lnTo>
                  <a:lnTo>
                    <a:pt x="723252" y="83731"/>
                  </a:lnTo>
                  <a:lnTo>
                    <a:pt x="723252" y="111671"/>
                  </a:lnTo>
                  <a:lnTo>
                    <a:pt x="751065" y="111671"/>
                  </a:lnTo>
                  <a:lnTo>
                    <a:pt x="778878" y="111671"/>
                  </a:lnTo>
                  <a:lnTo>
                    <a:pt x="778878" y="139077"/>
                  </a:lnTo>
                  <a:lnTo>
                    <a:pt x="751065" y="139077"/>
                  </a:lnTo>
                  <a:lnTo>
                    <a:pt x="751065" y="166903"/>
                  </a:lnTo>
                  <a:lnTo>
                    <a:pt x="778878" y="166903"/>
                  </a:lnTo>
                  <a:lnTo>
                    <a:pt x="778878" y="222529"/>
                  </a:lnTo>
                  <a:lnTo>
                    <a:pt x="806704" y="222529"/>
                  </a:lnTo>
                  <a:lnTo>
                    <a:pt x="806704" y="111264"/>
                  </a:lnTo>
                  <a:lnTo>
                    <a:pt x="778878" y="111264"/>
                  </a:lnTo>
                  <a:lnTo>
                    <a:pt x="778878" y="83731"/>
                  </a:lnTo>
                  <a:lnTo>
                    <a:pt x="806704" y="83731"/>
                  </a:lnTo>
                  <a:lnTo>
                    <a:pt x="806704" y="1181"/>
                  </a:lnTo>
                  <a:close/>
                </a:path>
                <a:path w="1141095" h="473075">
                  <a:moveTo>
                    <a:pt x="862330" y="166903"/>
                  </a:moveTo>
                  <a:lnTo>
                    <a:pt x="834517" y="166903"/>
                  </a:lnTo>
                  <a:lnTo>
                    <a:pt x="834517" y="222529"/>
                  </a:lnTo>
                  <a:lnTo>
                    <a:pt x="862330" y="222529"/>
                  </a:lnTo>
                  <a:lnTo>
                    <a:pt x="862330" y="166903"/>
                  </a:lnTo>
                  <a:close/>
                </a:path>
                <a:path w="1141095" h="473075">
                  <a:moveTo>
                    <a:pt x="862330" y="83451"/>
                  </a:moveTo>
                  <a:lnTo>
                    <a:pt x="834517" y="83451"/>
                  </a:lnTo>
                  <a:lnTo>
                    <a:pt x="834517" y="111264"/>
                  </a:lnTo>
                  <a:lnTo>
                    <a:pt x="862330" y="111264"/>
                  </a:lnTo>
                  <a:lnTo>
                    <a:pt x="862330" y="83451"/>
                  </a:lnTo>
                  <a:close/>
                </a:path>
                <a:path w="1141095" h="473075">
                  <a:moveTo>
                    <a:pt x="890155" y="55626"/>
                  </a:moveTo>
                  <a:lnTo>
                    <a:pt x="862330" y="55626"/>
                  </a:lnTo>
                  <a:lnTo>
                    <a:pt x="862330" y="83451"/>
                  </a:lnTo>
                  <a:lnTo>
                    <a:pt x="890155" y="83451"/>
                  </a:lnTo>
                  <a:lnTo>
                    <a:pt x="890155" y="55626"/>
                  </a:lnTo>
                  <a:close/>
                </a:path>
                <a:path w="1141095" h="473075">
                  <a:moveTo>
                    <a:pt x="890155" y="0"/>
                  </a:moveTo>
                  <a:lnTo>
                    <a:pt x="862330" y="0"/>
                  </a:lnTo>
                  <a:lnTo>
                    <a:pt x="834517" y="0"/>
                  </a:lnTo>
                  <a:lnTo>
                    <a:pt x="834517" y="55626"/>
                  </a:lnTo>
                  <a:lnTo>
                    <a:pt x="862330" y="55626"/>
                  </a:lnTo>
                  <a:lnTo>
                    <a:pt x="862330" y="27813"/>
                  </a:lnTo>
                  <a:lnTo>
                    <a:pt x="890155" y="27813"/>
                  </a:lnTo>
                  <a:lnTo>
                    <a:pt x="890155" y="0"/>
                  </a:lnTo>
                  <a:close/>
                </a:path>
                <a:path w="1141095" h="473075">
                  <a:moveTo>
                    <a:pt x="917968" y="27813"/>
                  </a:moveTo>
                  <a:lnTo>
                    <a:pt x="890155" y="27813"/>
                  </a:lnTo>
                  <a:lnTo>
                    <a:pt x="890155" y="55626"/>
                  </a:lnTo>
                  <a:lnTo>
                    <a:pt x="917968" y="55626"/>
                  </a:lnTo>
                  <a:lnTo>
                    <a:pt x="917968" y="27813"/>
                  </a:lnTo>
                  <a:close/>
                </a:path>
                <a:path w="1141095" h="473075">
                  <a:moveTo>
                    <a:pt x="1140510" y="222529"/>
                  </a:moveTo>
                  <a:lnTo>
                    <a:pt x="1112685" y="222529"/>
                  </a:lnTo>
                  <a:lnTo>
                    <a:pt x="1084872" y="222529"/>
                  </a:lnTo>
                  <a:lnTo>
                    <a:pt x="1057059" y="222529"/>
                  </a:lnTo>
                  <a:lnTo>
                    <a:pt x="1057059" y="278168"/>
                  </a:lnTo>
                  <a:lnTo>
                    <a:pt x="1084872" y="278168"/>
                  </a:lnTo>
                  <a:lnTo>
                    <a:pt x="1084872" y="250355"/>
                  </a:lnTo>
                  <a:lnTo>
                    <a:pt x="1112685" y="250355"/>
                  </a:lnTo>
                  <a:lnTo>
                    <a:pt x="1112685" y="278168"/>
                  </a:lnTo>
                  <a:lnTo>
                    <a:pt x="1140510" y="278168"/>
                  </a:lnTo>
                  <a:lnTo>
                    <a:pt x="1140510" y="2225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29566" y="1323044"/>
              <a:ext cx="974090" cy="473075"/>
            </a:xfrm>
            <a:custGeom>
              <a:avLst/>
              <a:gdLst/>
              <a:ahLst/>
              <a:cxnLst/>
              <a:rect l="l" t="t" r="r" b="b"/>
              <a:pathLst>
                <a:path w="974090" h="473075">
                  <a:moveTo>
                    <a:pt x="27813" y="167309"/>
                  </a:moveTo>
                  <a:lnTo>
                    <a:pt x="0" y="167309"/>
                  </a:lnTo>
                  <a:lnTo>
                    <a:pt x="0" y="195249"/>
                  </a:lnTo>
                  <a:lnTo>
                    <a:pt x="27813" y="195249"/>
                  </a:lnTo>
                  <a:lnTo>
                    <a:pt x="27813" y="167309"/>
                  </a:lnTo>
                  <a:close/>
                </a:path>
                <a:path w="974090" h="473075">
                  <a:moveTo>
                    <a:pt x="111264" y="195249"/>
                  </a:moveTo>
                  <a:lnTo>
                    <a:pt x="83451" y="195249"/>
                  </a:lnTo>
                  <a:lnTo>
                    <a:pt x="83451" y="223189"/>
                  </a:lnTo>
                  <a:lnTo>
                    <a:pt x="111264" y="223189"/>
                  </a:lnTo>
                  <a:lnTo>
                    <a:pt x="111264" y="195249"/>
                  </a:lnTo>
                  <a:close/>
                </a:path>
                <a:path w="974090" h="473075">
                  <a:moveTo>
                    <a:pt x="111264" y="939"/>
                  </a:moveTo>
                  <a:lnTo>
                    <a:pt x="83451" y="939"/>
                  </a:lnTo>
                  <a:lnTo>
                    <a:pt x="83451" y="28879"/>
                  </a:lnTo>
                  <a:lnTo>
                    <a:pt x="55638" y="28879"/>
                  </a:lnTo>
                  <a:lnTo>
                    <a:pt x="55638" y="139369"/>
                  </a:lnTo>
                  <a:lnTo>
                    <a:pt x="83451" y="139369"/>
                  </a:lnTo>
                  <a:lnTo>
                    <a:pt x="83451" y="167309"/>
                  </a:lnTo>
                  <a:lnTo>
                    <a:pt x="111264" y="167309"/>
                  </a:lnTo>
                  <a:lnTo>
                    <a:pt x="111264" y="111429"/>
                  </a:lnTo>
                  <a:lnTo>
                    <a:pt x="83451" y="111429"/>
                  </a:lnTo>
                  <a:lnTo>
                    <a:pt x="83451" y="56819"/>
                  </a:lnTo>
                  <a:lnTo>
                    <a:pt x="111264" y="56819"/>
                  </a:lnTo>
                  <a:lnTo>
                    <a:pt x="111264" y="939"/>
                  </a:lnTo>
                  <a:close/>
                </a:path>
                <a:path w="974090" h="473075">
                  <a:moveTo>
                    <a:pt x="166903" y="139369"/>
                  </a:moveTo>
                  <a:lnTo>
                    <a:pt x="139090" y="139369"/>
                  </a:lnTo>
                  <a:lnTo>
                    <a:pt x="139090" y="223189"/>
                  </a:lnTo>
                  <a:lnTo>
                    <a:pt x="166903" y="223189"/>
                  </a:lnTo>
                  <a:lnTo>
                    <a:pt x="166903" y="139369"/>
                  </a:lnTo>
                  <a:close/>
                </a:path>
                <a:path w="974090" h="473075">
                  <a:moveTo>
                    <a:pt x="194716" y="389445"/>
                  </a:moveTo>
                  <a:lnTo>
                    <a:pt x="166903" y="389445"/>
                  </a:lnTo>
                  <a:lnTo>
                    <a:pt x="139090" y="389445"/>
                  </a:lnTo>
                  <a:lnTo>
                    <a:pt x="139090" y="445071"/>
                  </a:lnTo>
                  <a:lnTo>
                    <a:pt x="166903" y="445071"/>
                  </a:lnTo>
                  <a:lnTo>
                    <a:pt x="194716" y="445071"/>
                  </a:lnTo>
                  <a:lnTo>
                    <a:pt x="194716" y="389445"/>
                  </a:lnTo>
                  <a:close/>
                </a:path>
                <a:path w="974090" h="473075">
                  <a:moveTo>
                    <a:pt x="222542" y="333806"/>
                  </a:moveTo>
                  <a:lnTo>
                    <a:pt x="194716" y="333806"/>
                  </a:lnTo>
                  <a:lnTo>
                    <a:pt x="194716" y="361619"/>
                  </a:lnTo>
                  <a:lnTo>
                    <a:pt x="222542" y="361619"/>
                  </a:lnTo>
                  <a:lnTo>
                    <a:pt x="222542" y="333806"/>
                  </a:lnTo>
                  <a:close/>
                </a:path>
                <a:path w="974090" h="473075">
                  <a:moveTo>
                    <a:pt x="222542" y="167309"/>
                  </a:moveTo>
                  <a:lnTo>
                    <a:pt x="194716" y="167309"/>
                  </a:lnTo>
                  <a:lnTo>
                    <a:pt x="194716" y="223189"/>
                  </a:lnTo>
                  <a:lnTo>
                    <a:pt x="222542" y="223189"/>
                  </a:lnTo>
                  <a:lnTo>
                    <a:pt x="222542" y="167309"/>
                  </a:lnTo>
                  <a:close/>
                </a:path>
                <a:path w="974090" h="473075">
                  <a:moveTo>
                    <a:pt x="278168" y="417258"/>
                  </a:moveTo>
                  <a:lnTo>
                    <a:pt x="250355" y="417258"/>
                  </a:lnTo>
                  <a:lnTo>
                    <a:pt x="250355" y="389445"/>
                  </a:lnTo>
                  <a:lnTo>
                    <a:pt x="222542" y="389445"/>
                  </a:lnTo>
                  <a:lnTo>
                    <a:pt x="222542" y="445071"/>
                  </a:lnTo>
                  <a:lnTo>
                    <a:pt x="250355" y="445071"/>
                  </a:lnTo>
                  <a:lnTo>
                    <a:pt x="250355" y="472897"/>
                  </a:lnTo>
                  <a:lnTo>
                    <a:pt x="278168" y="472897"/>
                  </a:lnTo>
                  <a:lnTo>
                    <a:pt x="278168" y="417258"/>
                  </a:lnTo>
                  <a:close/>
                </a:path>
                <a:path w="974090" h="473075">
                  <a:moveTo>
                    <a:pt x="278168" y="361619"/>
                  </a:moveTo>
                  <a:lnTo>
                    <a:pt x="250355" y="361619"/>
                  </a:lnTo>
                  <a:lnTo>
                    <a:pt x="250355" y="389445"/>
                  </a:lnTo>
                  <a:lnTo>
                    <a:pt x="278168" y="389445"/>
                  </a:lnTo>
                  <a:lnTo>
                    <a:pt x="278168" y="361619"/>
                  </a:lnTo>
                  <a:close/>
                </a:path>
                <a:path w="974090" h="473075">
                  <a:moveTo>
                    <a:pt x="361619" y="389445"/>
                  </a:moveTo>
                  <a:lnTo>
                    <a:pt x="333806" y="389445"/>
                  </a:lnTo>
                  <a:lnTo>
                    <a:pt x="333806" y="417258"/>
                  </a:lnTo>
                  <a:lnTo>
                    <a:pt x="361619" y="417258"/>
                  </a:lnTo>
                  <a:lnTo>
                    <a:pt x="361619" y="389445"/>
                  </a:lnTo>
                  <a:close/>
                </a:path>
                <a:path w="974090" h="473075">
                  <a:moveTo>
                    <a:pt x="417258" y="166903"/>
                  </a:moveTo>
                  <a:lnTo>
                    <a:pt x="389445" y="166903"/>
                  </a:lnTo>
                  <a:lnTo>
                    <a:pt x="389445" y="139090"/>
                  </a:lnTo>
                  <a:lnTo>
                    <a:pt x="361619" y="139090"/>
                  </a:lnTo>
                  <a:lnTo>
                    <a:pt x="361619" y="55638"/>
                  </a:lnTo>
                  <a:lnTo>
                    <a:pt x="333806" y="55638"/>
                  </a:lnTo>
                  <a:lnTo>
                    <a:pt x="333806" y="83451"/>
                  </a:lnTo>
                  <a:lnTo>
                    <a:pt x="305993" y="83451"/>
                  </a:lnTo>
                  <a:lnTo>
                    <a:pt x="305993" y="55638"/>
                  </a:lnTo>
                  <a:lnTo>
                    <a:pt x="278168" y="55638"/>
                  </a:lnTo>
                  <a:lnTo>
                    <a:pt x="278168" y="83451"/>
                  </a:lnTo>
                  <a:lnTo>
                    <a:pt x="250355" y="83451"/>
                  </a:lnTo>
                  <a:lnTo>
                    <a:pt x="250355" y="111264"/>
                  </a:lnTo>
                  <a:lnTo>
                    <a:pt x="222542" y="111264"/>
                  </a:lnTo>
                  <a:lnTo>
                    <a:pt x="222542" y="166903"/>
                  </a:lnTo>
                  <a:lnTo>
                    <a:pt x="250355" y="166903"/>
                  </a:lnTo>
                  <a:lnTo>
                    <a:pt x="250355" y="139090"/>
                  </a:lnTo>
                  <a:lnTo>
                    <a:pt x="278168" y="139090"/>
                  </a:lnTo>
                  <a:lnTo>
                    <a:pt x="278168" y="111264"/>
                  </a:lnTo>
                  <a:lnTo>
                    <a:pt x="305993" y="111264"/>
                  </a:lnTo>
                  <a:lnTo>
                    <a:pt x="333806" y="111264"/>
                  </a:lnTo>
                  <a:lnTo>
                    <a:pt x="333806" y="139090"/>
                  </a:lnTo>
                  <a:lnTo>
                    <a:pt x="305993" y="139090"/>
                  </a:lnTo>
                  <a:lnTo>
                    <a:pt x="278168" y="139090"/>
                  </a:lnTo>
                  <a:lnTo>
                    <a:pt x="278168" y="166903"/>
                  </a:lnTo>
                  <a:lnTo>
                    <a:pt x="305993" y="166903"/>
                  </a:lnTo>
                  <a:lnTo>
                    <a:pt x="305993" y="194716"/>
                  </a:lnTo>
                  <a:lnTo>
                    <a:pt x="333806" y="194716"/>
                  </a:lnTo>
                  <a:lnTo>
                    <a:pt x="333806" y="166903"/>
                  </a:lnTo>
                  <a:lnTo>
                    <a:pt x="361619" y="166903"/>
                  </a:lnTo>
                  <a:lnTo>
                    <a:pt x="361619" y="194716"/>
                  </a:lnTo>
                  <a:lnTo>
                    <a:pt x="333806" y="194716"/>
                  </a:lnTo>
                  <a:lnTo>
                    <a:pt x="333806" y="222542"/>
                  </a:lnTo>
                  <a:lnTo>
                    <a:pt x="305993" y="222542"/>
                  </a:lnTo>
                  <a:lnTo>
                    <a:pt x="305993" y="195249"/>
                  </a:lnTo>
                  <a:lnTo>
                    <a:pt x="278168" y="195249"/>
                  </a:lnTo>
                  <a:lnTo>
                    <a:pt x="278168" y="223189"/>
                  </a:lnTo>
                  <a:lnTo>
                    <a:pt x="305993" y="223189"/>
                  </a:lnTo>
                  <a:lnTo>
                    <a:pt x="305993" y="250355"/>
                  </a:lnTo>
                  <a:lnTo>
                    <a:pt x="278168" y="250355"/>
                  </a:lnTo>
                  <a:lnTo>
                    <a:pt x="278168" y="278168"/>
                  </a:lnTo>
                  <a:lnTo>
                    <a:pt x="305993" y="278168"/>
                  </a:lnTo>
                  <a:lnTo>
                    <a:pt x="305993" y="305993"/>
                  </a:lnTo>
                  <a:lnTo>
                    <a:pt x="278168" y="305993"/>
                  </a:lnTo>
                  <a:lnTo>
                    <a:pt x="250355" y="305993"/>
                  </a:lnTo>
                  <a:lnTo>
                    <a:pt x="222542" y="305993"/>
                  </a:lnTo>
                  <a:lnTo>
                    <a:pt x="222542" y="333806"/>
                  </a:lnTo>
                  <a:lnTo>
                    <a:pt x="361619" y="333806"/>
                  </a:lnTo>
                  <a:lnTo>
                    <a:pt x="361619" y="389445"/>
                  </a:lnTo>
                  <a:lnTo>
                    <a:pt x="389445" y="389445"/>
                  </a:lnTo>
                  <a:lnTo>
                    <a:pt x="389445" y="333806"/>
                  </a:lnTo>
                  <a:lnTo>
                    <a:pt x="417258" y="333806"/>
                  </a:lnTo>
                  <a:lnTo>
                    <a:pt x="417258" y="305993"/>
                  </a:lnTo>
                  <a:lnTo>
                    <a:pt x="389445" y="305993"/>
                  </a:lnTo>
                  <a:lnTo>
                    <a:pt x="389445" y="278168"/>
                  </a:lnTo>
                  <a:lnTo>
                    <a:pt x="361619" y="278168"/>
                  </a:lnTo>
                  <a:lnTo>
                    <a:pt x="361619" y="305993"/>
                  </a:lnTo>
                  <a:lnTo>
                    <a:pt x="333806" y="305993"/>
                  </a:lnTo>
                  <a:lnTo>
                    <a:pt x="333806" y="278168"/>
                  </a:lnTo>
                  <a:lnTo>
                    <a:pt x="361619" y="278168"/>
                  </a:lnTo>
                  <a:lnTo>
                    <a:pt x="361619" y="222542"/>
                  </a:lnTo>
                  <a:lnTo>
                    <a:pt x="389445" y="222542"/>
                  </a:lnTo>
                  <a:lnTo>
                    <a:pt x="389445" y="194716"/>
                  </a:lnTo>
                  <a:lnTo>
                    <a:pt x="417258" y="194716"/>
                  </a:lnTo>
                  <a:lnTo>
                    <a:pt x="417258" y="166903"/>
                  </a:lnTo>
                  <a:close/>
                </a:path>
                <a:path w="974090" h="473075">
                  <a:moveTo>
                    <a:pt x="500710" y="361619"/>
                  </a:moveTo>
                  <a:lnTo>
                    <a:pt x="472897" y="361619"/>
                  </a:lnTo>
                  <a:lnTo>
                    <a:pt x="472897" y="250355"/>
                  </a:lnTo>
                  <a:lnTo>
                    <a:pt x="445071" y="250355"/>
                  </a:lnTo>
                  <a:lnTo>
                    <a:pt x="445071" y="361619"/>
                  </a:lnTo>
                  <a:lnTo>
                    <a:pt x="417258" y="361619"/>
                  </a:lnTo>
                  <a:lnTo>
                    <a:pt x="417258" y="389445"/>
                  </a:lnTo>
                  <a:lnTo>
                    <a:pt x="389445" y="389445"/>
                  </a:lnTo>
                  <a:lnTo>
                    <a:pt x="389445" y="417258"/>
                  </a:lnTo>
                  <a:lnTo>
                    <a:pt x="417258" y="417258"/>
                  </a:lnTo>
                  <a:lnTo>
                    <a:pt x="445071" y="417258"/>
                  </a:lnTo>
                  <a:lnTo>
                    <a:pt x="472897" y="417258"/>
                  </a:lnTo>
                  <a:lnTo>
                    <a:pt x="472897" y="389445"/>
                  </a:lnTo>
                  <a:lnTo>
                    <a:pt x="500710" y="389445"/>
                  </a:lnTo>
                  <a:lnTo>
                    <a:pt x="500710" y="361619"/>
                  </a:lnTo>
                  <a:close/>
                </a:path>
                <a:path w="974090" h="473075">
                  <a:moveTo>
                    <a:pt x="611974" y="389445"/>
                  </a:moveTo>
                  <a:lnTo>
                    <a:pt x="584161" y="389445"/>
                  </a:lnTo>
                  <a:lnTo>
                    <a:pt x="584161" y="361619"/>
                  </a:lnTo>
                  <a:lnTo>
                    <a:pt x="556348" y="361619"/>
                  </a:lnTo>
                  <a:lnTo>
                    <a:pt x="556348" y="333806"/>
                  </a:lnTo>
                  <a:lnTo>
                    <a:pt x="528523" y="333806"/>
                  </a:lnTo>
                  <a:lnTo>
                    <a:pt x="528523" y="305993"/>
                  </a:lnTo>
                  <a:lnTo>
                    <a:pt x="500710" y="305993"/>
                  </a:lnTo>
                  <a:lnTo>
                    <a:pt x="500710" y="361619"/>
                  </a:lnTo>
                  <a:lnTo>
                    <a:pt x="528523" y="361619"/>
                  </a:lnTo>
                  <a:lnTo>
                    <a:pt x="528523" y="389445"/>
                  </a:lnTo>
                  <a:lnTo>
                    <a:pt x="556348" y="389445"/>
                  </a:lnTo>
                  <a:lnTo>
                    <a:pt x="556348" y="445071"/>
                  </a:lnTo>
                  <a:lnTo>
                    <a:pt x="584161" y="445071"/>
                  </a:lnTo>
                  <a:lnTo>
                    <a:pt x="584161" y="417258"/>
                  </a:lnTo>
                  <a:lnTo>
                    <a:pt x="611974" y="417258"/>
                  </a:lnTo>
                  <a:lnTo>
                    <a:pt x="611974" y="389445"/>
                  </a:lnTo>
                  <a:close/>
                </a:path>
                <a:path w="974090" h="473075">
                  <a:moveTo>
                    <a:pt x="611974" y="250355"/>
                  </a:moveTo>
                  <a:lnTo>
                    <a:pt x="584161" y="250355"/>
                  </a:lnTo>
                  <a:lnTo>
                    <a:pt x="584161" y="361619"/>
                  </a:lnTo>
                  <a:lnTo>
                    <a:pt x="611974" y="361619"/>
                  </a:lnTo>
                  <a:lnTo>
                    <a:pt x="611974" y="250355"/>
                  </a:lnTo>
                  <a:close/>
                </a:path>
                <a:path w="974090" h="473075">
                  <a:moveTo>
                    <a:pt x="806704" y="305993"/>
                  </a:moveTo>
                  <a:lnTo>
                    <a:pt x="778878" y="305993"/>
                  </a:lnTo>
                  <a:lnTo>
                    <a:pt x="778878" y="333806"/>
                  </a:lnTo>
                  <a:lnTo>
                    <a:pt x="806704" y="333806"/>
                  </a:lnTo>
                  <a:lnTo>
                    <a:pt x="806704" y="305993"/>
                  </a:lnTo>
                  <a:close/>
                </a:path>
                <a:path w="974090" h="473075">
                  <a:moveTo>
                    <a:pt x="890155" y="361619"/>
                  </a:moveTo>
                  <a:lnTo>
                    <a:pt x="862330" y="361619"/>
                  </a:lnTo>
                  <a:lnTo>
                    <a:pt x="834517" y="361619"/>
                  </a:lnTo>
                  <a:lnTo>
                    <a:pt x="834517" y="333806"/>
                  </a:lnTo>
                  <a:lnTo>
                    <a:pt x="806704" y="333806"/>
                  </a:lnTo>
                  <a:lnTo>
                    <a:pt x="806704" y="361619"/>
                  </a:lnTo>
                  <a:lnTo>
                    <a:pt x="778878" y="361619"/>
                  </a:lnTo>
                  <a:lnTo>
                    <a:pt x="778878" y="389445"/>
                  </a:lnTo>
                  <a:lnTo>
                    <a:pt x="806704" y="389445"/>
                  </a:lnTo>
                  <a:lnTo>
                    <a:pt x="834517" y="389445"/>
                  </a:lnTo>
                  <a:lnTo>
                    <a:pt x="834517" y="445071"/>
                  </a:lnTo>
                  <a:lnTo>
                    <a:pt x="862330" y="445071"/>
                  </a:lnTo>
                  <a:lnTo>
                    <a:pt x="890155" y="445071"/>
                  </a:lnTo>
                  <a:lnTo>
                    <a:pt x="890155" y="417258"/>
                  </a:lnTo>
                  <a:lnTo>
                    <a:pt x="862330" y="417258"/>
                  </a:lnTo>
                  <a:lnTo>
                    <a:pt x="862330" y="389445"/>
                  </a:lnTo>
                  <a:lnTo>
                    <a:pt x="890155" y="389445"/>
                  </a:lnTo>
                  <a:lnTo>
                    <a:pt x="890155" y="361619"/>
                  </a:lnTo>
                  <a:close/>
                </a:path>
                <a:path w="974090" h="473075">
                  <a:moveTo>
                    <a:pt x="917968" y="333806"/>
                  </a:moveTo>
                  <a:lnTo>
                    <a:pt x="890155" y="333806"/>
                  </a:lnTo>
                  <a:lnTo>
                    <a:pt x="890155" y="361619"/>
                  </a:lnTo>
                  <a:lnTo>
                    <a:pt x="917968" y="361619"/>
                  </a:lnTo>
                  <a:lnTo>
                    <a:pt x="917968" y="333806"/>
                  </a:lnTo>
                  <a:close/>
                </a:path>
                <a:path w="974090" h="473075">
                  <a:moveTo>
                    <a:pt x="973607" y="305993"/>
                  </a:moveTo>
                  <a:lnTo>
                    <a:pt x="945781" y="305993"/>
                  </a:lnTo>
                  <a:lnTo>
                    <a:pt x="945781" y="361619"/>
                  </a:lnTo>
                  <a:lnTo>
                    <a:pt x="917968" y="361619"/>
                  </a:lnTo>
                  <a:lnTo>
                    <a:pt x="917968" y="389445"/>
                  </a:lnTo>
                  <a:lnTo>
                    <a:pt x="945781" y="389445"/>
                  </a:lnTo>
                  <a:lnTo>
                    <a:pt x="973607" y="389445"/>
                  </a:lnTo>
                  <a:lnTo>
                    <a:pt x="973607" y="305993"/>
                  </a:lnTo>
                  <a:close/>
                </a:path>
                <a:path w="974090" h="473075">
                  <a:moveTo>
                    <a:pt x="973607" y="250355"/>
                  </a:moveTo>
                  <a:lnTo>
                    <a:pt x="945781" y="250355"/>
                  </a:lnTo>
                  <a:lnTo>
                    <a:pt x="945781" y="166903"/>
                  </a:lnTo>
                  <a:lnTo>
                    <a:pt x="917968" y="166903"/>
                  </a:lnTo>
                  <a:lnTo>
                    <a:pt x="917968" y="222542"/>
                  </a:lnTo>
                  <a:lnTo>
                    <a:pt x="890155" y="222542"/>
                  </a:lnTo>
                  <a:lnTo>
                    <a:pt x="890155" y="194716"/>
                  </a:lnTo>
                  <a:lnTo>
                    <a:pt x="862330" y="194716"/>
                  </a:lnTo>
                  <a:lnTo>
                    <a:pt x="862330" y="139090"/>
                  </a:lnTo>
                  <a:lnTo>
                    <a:pt x="834517" y="139090"/>
                  </a:lnTo>
                  <a:lnTo>
                    <a:pt x="834517" y="111264"/>
                  </a:lnTo>
                  <a:lnTo>
                    <a:pt x="806704" y="111264"/>
                  </a:lnTo>
                  <a:lnTo>
                    <a:pt x="778878" y="111264"/>
                  </a:lnTo>
                  <a:lnTo>
                    <a:pt x="751065" y="111264"/>
                  </a:lnTo>
                  <a:lnTo>
                    <a:pt x="751065" y="0"/>
                  </a:lnTo>
                  <a:lnTo>
                    <a:pt x="723252" y="0"/>
                  </a:lnTo>
                  <a:lnTo>
                    <a:pt x="695426" y="0"/>
                  </a:lnTo>
                  <a:lnTo>
                    <a:pt x="695426" y="27813"/>
                  </a:lnTo>
                  <a:lnTo>
                    <a:pt x="723252" y="27813"/>
                  </a:lnTo>
                  <a:lnTo>
                    <a:pt x="723252" y="139090"/>
                  </a:lnTo>
                  <a:lnTo>
                    <a:pt x="695426" y="139090"/>
                  </a:lnTo>
                  <a:lnTo>
                    <a:pt x="667613" y="139090"/>
                  </a:lnTo>
                  <a:lnTo>
                    <a:pt x="667613" y="111264"/>
                  </a:lnTo>
                  <a:lnTo>
                    <a:pt x="639800" y="111264"/>
                  </a:lnTo>
                  <a:lnTo>
                    <a:pt x="639800" y="139090"/>
                  </a:lnTo>
                  <a:lnTo>
                    <a:pt x="611974" y="139090"/>
                  </a:lnTo>
                  <a:lnTo>
                    <a:pt x="611974" y="166903"/>
                  </a:lnTo>
                  <a:lnTo>
                    <a:pt x="639800" y="166903"/>
                  </a:lnTo>
                  <a:lnTo>
                    <a:pt x="639800" y="194716"/>
                  </a:lnTo>
                  <a:lnTo>
                    <a:pt x="667613" y="194716"/>
                  </a:lnTo>
                  <a:lnTo>
                    <a:pt x="667613" y="166903"/>
                  </a:lnTo>
                  <a:lnTo>
                    <a:pt x="695426" y="166903"/>
                  </a:lnTo>
                  <a:lnTo>
                    <a:pt x="723252" y="166903"/>
                  </a:lnTo>
                  <a:lnTo>
                    <a:pt x="723252" y="194716"/>
                  </a:lnTo>
                  <a:lnTo>
                    <a:pt x="695426" y="194716"/>
                  </a:lnTo>
                  <a:lnTo>
                    <a:pt x="667613" y="194716"/>
                  </a:lnTo>
                  <a:lnTo>
                    <a:pt x="667613" y="222542"/>
                  </a:lnTo>
                  <a:lnTo>
                    <a:pt x="695426" y="222542"/>
                  </a:lnTo>
                  <a:lnTo>
                    <a:pt x="695426" y="250355"/>
                  </a:lnTo>
                  <a:lnTo>
                    <a:pt x="723252" y="250355"/>
                  </a:lnTo>
                  <a:lnTo>
                    <a:pt x="723252" y="222542"/>
                  </a:lnTo>
                  <a:lnTo>
                    <a:pt x="751065" y="222542"/>
                  </a:lnTo>
                  <a:lnTo>
                    <a:pt x="778878" y="222542"/>
                  </a:lnTo>
                  <a:lnTo>
                    <a:pt x="778878" y="194716"/>
                  </a:lnTo>
                  <a:lnTo>
                    <a:pt x="751065" y="194716"/>
                  </a:lnTo>
                  <a:lnTo>
                    <a:pt x="751065" y="139090"/>
                  </a:lnTo>
                  <a:lnTo>
                    <a:pt x="778878" y="139090"/>
                  </a:lnTo>
                  <a:lnTo>
                    <a:pt x="778878" y="166903"/>
                  </a:lnTo>
                  <a:lnTo>
                    <a:pt x="806704" y="166903"/>
                  </a:lnTo>
                  <a:lnTo>
                    <a:pt x="834517" y="166903"/>
                  </a:lnTo>
                  <a:lnTo>
                    <a:pt x="834517" y="222542"/>
                  </a:lnTo>
                  <a:lnTo>
                    <a:pt x="862330" y="222542"/>
                  </a:lnTo>
                  <a:lnTo>
                    <a:pt x="862330" y="250355"/>
                  </a:lnTo>
                  <a:lnTo>
                    <a:pt x="834517" y="250355"/>
                  </a:lnTo>
                  <a:lnTo>
                    <a:pt x="834517" y="222542"/>
                  </a:lnTo>
                  <a:lnTo>
                    <a:pt x="806704" y="222542"/>
                  </a:lnTo>
                  <a:lnTo>
                    <a:pt x="806704" y="250355"/>
                  </a:lnTo>
                  <a:lnTo>
                    <a:pt x="778878" y="250355"/>
                  </a:lnTo>
                  <a:lnTo>
                    <a:pt x="751065" y="250355"/>
                  </a:lnTo>
                  <a:lnTo>
                    <a:pt x="723252" y="250355"/>
                  </a:lnTo>
                  <a:lnTo>
                    <a:pt x="723252" y="278168"/>
                  </a:lnTo>
                  <a:lnTo>
                    <a:pt x="751065" y="278168"/>
                  </a:lnTo>
                  <a:lnTo>
                    <a:pt x="751065" y="305993"/>
                  </a:lnTo>
                  <a:lnTo>
                    <a:pt x="778878" y="305993"/>
                  </a:lnTo>
                  <a:lnTo>
                    <a:pt x="778878" y="278168"/>
                  </a:lnTo>
                  <a:lnTo>
                    <a:pt x="806704" y="278168"/>
                  </a:lnTo>
                  <a:lnTo>
                    <a:pt x="806704" y="305993"/>
                  </a:lnTo>
                  <a:lnTo>
                    <a:pt x="834517" y="305993"/>
                  </a:lnTo>
                  <a:lnTo>
                    <a:pt x="834517" y="278168"/>
                  </a:lnTo>
                  <a:lnTo>
                    <a:pt x="862330" y="278168"/>
                  </a:lnTo>
                  <a:lnTo>
                    <a:pt x="862330" y="305993"/>
                  </a:lnTo>
                  <a:lnTo>
                    <a:pt x="834517" y="305993"/>
                  </a:lnTo>
                  <a:lnTo>
                    <a:pt x="834517" y="333806"/>
                  </a:lnTo>
                  <a:lnTo>
                    <a:pt x="862330" y="333806"/>
                  </a:lnTo>
                  <a:lnTo>
                    <a:pt x="890155" y="333806"/>
                  </a:lnTo>
                  <a:lnTo>
                    <a:pt x="890155" y="305993"/>
                  </a:lnTo>
                  <a:lnTo>
                    <a:pt x="917968" y="305993"/>
                  </a:lnTo>
                  <a:lnTo>
                    <a:pt x="917968" y="278168"/>
                  </a:lnTo>
                  <a:lnTo>
                    <a:pt x="945781" y="278168"/>
                  </a:lnTo>
                  <a:lnTo>
                    <a:pt x="973607" y="278168"/>
                  </a:lnTo>
                  <a:lnTo>
                    <a:pt x="973607" y="250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517760"/>
              <a:ext cx="1141095" cy="528955"/>
            </a:xfrm>
            <a:custGeom>
              <a:avLst/>
              <a:gdLst/>
              <a:ahLst/>
              <a:cxnLst/>
              <a:rect l="l" t="t" r="r" b="b"/>
              <a:pathLst>
                <a:path w="1141095" h="528955">
                  <a:moveTo>
                    <a:pt x="27813" y="278180"/>
                  </a:moveTo>
                  <a:lnTo>
                    <a:pt x="0" y="278180"/>
                  </a:lnTo>
                  <a:lnTo>
                    <a:pt x="0" y="305993"/>
                  </a:lnTo>
                  <a:lnTo>
                    <a:pt x="27813" y="305993"/>
                  </a:lnTo>
                  <a:lnTo>
                    <a:pt x="27813" y="278180"/>
                  </a:lnTo>
                  <a:close/>
                </a:path>
                <a:path w="1141095" h="528955">
                  <a:moveTo>
                    <a:pt x="83451" y="333806"/>
                  </a:moveTo>
                  <a:lnTo>
                    <a:pt x="55638" y="333806"/>
                  </a:lnTo>
                  <a:lnTo>
                    <a:pt x="55638" y="361632"/>
                  </a:lnTo>
                  <a:lnTo>
                    <a:pt x="83451" y="361632"/>
                  </a:lnTo>
                  <a:lnTo>
                    <a:pt x="83451" y="333806"/>
                  </a:lnTo>
                  <a:close/>
                </a:path>
                <a:path w="1141095" h="528955">
                  <a:moveTo>
                    <a:pt x="139090" y="278180"/>
                  </a:moveTo>
                  <a:lnTo>
                    <a:pt x="111264" y="278180"/>
                  </a:lnTo>
                  <a:lnTo>
                    <a:pt x="83451" y="278180"/>
                  </a:lnTo>
                  <a:lnTo>
                    <a:pt x="83451" y="333806"/>
                  </a:lnTo>
                  <a:lnTo>
                    <a:pt x="111264" y="333806"/>
                  </a:lnTo>
                  <a:lnTo>
                    <a:pt x="111264" y="305993"/>
                  </a:lnTo>
                  <a:lnTo>
                    <a:pt x="139090" y="305993"/>
                  </a:lnTo>
                  <a:lnTo>
                    <a:pt x="139090" y="278180"/>
                  </a:lnTo>
                  <a:close/>
                </a:path>
                <a:path w="1141095" h="528955">
                  <a:moveTo>
                    <a:pt x="194716" y="305993"/>
                  </a:moveTo>
                  <a:lnTo>
                    <a:pt x="166903" y="305993"/>
                  </a:lnTo>
                  <a:lnTo>
                    <a:pt x="139090" y="305993"/>
                  </a:lnTo>
                  <a:lnTo>
                    <a:pt x="139090" y="333806"/>
                  </a:lnTo>
                  <a:lnTo>
                    <a:pt x="166903" y="333806"/>
                  </a:lnTo>
                  <a:lnTo>
                    <a:pt x="194716" y="333806"/>
                  </a:lnTo>
                  <a:lnTo>
                    <a:pt x="194716" y="305993"/>
                  </a:lnTo>
                  <a:close/>
                </a:path>
                <a:path w="1141095" h="528955">
                  <a:moveTo>
                    <a:pt x="361619" y="333806"/>
                  </a:moveTo>
                  <a:lnTo>
                    <a:pt x="333806" y="333806"/>
                  </a:lnTo>
                  <a:lnTo>
                    <a:pt x="333806" y="389445"/>
                  </a:lnTo>
                  <a:lnTo>
                    <a:pt x="361619" y="389445"/>
                  </a:lnTo>
                  <a:lnTo>
                    <a:pt x="361619" y="333806"/>
                  </a:lnTo>
                  <a:close/>
                </a:path>
                <a:path w="1141095" h="528955">
                  <a:moveTo>
                    <a:pt x="445071" y="305993"/>
                  </a:moveTo>
                  <a:lnTo>
                    <a:pt x="417258" y="305993"/>
                  </a:lnTo>
                  <a:lnTo>
                    <a:pt x="389445" y="305993"/>
                  </a:lnTo>
                  <a:lnTo>
                    <a:pt x="361619" y="305993"/>
                  </a:lnTo>
                  <a:lnTo>
                    <a:pt x="361619" y="333806"/>
                  </a:lnTo>
                  <a:lnTo>
                    <a:pt x="389445" y="333806"/>
                  </a:lnTo>
                  <a:lnTo>
                    <a:pt x="417258" y="333806"/>
                  </a:lnTo>
                  <a:lnTo>
                    <a:pt x="417258" y="389445"/>
                  </a:lnTo>
                  <a:lnTo>
                    <a:pt x="445071" y="389445"/>
                  </a:lnTo>
                  <a:lnTo>
                    <a:pt x="445071" y="305993"/>
                  </a:lnTo>
                  <a:close/>
                </a:path>
                <a:path w="1141095" h="528955">
                  <a:moveTo>
                    <a:pt x="472897" y="278180"/>
                  </a:moveTo>
                  <a:lnTo>
                    <a:pt x="445071" y="278180"/>
                  </a:lnTo>
                  <a:lnTo>
                    <a:pt x="445071" y="305993"/>
                  </a:lnTo>
                  <a:lnTo>
                    <a:pt x="472897" y="305993"/>
                  </a:lnTo>
                  <a:lnTo>
                    <a:pt x="472897" y="278180"/>
                  </a:lnTo>
                  <a:close/>
                </a:path>
                <a:path w="1141095" h="528955">
                  <a:moveTo>
                    <a:pt x="500710" y="222542"/>
                  </a:moveTo>
                  <a:lnTo>
                    <a:pt x="472897" y="222542"/>
                  </a:lnTo>
                  <a:lnTo>
                    <a:pt x="472897" y="250355"/>
                  </a:lnTo>
                  <a:lnTo>
                    <a:pt x="500710" y="250355"/>
                  </a:lnTo>
                  <a:lnTo>
                    <a:pt x="500710" y="222542"/>
                  </a:lnTo>
                  <a:close/>
                </a:path>
                <a:path w="1141095" h="528955">
                  <a:moveTo>
                    <a:pt x="528523" y="278180"/>
                  </a:moveTo>
                  <a:lnTo>
                    <a:pt x="500710" y="278180"/>
                  </a:lnTo>
                  <a:lnTo>
                    <a:pt x="500710" y="305993"/>
                  </a:lnTo>
                  <a:lnTo>
                    <a:pt x="528523" y="305993"/>
                  </a:lnTo>
                  <a:lnTo>
                    <a:pt x="528523" y="278180"/>
                  </a:lnTo>
                  <a:close/>
                </a:path>
                <a:path w="1141095" h="528955">
                  <a:moveTo>
                    <a:pt x="556348" y="222542"/>
                  </a:moveTo>
                  <a:lnTo>
                    <a:pt x="528523" y="222542"/>
                  </a:lnTo>
                  <a:lnTo>
                    <a:pt x="528523" y="250355"/>
                  </a:lnTo>
                  <a:lnTo>
                    <a:pt x="556348" y="250355"/>
                  </a:lnTo>
                  <a:lnTo>
                    <a:pt x="556348" y="222542"/>
                  </a:lnTo>
                  <a:close/>
                </a:path>
                <a:path w="1141095" h="528955">
                  <a:moveTo>
                    <a:pt x="611974" y="83451"/>
                  </a:moveTo>
                  <a:lnTo>
                    <a:pt x="584161" y="83451"/>
                  </a:lnTo>
                  <a:lnTo>
                    <a:pt x="584161" y="111277"/>
                  </a:lnTo>
                  <a:lnTo>
                    <a:pt x="611974" y="111277"/>
                  </a:lnTo>
                  <a:lnTo>
                    <a:pt x="611974" y="83451"/>
                  </a:lnTo>
                  <a:close/>
                </a:path>
                <a:path w="1141095" h="528955">
                  <a:moveTo>
                    <a:pt x="778878" y="361632"/>
                  </a:moveTo>
                  <a:lnTo>
                    <a:pt x="751065" y="361632"/>
                  </a:lnTo>
                  <a:lnTo>
                    <a:pt x="723252" y="361632"/>
                  </a:lnTo>
                  <a:lnTo>
                    <a:pt x="723252" y="389445"/>
                  </a:lnTo>
                  <a:lnTo>
                    <a:pt x="751065" y="389445"/>
                  </a:lnTo>
                  <a:lnTo>
                    <a:pt x="778878" y="389445"/>
                  </a:lnTo>
                  <a:lnTo>
                    <a:pt x="778878" y="361632"/>
                  </a:lnTo>
                  <a:close/>
                </a:path>
                <a:path w="1141095" h="528955">
                  <a:moveTo>
                    <a:pt x="778878" y="250355"/>
                  </a:moveTo>
                  <a:lnTo>
                    <a:pt x="751065" y="250355"/>
                  </a:lnTo>
                  <a:lnTo>
                    <a:pt x="751065" y="278180"/>
                  </a:lnTo>
                  <a:lnTo>
                    <a:pt x="778878" y="278180"/>
                  </a:lnTo>
                  <a:lnTo>
                    <a:pt x="778878" y="250355"/>
                  </a:lnTo>
                  <a:close/>
                </a:path>
                <a:path w="1141095" h="528955">
                  <a:moveTo>
                    <a:pt x="806704" y="389445"/>
                  </a:moveTo>
                  <a:lnTo>
                    <a:pt x="778878" y="389445"/>
                  </a:lnTo>
                  <a:lnTo>
                    <a:pt x="778878" y="417258"/>
                  </a:lnTo>
                  <a:lnTo>
                    <a:pt x="806704" y="417258"/>
                  </a:lnTo>
                  <a:lnTo>
                    <a:pt x="806704" y="389445"/>
                  </a:lnTo>
                  <a:close/>
                </a:path>
                <a:path w="1141095" h="528955">
                  <a:moveTo>
                    <a:pt x="806704" y="278180"/>
                  </a:moveTo>
                  <a:lnTo>
                    <a:pt x="778878" y="278180"/>
                  </a:lnTo>
                  <a:lnTo>
                    <a:pt x="778878" y="305993"/>
                  </a:lnTo>
                  <a:lnTo>
                    <a:pt x="751065" y="305993"/>
                  </a:lnTo>
                  <a:lnTo>
                    <a:pt x="751065" y="278180"/>
                  </a:lnTo>
                  <a:lnTo>
                    <a:pt x="723252" y="278180"/>
                  </a:lnTo>
                  <a:lnTo>
                    <a:pt x="695426" y="278180"/>
                  </a:lnTo>
                  <a:lnTo>
                    <a:pt x="695426" y="333806"/>
                  </a:lnTo>
                  <a:lnTo>
                    <a:pt x="667613" y="333806"/>
                  </a:lnTo>
                  <a:lnTo>
                    <a:pt x="667613" y="278180"/>
                  </a:lnTo>
                  <a:lnTo>
                    <a:pt x="639800" y="278180"/>
                  </a:lnTo>
                  <a:lnTo>
                    <a:pt x="639800" y="305993"/>
                  </a:lnTo>
                  <a:lnTo>
                    <a:pt x="611974" y="305993"/>
                  </a:lnTo>
                  <a:lnTo>
                    <a:pt x="611974" y="278180"/>
                  </a:lnTo>
                  <a:lnTo>
                    <a:pt x="584161" y="278180"/>
                  </a:lnTo>
                  <a:lnTo>
                    <a:pt x="584161" y="305993"/>
                  </a:lnTo>
                  <a:lnTo>
                    <a:pt x="556348" y="305993"/>
                  </a:lnTo>
                  <a:lnTo>
                    <a:pt x="556348" y="333806"/>
                  </a:lnTo>
                  <a:lnTo>
                    <a:pt x="584161" y="333806"/>
                  </a:lnTo>
                  <a:lnTo>
                    <a:pt x="584161" y="361632"/>
                  </a:lnTo>
                  <a:lnTo>
                    <a:pt x="556348" y="361632"/>
                  </a:lnTo>
                  <a:lnTo>
                    <a:pt x="556348" y="333806"/>
                  </a:lnTo>
                  <a:lnTo>
                    <a:pt x="528523" y="333806"/>
                  </a:lnTo>
                  <a:lnTo>
                    <a:pt x="500710" y="333806"/>
                  </a:lnTo>
                  <a:lnTo>
                    <a:pt x="500710" y="361632"/>
                  </a:lnTo>
                  <a:lnTo>
                    <a:pt x="528523" y="361632"/>
                  </a:lnTo>
                  <a:lnTo>
                    <a:pt x="528523" y="389445"/>
                  </a:lnTo>
                  <a:lnTo>
                    <a:pt x="500710" y="389445"/>
                  </a:lnTo>
                  <a:lnTo>
                    <a:pt x="500710" y="361632"/>
                  </a:lnTo>
                  <a:lnTo>
                    <a:pt x="472897" y="361632"/>
                  </a:lnTo>
                  <a:lnTo>
                    <a:pt x="472897" y="528535"/>
                  </a:lnTo>
                  <a:lnTo>
                    <a:pt x="500710" y="528535"/>
                  </a:lnTo>
                  <a:lnTo>
                    <a:pt x="500710" y="500710"/>
                  </a:lnTo>
                  <a:lnTo>
                    <a:pt x="528523" y="500710"/>
                  </a:lnTo>
                  <a:lnTo>
                    <a:pt x="556348" y="500710"/>
                  </a:lnTo>
                  <a:lnTo>
                    <a:pt x="556348" y="528535"/>
                  </a:lnTo>
                  <a:lnTo>
                    <a:pt x="584161" y="528535"/>
                  </a:lnTo>
                  <a:lnTo>
                    <a:pt x="611974" y="528535"/>
                  </a:lnTo>
                  <a:lnTo>
                    <a:pt x="611974" y="500710"/>
                  </a:lnTo>
                  <a:lnTo>
                    <a:pt x="584161" y="500710"/>
                  </a:lnTo>
                  <a:lnTo>
                    <a:pt x="584161" y="472897"/>
                  </a:lnTo>
                  <a:lnTo>
                    <a:pt x="556348" y="472897"/>
                  </a:lnTo>
                  <a:lnTo>
                    <a:pt x="528523" y="472897"/>
                  </a:lnTo>
                  <a:lnTo>
                    <a:pt x="500710" y="472897"/>
                  </a:lnTo>
                  <a:lnTo>
                    <a:pt x="500710" y="417258"/>
                  </a:lnTo>
                  <a:lnTo>
                    <a:pt x="528523" y="417258"/>
                  </a:lnTo>
                  <a:lnTo>
                    <a:pt x="556348" y="417258"/>
                  </a:lnTo>
                  <a:lnTo>
                    <a:pt x="556348" y="389445"/>
                  </a:lnTo>
                  <a:lnTo>
                    <a:pt x="584161" y="389445"/>
                  </a:lnTo>
                  <a:lnTo>
                    <a:pt x="611974" y="389445"/>
                  </a:lnTo>
                  <a:lnTo>
                    <a:pt x="611974" y="333806"/>
                  </a:lnTo>
                  <a:lnTo>
                    <a:pt x="639800" y="333806"/>
                  </a:lnTo>
                  <a:lnTo>
                    <a:pt x="639800" y="361632"/>
                  </a:lnTo>
                  <a:lnTo>
                    <a:pt x="667613" y="361632"/>
                  </a:lnTo>
                  <a:lnTo>
                    <a:pt x="667613" y="389445"/>
                  </a:lnTo>
                  <a:lnTo>
                    <a:pt x="695426" y="389445"/>
                  </a:lnTo>
                  <a:lnTo>
                    <a:pt x="695426" y="361632"/>
                  </a:lnTo>
                  <a:lnTo>
                    <a:pt x="723252" y="361632"/>
                  </a:lnTo>
                  <a:lnTo>
                    <a:pt x="723252" y="333806"/>
                  </a:lnTo>
                  <a:lnTo>
                    <a:pt x="751065" y="333806"/>
                  </a:lnTo>
                  <a:lnTo>
                    <a:pt x="778878" y="333806"/>
                  </a:lnTo>
                  <a:lnTo>
                    <a:pt x="806704" y="333806"/>
                  </a:lnTo>
                  <a:lnTo>
                    <a:pt x="806704" y="278180"/>
                  </a:lnTo>
                  <a:close/>
                </a:path>
                <a:path w="1141095" h="528955">
                  <a:moveTo>
                    <a:pt x="834517" y="361632"/>
                  </a:moveTo>
                  <a:lnTo>
                    <a:pt x="806704" y="361632"/>
                  </a:lnTo>
                  <a:lnTo>
                    <a:pt x="806704" y="389445"/>
                  </a:lnTo>
                  <a:lnTo>
                    <a:pt x="834517" y="389445"/>
                  </a:lnTo>
                  <a:lnTo>
                    <a:pt x="834517" y="361632"/>
                  </a:lnTo>
                  <a:close/>
                </a:path>
                <a:path w="1141095" h="528955">
                  <a:moveTo>
                    <a:pt x="834517" y="27825"/>
                  </a:moveTo>
                  <a:lnTo>
                    <a:pt x="806704" y="27825"/>
                  </a:lnTo>
                  <a:lnTo>
                    <a:pt x="806704" y="0"/>
                  </a:lnTo>
                  <a:lnTo>
                    <a:pt x="778878" y="0"/>
                  </a:lnTo>
                  <a:lnTo>
                    <a:pt x="778878" y="55638"/>
                  </a:lnTo>
                  <a:lnTo>
                    <a:pt x="806704" y="55638"/>
                  </a:lnTo>
                  <a:lnTo>
                    <a:pt x="806704" y="83451"/>
                  </a:lnTo>
                  <a:lnTo>
                    <a:pt x="778878" y="83451"/>
                  </a:lnTo>
                  <a:lnTo>
                    <a:pt x="778878" y="55638"/>
                  </a:lnTo>
                  <a:lnTo>
                    <a:pt x="751065" y="55638"/>
                  </a:lnTo>
                  <a:lnTo>
                    <a:pt x="723252" y="55638"/>
                  </a:lnTo>
                  <a:lnTo>
                    <a:pt x="723252" y="27825"/>
                  </a:lnTo>
                  <a:lnTo>
                    <a:pt x="695426" y="27825"/>
                  </a:lnTo>
                  <a:lnTo>
                    <a:pt x="695426" y="0"/>
                  </a:lnTo>
                  <a:lnTo>
                    <a:pt x="667613" y="0"/>
                  </a:lnTo>
                  <a:lnTo>
                    <a:pt x="667613" y="55638"/>
                  </a:lnTo>
                  <a:lnTo>
                    <a:pt x="639800" y="55638"/>
                  </a:lnTo>
                  <a:lnTo>
                    <a:pt x="639800" y="83451"/>
                  </a:lnTo>
                  <a:lnTo>
                    <a:pt x="667613" y="83451"/>
                  </a:lnTo>
                  <a:lnTo>
                    <a:pt x="695426" y="83451"/>
                  </a:lnTo>
                  <a:lnTo>
                    <a:pt x="723252" y="83451"/>
                  </a:lnTo>
                  <a:lnTo>
                    <a:pt x="723252" y="139090"/>
                  </a:lnTo>
                  <a:lnTo>
                    <a:pt x="751065" y="139090"/>
                  </a:lnTo>
                  <a:lnTo>
                    <a:pt x="751065" y="166903"/>
                  </a:lnTo>
                  <a:lnTo>
                    <a:pt x="778878" y="166903"/>
                  </a:lnTo>
                  <a:lnTo>
                    <a:pt x="778878" y="111277"/>
                  </a:lnTo>
                  <a:lnTo>
                    <a:pt x="806704" y="111277"/>
                  </a:lnTo>
                  <a:lnTo>
                    <a:pt x="834517" y="111277"/>
                  </a:lnTo>
                  <a:lnTo>
                    <a:pt x="834517" y="27825"/>
                  </a:lnTo>
                  <a:close/>
                </a:path>
                <a:path w="1141095" h="528955">
                  <a:moveTo>
                    <a:pt x="890155" y="389445"/>
                  </a:moveTo>
                  <a:lnTo>
                    <a:pt x="862330" y="389445"/>
                  </a:lnTo>
                  <a:lnTo>
                    <a:pt x="834517" y="389445"/>
                  </a:lnTo>
                  <a:lnTo>
                    <a:pt x="834517" y="417258"/>
                  </a:lnTo>
                  <a:lnTo>
                    <a:pt x="862330" y="417258"/>
                  </a:lnTo>
                  <a:lnTo>
                    <a:pt x="890155" y="417258"/>
                  </a:lnTo>
                  <a:lnTo>
                    <a:pt x="890155" y="389445"/>
                  </a:lnTo>
                  <a:close/>
                </a:path>
                <a:path w="1141095" h="528955">
                  <a:moveTo>
                    <a:pt x="945781" y="139090"/>
                  </a:moveTo>
                  <a:lnTo>
                    <a:pt x="917968" y="139090"/>
                  </a:lnTo>
                  <a:lnTo>
                    <a:pt x="917968" y="111277"/>
                  </a:lnTo>
                  <a:lnTo>
                    <a:pt x="890155" y="111277"/>
                  </a:lnTo>
                  <a:lnTo>
                    <a:pt x="890155" y="83451"/>
                  </a:lnTo>
                  <a:lnTo>
                    <a:pt x="862330" y="83451"/>
                  </a:lnTo>
                  <a:lnTo>
                    <a:pt x="862330" y="166903"/>
                  </a:lnTo>
                  <a:lnTo>
                    <a:pt x="834517" y="166903"/>
                  </a:lnTo>
                  <a:lnTo>
                    <a:pt x="834517" y="139090"/>
                  </a:lnTo>
                  <a:lnTo>
                    <a:pt x="806704" y="139090"/>
                  </a:lnTo>
                  <a:lnTo>
                    <a:pt x="806704" y="166903"/>
                  </a:lnTo>
                  <a:lnTo>
                    <a:pt x="778878" y="166903"/>
                  </a:lnTo>
                  <a:lnTo>
                    <a:pt x="778878" y="194729"/>
                  </a:lnTo>
                  <a:lnTo>
                    <a:pt x="806704" y="194729"/>
                  </a:lnTo>
                  <a:lnTo>
                    <a:pt x="806704" y="222542"/>
                  </a:lnTo>
                  <a:lnTo>
                    <a:pt x="778878" y="222542"/>
                  </a:lnTo>
                  <a:lnTo>
                    <a:pt x="778878" y="250355"/>
                  </a:lnTo>
                  <a:lnTo>
                    <a:pt x="806704" y="250355"/>
                  </a:lnTo>
                  <a:lnTo>
                    <a:pt x="834517" y="250355"/>
                  </a:lnTo>
                  <a:lnTo>
                    <a:pt x="862330" y="250355"/>
                  </a:lnTo>
                  <a:lnTo>
                    <a:pt x="862330" y="278180"/>
                  </a:lnTo>
                  <a:lnTo>
                    <a:pt x="834517" y="278180"/>
                  </a:lnTo>
                  <a:lnTo>
                    <a:pt x="834517" y="305993"/>
                  </a:lnTo>
                  <a:lnTo>
                    <a:pt x="862330" y="305993"/>
                  </a:lnTo>
                  <a:lnTo>
                    <a:pt x="890155" y="305993"/>
                  </a:lnTo>
                  <a:lnTo>
                    <a:pt x="917968" y="305993"/>
                  </a:lnTo>
                  <a:lnTo>
                    <a:pt x="917968" y="278180"/>
                  </a:lnTo>
                  <a:lnTo>
                    <a:pt x="890155" y="278180"/>
                  </a:lnTo>
                  <a:lnTo>
                    <a:pt x="890155" y="250355"/>
                  </a:lnTo>
                  <a:lnTo>
                    <a:pt x="917968" y="250355"/>
                  </a:lnTo>
                  <a:lnTo>
                    <a:pt x="945781" y="250355"/>
                  </a:lnTo>
                  <a:lnTo>
                    <a:pt x="945781" y="222542"/>
                  </a:lnTo>
                  <a:lnTo>
                    <a:pt x="917968" y="222542"/>
                  </a:lnTo>
                  <a:lnTo>
                    <a:pt x="917968" y="194729"/>
                  </a:lnTo>
                  <a:lnTo>
                    <a:pt x="890155" y="194729"/>
                  </a:lnTo>
                  <a:lnTo>
                    <a:pt x="890155" y="222542"/>
                  </a:lnTo>
                  <a:lnTo>
                    <a:pt x="862330" y="222542"/>
                  </a:lnTo>
                  <a:lnTo>
                    <a:pt x="834517" y="222542"/>
                  </a:lnTo>
                  <a:lnTo>
                    <a:pt x="834517" y="194729"/>
                  </a:lnTo>
                  <a:lnTo>
                    <a:pt x="862330" y="194729"/>
                  </a:lnTo>
                  <a:lnTo>
                    <a:pt x="890155" y="194729"/>
                  </a:lnTo>
                  <a:lnTo>
                    <a:pt x="890155" y="166903"/>
                  </a:lnTo>
                  <a:lnTo>
                    <a:pt x="917968" y="166903"/>
                  </a:lnTo>
                  <a:lnTo>
                    <a:pt x="945781" y="166903"/>
                  </a:lnTo>
                  <a:lnTo>
                    <a:pt x="945781" y="139090"/>
                  </a:lnTo>
                  <a:close/>
                </a:path>
                <a:path w="1141095" h="528955">
                  <a:moveTo>
                    <a:pt x="973607" y="333806"/>
                  </a:moveTo>
                  <a:lnTo>
                    <a:pt x="945781" y="333806"/>
                  </a:lnTo>
                  <a:lnTo>
                    <a:pt x="945781" y="305993"/>
                  </a:lnTo>
                  <a:lnTo>
                    <a:pt x="917968" y="305993"/>
                  </a:lnTo>
                  <a:lnTo>
                    <a:pt x="917968" y="333806"/>
                  </a:lnTo>
                  <a:lnTo>
                    <a:pt x="890155" y="333806"/>
                  </a:lnTo>
                  <a:lnTo>
                    <a:pt x="890155" y="361632"/>
                  </a:lnTo>
                  <a:lnTo>
                    <a:pt x="917968" y="361632"/>
                  </a:lnTo>
                  <a:lnTo>
                    <a:pt x="945781" y="361632"/>
                  </a:lnTo>
                  <a:lnTo>
                    <a:pt x="973607" y="361632"/>
                  </a:lnTo>
                  <a:lnTo>
                    <a:pt x="973607" y="333806"/>
                  </a:lnTo>
                  <a:close/>
                </a:path>
                <a:path w="1141095" h="528955">
                  <a:moveTo>
                    <a:pt x="1057059" y="389445"/>
                  </a:moveTo>
                  <a:lnTo>
                    <a:pt x="1029233" y="389445"/>
                  </a:lnTo>
                  <a:lnTo>
                    <a:pt x="1001420" y="389445"/>
                  </a:lnTo>
                  <a:lnTo>
                    <a:pt x="1001420" y="361632"/>
                  </a:lnTo>
                  <a:lnTo>
                    <a:pt x="973607" y="361632"/>
                  </a:lnTo>
                  <a:lnTo>
                    <a:pt x="973607" y="389445"/>
                  </a:lnTo>
                  <a:lnTo>
                    <a:pt x="945781" y="389445"/>
                  </a:lnTo>
                  <a:lnTo>
                    <a:pt x="917968" y="389445"/>
                  </a:lnTo>
                  <a:lnTo>
                    <a:pt x="917968" y="417258"/>
                  </a:lnTo>
                  <a:lnTo>
                    <a:pt x="945781" y="417258"/>
                  </a:lnTo>
                  <a:lnTo>
                    <a:pt x="945781" y="445084"/>
                  </a:lnTo>
                  <a:lnTo>
                    <a:pt x="973607" y="445084"/>
                  </a:lnTo>
                  <a:lnTo>
                    <a:pt x="1001420" y="445084"/>
                  </a:lnTo>
                  <a:lnTo>
                    <a:pt x="1001420" y="417258"/>
                  </a:lnTo>
                  <a:lnTo>
                    <a:pt x="1029233" y="417258"/>
                  </a:lnTo>
                  <a:lnTo>
                    <a:pt x="1057059" y="417258"/>
                  </a:lnTo>
                  <a:lnTo>
                    <a:pt x="1057059" y="389445"/>
                  </a:lnTo>
                  <a:close/>
                </a:path>
                <a:path w="1141095" h="528955">
                  <a:moveTo>
                    <a:pt x="1057059" y="305993"/>
                  </a:moveTo>
                  <a:lnTo>
                    <a:pt x="1029233" y="305993"/>
                  </a:lnTo>
                  <a:lnTo>
                    <a:pt x="1029233" y="278180"/>
                  </a:lnTo>
                  <a:lnTo>
                    <a:pt x="1001420" y="278180"/>
                  </a:lnTo>
                  <a:lnTo>
                    <a:pt x="1001420" y="250355"/>
                  </a:lnTo>
                  <a:lnTo>
                    <a:pt x="973607" y="250355"/>
                  </a:lnTo>
                  <a:lnTo>
                    <a:pt x="973607" y="278180"/>
                  </a:lnTo>
                  <a:lnTo>
                    <a:pt x="945781" y="278180"/>
                  </a:lnTo>
                  <a:lnTo>
                    <a:pt x="945781" y="305993"/>
                  </a:lnTo>
                  <a:lnTo>
                    <a:pt x="973607" y="305993"/>
                  </a:lnTo>
                  <a:lnTo>
                    <a:pt x="1001420" y="305993"/>
                  </a:lnTo>
                  <a:lnTo>
                    <a:pt x="1001420" y="333806"/>
                  </a:lnTo>
                  <a:lnTo>
                    <a:pt x="1029233" y="333806"/>
                  </a:lnTo>
                  <a:lnTo>
                    <a:pt x="1057059" y="333806"/>
                  </a:lnTo>
                  <a:lnTo>
                    <a:pt x="1057059" y="305993"/>
                  </a:lnTo>
                  <a:close/>
                </a:path>
                <a:path w="1141095" h="528955">
                  <a:moveTo>
                    <a:pt x="1084872" y="250355"/>
                  </a:moveTo>
                  <a:lnTo>
                    <a:pt x="1057059" y="250355"/>
                  </a:lnTo>
                  <a:lnTo>
                    <a:pt x="1057059" y="278180"/>
                  </a:lnTo>
                  <a:lnTo>
                    <a:pt x="1084872" y="278180"/>
                  </a:lnTo>
                  <a:lnTo>
                    <a:pt x="1084872" y="250355"/>
                  </a:lnTo>
                  <a:close/>
                </a:path>
                <a:path w="1141095" h="528955">
                  <a:moveTo>
                    <a:pt x="1112685" y="361632"/>
                  </a:moveTo>
                  <a:lnTo>
                    <a:pt x="1084872" y="361632"/>
                  </a:lnTo>
                  <a:lnTo>
                    <a:pt x="1057059" y="361632"/>
                  </a:lnTo>
                  <a:lnTo>
                    <a:pt x="1057059" y="389445"/>
                  </a:lnTo>
                  <a:lnTo>
                    <a:pt x="1084872" y="389445"/>
                  </a:lnTo>
                  <a:lnTo>
                    <a:pt x="1112685" y="389445"/>
                  </a:lnTo>
                  <a:lnTo>
                    <a:pt x="1112685" y="361632"/>
                  </a:lnTo>
                  <a:close/>
                </a:path>
                <a:path w="1141095" h="528955">
                  <a:moveTo>
                    <a:pt x="1112685" y="222542"/>
                  </a:moveTo>
                  <a:lnTo>
                    <a:pt x="1084872" y="222542"/>
                  </a:lnTo>
                  <a:lnTo>
                    <a:pt x="1084872" y="250355"/>
                  </a:lnTo>
                  <a:lnTo>
                    <a:pt x="1112685" y="250355"/>
                  </a:lnTo>
                  <a:lnTo>
                    <a:pt x="1112685" y="222542"/>
                  </a:lnTo>
                  <a:close/>
                </a:path>
                <a:path w="1141095" h="528955">
                  <a:moveTo>
                    <a:pt x="1140510" y="389445"/>
                  </a:moveTo>
                  <a:lnTo>
                    <a:pt x="1112685" y="389445"/>
                  </a:lnTo>
                  <a:lnTo>
                    <a:pt x="1112685" y="417258"/>
                  </a:lnTo>
                  <a:lnTo>
                    <a:pt x="1140510" y="417258"/>
                  </a:lnTo>
                  <a:lnTo>
                    <a:pt x="1140510" y="389445"/>
                  </a:lnTo>
                  <a:close/>
                </a:path>
                <a:path w="1141095" h="528955">
                  <a:moveTo>
                    <a:pt x="1140510" y="333806"/>
                  </a:moveTo>
                  <a:lnTo>
                    <a:pt x="1112685" y="333806"/>
                  </a:lnTo>
                  <a:lnTo>
                    <a:pt x="1112685" y="361632"/>
                  </a:lnTo>
                  <a:lnTo>
                    <a:pt x="1140510" y="361632"/>
                  </a:lnTo>
                  <a:lnTo>
                    <a:pt x="1140510" y="333806"/>
                  </a:lnTo>
                  <a:close/>
                </a:path>
                <a:path w="1141095" h="528955">
                  <a:moveTo>
                    <a:pt x="1140510" y="250355"/>
                  </a:moveTo>
                  <a:lnTo>
                    <a:pt x="1112685" y="250355"/>
                  </a:lnTo>
                  <a:lnTo>
                    <a:pt x="1112685" y="278180"/>
                  </a:lnTo>
                  <a:lnTo>
                    <a:pt x="1084872" y="278180"/>
                  </a:lnTo>
                  <a:lnTo>
                    <a:pt x="1084872" y="305993"/>
                  </a:lnTo>
                  <a:lnTo>
                    <a:pt x="1112685" y="305993"/>
                  </a:lnTo>
                  <a:lnTo>
                    <a:pt x="1140510" y="305993"/>
                  </a:lnTo>
                  <a:lnTo>
                    <a:pt x="1140510" y="250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657308"/>
              <a:ext cx="1141095" cy="667385"/>
            </a:xfrm>
            <a:custGeom>
              <a:avLst/>
              <a:gdLst/>
              <a:ahLst/>
              <a:cxnLst/>
              <a:rect l="l" t="t" r="r" b="b"/>
              <a:pathLst>
                <a:path w="1141095" h="667385">
                  <a:moveTo>
                    <a:pt x="55638" y="0"/>
                  </a:moveTo>
                  <a:lnTo>
                    <a:pt x="27813" y="0"/>
                  </a:lnTo>
                  <a:lnTo>
                    <a:pt x="27813" y="139700"/>
                  </a:lnTo>
                  <a:lnTo>
                    <a:pt x="55638" y="139700"/>
                  </a:lnTo>
                  <a:lnTo>
                    <a:pt x="55638" y="0"/>
                  </a:lnTo>
                  <a:close/>
                </a:path>
                <a:path w="1141095" h="667385">
                  <a:moveTo>
                    <a:pt x="111264" y="361162"/>
                  </a:moveTo>
                  <a:lnTo>
                    <a:pt x="83451" y="361162"/>
                  </a:lnTo>
                  <a:lnTo>
                    <a:pt x="83451" y="333349"/>
                  </a:lnTo>
                  <a:lnTo>
                    <a:pt x="55638" y="333349"/>
                  </a:lnTo>
                  <a:lnTo>
                    <a:pt x="55638" y="361162"/>
                  </a:lnTo>
                  <a:lnTo>
                    <a:pt x="27813" y="361162"/>
                  </a:lnTo>
                  <a:lnTo>
                    <a:pt x="27813" y="333349"/>
                  </a:lnTo>
                  <a:lnTo>
                    <a:pt x="0" y="333349"/>
                  </a:lnTo>
                  <a:lnTo>
                    <a:pt x="0" y="472440"/>
                  </a:lnTo>
                  <a:lnTo>
                    <a:pt x="27813" y="472440"/>
                  </a:lnTo>
                  <a:lnTo>
                    <a:pt x="27813" y="388988"/>
                  </a:lnTo>
                  <a:lnTo>
                    <a:pt x="55638" y="388988"/>
                  </a:lnTo>
                  <a:lnTo>
                    <a:pt x="83451" y="388988"/>
                  </a:lnTo>
                  <a:lnTo>
                    <a:pt x="83451" y="416801"/>
                  </a:lnTo>
                  <a:lnTo>
                    <a:pt x="111264" y="416801"/>
                  </a:lnTo>
                  <a:lnTo>
                    <a:pt x="111264" y="361162"/>
                  </a:lnTo>
                  <a:close/>
                </a:path>
                <a:path w="1141095" h="667385">
                  <a:moveTo>
                    <a:pt x="139090" y="444614"/>
                  </a:moveTo>
                  <a:lnTo>
                    <a:pt x="111264" y="444614"/>
                  </a:lnTo>
                  <a:lnTo>
                    <a:pt x="111264" y="472440"/>
                  </a:lnTo>
                  <a:lnTo>
                    <a:pt x="139090" y="472440"/>
                  </a:lnTo>
                  <a:lnTo>
                    <a:pt x="139090" y="444614"/>
                  </a:lnTo>
                  <a:close/>
                </a:path>
                <a:path w="1141095" h="667385">
                  <a:moveTo>
                    <a:pt x="139090" y="333349"/>
                  </a:moveTo>
                  <a:lnTo>
                    <a:pt x="111264" y="333349"/>
                  </a:lnTo>
                  <a:lnTo>
                    <a:pt x="111264" y="361162"/>
                  </a:lnTo>
                  <a:lnTo>
                    <a:pt x="139090" y="361162"/>
                  </a:lnTo>
                  <a:lnTo>
                    <a:pt x="139090" y="333349"/>
                  </a:lnTo>
                  <a:close/>
                </a:path>
                <a:path w="1141095" h="667385">
                  <a:moveTo>
                    <a:pt x="194716" y="277710"/>
                  </a:moveTo>
                  <a:lnTo>
                    <a:pt x="166903" y="277710"/>
                  </a:lnTo>
                  <a:lnTo>
                    <a:pt x="166903" y="305536"/>
                  </a:lnTo>
                  <a:lnTo>
                    <a:pt x="194716" y="305536"/>
                  </a:lnTo>
                  <a:lnTo>
                    <a:pt x="194716" y="277710"/>
                  </a:lnTo>
                  <a:close/>
                </a:path>
                <a:path w="1141095" h="667385">
                  <a:moveTo>
                    <a:pt x="333806" y="139700"/>
                  </a:moveTo>
                  <a:lnTo>
                    <a:pt x="305993" y="139700"/>
                  </a:lnTo>
                  <a:lnTo>
                    <a:pt x="305993" y="111760"/>
                  </a:lnTo>
                  <a:lnTo>
                    <a:pt x="278168" y="111760"/>
                  </a:lnTo>
                  <a:lnTo>
                    <a:pt x="278168" y="27940"/>
                  </a:lnTo>
                  <a:lnTo>
                    <a:pt x="250355" y="27940"/>
                  </a:lnTo>
                  <a:lnTo>
                    <a:pt x="250355" y="194310"/>
                  </a:lnTo>
                  <a:lnTo>
                    <a:pt x="222542" y="194310"/>
                  </a:lnTo>
                  <a:lnTo>
                    <a:pt x="194716" y="194310"/>
                  </a:lnTo>
                  <a:lnTo>
                    <a:pt x="194716" y="222084"/>
                  </a:lnTo>
                  <a:lnTo>
                    <a:pt x="166903" y="222084"/>
                  </a:lnTo>
                  <a:lnTo>
                    <a:pt x="139090" y="222084"/>
                  </a:lnTo>
                  <a:lnTo>
                    <a:pt x="111264" y="222084"/>
                  </a:lnTo>
                  <a:lnTo>
                    <a:pt x="111264" y="249897"/>
                  </a:lnTo>
                  <a:lnTo>
                    <a:pt x="83451" y="249897"/>
                  </a:lnTo>
                  <a:lnTo>
                    <a:pt x="83451" y="277710"/>
                  </a:lnTo>
                  <a:lnTo>
                    <a:pt x="55638" y="277710"/>
                  </a:lnTo>
                  <a:lnTo>
                    <a:pt x="55638" y="305536"/>
                  </a:lnTo>
                  <a:lnTo>
                    <a:pt x="83451" y="305536"/>
                  </a:lnTo>
                  <a:lnTo>
                    <a:pt x="111264" y="305536"/>
                  </a:lnTo>
                  <a:lnTo>
                    <a:pt x="139090" y="305536"/>
                  </a:lnTo>
                  <a:lnTo>
                    <a:pt x="139090" y="277710"/>
                  </a:lnTo>
                  <a:lnTo>
                    <a:pt x="166903" y="277710"/>
                  </a:lnTo>
                  <a:lnTo>
                    <a:pt x="166903" y="249897"/>
                  </a:lnTo>
                  <a:lnTo>
                    <a:pt x="194716" y="249897"/>
                  </a:lnTo>
                  <a:lnTo>
                    <a:pt x="194716" y="222250"/>
                  </a:lnTo>
                  <a:lnTo>
                    <a:pt x="222542" y="222250"/>
                  </a:lnTo>
                  <a:lnTo>
                    <a:pt x="222542" y="278130"/>
                  </a:lnTo>
                  <a:lnTo>
                    <a:pt x="250355" y="278130"/>
                  </a:lnTo>
                  <a:lnTo>
                    <a:pt x="250355" y="306070"/>
                  </a:lnTo>
                  <a:lnTo>
                    <a:pt x="222542" y="306070"/>
                  </a:lnTo>
                  <a:lnTo>
                    <a:pt x="194716" y="306070"/>
                  </a:lnTo>
                  <a:lnTo>
                    <a:pt x="194716" y="334010"/>
                  </a:lnTo>
                  <a:lnTo>
                    <a:pt x="166903" y="334010"/>
                  </a:lnTo>
                  <a:lnTo>
                    <a:pt x="166903" y="361950"/>
                  </a:lnTo>
                  <a:lnTo>
                    <a:pt x="194716" y="361950"/>
                  </a:lnTo>
                  <a:lnTo>
                    <a:pt x="194716" y="389890"/>
                  </a:lnTo>
                  <a:lnTo>
                    <a:pt x="166903" y="389890"/>
                  </a:lnTo>
                  <a:lnTo>
                    <a:pt x="166903" y="361950"/>
                  </a:lnTo>
                  <a:lnTo>
                    <a:pt x="139090" y="361950"/>
                  </a:lnTo>
                  <a:lnTo>
                    <a:pt x="139090" y="417830"/>
                  </a:lnTo>
                  <a:lnTo>
                    <a:pt x="166903" y="417830"/>
                  </a:lnTo>
                  <a:lnTo>
                    <a:pt x="194716" y="417830"/>
                  </a:lnTo>
                  <a:lnTo>
                    <a:pt x="194716" y="445770"/>
                  </a:lnTo>
                  <a:lnTo>
                    <a:pt x="166903" y="445770"/>
                  </a:lnTo>
                  <a:lnTo>
                    <a:pt x="166903" y="472440"/>
                  </a:lnTo>
                  <a:lnTo>
                    <a:pt x="194716" y="472440"/>
                  </a:lnTo>
                  <a:lnTo>
                    <a:pt x="222542" y="472440"/>
                  </a:lnTo>
                  <a:lnTo>
                    <a:pt x="222542" y="445770"/>
                  </a:lnTo>
                  <a:lnTo>
                    <a:pt x="250355" y="445770"/>
                  </a:lnTo>
                  <a:lnTo>
                    <a:pt x="250355" y="472440"/>
                  </a:lnTo>
                  <a:lnTo>
                    <a:pt x="278168" y="472440"/>
                  </a:lnTo>
                  <a:lnTo>
                    <a:pt x="278168" y="445770"/>
                  </a:lnTo>
                  <a:lnTo>
                    <a:pt x="305993" y="445770"/>
                  </a:lnTo>
                  <a:lnTo>
                    <a:pt x="305993" y="417830"/>
                  </a:lnTo>
                  <a:lnTo>
                    <a:pt x="278168" y="417830"/>
                  </a:lnTo>
                  <a:lnTo>
                    <a:pt x="250355" y="417830"/>
                  </a:lnTo>
                  <a:lnTo>
                    <a:pt x="222542" y="417830"/>
                  </a:lnTo>
                  <a:lnTo>
                    <a:pt x="222542" y="361950"/>
                  </a:lnTo>
                  <a:lnTo>
                    <a:pt x="250355" y="361950"/>
                  </a:lnTo>
                  <a:lnTo>
                    <a:pt x="278168" y="361950"/>
                  </a:lnTo>
                  <a:lnTo>
                    <a:pt x="278168" y="306070"/>
                  </a:lnTo>
                  <a:lnTo>
                    <a:pt x="305993" y="306070"/>
                  </a:lnTo>
                  <a:lnTo>
                    <a:pt x="305993" y="222250"/>
                  </a:lnTo>
                  <a:lnTo>
                    <a:pt x="278168" y="222250"/>
                  </a:lnTo>
                  <a:lnTo>
                    <a:pt x="278168" y="167640"/>
                  </a:lnTo>
                  <a:lnTo>
                    <a:pt x="305993" y="167640"/>
                  </a:lnTo>
                  <a:lnTo>
                    <a:pt x="333806" y="167640"/>
                  </a:lnTo>
                  <a:lnTo>
                    <a:pt x="333806" y="139700"/>
                  </a:lnTo>
                  <a:close/>
                </a:path>
                <a:path w="1141095" h="667385">
                  <a:moveTo>
                    <a:pt x="445071" y="361162"/>
                  </a:moveTo>
                  <a:lnTo>
                    <a:pt x="417258" y="361162"/>
                  </a:lnTo>
                  <a:lnTo>
                    <a:pt x="389445" y="361162"/>
                  </a:lnTo>
                  <a:lnTo>
                    <a:pt x="389445" y="388988"/>
                  </a:lnTo>
                  <a:lnTo>
                    <a:pt x="361619" y="388988"/>
                  </a:lnTo>
                  <a:lnTo>
                    <a:pt x="361619" y="333349"/>
                  </a:lnTo>
                  <a:lnTo>
                    <a:pt x="389445" y="333349"/>
                  </a:lnTo>
                  <a:lnTo>
                    <a:pt x="417258" y="333349"/>
                  </a:lnTo>
                  <a:lnTo>
                    <a:pt x="417258" y="305536"/>
                  </a:lnTo>
                  <a:lnTo>
                    <a:pt x="389445" y="305536"/>
                  </a:lnTo>
                  <a:lnTo>
                    <a:pt x="389445" y="277710"/>
                  </a:lnTo>
                  <a:lnTo>
                    <a:pt x="417258" y="277710"/>
                  </a:lnTo>
                  <a:lnTo>
                    <a:pt x="417258" y="249897"/>
                  </a:lnTo>
                  <a:lnTo>
                    <a:pt x="389445" y="249897"/>
                  </a:lnTo>
                  <a:lnTo>
                    <a:pt x="361619" y="249897"/>
                  </a:lnTo>
                  <a:lnTo>
                    <a:pt x="361619" y="277710"/>
                  </a:lnTo>
                  <a:lnTo>
                    <a:pt x="333806" y="277710"/>
                  </a:lnTo>
                  <a:lnTo>
                    <a:pt x="333806" y="416801"/>
                  </a:lnTo>
                  <a:lnTo>
                    <a:pt x="361619" y="416801"/>
                  </a:lnTo>
                  <a:lnTo>
                    <a:pt x="361619" y="444614"/>
                  </a:lnTo>
                  <a:lnTo>
                    <a:pt x="389445" y="444614"/>
                  </a:lnTo>
                  <a:lnTo>
                    <a:pt x="389445" y="416801"/>
                  </a:lnTo>
                  <a:lnTo>
                    <a:pt x="417258" y="416801"/>
                  </a:lnTo>
                  <a:lnTo>
                    <a:pt x="417258" y="388988"/>
                  </a:lnTo>
                  <a:lnTo>
                    <a:pt x="445071" y="388988"/>
                  </a:lnTo>
                  <a:lnTo>
                    <a:pt x="445071" y="361162"/>
                  </a:lnTo>
                  <a:close/>
                </a:path>
                <a:path w="1141095" h="667385">
                  <a:moveTo>
                    <a:pt x="472897" y="388988"/>
                  </a:moveTo>
                  <a:lnTo>
                    <a:pt x="445071" y="388988"/>
                  </a:lnTo>
                  <a:lnTo>
                    <a:pt x="445071" y="416801"/>
                  </a:lnTo>
                  <a:lnTo>
                    <a:pt x="472897" y="416801"/>
                  </a:lnTo>
                  <a:lnTo>
                    <a:pt x="472897" y="388988"/>
                  </a:lnTo>
                  <a:close/>
                </a:path>
                <a:path w="1141095" h="667385">
                  <a:moveTo>
                    <a:pt x="500710" y="416801"/>
                  </a:moveTo>
                  <a:lnTo>
                    <a:pt x="472897" y="416801"/>
                  </a:lnTo>
                  <a:lnTo>
                    <a:pt x="472897" y="472440"/>
                  </a:lnTo>
                  <a:lnTo>
                    <a:pt x="500710" y="472440"/>
                  </a:lnTo>
                  <a:lnTo>
                    <a:pt x="500710" y="416801"/>
                  </a:lnTo>
                  <a:close/>
                </a:path>
                <a:path w="1141095" h="667385">
                  <a:moveTo>
                    <a:pt x="556348" y="388988"/>
                  </a:moveTo>
                  <a:lnTo>
                    <a:pt x="528523" y="388988"/>
                  </a:lnTo>
                  <a:lnTo>
                    <a:pt x="500710" y="388988"/>
                  </a:lnTo>
                  <a:lnTo>
                    <a:pt x="500710" y="416801"/>
                  </a:lnTo>
                  <a:lnTo>
                    <a:pt x="528523" y="416801"/>
                  </a:lnTo>
                  <a:lnTo>
                    <a:pt x="556348" y="416801"/>
                  </a:lnTo>
                  <a:lnTo>
                    <a:pt x="556348" y="388988"/>
                  </a:lnTo>
                  <a:close/>
                </a:path>
                <a:path w="1141095" h="667385">
                  <a:moveTo>
                    <a:pt x="584161" y="416801"/>
                  </a:moveTo>
                  <a:lnTo>
                    <a:pt x="556348" y="416801"/>
                  </a:lnTo>
                  <a:lnTo>
                    <a:pt x="556348" y="444614"/>
                  </a:lnTo>
                  <a:lnTo>
                    <a:pt x="584161" y="444614"/>
                  </a:lnTo>
                  <a:lnTo>
                    <a:pt x="584161" y="416801"/>
                  </a:lnTo>
                  <a:close/>
                </a:path>
                <a:path w="1141095" h="667385">
                  <a:moveTo>
                    <a:pt x="667613" y="388988"/>
                  </a:moveTo>
                  <a:lnTo>
                    <a:pt x="639800" y="388988"/>
                  </a:lnTo>
                  <a:lnTo>
                    <a:pt x="639800" y="416801"/>
                  </a:lnTo>
                  <a:lnTo>
                    <a:pt x="667613" y="416801"/>
                  </a:lnTo>
                  <a:lnTo>
                    <a:pt x="667613" y="388988"/>
                  </a:lnTo>
                  <a:close/>
                </a:path>
                <a:path w="1141095" h="667385">
                  <a:moveTo>
                    <a:pt x="778878" y="277710"/>
                  </a:moveTo>
                  <a:lnTo>
                    <a:pt x="751065" y="277710"/>
                  </a:lnTo>
                  <a:lnTo>
                    <a:pt x="723252" y="277710"/>
                  </a:lnTo>
                  <a:lnTo>
                    <a:pt x="723252" y="305536"/>
                  </a:lnTo>
                  <a:lnTo>
                    <a:pt x="751065" y="305536"/>
                  </a:lnTo>
                  <a:lnTo>
                    <a:pt x="751065" y="333349"/>
                  </a:lnTo>
                  <a:lnTo>
                    <a:pt x="778878" y="333349"/>
                  </a:lnTo>
                  <a:lnTo>
                    <a:pt x="778878" y="277710"/>
                  </a:lnTo>
                  <a:close/>
                </a:path>
                <a:path w="1141095" h="667385">
                  <a:moveTo>
                    <a:pt x="806704" y="361162"/>
                  </a:moveTo>
                  <a:lnTo>
                    <a:pt x="778878" y="361162"/>
                  </a:lnTo>
                  <a:lnTo>
                    <a:pt x="751065" y="361162"/>
                  </a:lnTo>
                  <a:lnTo>
                    <a:pt x="751065" y="333349"/>
                  </a:lnTo>
                  <a:lnTo>
                    <a:pt x="723252" y="333349"/>
                  </a:lnTo>
                  <a:lnTo>
                    <a:pt x="723252" y="305536"/>
                  </a:lnTo>
                  <a:lnTo>
                    <a:pt x="695426" y="305536"/>
                  </a:lnTo>
                  <a:lnTo>
                    <a:pt x="695426" y="277710"/>
                  </a:lnTo>
                  <a:lnTo>
                    <a:pt x="667613" y="277710"/>
                  </a:lnTo>
                  <a:lnTo>
                    <a:pt x="667613" y="249897"/>
                  </a:lnTo>
                  <a:lnTo>
                    <a:pt x="639800" y="249897"/>
                  </a:lnTo>
                  <a:lnTo>
                    <a:pt x="639800" y="277710"/>
                  </a:lnTo>
                  <a:lnTo>
                    <a:pt x="611974" y="277710"/>
                  </a:lnTo>
                  <a:lnTo>
                    <a:pt x="611974" y="305536"/>
                  </a:lnTo>
                  <a:lnTo>
                    <a:pt x="639800" y="305536"/>
                  </a:lnTo>
                  <a:lnTo>
                    <a:pt x="667613" y="305536"/>
                  </a:lnTo>
                  <a:lnTo>
                    <a:pt x="667613" y="333349"/>
                  </a:lnTo>
                  <a:lnTo>
                    <a:pt x="639800" y="333349"/>
                  </a:lnTo>
                  <a:lnTo>
                    <a:pt x="611974" y="333349"/>
                  </a:lnTo>
                  <a:lnTo>
                    <a:pt x="611974" y="361162"/>
                  </a:lnTo>
                  <a:lnTo>
                    <a:pt x="639800" y="361162"/>
                  </a:lnTo>
                  <a:lnTo>
                    <a:pt x="667613" y="361162"/>
                  </a:lnTo>
                  <a:lnTo>
                    <a:pt x="695426" y="361162"/>
                  </a:lnTo>
                  <a:lnTo>
                    <a:pt x="695426" y="388988"/>
                  </a:lnTo>
                  <a:lnTo>
                    <a:pt x="723252" y="388988"/>
                  </a:lnTo>
                  <a:lnTo>
                    <a:pt x="723252" y="444614"/>
                  </a:lnTo>
                  <a:lnTo>
                    <a:pt x="751065" y="444614"/>
                  </a:lnTo>
                  <a:lnTo>
                    <a:pt x="751065" y="388988"/>
                  </a:lnTo>
                  <a:lnTo>
                    <a:pt x="778878" y="388988"/>
                  </a:lnTo>
                  <a:lnTo>
                    <a:pt x="806704" y="388988"/>
                  </a:lnTo>
                  <a:lnTo>
                    <a:pt x="806704" y="361162"/>
                  </a:lnTo>
                  <a:close/>
                </a:path>
                <a:path w="1141095" h="667385">
                  <a:moveTo>
                    <a:pt x="862330" y="416801"/>
                  </a:moveTo>
                  <a:lnTo>
                    <a:pt x="834517" y="416801"/>
                  </a:lnTo>
                  <a:lnTo>
                    <a:pt x="834517" y="444614"/>
                  </a:lnTo>
                  <a:lnTo>
                    <a:pt x="862330" y="444614"/>
                  </a:lnTo>
                  <a:lnTo>
                    <a:pt x="862330" y="416801"/>
                  </a:lnTo>
                  <a:close/>
                </a:path>
                <a:path w="1141095" h="667385">
                  <a:moveTo>
                    <a:pt x="917968" y="277710"/>
                  </a:moveTo>
                  <a:lnTo>
                    <a:pt x="890155" y="277710"/>
                  </a:lnTo>
                  <a:lnTo>
                    <a:pt x="890155" y="305536"/>
                  </a:lnTo>
                  <a:lnTo>
                    <a:pt x="862330" y="305536"/>
                  </a:lnTo>
                  <a:lnTo>
                    <a:pt x="834517" y="305536"/>
                  </a:lnTo>
                  <a:lnTo>
                    <a:pt x="834517" y="333349"/>
                  </a:lnTo>
                  <a:lnTo>
                    <a:pt x="806704" y="333349"/>
                  </a:lnTo>
                  <a:lnTo>
                    <a:pt x="806704" y="361162"/>
                  </a:lnTo>
                  <a:lnTo>
                    <a:pt x="834517" y="361162"/>
                  </a:lnTo>
                  <a:lnTo>
                    <a:pt x="834517" y="388988"/>
                  </a:lnTo>
                  <a:lnTo>
                    <a:pt x="862330" y="388988"/>
                  </a:lnTo>
                  <a:lnTo>
                    <a:pt x="862330" y="361162"/>
                  </a:lnTo>
                  <a:lnTo>
                    <a:pt x="890155" y="361162"/>
                  </a:lnTo>
                  <a:lnTo>
                    <a:pt x="890155" y="333349"/>
                  </a:lnTo>
                  <a:lnTo>
                    <a:pt x="917968" y="333349"/>
                  </a:lnTo>
                  <a:lnTo>
                    <a:pt x="917968" y="277710"/>
                  </a:lnTo>
                  <a:close/>
                </a:path>
                <a:path w="1141095" h="667385">
                  <a:moveTo>
                    <a:pt x="1112685" y="305536"/>
                  </a:moveTo>
                  <a:lnTo>
                    <a:pt x="1084872" y="305536"/>
                  </a:lnTo>
                  <a:lnTo>
                    <a:pt x="1084872" y="333349"/>
                  </a:lnTo>
                  <a:lnTo>
                    <a:pt x="1112685" y="333349"/>
                  </a:lnTo>
                  <a:lnTo>
                    <a:pt x="1112685" y="305536"/>
                  </a:lnTo>
                  <a:close/>
                </a:path>
                <a:path w="1141095" h="667385">
                  <a:moveTo>
                    <a:pt x="1140510" y="333349"/>
                  </a:moveTo>
                  <a:lnTo>
                    <a:pt x="1112685" y="333349"/>
                  </a:lnTo>
                  <a:lnTo>
                    <a:pt x="1112685" y="361162"/>
                  </a:lnTo>
                  <a:lnTo>
                    <a:pt x="1084872" y="361162"/>
                  </a:lnTo>
                  <a:lnTo>
                    <a:pt x="1084872" y="388988"/>
                  </a:lnTo>
                  <a:lnTo>
                    <a:pt x="1057059" y="388988"/>
                  </a:lnTo>
                  <a:lnTo>
                    <a:pt x="1057059" y="361162"/>
                  </a:lnTo>
                  <a:lnTo>
                    <a:pt x="1084872" y="361162"/>
                  </a:lnTo>
                  <a:lnTo>
                    <a:pt x="1084872" y="333349"/>
                  </a:lnTo>
                  <a:lnTo>
                    <a:pt x="1057059" y="333349"/>
                  </a:lnTo>
                  <a:lnTo>
                    <a:pt x="1057059" y="305536"/>
                  </a:lnTo>
                  <a:lnTo>
                    <a:pt x="1029233" y="305536"/>
                  </a:lnTo>
                  <a:lnTo>
                    <a:pt x="1001420" y="305536"/>
                  </a:lnTo>
                  <a:lnTo>
                    <a:pt x="1001420" y="333349"/>
                  </a:lnTo>
                  <a:lnTo>
                    <a:pt x="1029233" y="333349"/>
                  </a:lnTo>
                  <a:lnTo>
                    <a:pt x="1029233" y="361162"/>
                  </a:lnTo>
                  <a:lnTo>
                    <a:pt x="1001420" y="361162"/>
                  </a:lnTo>
                  <a:lnTo>
                    <a:pt x="1001420" y="333349"/>
                  </a:lnTo>
                  <a:lnTo>
                    <a:pt x="973607" y="333349"/>
                  </a:lnTo>
                  <a:lnTo>
                    <a:pt x="973607" y="361162"/>
                  </a:lnTo>
                  <a:lnTo>
                    <a:pt x="945781" y="361162"/>
                  </a:lnTo>
                  <a:lnTo>
                    <a:pt x="917968" y="361162"/>
                  </a:lnTo>
                  <a:lnTo>
                    <a:pt x="917968" y="416801"/>
                  </a:lnTo>
                  <a:lnTo>
                    <a:pt x="890155" y="416801"/>
                  </a:lnTo>
                  <a:lnTo>
                    <a:pt x="890155" y="444614"/>
                  </a:lnTo>
                  <a:lnTo>
                    <a:pt x="917968" y="444614"/>
                  </a:lnTo>
                  <a:lnTo>
                    <a:pt x="945781" y="444614"/>
                  </a:lnTo>
                  <a:lnTo>
                    <a:pt x="973607" y="444614"/>
                  </a:lnTo>
                  <a:lnTo>
                    <a:pt x="973607" y="416801"/>
                  </a:lnTo>
                  <a:lnTo>
                    <a:pt x="1001420" y="416801"/>
                  </a:lnTo>
                  <a:lnTo>
                    <a:pt x="1029233" y="416801"/>
                  </a:lnTo>
                  <a:lnTo>
                    <a:pt x="1029233" y="611517"/>
                  </a:lnTo>
                  <a:lnTo>
                    <a:pt x="1057059" y="611517"/>
                  </a:lnTo>
                  <a:lnTo>
                    <a:pt x="1057059" y="639343"/>
                  </a:lnTo>
                  <a:lnTo>
                    <a:pt x="1084872" y="639343"/>
                  </a:lnTo>
                  <a:lnTo>
                    <a:pt x="1084872" y="667156"/>
                  </a:lnTo>
                  <a:lnTo>
                    <a:pt x="1112685" y="667156"/>
                  </a:lnTo>
                  <a:lnTo>
                    <a:pt x="1112685" y="611517"/>
                  </a:lnTo>
                  <a:lnTo>
                    <a:pt x="1084872" y="611517"/>
                  </a:lnTo>
                  <a:lnTo>
                    <a:pt x="1084872" y="555891"/>
                  </a:lnTo>
                  <a:lnTo>
                    <a:pt x="1057059" y="555891"/>
                  </a:lnTo>
                  <a:lnTo>
                    <a:pt x="1057059" y="472440"/>
                  </a:lnTo>
                  <a:lnTo>
                    <a:pt x="1084872" y="472440"/>
                  </a:lnTo>
                  <a:lnTo>
                    <a:pt x="1084872" y="444614"/>
                  </a:lnTo>
                  <a:lnTo>
                    <a:pt x="1057059" y="444614"/>
                  </a:lnTo>
                  <a:lnTo>
                    <a:pt x="1057059" y="416801"/>
                  </a:lnTo>
                  <a:lnTo>
                    <a:pt x="1084872" y="416801"/>
                  </a:lnTo>
                  <a:lnTo>
                    <a:pt x="1112685" y="416801"/>
                  </a:lnTo>
                  <a:lnTo>
                    <a:pt x="1112685" y="388988"/>
                  </a:lnTo>
                  <a:lnTo>
                    <a:pt x="1140510" y="388988"/>
                  </a:lnTo>
                  <a:lnTo>
                    <a:pt x="1140510" y="333349"/>
                  </a:lnTo>
                  <a:close/>
                </a:path>
                <a:path w="1141095" h="667385">
                  <a:moveTo>
                    <a:pt x="1140510" y="249897"/>
                  </a:moveTo>
                  <a:lnTo>
                    <a:pt x="1112685" y="249897"/>
                  </a:lnTo>
                  <a:lnTo>
                    <a:pt x="1112685" y="277710"/>
                  </a:lnTo>
                  <a:lnTo>
                    <a:pt x="1140510" y="277710"/>
                  </a:lnTo>
                  <a:lnTo>
                    <a:pt x="1140510" y="2498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629368"/>
              <a:ext cx="1141095" cy="723265"/>
            </a:xfrm>
            <a:custGeom>
              <a:avLst/>
              <a:gdLst/>
              <a:ahLst/>
              <a:cxnLst/>
              <a:rect l="l" t="t" r="r" b="b"/>
              <a:pathLst>
                <a:path w="1141095" h="723264">
                  <a:moveTo>
                    <a:pt x="250355" y="500380"/>
                  </a:moveTo>
                  <a:lnTo>
                    <a:pt x="222542" y="500380"/>
                  </a:lnTo>
                  <a:lnTo>
                    <a:pt x="222542" y="528193"/>
                  </a:lnTo>
                  <a:lnTo>
                    <a:pt x="250355" y="528193"/>
                  </a:lnTo>
                  <a:lnTo>
                    <a:pt x="250355" y="500380"/>
                  </a:lnTo>
                  <a:close/>
                </a:path>
                <a:path w="1141095" h="723264">
                  <a:moveTo>
                    <a:pt x="250355" y="55880"/>
                  </a:moveTo>
                  <a:lnTo>
                    <a:pt x="222542" y="55880"/>
                  </a:lnTo>
                  <a:lnTo>
                    <a:pt x="194716" y="55880"/>
                  </a:lnTo>
                  <a:lnTo>
                    <a:pt x="194716" y="83820"/>
                  </a:lnTo>
                  <a:lnTo>
                    <a:pt x="166903" y="83820"/>
                  </a:lnTo>
                  <a:lnTo>
                    <a:pt x="166903" y="55880"/>
                  </a:lnTo>
                  <a:lnTo>
                    <a:pt x="194716" y="55880"/>
                  </a:lnTo>
                  <a:lnTo>
                    <a:pt x="194716" y="27940"/>
                  </a:lnTo>
                  <a:lnTo>
                    <a:pt x="166903" y="27940"/>
                  </a:lnTo>
                  <a:lnTo>
                    <a:pt x="166903" y="0"/>
                  </a:lnTo>
                  <a:lnTo>
                    <a:pt x="139090" y="0"/>
                  </a:lnTo>
                  <a:lnTo>
                    <a:pt x="139090" y="27940"/>
                  </a:lnTo>
                  <a:lnTo>
                    <a:pt x="111264" y="27940"/>
                  </a:lnTo>
                  <a:lnTo>
                    <a:pt x="83451" y="27940"/>
                  </a:lnTo>
                  <a:lnTo>
                    <a:pt x="55638" y="27940"/>
                  </a:lnTo>
                  <a:lnTo>
                    <a:pt x="27813" y="27940"/>
                  </a:lnTo>
                  <a:lnTo>
                    <a:pt x="0" y="27940"/>
                  </a:lnTo>
                  <a:lnTo>
                    <a:pt x="0" y="55880"/>
                  </a:lnTo>
                  <a:lnTo>
                    <a:pt x="27813" y="55880"/>
                  </a:lnTo>
                  <a:lnTo>
                    <a:pt x="27813" y="111760"/>
                  </a:lnTo>
                  <a:lnTo>
                    <a:pt x="0" y="111760"/>
                  </a:lnTo>
                  <a:lnTo>
                    <a:pt x="0" y="139700"/>
                  </a:lnTo>
                  <a:lnTo>
                    <a:pt x="27813" y="139700"/>
                  </a:lnTo>
                  <a:lnTo>
                    <a:pt x="27813" y="167640"/>
                  </a:lnTo>
                  <a:lnTo>
                    <a:pt x="55638" y="167640"/>
                  </a:lnTo>
                  <a:lnTo>
                    <a:pt x="55638" y="139700"/>
                  </a:lnTo>
                  <a:lnTo>
                    <a:pt x="83451" y="139700"/>
                  </a:lnTo>
                  <a:lnTo>
                    <a:pt x="83451" y="55880"/>
                  </a:lnTo>
                  <a:lnTo>
                    <a:pt x="111264" y="55880"/>
                  </a:lnTo>
                  <a:lnTo>
                    <a:pt x="111264" y="111760"/>
                  </a:lnTo>
                  <a:lnTo>
                    <a:pt x="139090" y="111760"/>
                  </a:lnTo>
                  <a:lnTo>
                    <a:pt x="139090" y="167640"/>
                  </a:lnTo>
                  <a:lnTo>
                    <a:pt x="166903" y="167640"/>
                  </a:lnTo>
                  <a:lnTo>
                    <a:pt x="194716" y="167640"/>
                  </a:lnTo>
                  <a:lnTo>
                    <a:pt x="194716" y="139700"/>
                  </a:lnTo>
                  <a:lnTo>
                    <a:pt x="166903" y="139700"/>
                  </a:lnTo>
                  <a:lnTo>
                    <a:pt x="166903" y="111760"/>
                  </a:lnTo>
                  <a:lnTo>
                    <a:pt x="194716" y="111760"/>
                  </a:lnTo>
                  <a:lnTo>
                    <a:pt x="194716" y="139700"/>
                  </a:lnTo>
                  <a:lnTo>
                    <a:pt x="222542" y="139700"/>
                  </a:lnTo>
                  <a:lnTo>
                    <a:pt x="250355" y="139700"/>
                  </a:lnTo>
                  <a:lnTo>
                    <a:pt x="250355" y="55880"/>
                  </a:lnTo>
                  <a:close/>
                </a:path>
                <a:path w="1141095" h="723264">
                  <a:moveTo>
                    <a:pt x="305993" y="500380"/>
                  </a:moveTo>
                  <a:lnTo>
                    <a:pt x="278168" y="500380"/>
                  </a:lnTo>
                  <a:lnTo>
                    <a:pt x="278168" y="528193"/>
                  </a:lnTo>
                  <a:lnTo>
                    <a:pt x="305993" y="528193"/>
                  </a:lnTo>
                  <a:lnTo>
                    <a:pt x="305993" y="500380"/>
                  </a:lnTo>
                  <a:close/>
                </a:path>
                <a:path w="1141095" h="723264">
                  <a:moveTo>
                    <a:pt x="361619" y="611644"/>
                  </a:moveTo>
                  <a:lnTo>
                    <a:pt x="333806" y="611644"/>
                  </a:lnTo>
                  <a:lnTo>
                    <a:pt x="333806" y="639457"/>
                  </a:lnTo>
                  <a:lnTo>
                    <a:pt x="361619" y="639457"/>
                  </a:lnTo>
                  <a:lnTo>
                    <a:pt x="361619" y="611644"/>
                  </a:lnTo>
                  <a:close/>
                </a:path>
                <a:path w="1141095" h="723264">
                  <a:moveTo>
                    <a:pt x="417258" y="472554"/>
                  </a:moveTo>
                  <a:lnTo>
                    <a:pt x="389445" y="472554"/>
                  </a:lnTo>
                  <a:lnTo>
                    <a:pt x="389445" y="500380"/>
                  </a:lnTo>
                  <a:lnTo>
                    <a:pt x="417258" y="500380"/>
                  </a:lnTo>
                  <a:lnTo>
                    <a:pt x="417258" y="472554"/>
                  </a:lnTo>
                  <a:close/>
                </a:path>
                <a:path w="1141095" h="723264">
                  <a:moveTo>
                    <a:pt x="528523" y="667283"/>
                  </a:moveTo>
                  <a:lnTo>
                    <a:pt x="500710" y="667283"/>
                  </a:lnTo>
                  <a:lnTo>
                    <a:pt x="500710" y="695096"/>
                  </a:lnTo>
                  <a:lnTo>
                    <a:pt x="528523" y="695096"/>
                  </a:lnTo>
                  <a:lnTo>
                    <a:pt x="528523" y="667283"/>
                  </a:lnTo>
                  <a:close/>
                </a:path>
                <a:path w="1141095" h="723264">
                  <a:moveTo>
                    <a:pt x="556348" y="500380"/>
                  </a:moveTo>
                  <a:lnTo>
                    <a:pt x="528523" y="500380"/>
                  </a:lnTo>
                  <a:lnTo>
                    <a:pt x="500710" y="500380"/>
                  </a:lnTo>
                  <a:lnTo>
                    <a:pt x="500710" y="528193"/>
                  </a:lnTo>
                  <a:lnTo>
                    <a:pt x="528523" y="528193"/>
                  </a:lnTo>
                  <a:lnTo>
                    <a:pt x="556348" y="528193"/>
                  </a:lnTo>
                  <a:lnTo>
                    <a:pt x="556348" y="500380"/>
                  </a:lnTo>
                  <a:close/>
                </a:path>
                <a:path w="1141095" h="723264">
                  <a:moveTo>
                    <a:pt x="584161" y="528193"/>
                  </a:moveTo>
                  <a:lnTo>
                    <a:pt x="556348" y="528193"/>
                  </a:lnTo>
                  <a:lnTo>
                    <a:pt x="556348" y="556006"/>
                  </a:lnTo>
                  <a:lnTo>
                    <a:pt x="584161" y="556006"/>
                  </a:lnTo>
                  <a:lnTo>
                    <a:pt x="584161" y="528193"/>
                  </a:lnTo>
                  <a:close/>
                </a:path>
                <a:path w="1141095" h="723264">
                  <a:moveTo>
                    <a:pt x="611974" y="639457"/>
                  </a:moveTo>
                  <a:lnTo>
                    <a:pt x="584161" y="639457"/>
                  </a:lnTo>
                  <a:lnTo>
                    <a:pt x="584161" y="583831"/>
                  </a:lnTo>
                  <a:lnTo>
                    <a:pt x="556348" y="583831"/>
                  </a:lnTo>
                  <a:lnTo>
                    <a:pt x="528523" y="583831"/>
                  </a:lnTo>
                  <a:lnTo>
                    <a:pt x="500710" y="583831"/>
                  </a:lnTo>
                  <a:lnTo>
                    <a:pt x="500710" y="528193"/>
                  </a:lnTo>
                  <a:lnTo>
                    <a:pt x="472897" y="528193"/>
                  </a:lnTo>
                  <a:lnTo>
                    <a:pt x="472897" y="500380"/>
                  </a:lnTo>
                  <a:lnTo>
                    <a:pt x="445071" y="500380"/>
                  </a:lnTo>
                  <a:lnTo>
                    <a:pt x="445071" y="556006"/>
                  </a:lnTo>
                  <a:lnTo>
                    <a:pt x="417258" y="556006"/>
                  </a:lnTo>
                  <a:lnTo>
                    <a:pt x="417258" y="583831"/>
                  </a:lnTo>
                  <a:lnTo>
                    <a:pt x="389445" y="583831"/>
                  </a:lnTo>
                  <a:lnTo>
                    <a:pt x="389445" y="611644"/>
                  </a:lnTo>
                  <a:lnTo>
                    <a:pt x="417258" y="611644"/>
                  </a:lnTo>
                  <a:lnTo>
                    <a:pt x="417258" y="639457"/>
                  </a:lnTo>
                  <a:lnTo>
                    <a:pt x="389445" y="639457"/>
                  </a:lnTo>
                  <a:lnTo>
                    <a:pt x="361619" y="639457"/>
                  </a:lnTo>
                  <a:lnTo>
                    <a:pt x="361619" y="667283"/>
                  </a:lnTo>
                  <a:lnTo>
                    <a:pt x="333806" y="667283"/>
                  </a:lnTo>
                  <a:lnTo>
                    <a:pt x="333806" y="639457"/>
                  </a:lnTo>
                  <a:lnTo>
                    <a:pt x="305993" y="639457"/>
                  </a:lnTo>
                  <a:lnTo>
                    <a:pt x="305993" y="583831"/>
                  </a:lnTo>
                  <a:lnTo>
                    <a:pt x="333806" y="583831"/>
                  </a:lnTo>
                  <a:lnTo>
                    <a:pt x="333806" y="556006"/>
                  </a:lnTo>
                  <a:lnTo>
                    <a:pt x="361619" y="556006"/>
                  </a:lnTo>
                  <a:lnTo>
                    <a:pt x="361619" y="583831"/>
                  </a:lnTo>
                  <a:lnTo>
                    <a:pt x="389445" y="583831"/>
                  </a:lnTo>
                  <a:lnTo>
                    <a:pt x="389445" y="556006"/>
                  </a:lnTo>
                  <a:lnTo>
                    <a:pt x="417258" y="556006"/>
                  </a:lnTo>
                  <a:lnTo>
                    <a:pt x="417258" y="528193"/>
                  </a:lnTo>
                  <a:lnTo>
                    <a:pt x="389445" y="528193"/>
                  </a:lnTo>
                  <a:lnTo>
                    <a:pt x="389445" y="500380"/>
                  </a:lnTo>
                  <a:lnTo>
                    <a:pt x="361619" y="500380"/>
                  </a:lnTo>
                  <a:lnTo>
                    <a:pt x="361619" y="472554"/>
                  </a:lnTo>
                  <a:lnTo>
                    <a:pt x="333806" y="472554"/>
                  </a:lnTo>
                  <a:lnTo>
                    <a:pt x="333806" y="528193"/>
                  </a:lnTo>
                  <a:lnTo>
                    <a:pt x="305993" y="528193"/>
                  </a:lnTo>
                  <a:lnTo>
                    <a:pt x="305993" y="556006"/>
                  </a:lnTo>
                  <a:lnTo>
                    <a:pt x="278168" y="556006"/>
                  </a:lnTo>
                  <a:lnTo>
                    <a:pt x="278168" y="583831"/>
                  </a:lnTo>
                  <a:lnTo>
                    <a:pt x="250355" y="583831"/>
                  </a:lnTo>
                  <a:lnTo>
                    <a:pt x="222542" y="583831"/>
                  </a:lnTo>
                  <a:lnTo>
                    <a:pt x="222542" y="667283"/>
                  </a:lnTo>
                  <a:lnTo>
                    <a:pt x="250355" y="667283"/>
                  </a:lnTo>
                  <a:lnTo>
                    <a:pt x="250355" y="611644"/>
                  </a:lnTo>
                  <a:lnTo>
                    <a:pt x="278168" y="611644"/>
                  </a:lnTo>
                  <a:lnTo>
                    <a:pt x="278168" y="667283"/>
                  </a:lnTo>
                  <a:lnTo>
                    <a:pt x="250355" y="667283"/>
                  </a:lnTo>
                  <a:lnTo>
                    <a:pt x="250355" y="695096"/>
                  </a:lnTo>
                  <a:lnTo>
                    <a:pt x="278168" y="695096"/>
                  </a:lnTo>
                  <a:lnTo>
                    <a:pt x="278168" y="722909"/>
                  </a:lnTo>
                  <a:lnTo>
                    <a:pt x="305993" y="722909"/>
                  </a:lnTo>
                  <a:lnTo>
                    <a:pt x="305993" y="695096"/>
                  </a:lnTo>
                  <a:lnTo>
                    <a:pt x="333806" y="695096"/>
                  </a:lnTo>
                  <a:lnTo>
                    <a:pt x="333806" y="722909"/>
                  </a:lnTo>
                  <a:lnTo>
                    <a:pt x="361619" y="722909"/>
                  </a:lnTo>
                  <a:lnTo>
                    <a:pt x="361619" y="695096"/>
                  </a:lnTo>
                  <a:lnTo>
                    <a:pt x="389445" y="695096"/>
                  </a:lnTo>
                  <a:lnTo>
                    <a:pt x="417258" y="695096"/>
                  </a:lnTo>
                  <a:lnTo>
                    <a:pt x="445071" y="695096"/>
                  </a:lnTo>
                  <a:lnTo>
                    <a:pt x="445071" y="667283"/>
                  </a:lnTo>
                  <a:lnTo>
                    <a:pt x="472897" y="667283"/>
                  </a:lnTo>
                  <a:lnTo>
                    <a:pt x="472897" y="639457"/>
                  </a:lnTo>
                  <a:lnTo>
                    <a:pt x="445071" y="639457"/>
                  </a:lnTo>
                  <a:lnTo>
                    <a:pt x="445071" y="611644"/>
                  </a:lnTo>
                  <a:lnTo>
                    <a:pt x="472897" y="611644"/>
                  </a:lnTo>
                  <a:lnTo>
                    <a:pt x="500710" y="611644"/>
                  </a:lnTo>
                  <a:lnTo>
                    <a:pt x="500710" y="639457"/>
                  </a:lnTo>
                  <a:lnTo>
                    <a:pt x="528523" y="639457"/>
                  </a:lnTo>
                  <a:lnTo>
                    <a:pt x="528523" y="611644"/>
                  </a:lnTo>
                  <a:lnTo>
                    <a:pt x="556348" y="611644"/>
                  </a:lnTo>
                  <a:lnTo>
                    <a:pt x="556348" y="695096"/>
                  </a:lnTo>
                  <a:lnTo>
                    <a:pt x="584161" y="695096"/>
                  </a:lnTo>
                  <a:lnTo>
                    <a:pt x="584161" y="667283"/>
                  </a:lnTo>
                  <a:lnTo>
                    <a:pt x="611974" y="667283"/>
                  </a:lnTo>
                  <a:lnTo>
                    <a:pt x="611974" y="639457"/>
                  </a:lnTo>
                  <a:close/>
                </a:path>
                <a:path w="1141095" h="723264">
                  <a:moveTo>
                    <a:pt x="639800" y="667283"/>
                  </a:moveTo>
                  <a:lnTo>
                    <a:pt x="611974" y="667283"/>
                  </a:lnTo>
                  <a:lnTo>
                    <a:pt x="611974" y="695096"/>
                  </a:lnTo>
                  <a:lnTo>
                    <a:pt x="639800" y="695096"/>
                  </a:lnTo>
                  <a:lnTo>
                    <a:pt x="639800" y="667283"/>
                  </a:lnTo>
                  <a:close/>
                </a:path>
                <a:path w="1141095" h="723264">
                  <a:moveTo>
                    <a:pt x="639800" y="611644"/>
                  </a:moveTo>
                  <a:lnTo>
                    <a:pt x="611974" y="611644"/>
                  </a:lnTo>
                  <a:lnTo>
                    <a:pt x="611974" y="639457"/>
                  </a:lnTo>
                  <a:lnTo>
                    <a:pt x="639800" y="639457"/>
                  </a:lnTo>
                  <a:lnTo>
                    <a:pt x="639800" y="611644"/>
                  </a:lnTo>
                  <a:close/>
                </a:path>
                <a:path w="1141095" h="723264">
                  <a:moveTo>
                    <a:pt x="639800" y="556006"/>
                  </a:moveTo>
                  <a:lnTo>
                    <a:pt x="611974" y="556006"/>
                  </a:lnTo>
                  <a:lnTo>
                    <a:pt x="584161" y="556006"/>
                  </a:lnTo>
                  <a:lnTo>
                    <a:pt x="584161" y="583831"/>
                  </a:lnTo>
                  <a:lnTo>
                    <a:pt x="611974" y="583831"/>
                  </a:lnTo>
                  <a:lnTo>
                    <a:pt x="639800" y="583831"/>
                  </a:lnTo>
                  <a:lnTo>
                    <a:pt x="639800" y="556006"/>
                  </a:lnTo>
                  <a:close/>
                </a:path>
                <a:path w="1141095" h="723264">
                  <a:moveTo>
                    <a:pt x="639800" y="500380"/>
                  </a:moveTo>
                  <a:lnTo>
                    <a:pt x="611974" y="500380"/>
                  </a:lnTo>
                  <a:lnTo>
                    <a:pt x="611974" y="472554"/>
                  </a:lnTo>
                  <a:lnTo>
                    <a:pt x="584161" y="472554"/>
                  </a:lnTo>
                  <a:lnTo>
                    <a:pt x="584161" y="528193"/>
                  </a:lnTo>
                  <a:lnTo>
                    <a:pt x="611974" y="528193"/>
                  </a:lnTo>
                  <a:lnTo>
                    <a:pt x="639800" y="528193"/>
                  </a:lnTo>
                  <a:lnTo>
                    <a:pt x="639800" y="500380"/>
                  </a:lnTo>
                  <a:close/>
                </a:path>
                <a:path w="1141095" h="723264">
                  <a:moveTo>
                    <a:pt x="778878" y="639457"/>
                  </a:moveTo>
                  <a:lnTo>
                    <a:pt x="751065" y="639457"/>
                  </a:lnTo>
                  <a:lnTo>
                    <a:pt x="723252" y="639457"/>
                  </a:lnTo>
                  <a:lnTo>
                    <a:pt x="695426" y="639457"/>
                  </a:lnTo>
                  <a:lnTo>
                    <a:pt x="695426" y="611644"/>
                  </a:lnTo>
                  <a:lnTo>
                    <a:pt x="667613" y="611644"/>
                  </a:lnTo>
                  <a:lnTo>
                    <a:pt x="667613" y="639457"/>
                  </a:lnTo>
                  <a:lnTo>
                    <a:pt x="639800" y="639457"/>
                  </a:lnTo>
                  <a:lnTo>
                    <a:pt x="639800" y="667283"/>
                  </a:lnTo>
                  <a:lnTo>
                    <a:pt x="667613" y="667283"/>
                  </a:lnTo>
                  <a:lnTo>
                    <a:pt x="695426" y="667283"/>
                  </a:lnTo>
                  <a:lnTo>
                    <a:pt x="723252" y="667283"/>
                  </a:lnTo>
                  <a:lnTo>
                    <a:pt x="723252" y="695096"/>
                  </a:lnTo>
                  <a:lnTo>
                    <a:pt x="695426" y="695096"/>
                  </a:lnTo>
                  <a:lnTo>
                    <a:pt x="667613" y="695096"/>
                  </a:lnTo>
                  <a:lnTo>
                    <a:pt x="639800" y="695096"/>
                  </a:lnTo>
                  <a:lnTo>
                    <a:pt x="639800" y="722909"/>
                  </a:lnTo>
                  <a:lnTo>
                    <a:pt x="667613" y="722909"/>
                  </a:lnTo>
                  <a:lnTo>
                    <a:pt x="695426" y="722909"/>
                  </a:lnTo>
                  <a:lnTo>
                    <a:pt x="723252" y="722909"/>
                  </a:lnTo>
                  <a:lnTo>
                    <a:pt x="751065" y="722909"/>
                  </a:lnTo>
                  <a:lnTo>
                    <a:pt x="751065" y="667283"/>
                  </a:lnTo>
                  <a:lnTo>
                    <a:pt x="778878" y="667283"/>
                  </a:lnTo>
                  <a:lnTo>
                    <a:pt x="778878" y="639457"/>
                  </a:lnTo>
                  <a:close/>
                </a:path>
                <a:path w="1141095" h="723264">
                  <a:moveTo>
                    <a:pt x="806704" y="667283"/>
                  </a:moveTo>
                  <a:lnTo>
                    <a:pt x="778878" y="667283"/>
                  </a:lnTo>
                  <a:lnTo>
                    <a:pt x="778878" y="695096"/>
                  </a:lnTo>
                  <a:lnTo>
                    <a:pt x="806704" y="695096"/>
                  </a:lnTo>
                  <a:lnTo>
                    <a:pt x="806704" y="667283"/>
                  </a:lnTo>
                  <a:close/>
                </a:path>
                <a:path w="1141095" h="723264">
                  <a:moveTo>
                    <a:pt x="806704" y="611644"/>
                  </a:moveTo>
                  <a:lnTo>
                    <a:pt x="778878" y="611644"/>
                  </a:lnTo>
                  <a:lnTo>
                    <a:pt x="778878" y="639457"/>
                  </a:lnTo>
                  <a:lnTo>
                    <a:pt x="806704" y="639457"/>
                  </a:lnTo>
                  <a:lnTo>
                    <a:pt x="806704" y="611644"/>
                  </a:lnTo>
                  <a:close/>
                </a:path>
                <a:path w="1141095" h="723264">
                  <a:moveTo>
                    <a:pt x="834517" y="695096"/>
                  </a:moveTo>
                  <a:lnTo>
                    <a:pt x="806704" y="695096"/>
                  </a:lnTo>
                  <a:lnTo>
                    <a:pt x="806704" y="722909"/>
                  </a:lnTo>
                  <a:lnTo>
                    <a:pt x="834517" y="722909"/>
                  </a:lnTo>
                  <a:lnTo>
                    <a:pt x="834517" y="695096"/>
                  </a:lnTo>
                  <a:close/>
                </a:path>
                <a:path w="1141095" h="723264">
                  <a:moveTo>
                    <a:pt x="834517" y="472554"/>
                  </a:moveTo>
                  <a:lnTo>
                    <a:pt x="806704" y="472554"/>
                  </a:lnTo>
                  <a:lnTo>
                    <a:pt x="806704" y="444741"/>
                  </a:lnTo>
                  <a:lnTo>
                    <a:pt x="778878" y="444741"/>
                  </a:lnTo>
                  <a:lnTo>
                    <a:pt x="778878" y="528193"/>
                  </a:lnTo>
                  <a:lnTo>
                    <a:pt x="751065" y="528193"/>
                  </a:lnTo>
                  <a:lnTo>
                    <a:pt x="751065" y="500380"/>
                  </a:lnTo>
                  <a:lnTo>
                    <a:pt x="723252" y="500380"/>
                  </a:lnTo>
                  <a:lnTo>
                    <a:pt x="723252" y="472554"/>
                  </a:lnTo>
                  <a:lnTo>
                    <a:pt x="695426" y="472554"/>
                  </a:lnTo>
                  <a:lnTo>
                    <a:pt x="695426" y="528193"/>
                  </a:lnTo>
                  <a:lnTo>
                    <a:pt x="723252" y="528193"/>
                  </a:lnTo>
                  <a:lnTo>
                    <a:pt x="723252" y="556006"/>
                  </a:lnTo>
                  <a:lnTo>
                    <a:pt x="695426" y="556006"/>
                  </a:lnTo>
                  <a:lnTo>
                    <a:pt x="695426" y="528193"/>
                  </a:lnTo>
                  <a:lnTo>
                    <a:pt x="667613" y="528193"/>
                  </a:lnTo>
                  <a:lnTo>
                    <a:pt x="639800" y="528193"/>
                  </a:lnTo>
                  <a:lnTo>
                    <a:pt x="639800" y="556006"/>
                  </a:lnTo>
                  <a:lnTo>
                    <a:pt x="667613" y="556006"/>
                  </a:lnTo>
                  <a:lnTo>
                    <a:pt x="667613" y="583831"/>
                  </a:lnTo>
                  <a:lnTo>
                    <a:pt x="695426" y="583831"/>
                  </a:lnTo>
                  <a:lnTo>
                    <a:pt x="723252" y="583831"/>
                  </a:lnTo>
                  <a:lnTo>
                    <a:pt x="751065" y="583831"/>
                  </a:lnTo>
                  <a:lnTo>
                    <a:pt x="751065" y="611644"/>
                  </a:lnTo>
                  <a:lnTo>
                    <a:pt x="778878" y="611644"/>
                  </a:lnTo>
                  <a:lnTo>
                    <a:pt x="778878" y="583831"/>
                  </a:lnTo>
                  <a:lnTo>
                    <a:pt x="806704" y="583831"/>
                  </a:lnTo>
                  <a:lnTo>
                    <a:pt x="806704" y="500380"/>
                  </a:lnTo>
                  <a:lnTo>
                    <a:pt x="834517" y="500380"/>
                  </a:lnTo>
                  <a:lnTo>
                    <a:pt x="834517" y="472554"/>
                  </a:lnTo>
                  <a:close/>
                </a:path>
                <a:path w="1141095" h="723264">
                  <a:moveTo>
                    <a:pt x="862330" y="583831"/>
                  </a:moveTo>
                  <a:lnTo>
                    <a:pt x="834517" y="583831"/>
                  </a:lnTo>
                  <a:lnTo>
                    <a:pt x="834517" y="611644"/>
                  </a:lnTo>
                  <a:lnTo>
                    <a:pt x="862330" y="611644"/>
                  </a:lnTo>
                  <a:lnTo>
                    <a:pt x="862330" y="583831"/>
                  </a:lnTo>
                  <a:close/>
                </a:path>
                <a:path w="1141095" h="723264">
                  <a:moveTo>
                    <a:pt x="890155" y="695096"/>
                  </a:moveTo>
                  <a:lnTo>
                    <a:pt x="862330" y="695096"/>
                  </a:lnTo>
                  <a:lnTo>
                    <a:pt x="862330" y="722909"/>
                  </a:lnTo>
                  <a:lnTo>
                    <a:pt x="890155" y="722909"/>
                  </a:lnTo>
                  <a:lnTo>
                    <a:pt x="890155" y="695096"/>
                  </a:lnTo>
                  <a:close/>
                </a:path>
                <a:path w="1141095" h="723264">
                  <a:moveTo>
                    <a:pt x="890155" y="556006"/>
                  </a:moveTo>
                  <a:lnTo>
                    <a:pt x="862330" y="556006"/>
                  </a:lnTo>
                  <a:lnTo>
                    <a:pt x="862330" y="583831"/>
                  </a:lnTo>
                  <a:lnTo>
                    <a:pt x="890155" y="583831"/>
                  </a:lnTo>
                  <a:lnTo>
                    <a:pt x="890155" y="556006"/>
                  </a:lnTo>
                  <a:close/>
                </a:path>
                <a:path w="1141095" h="723264">
                  <a:moveTo>
                    <a:pt x="890155" y="472554"/>
                  </a:moveTo>
                  <a:lnTo>
                    <a:pt x="862330" y="472554"/>
                  </a:lnTo>
                  <a:lnTo>
                    <a:pt x="862330" y="500380"/>
                  </a:lnTo>
                  <a:lnTo>
                    <a:pt x="834517" y="500380"/>
                  </a:lnTo>
                  <a:lnTo>
                    <a:pt x="834517" y="556006"/>
                  </a:lnTo>
                  <a:lnTo>
                    <a:pt x="862330" y="556006"/>
                  </a:lnTo>
                  <a:lnTo>
                    <a:pt x="862330" y="528193"/>
                  </a:lnTo>
                  <a:lnTo>
                    <a:pt x="890155" y="528193"/>
                  </a:lnTo>
                  <a:lnTo>
                    <a:pt x="890155" y="472554"/>
                  </a:lnTo>
                  <a:close/>
                </a:path>
                <a:path w="1141095" h="723264">
                  <a:moveTo>
                    <a:pt x="1029233" y="639457"/>
                  </a:moveTo>
                  <a:lnTo>
                    <a:pt x="1001420" y="639457"/>
                  </a:lnTo>
                  <a:lnTo>
                    <a:pt x="1001420" y="695096"/>
                  </a:lnTo>
                  <a:lnTo>
                    <a:pt x="973607" y="695096"/>
                  </a:lnTo>
                  <a:lnTo>
                    <a:pt x="973607" y="722909"/>
                  </a:lnTo>
                  <a:lnTo>
                    <a:pt x="1001420" y="722909"/>
                  </a:lnTo>
                  <a:lnTo>
                    <a:pt x="1029233" y="722909"/>
                  </a:lnTo>
                  <a:lnTo>
                    <a:pt x="1029233" y="639457"/>
                  </a:lnTo>
                  <a:close/>
                </a:path>
                <a:path w="1141095" h="723264">
                  <a:moveTo>
                    <a:pt x="1140510" y="556006"/>
                  </a:moveTo>
                  <a:lnTo>
                    <a:pt x="1112685" y="556006"/>
                  </a:lnTo>
                  <a:lnTo>
                    <a:pt x="1112685" y="639457"/>
                  </a:lnTo>
                  <a:lnTo>
                    <a:pt x="1140510" y="639457"/>
                  </a:lnTo>
                  <a:lnTo>
                    <a:pt x="1140510" y="556006"/>
                  </a:lnTo>
                  <a:close/>
                </a:path>
                <a:path w="1141095" h="723264">
                  <a:moveTo>
                    <a:pt x="1140510" y="472554"/>
                  </a:moveTo>
                  <a:lnTo>
                    <a:pt x="1112685" y="472554"/>
                  </a:lnTo>
                  <a:lnTo>
                    <a:pt x="1112685" y="500380"/>
                  </a:lnTo>
                  <a:lnTo>
                    <a:pt x="1084872" y="500380"/>
                  </a:lnTo>
                  <a:lnTo>
                    <a:pt x="1084872" y="528193"/>
                  </a:lnTo>
                  <a:lnTo>
                    <a:pt x="1112685" y="528193"/>
                  </a:lnTo>
                  <a:lnTo>
                    <a:pt x="1140510" y="528193"/>
                  </a:lnTo>
                  <a:lnTo>
                    <a:pt x="1140510" y="47255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62663" y="1211449"/>
              <a:ext cx="1141095" cy="1141095"/>
            </a:xfrm>
            <a:custGeom>
              <a:avLst/>
              <a:gdLst/>
              <a:ahLst/>
              <a:cxnLst/>
              <a:rect l="l" t="t" r="r" b="b"/>
              <a:pathLst>
                <a:path w="1141095" h="1141095">
                  <a:moveTo>
                    <a:pt x="139090" y="1001750"/>
                  </a:moveTo>
                  <a:lnTo>
                    <a:pt x="55638" y="1001750"/>
                  </a:lnTo>
                  <a:lnTo>
                    <a:pt x="55638" y="1085202"/>
                  </a:lnTo>
                  <a:lnTo>
                    <a:pt x="139090" y="1085202"/>
                  </a:lnTo>
                  <a:lnTo>
                    <a:pt x="139090" y="1001750"/>
                  </a:lnTo>
                  <a:close/>
                </a:path>
                <a:path w="1141095" h="1141095">
                  <a:moveTo>
                    <a:pt x="139090" y="55956"/>
                  </a:moveTo>
                  <a:lnTo>
                    <a:pt x="55638" y="55956"/>
                  </a:lnTo>
                  <a:lnTo>
                    <a:pt x="55638" y="139407"/>
                  </a:lnTo>
                  <a:lnTo>
                    <a:pt x="139090" y="139407"/>
                  </a:lnTo>
                  <a:lnTo>
                    <a:pt x="139090" y="55956"/>
                  </a:lnTo>
                  <a:close/>
                </a:path>
                <a:path w="1141095" h="1141095">
                  <a:moveTo>
                    <a:pt x="194716" y="946150"/>
                  </a:moveTo>
                  <a:lnTo>
                    <a:pt x="166903" y="946150"/>
                  </a:lnTo>
                  <a:lnTo>
                    <a:pt x="166903" y="974090"/>
                  </a:lnTo>
                  <a:lnTo>
                    <a:pt x="166903" y="1112520"/>
                  </a:lnTo>
                  <a:lnTo>
                    <a:pt x="27813" y="1112520"/>
                  </a:lnTo>
                  <a:lnTo>
                    <a:pt x="27813" y="974090"/>
                  </a:lnTo>
                  <a:lnTo>
                    <a:pt x="166903" y="974090"/>
                  </a:lnTo>
                  <a:lnTo>
                    <a:pt x="166903" y="946150"/>
                  </a:lnTo>
                  <a:lnTo>
                    <a:pt x="0" y="946150"/>
                  </a:lnTo>
                  <a:lnTo>
                    <a:pt x="0" y="974090"/>
                  </a:lnTo>
                  <a:lnTo>
                    <a:pt x="0" y="1112520"/>
                  </a:lnTo>
                  <a:lnTo>
                    <a:pt x="0" y="1140460"/>
                  </a:lnTo>
                  <a:lnTo>
                    <a:pt x="194716" y="1140460"/>
                  </a:lnTo>
                  <a:lnTo>
                    <a:pt x="194716" y="1113015"/>
                  </a:lnTo>
                  <a:lnTo>
                    <a:pt x="194716" y="1112520"/>
                  </a:lnTo>
                  <a:lnTo>
                    <a:pt x="194716" y="974090"/>
                  </a:lnTo>
                  <a:lnTo>
                    <a:pt x="194716" y="973924"/>
                  </a:lnTo>
                  <a:lnTo>
                    <a:pt x="194716" y="946150"/>
                  </a:lnTo>
                  <a:close/>
                </a:path>
                <a:path w="1141095" h="1141095">
                  <a:moveTo>
                    <a:pt x="194716" y="28143"/>
                  </a:moveTo>
                  <a:lnTo>
                    <a:pt x="166903" y="28143"/>
                  </a:lnTo>
                  <a:lnTo>
                    <a:pt x="166903" y="167233"/>
                  </a:lnTo>
                  <a:lnTo>
                    <a:pt x="194716" y="167233"/>
                  </a:lnTo>
                  <a:lnTo>
                    <a:pt x="194716" y="28143"/>
                  </a:lnTo>
                  <a:close/>
                </a:path>
                <a:path w="1141095" h="1141095">
                  <a:moveTo>
                    <a:pt x="194716" y="0"/>
                  </a:moveTo>
                  <a:lnTo>
                    <a:pt x="0" y="0"/>
                  </a:lnTo>
                  <a:lnTo>
                    <a:pt x="0" y="27940"/>
                  </a:lnTo>
                  <a:lnTo>
                    <a:pt x="0" y="167640"/>
                  </a:lnTo>
                  <a:lnTo>
                    <a:pt x="0" y="195580"/>
                  </a:lnTo>
                  <a:lnTo>
                    <a:pt x="194716" y="195580"/>
                  </a:lnTo>
                  <a:lnTo>
                    <a:pt x="194716" y="167640"/>
                  </a:lnTo>
                  <a:lnTo>
                    <a:pt x="27813" y="167640"/>
                  </a:lnTo>
                  <a:lnTo>
                    <a:pt x="27813" y="27940"/>
                  </a:lnTo>
                  <a:lnTo>
                    <a:pt x="194716" y="27940"/>
                  </a:lnTo>
                  <a:lnTo>
                    <a:pt x="194716" y="0"/>
                  </a:lnTo>
                  <a:close/>
                </a:path>
                <a:path w="1141095" h="1141095">
                  <a:moveTo>
                    <a:pt x="973607" y="946111"/>
                  </a:moveTo>
                  <a:lnTo>
                    <a:pt x="945781" y="946111"/>
                  </a:lnTo>
                  <a:lnTo>
                    <a:pt x="945781" y="973924"/>
                  </a:lnTo>
                  <a:lnTo>
                    <a:pt x="973607" y="973924"/>
                  </a:lnTo>
                  <a:lnTo>
                    <a:pt x="973607" y="946111"/>
                  </a:lnTo>
                  <a:close/>
                </a:path>
                <a:path w="1141095" h="1141095">
                  <a:moveTo>
                    <a:pt x="1029233" y="918298"/>
                  </a:moveTo>
                  <a:lnTo>
                    <a:pt x="1001420" y="918298"/>
                  </a:lnTo>
                  <a:lnTo>
                    <a:pt x="1001420" y="1001750"/>
                  </a:lnTo>
                  <a:lnTo>
                    <a:pt x="1029233" y="1001750"/>
                  </a:lnTo>
                  <a:lnTo>
                    <a:pt x="1029233" y="918298"/>
                  </a:lnTo>
                  <a:close/>
                </a:path>
                <a:path w="1141095" h="1141095">
                  <a:moveTo>
                    <a:pt x="1057059" y="1085202"/>
                  </a:moveTo>
                  <a:lnTo>
                    <a:pt x="1029233" y="1085202"/>
                  </a:lnTo>
                  <a:lnTo>
                    <a:pt x="1029233" y="1057376"/>
                  </a:lnTo>
                  <a:lnTo>
                    <a:pt x="1001420" y="1057376"/>
                  </a:lnTo>
                  <a:lnTo>
                    <a:pt x="1001420" y="1029970"/>
                  </a:lnTo>
                  <a:lnTo>
                    <a:pt x="1029233" y="1029970"/>
                  </a:lnTo>
                  <a:lnTo>
                    <a:pt x="1029233" y="1002030"/>
                  </a:lnTo>
                  <a:lnTo>
                    <a:pt x="973607" y="1002030"/>
                  </a:lnTo>
                  <a:lnTo>
                    <a:pt x="973607" y="1029970"/>
                  </a:lnTo>
                  <a:lnTo>
                    <a:pt x="973607" y="1057376"/>
                  </a:lnTo>
                  <a:lnTo>
                    <a:pt x="945781" y="1057376"/>
                  </a:lnTo>
                  <a:lnTo>
                    <a:pt x="945781" y="1029970"/>
                  </a:lnTo>
                  <a:lnTo>
                    <a:pt x="973607" y="1029970"/>
                  </a:lnTo>
                  <a:lnTo>
                    <a:pt x="973607" y="1002030"/>
                  </a:lnTo>
                  <a:lnTo>
                    <a:pt x="917968" y="1002030"/>
                  </a:lnTo>
                  <a:lnTo>
                    <a:pt x="917968" y="918210"/>
                  </a:lnTo>
                  <a:lnTo>
                    <a:pt x="1029233" y="918210"/>
                  </a:lnTo>
                  <a:lnTo>
                    <a:pt x="1029233" y="890270"/>
                  </a:lnTo>
                  <a:lnTo>
                    <a:pt x="890155" y="890270"/>
                  </a:lnTo>
                  <a:lnTo>
                    <a:pt x="890155" y="918210"/>
                  </a:lnTo>
                  <a:lnTo>
                    <a:pt x="890155" y="1002030"/>
                  </a:lnTo>
                  <a:lnTo>
                    <a:pt x="890155" y="1029563"/>
                  </a:lnTo>
                  <a:lnTo>
                    <a:pt x="862330" y="1029563"/>
                  </a:lnTo>
                  <a:lnTo>
                    <a:pt x="862330" y="1057376"/>
                  </a:lnTo>
                  <a:lnTo>
                    <a:pt x="834517" y="1057376"/>
                  </a:lnTo>
                  <a:lnTo>
                    <a:pt x="806704" y="1057376"/>
                  </a:lnTo>
                  <a:lnTo>
                    <a:pt x="806704" y="1085202"/>
                  </a:lnTo>
                  <a:lnTo>
                    <a:pt x="834517" y="1085202"/>
                  </a:lnTo>
                  <a:lnTo>
                    <a:pt x="862330" y="1085202"/>
                  </a:lnTo>
                  <a:lnTo>
                    <a:pt x="890155" y="1085202"/>
                  </a:lnTo>
                  <a:lnTo>
                    <a:pt x="890155" y="1113015"/>
                  </a:lnTo>
                  <a:lnTo>
                    <a:pt x="917968" y="1113015"/>
                  </a:lnTo>
                  <a:lnTo>
                    <a:pt x="917968" y="1085202"/>
                  </a:lnTo>
                  <a:lnTo>
                    <a:pt x="945781" y="1085202"/>
                  </a:lnTo>
                  <a:lnTo>
                    <a:pt x="973607" y="1085202"/>
                  </a:lnTo>
                  <a:lnTo>
                    <a:pt x="1001420" y="1085202"/>
                  </a:lnTo>
                  <a:lnTo>
                    <a:pt x="1001420" y="1140828"/>
                  </a:lnTo>
                  <a:lnTo>
                    <a:pt x="1029233" y="1140828"/>
                  </a:lnTo>
                  <a:lnTo>
                    <a:pt x="1029233" y="1113015"/>
                  </a:lnTo>
                  <a:lnTo>
                    <a:pt x="1057059" y="1113015"/>
                  </a:lnTo>
                  <a:lnTo>
                    <a:pt x="1057059" y="1085202"/>
                  </a:lnTo>
                  <a:close/>
                </a:path>
                <a:path w="1141095" h="1141095">
                  <a:moveTo>
                    <a:pt x="1084872" y="1113015"/>
                  </a:moveTo>
                  <a:lnTo>
                    <a:pt x="1057059" y="1113015"/>
                  </a:lnTo>
                  <a:lnTo>
                    <a:pt x="1057059" y="1140828"/>
                  </a:lnTo>
                  <a:lnTo>
                    <a:pt x="1084872" y="1140828"/>
                  </a:lnTo>
                  <a:lnTo>
                    <a:pt x="1084872" y="1113015"/>
                  </a:lnTo>
                  <a:close/>
                </a:path>
                <a:path w="1141095" h="1141095">
                  <a:moveTo>
                    <a:pt x="1084872" y="55956"/>
                  </a:moveTo>
                  <a:lnTo>
                    <a:pt x="1001420" y="55956"/>
                  </a:lnTo>
                  <a:lnTo>
                    <a:pt x="1001420" y="139407"/>
                  </a:lnTo>
                  <a:lnTo>
                    <a:pt x="1084872" y="139407"/>
                  </a:lnTo>
                  <a:lnTo>
                    <a:pt x="1084872" y="55956"/>
                  </a:lnTo>
                  <a:close/>
                </a:path>
                <a:path w="1141095" h="1141095">
                  <a:moveTo>
                    <a:pt x="1140510" y="28143"/>
                  </a:moveTo>
                  <a:lnTo>
                    <a:pt x="1112685" y="28143"/>
                  </a:lnTo>
                  <a:lnTo>
                    <a:pt x="1112685" y="167233"/>
                  </a:lnTo>
                  <a:lnTo>
                    <a:pt x="1140510" y="167233"/>
                  </a:lnTo>
                  <a:lnTo>
                    <a:pt x="1140510" y="28143"/>
                  </a:lnTo>
                  <a:close/>
                </a:path>
                <a:path w="1141095" h="1141095">
                  <a:moveTo>
                    <a:pt x="1140510" y="0"/>
                  </a:moveTo>
                  <a:lnTo>
                    <a:pt x="945781" y="0"/>
                  </a:lnTo>
                  <a:lnTo>
                    <a:pt x="945781" y="27940"/>
                  </a:lnTo>
                  <a:lnTo>
                    <a:pt x="945781" y="167640"/>
                  </a:lnTo>
                  <a:lnTo>
                    <a:pt x="945781" y="195580"/>
                  </a:lnTo>
                  <a:lnTo>
                    <a:pt x="1140510" y="195580"/>
                  </a:lnTo>
                  <a:lnTo>
                    <a:pt x="1140510" y="167640"/>
                  </a:lnTo>
                  <a:lnTo>
                    <a:pt x="973607" y="167640"/>
                  </a:lnTo>
                  <a:lnTo>
                    <a:pt x="973607" y="27940"/>
                  </a:lnTo>
                  <a:lnTo>
                    <a:pt x="1140510" y="27940"/>
                  </a:lnTo>
                  <a:lnTo>
                    <a:pt x="11405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7397" y="2937650"/>
              <a:ext cx="1585595" cy="2695575"/>
            </a:xfrm>
            <a:custGeom>
              <a:avLst/>
              <a:gdLst/>
              <a:ahLst/>
              <a:cxnLst/>
              <a:rect l="l" t="t" r="r" b="b"/>
              <a:pathLst>
                <a:path w="1585595" h="2695575">
                  <a:moveTo>
                    <a:pt x="0" y="0"/>
                  </a:moveTo>
                  <a:lnTo>
                    <a:pt x="1585532" y="902195"/>
                  </a:lnTo>
                  <a:lnTo>
                    <a:pt x="1585532" y="2695133"/>
                  </a:lnTo>
                  <a:lnTo>
                    <a:pt x="0" y="178579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23620" y="4582876"/>
              <a:ext cx="3604260" cy="1365885"/>
            </a:xfrm>
            <a:custGeom>
              <a:avLst/>
              <a:gdLst/>
              <a:ahLst/>
              <a:cxnLst/>
              <a:rect l="l" t="t" r="r" b="b"/>
              <a:pathLst>
                <a:path w="3604259" h="1365885">
                  <a:moveTo>
                    <a:pt x="1406325" y="1268632"/>
                  </a:moveTo>
                  <a:lnTo>
                    <a:pt x="3603664" y="0"/>
                  </a:lnTo>
                </a:path>
                <a:path w="3604259" h="1365885">
                  <a:moveTo>
                    <a:pt x="2305979" y="1365476"/>
                  </a:moveTo>
                  <a:lnTo>
                    <a:pt x="0" y="34121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6611" y="2018484"/>
              <a:ext cx="3176270" cy="3613785"/>
            </a:xfrm>
            <a:custGeom>
              <a:avLst/>
              <a:gdLst/>
              <a:ahLst/>
              <a:cxnLst/>
              <a:rect l="l" t="t" r="r" b="b"/>
              <a:pathLst>
                <a:path w="3176269" h="3613785">
                  <a:moveTo>
                    <a:pt x="3175980" y="916318"/>
                  </a:moveTo>
                  <a:lnTo>
                    <a:pt x="1590451" y="1830340"/>
                  </a:lnTo>
                  <a:lnTo>
                    <a:pt x="1590451" y="3613514"/>
                  </a:lnTo>
                  <a:lnTo>
                    <a:pt x="3175980" y="2699491"/>
                  </a:lnTo>
                  <a:lnTo>
                    <a:pt x="3175980" y="916318"/>
                  </a:lnTo>
                  <a:close/>
                </a:path>
                <a:path w="3176269" h="3613785">
                  <a:moveTo>
                    <a:pt x="3175980" y="913935"/>
                  </a:moveTo>
                  <a:lnTo>
                    <a:pt x="1590451" y="1827954"/>
                  </a:lnTo>
                  <a:lnTo>
                    <a:pt x="0" y="914021"/>
                  </a:lnTo>
                  <a:lnTo>
                    <a:pt x="1585532" y="0"/>
                  </a:lnTo>
                  <a:lnTo>
                    <a:pt x="3175980" y="91393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6611" y="2013724"/>
              <a:ext cx="3058795" cy="955675"/>
            </a:xfrm>
            <a:custGeom>
              <a:avLst/>
              <a:gdLst/>
              <a:ahLst/>
              <a:cxnLst/>
              <a:rect l="l" t="t" r="r" b="b"/>
              <a:pathLst>
                <a:path w="3058794" h="955675">
                  <a:moveTo>
                    <a:pt x="1585532" y="0"/>
                  </a:moveTo>
                  <a:lnTo>
                    <a:pt x="0" y="914022"/>
                  </a:lnTo>
                  <a:lnTo>
                    <a:pt x="1472986" y="955382"/>
                  </a:lnTo>
                  <a:lnTo>
                    <a:pt x="3058520" y="41365"/>
                  </a:lnTo>
                  <a:lnTo>
                    <a:pt x="15855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6611" y="2013724"/>
              <a:ext cx="3058795" cy="955675"/>
            </a:xfrm>
            <a:custGeom>
              <a:avLst/>
              <a:gdLst/>
              <a:ahLst/>
              <a:cxnLst/>
              <a:rect l="l" t="t" r="r" b="b"/>
              <a:pathLst>
                <a:path w="3058794" h="955675">
                  <a:moveTo>
                    <a:pt x="3058520" y="41365"/>
                  </a:moveTo>
                  <a:lnTo>
                    <a:pt x="1472986" y="955382"/>
                  </a:lnTo>
                  <a:lnTo>
                    <a:pt x="0" y="914022"/>
                  </a:lnTo>
                  <a:lnTo>
                    <a:pt x="1585532" y="0"/>
                  </a:lnTo>
                  <a:lnTo>
                    <a:pt x="3058520" y="41365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46857" y="4747791"/>
              <a:ext cx="1889125" cy="1108075"/>
            </a:xfrm>
            <a:custGeom>
              <a:avLst/>
              <a:gdLst/>
              <a:ahLst/>
              <a:cxnLst/>
              <a:rect l="l" t="t" r="r" b="b"/>
              <a:pathLst>
                <a:path w="1889125" h="1108075">
                  <a:moveTo>
                    <a:pt x="319704" y="0"/>
                  </a:moveTo>
                  <a:lnTo>
                    <a:pt x="0" y="184579"/>
                  </a:lnTo>
                </a:path>
                <a:path w="1889125" h="1108075">
                  <a:moveTo>
                    <a:pt x="1888657" y="922906"/>
                  </a:moveTo>
                  <a:lnTo>
                    <a:pt x="1568951" y="1107489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903509" y="4839827"/>
              <a:ext cx="1570355" cy="921385"/>
            </a:xfrm>
            <a:custGeom>
              <a:avLst/>
              <a:gdLst/>
              <a:ahLst/>
              <a:cxnLst/>
              <a:rect l="l" t="t" r="r" b="b"/>
              <a:pathLst>
                <a:path w="1570354" h="921385">
                  <a:moveTo>
                    <a:pt x="546201" y="350266"/>
                  </a:moveTo>
                  <a:lnTo>
                    <a:pt x="527024" y="338836"/>
                  </a:lnTo>
                  <a:lnTo>
                    <a:pt x="499325" y="322326"/>
                  </a:lnTo>
                  <a:lnTo>
                    <a:pt x="412889" y="368046"/>
                  </a:lnTo>
                  <a:lnTo>
                    <a:pt x="421538" y="375666"/>
                  </a:lnTo>
                  <a:lnTo>
                    <a:pt x="433387" y="373126"/>
                  </a:lnTo>
                  <a:lnTo>
                    <a:pt x="444728" y="373126"/>
                  </a:lnTo>
                  <a:lnTo>
                    <a:pt x="449503" y="374396"/>
                  </a:lnTo>
                  <a:lnTo>
                    <a:pt x="459333" y="380746"/>
                  </a:lnTo>
                  <a:lnTo>
                    <a:pt x="461187" y="384556"/>
                  </a:lnTo>
                  <a:lnTo>
                    <a:pt x="458863" y="390906"/>
                  </a:lnTo>
                  <a:lnTo>
                    <a:pt x="424040" y="418846"/>
                  </a:lnTo>
                  <a:lnTo>
                    <a:pt x="398183" y="425196"/>
                  </a:lnTo>
                  <a:lnTo>
                    <a:pt x="390220" y="425196"/>
                  </a:lnTo>
                  <a:lnTo>
                    <a:pt x="379857" y="418846"/>
                  </a:lnTo>
                  <a:lnTo>
                    <a:pt x="378142" y="415036"/>
                  </a:lnTo>
                  <a:lnTo>
                    <a:pt x="380631" y="406146"/>
                  </a:lnTo>
                  <a:lnTo>
                    <a:pt x="385368" y="399796"/>
                  </a:lnTo>
                  <a:lnTo>
                    <a:pt x="393585" y="393446"/>
                  </a:lnTo>
                  <a:lnTo>
                    <a:pt x="389001" y="390906"/>
                  </a:lnTo>
                  <a:lnTo>
                    <a:pt x="358101" y="420116"/>
                  </a:lnTo>
                  <a:lnTo>
                    <a:pt x="361467" y="426466"/>
                  </a:lnTo>
                  <a:lnTo>
                    <a:pt x="370128" y="431546"/>
                  </a:lnTo>
                  <a:lnTo>
                    <a:pt x="378637" y="435356"/>
                  </a:lnTo>
                  <a:lnTo>
                    <a:pt x="388518" y="436626"/>
                  </a:lnTo>
                  <a:lnTo>
                    <a:pt x="399757" y="436626"/>
                  </a:lnTo>
                  <a:lnTo>
                    <a:pt x="438658" y="425196"/>
                  </a:lnTo>
                  <a:lnTo>
                    <a:pt x="470750" y="402336"/>
                  </a:lnTo>
                  <a:lnTo>
                    <a:pt x="481253" y="382016"/>
                  </a:lnTo>
                  <a:lnTo>
                    <a:pt x="480529" y="376936"/>
                  </a:lnTo>
                  <a:lnTo>
                    <a:pt x="478358" y="373126"/>
                  </a:lnTo>
                  <a:lnTo>
                    <a:pt x="477634" y="371856"/>
                  </a:lnTo>
                  <a:lnTo>
                    <a:pt x="472567" y="368046"/>
                  </a:lnTo>
                  <a:lnTo>
                    <a:pt x="467347" y="365506"/>
                  </a:lnTo>
                  <a:lnTo>
                    <a:pt x="461048" y="364236"/>
                  </a:lnTo>
                  <a:lnTo>
                    <a:pt x="453669" y="362966"/>
                  </a:lnTo>
                  <a:lnTo>
                    <a:pt x="445223" y="362966"/>
                  </a:lnTo>
                  <a:lnTo>
                    <a:pt x="473633" y="347726"/>
                  </a:lnTo>
                  <a:lnTo>
                    <a:pt x="490842" y="338836"/>
                  </a:lnTo>
                  <a:lnTo>
                    <a:pt x="528370" y="361696"/>
                  </a:lnTo>
                  <a:lnTo>
                    <a:pt x="546201" y="350266"/>
                  </a:lnTo>
                  <a:close/>
                </a:path>
                <a:path w="1570354" h="921385">
                  <a:moveTo>
                    <a:pt x="602284" y="392176"/>
                  </a:moveTo>
                  <a:lnTo>
                    <a:pt x="583806" y="373392"/>
                  </a:lnTo>
                  <a:lnTo>
                    <a:pt x="583806" y="394716"/>
                  </a:lnTo>
                  <a:lnTo>
                    <a:pt x="576745" y="406146"/>
                  </a:lnTo>
                  <a:lnTo>
                    <a:pt x="571931" y="411226"/>
                  </a:lnTo>
                  <a:lnTo>
                    <a:pt x="564591" y="416306"/>
                  </a:lnTo>
                  <a:lnTo>
                    <a:pt x="558647" y="421386"/>
                  </a:lnTo>
                  <a:lnTo>
                    <a:pt x="551802" y="425196"/>
                  </a:lnTo>
                  <a:lnTo>
                    <a:pt x="544042" y="430276"/>
                  </a:lnTo>
                  <a:lnTo>
                    <a:pt x="535368" y="436626"/>
                  </a:lnTo>
                  <a:lnTo>
                    <a:pt x="526605" y="441706"/>
                  </a:lnTo>
                  <a:lnTo>
                    <a:pt x="518439" y="446786"/>
                  </a:lnTo>
                  <a:lnTo>
                    <a:pt x="510882" y="450596"/>
                  </a:lnTo>
                  <a:lnTo>
                    <a:pt x="503961" y="454406"/>
                  </a:lnTo>
                  <a:lnTo>
                    <a:pt x="495160" y="459486"/>
                  </a:lnTo>
                  <a:lnTo>
                    <a:pt x="487883" y="462026"/>
                  </a:lnTo>
                  <a:lnTo>
                    <a:pt x="482219" y="463296"/>
                  </a:lnTo>
                  <a:lnTo>
                    <a:pt x="474294" y="465836"/>
                  </a:lnTo>
                  <a:lnTo>
                    <a:pt x="461911" y="465836"/>
                  </a:lnTo>
                  <a:lnTo>
                    <a:pt x="457466" y="463296"/>
                  </a:lnTo>
                  <a:lnTo>
                    <a:pt x="452285" y="460756"/>
                  </a:lnTo>
                  <a:lnTo>
                    <a:pt x="451802" y="455676"/>
                  </a:lnTo>
                  <a:lnTo>
                    <a:pt x="458254" y="445516"/>
                  </a:lnTo>
                  <a:lnTo>
                    <a:pt x="462838" y="440436"/>
                  </a:lnTo>
                  <a:lnTo>
                    <a:pt x="469925" y="435356"/>
                  </a:lnTo>
                  <a:lnTo>
                    <a:pt x="475729" y="430276"/>
                  </a:lnTo>
                  <a:lnTo>
                    <a:pt x="482460" y="425196"/>
                  </a:lnTo>
                  <a:lnTo>
                    <a:pt x="490143" y="420116"/>
                  </a:lnTo>
                  <a:lnTo>
                    <a:pt x="498767" y="415036"/>
                  </a:lnTo>
                  <a:lnTo>
                    <a:pt x="507631" y="408686"/>
                  </a:lnTo>
                  <a:lnTo>
                    <a:pt x="515975" y="403606"/>
                  </a:lnTo>
                  <a:lnTo>
                    <a:pt x="523798" y="399796"/>
                  </a:lnTo>
                  <a:lnTo>
                    <a:pt x="531088" y="395986"/>
                  </a:lnTo>
                  <a:lnTo>
                    <a:pt x="537870" y="392176"/>
                  </a:lnTo>
                  <a:lnTo>
                    <a:pt x="544118" y="389636"/>
                  </a:lnTo>
                  <a:lnTo>
                    <a:pt x="549846" y="387096"/>
                  </a:lnTo>
                  <a:lnTo>
                    <a:pt x="565315" y="383286"/>
                  </a:lnTo>
                  <a:lnTo>
                    <a:pt x="573100" y="383286"/>
                  </a:lnTo>
                  <a:lnTo>
                    <a:pt x="583526" y="389636"/>
                  </a:lnTo>
                  <a:lnTo>
                    <a:pt x="583806" y="394716"/>
                  </a:lnTo>
                  <a:lnTo>
                    <a:pt x="583806" y="373392"/>
                  </a:lnTo>
                  <a:lnTo>
                    <a:pt x="582549" y="373126"/>
                  </a:lnTo>
                  <a:lnTo>
                    <a:pt x="575843" y="371856"/>
                  </a:lnTo>
                  <a:lnTo>
                    <a:pt x="568452" y="371856"/>
                  </a:lnTo>
                  <a:lnTo>
                    <a:pt x="560412" y="373126"/>
                  </a:lnTo>
                  <a:lnTo>
                    <a:pt x="551853" y="375666"/>
                  </a:lnTo>
                  <a:lnTo>
                    <a:pt x="542772" y="378206"/>
                  </a:lnTo>
                  <a:lnTo>
                    <a:pt x="526580" y="384556"/>
                  </a:lnTo>
                  <a:lnTo>
                    <a:pt x="519442" y="388366"/>
                  </a:lnTo>
                  <a:lnTo>
                    <a:pt x="511759" y="393446"/>
                  </a:lnTo>
                  <a:lnTo>
                    <a:pt x="505929" y="395986"/>
                  </a:lnTo>
                  <a:lnTo>
                    <a:pt x="499872" y="399796"/>
                  </a:lnTo>
                  <a:lnTo>
                    <a:pt x="493610" y="403606"/>
                  </a:lnTo>
                  <a:lnTo>
                    <a:pt x="487159" y="407416"/>
                  </a:lnTo>
                  <a:lnTo>
                    <a:pt x="477291" y="415036"/>
                  </a:lnTo>
                  <a:lnTo>
                    <a:pt x="468452" y="420116"/>
                  </a:lnTo>
                  <a:lnTo>
                    <a:pt x="460641" y="426466"/>
                  </a:lnTo>
                  <a:lnTo>
                    <a:pt x="453859" y="432816"/>
                  </a:lnTo>
                  <a:lnTo>
                    <a:pt x="448119" y="437896"/>
                  </a:lnTo>
                  <a:lnTo>
                    <a:pt x="443357" y="442976"/>
                  </a:lnTo>
                  <a:lnTo>
                    <a:pt x="439610" y="446786"/>
                  </a:lnTo>
                  <a:lnTo>
                    <a:pt x="436880" y="451866"/>
                  </a:lnTo>
                  <a:lnTo>
                    <a:pt x="434568" y="458216"/>
                  </a:lnTo>
                  <a:lnTo>
                    <a:pt x="434835" y="463296"/>
                  </a:lnTo>
                  <a:lnTo>
                    <a:pt x="437654" y="468376"/>
                  </a:lnTo>
                  <a:lnTo>
                    <a:pt x="443026" y="473456"/>
                  </a:lnTo>
                  <a:lnTo>
                    <a:pt x="448348" y="475996"/>
                  </a:lnTo>
                  <a:lnTo>
                    <a:pt x="454291" y="477266"/>
                  </a:lnTo>
                  <a:lnTo>
                    <a:pt x="468020" y="477266"/>
                  </a:lnTo>
                  <a:lnTo>
                    <a:pt x="475754" y="475996"/>
                  </a:lnTo>
                  <a:lnTo>
                    <a:pt x="483971" y="473456"/>
                  </a:lnTo>
                  <a:lnTo>
                    <a:pt x="492696" y="470916"/>
                  </a:lnTo>
                  <a:lnTo>
                    <a:pt x="501916" y="467106"/>
                  </a:lnTo>
                  <a:lnTo>
                    <a:pt x="505091" y="465836"/>
                  </a:lnTo>
                  <a:lnTo>
                    <a:pt x="508254" y="464566"/>
                  </a:lnTo>
                  <a:lnTo>
                    <a:pt x="515162" y="462026"/>
                  </a:lnTo>
                  <a:lnTo>
                    <a:pt x="522617" y="456946"/>
                  </a:lnTo>
                  <a:lnTo>
                    <a:pt x="528345" y="454406"/>
                  </a:lnTo>
                  <a:lnTo>
                    <a:pt x="534289" y="450596"/>
                  </a:lnTo>
                  <a:lnTo>
                    <a:pt x="540461" y="446786"/>
                  </a:lnTo>
                  <a:lnTo>
                    <a:pt x="546836" y="442976"/>
                  </a:lnTo>
                  <a:lnTo>
                    <a:pt x="557161" y="436626"/>
                  </a:lnTo>
                  <a:lnTo>
                    <a:pt x="566127" y="430276"/>
                  </a:lnTo>
                  <a:lnTo>
                    <a:pt x="573735" y="425196"/>
                  </a:lnTo>
                  <a:lnTo>
                    <a:pt x="579983" y="420116"/>
                  </a:lnTo>
                  <a:lnTo>
                    <a:pt x="587400" y="413766"/>
                  </a:lnTo>
                  <a:lnTo>
                    <a:pt x="593026" y="407416"/>
                  </a:lnTo>
                  <a:lnTo>
                    <a:pt x="600557" y="397256"/>
                  </a:lnTo>
                  <a:lnTo>
                    <a:pt x="602284" y="392176"/>
                  </a:lnTo>
                  <a:close/>
                </a:path>
                <a:path w="1570354" h="921385">
                  <a:moveTo>
                    <a:pt x="673061" y="477266"/>
                  </a:moveTo>
                  <a:lnTo>
                    <a:pt x="671690" y="473456"/>
                  </a:lnTo>
                  <a:lnTo>
                    <a:pt x="671233" y="472186"/>
                  </a:lnTo>
                  <a:lnTo>
                    <a:pt x="664921" y="469646"/>
                  </a:lnTo>
                  <a:lnTo>
                    <a:pt x="662622" y="468376"/>
                  </a:lnTo>
                  <a:lnTo>
                    <a:pt x="657999" y="465836"/>
                  </a:lnTo>
                  <a:lnTo>
                    <a:pt x="638759" y="465836"/>
                  </a:lnTo>
                  <a:lnTo>
                    <a:pt x="626440" y="468376"/>
                  </a:lnTo>
                  <a:lnTo>
                    <a:pt x="631139" y="464566"/>
                  </a:lnTo>
                  <a:lnTo>
                    <a:pt x="633653" y="460756"/>
                  </a:lnTo>
                  <a:lnTo>
                    <a:pt x="634276" y="453136"/>
                  </a:lnTo>
                  <a:lnTo>
                    <a:pt x="633526" y="451866"/>
                  </a:lnTo>
                  <a:lnTo>
                    <a:pt x="632040" y="449326"/>
                  </a:lnTo>
                  <a:lnTo>
                    <a:pt x="625297" y="445516"/>
                  </a:lnTo>
                  <a:lnTo>
                    <a:pt x="623049" y="444246"/>
                  </a:lnTo>
                  <a:lnTo>
                    <a:pt x="617626" y="442976"/>
                  </a:lnTo>
                  <a:lnTo>
                    <a:pt x="597496" y="442976"/>
                  </a:lnTo>
                  <a:lnTo>
                    <a:pt x="590219" y="445516"/>
                  </a:lnTo>
                  <a:lnTo>
                    <a:pt x="595312" y="442976"/>
                  </a:lnTo>
                  <a:lnTo>
                    <a:pt x="605523" y="436626"/>
                  </a:lnTo>
                  <a:lnTo>
                    <a:pt x="595617" y="430276"/>
                  </a:lnTo>
                  <a:lnTo>
                    <a:pt x="489483" y="496316"/>
                  </a:lnTo>
                  <a:lnTo>
                    <a:pt x="500507" y="502666"/>
                  </a:lnTo>
                  <a:lnTo>
                    <a:pt x="554913" y="468376"/>
                  </a:lnTo>
                  <a:lnTo>
                    <a:pt x="561848" y="464566"/>
                  </a:lnTo>
                  <a:lnTo>
                    <a:pt x="568172" y="460756"/>
                  </a:lnTo>
                  <a:lnTo>
                    <a:pt x="573874" y="458216"/>
                  </a:lnTo>
                  <a:lnTo>
                    <a:pt x="578942" y="455676"/>
                  </a:lnTo>
                  <a:lnTo>
                    <a:pt x="585317" y="453136"/>
                  </a:lnTo>
                  <a:lnTo>
                    <a:pt x="591146" y="451866"/>
                  </a:lnTo>
                  <a:lnTo>
                    <a:pt x="601764" y="451866"/>
                  </a:lnTo>
                  <a:lnTo>
                    <a:pt x="605929" y="453136"/>
                  </a:lnTo>
                  <a:lnTo>
                    <a:pt x="613029" y="456946"/>
                  </a:lnTo>
                  <a:lnTo>
                    <a:pt x="613892" y="460756"/>
                  </a:lnTo>
                  <a:lnTo>
                    <a:pt x="609320" y="467106"/>
                  </a:lnTo>
                  <a:lnTo>
                    <a:pt x="604151" y="470916"/>
                  </a:lnTo>
                  <a:lnTo>
                    <a:pt x="527837" y="519176"/>
                  </a:lnTo>
                  <a:lnTo>
                    <a:pt x="538670" y="524256"/>
                  </a:lnTo>
                  <a:lnTo>
                    <a:pt x="599617" y="487426"/>
                  </a:lnTo>
                  <a:lnTo>
                    <a:pt x="607555" y="482346"/>
                  </a:lnTo>
                  <a:lnTo>
                    <a:pt x="614934" y="479806"/>
                  </a:lnTo>
                  <a:lnTo>
                    <a:pt x="621779" y="477266"/>
                  </a:lnTo>
                  <a:lnTo>
                    <a:pt x="628053" y="474726"/>
                  </a:lnTo>
                  <a:lnTo>
                    <a:pt x="636028" y="473456"/>
                  </a:lnTo>
                  <a:lnTo>
                    <a:pt x="642264" y="474726"/>
                  </a:lnTo>
                  <a:lnTo>
                    <a:pt x="649160" y="478536"/>
                  </a:lnTo>
                  <a:lnTo>
                    <a:pt x="650316" y="481076"/>
                  </a:lnTo>
                  <a:lnTo>
                    <a:pt x="650036" y="484886"/>
                  </a:lnTo>
                  <a:lnTo>
                    <a:pt x="648779" y="487426"/>
                  </a:lnTo>
                  <a:lnTo>
                    <a:pt x="643724" y="492506"/>
                  </a:lnTo>
                  <a:lnTo>
                    <a:pt x="638835" y="495046"/>
                  </a:lnTo>
                  <a:lnTo>
                    <a:pt x="565518" y="539496"/>
                  </a:lnTo>
                  <a:lnTo>
                    <a:pt x="648296" y="502666"/>
                  </a:lnTo>
                  <a:lnTo>
                    <a:pt x="670458" y="483616"/>
                  </a:lnTo>
                  <a:lnTo>
                    <a:pt x="673061" y="477266"/>
                  </a:lnTo>
                  <a:close/>
                </a:path>
                <a:path w="1570354" h="921385">
                  <a:moveTo>
                    <a:pt x="771334" y="536956"/>
                  </a:moveTo>
                  <a:lnTo>
                    <a:pt x="770115" y="533146"/>
                  </a:lnTo>
                  <a:lnTo>
                    <a:pt x="769708" y="531876"/>
                  </a:lnTo>
                  <a:lnTo>
                    <a:pt x="763714" y="528066"/>
                  </a:lnTo>
                  <a:lnTo>
                    <a:pt x="757059" y="525526"/>
                  </a:lnTo>
                  <a:lnTo>
                    <a:pt x="738301" y="525526"/>
                  </a:lnTo>
                  <a:lnTo>
                    <a:pt x="726198" y="528066"/>
                  </a:lnTo>
                  <a:lnTo>
                    <a:pt x="730948" y="524256"/>
                  </a:lnTo>
                  <a:lnTo>
                    <a:pt x="733552" y="520446"/>
                  </a:lnTo>
                  <a:lnTo>
                    <a:pt x="734441" y="512826"/>
                  </a:lnTo>
                  <a:lnTo>
                    <a:pt x="732370" y="509016"/>
                  </a:lnTo>
                  <a:lnTo>
                    <a:pt x="728091" y="506476"/>
                  </a:lnTo>
                  <a:lnTo>
                    <a:pt x="723811" y="503936"/>
                  </a:lnTo>
                  <a:lnTo>
                    <a:pt x="718578" y="502666"/>
                  </a:lnTo>
                  <a:lnTo>
                    <a:pt x="705764" y="502666"/>
                  </a:lnTo>
                  <a:lnTo>
                    <a:pt x="698919" y="503936"/>
                  </a:lnTo>
                  <a:lnTo>
                    <a:pt x="691743" y="506476"/>
                  </a:lnTo>
                  <a:lnTo>
                    <a:pt x="707009" y="497586"/>
                  </a:lnTo>
                  <a:lnTo>
                    <a:pt x="697572" y="491236"/>
                  </a:lnTo>
                  <a:lnTo>
                    <a:pt x="591667" y="554736"/>
                  </a:lnTo>
                  <a:lnTo>
                    <a:pt x="602183" y="561086"/>
                  </a:lnTo>
                  <a:lnTo>
                    <a:pt x="656475" y="528066"/>
                  </a:lnTo>
                  <a:lnTo>
                    <a:pt x="663397" y="524256"/>
                  </a:lnTo>
                  <a:lnTo>
                    <a:pt x="669683" y="521716"/>
                  </a:lnTo>
                  <a:lnTo>
                    <a:pt x="675347" y="517906"/>
                  </a:lnTo>
                  <a:lnTo>
                    <a:pt x="680364" y="516636"/>
                  </a:lnTo>
                  <a:lnTo>
                    <a:pt x="686663" y="514096"/>
                  </a:lnTo>
                  <a:lnTo>
                    <a:pt x="692416" y="512826"/>
                  </a:lnTo>
                  <a:lnTo>
                    <a:pt x="706793" y="512826"/>
                  </a:lnTo>
                  <a:lnTo>
                    <a:pt x="713536" y="516636"/>
                  </a:lnTo>
                  <a:lnTo>
                    <a:pt x="714286" y="520446"/>
                  </a:lnTo>
                  <a:lnTo>
                    <a:pt x="709587" y="526796"/>
                  </a:lnTo>
                  <a:lnTo>
                    <a:pt x="704380" y="530606"/>
                  </a:lnTo>
                  <a:lnTo>
                    <a:pt x="628243" y="576326"/>
                  </a:lnTo>
                  <a:lnTo>
                    <a:pt x="638581" y="581406"/>
                  </a:lnTo>
                  <a:lnTo>
                    <a:pt x="699363" y="545846"/>
                  </a:lnTo>
                  <a:lnTo>
                    <a:pt x="707275" y="542036"/>
                  </a:lnTo>
                  <a:lnTo>
                    <a:pt x="714603" y="538226"/>
                  </a:lnTo>
                  <a:lnTo>
                    <a:pt x="721360" y="535686"/>
                  </a:lnTo>
                  <a:lnTo>
                    <a:pt x="727544" y="534416"/>
                  </a:lnTo>
                  <a:lnTo>
                    <a:pt x="735368" y="533146"/>
                  </a:lnTo>
                  <a:lnTo>
                    <a:pt x="741413" y="534416"/>
                  </a:lnTo>
                  <a:lnTo>
                    <a:pt x="747991" y="538226"/>
                  </a:lnTo>
                  <a:lnTo>
                    <a:pt x="749046" y="539496"/>
                  </a:lnTo>
                  <a:lnTo>
                    <a:pt x="748614" y="543306"/>
                  </a:lnTo>
                  <a:lnTo>
                    <a:pt x="747293" y="545846"/>
                  </a:lnTo>
                  <a:lnTo>
                    <a:pt x="742213" y="550926"/>
                  </a:lnTo>
                  <a:lnTo>
                    <a:pt x="737323" y="553466"/>
                  </a:lnTo>
                  <a:lnTo>
                    <a:pt x="664197" y="596646"/>
                  </a:lnTo>
                  <a:lnTo>
                    <a:pt x="746302" y="561086"/>
                  </a:lnTo>
                  <a:lnTo>
                    <a:pt x="768604" y="542036"/>
                  </a:lnTo>
                  <a:lnTo>
                    <a:pt x="771334" y="536956"/>
                  </a:lnTo>
                  <a:close/>
                </a:path>
                <a:path w="1570354" h="921385">
                  <a:moveTo>
                    <a:pt x="1570024" y="921080"/>
                  </a:moveTo>
                  <a:lnTo>
                    <a:pt x="1555508" y="901395"/>
                  </a:lnTo>
                  <a:lnTo>
                    <a:pt x="1512163" y="842606"/>
                  </a:lnTo>
                  <a:lnTo>
                    <a:pt x="1511947" y="845261"/>
                  </a:lnTo>
                  <a:lnTo>
                    <a:pt x="1502752" y="877443"/>
                  </a:lnTo>
                  <a:lnTo>
                    <a:pt x="70916" y="37426"/>
                  </a:lnTo>
                  <a:lnTo>
                    <a:pt x="96723" y="12217"/>
                  </a:lnTo>
                  <a:lnTo>
                    <a:pt x="0" y="0"/>
                  </a:lnTo>
                  <a:lnTo>
                    <a:pt x="57861" y="78473"/>
                  </a:lnTo>
                  <a:lnTo>
                    <a:pt x="58077" y="75819"/>
                  </a:lnTo>
                  <a:lnTo>
                    <a:pt x="58343" y="73190"/>
                  </a:lnTo>
                  <a:lnTo>
                    <a:pt x="67271" y="43637"/>
                  </a:lnTo>
                  <a:lnTo>
                    <a:pt x="1499108" y="883653"/>
                  </a:lnTo>
                  <a:lnTo>
                    <a:pt x="1473301" y="908862"/>
                  </a:lnTo>
                  <a:lnTo>
                    <a:pt x="1570024" y="92108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739506" y="4743594"/>
              <a:ext cx="1889125" cy="1108075"/>
            </a:xfrm>
            <a:custGeom>
              <a:avLst/>
              <a:gdLst/>
              <a:ahLst/>
              <a:cxnLst/>
              <a:rect l="l" t="t" r="r" b="b"/>
              <a:pathLst>
                <a:path w="1889125" h="1108075">
                  <a:moveTo>
                    <a:pt x="1568951" y="0"/>
                  </a:moveTo>
                  <a:lnTo>
                    <a:pt x="1888657" y="184583"/>
                  </a:lnTo>
                </a:path>
                <a:path w="1889125" h="1108075">
                  <a:moveTo>
                    <a:pt x="0" y="922910"/>
                  </a:moveTo>
                  <a:lnTo>
                    <a:pt x="319704" y="1107493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901486" y="4835636"/>
              <a:ext cx="1570355" cy="921385"/>
            </a:xfrm>
            <a:custGeom>
              <a:avLst/>
              <a:gdLst/>
              <a:ahLst/>
              <a:cxnLst/>
              <a:rect l="l" t="t" r="r" b="b"/>
              <a:pathLst>
                <a:path w="1570355" h="921385">
                  <a:moveTo>
                    <a:pt x="989266" y="531545"/>
                  </a:moveTo>
                  <a:lnTo>
                    <a:pt x="959065" y="500062"/>
                  </a:lnTo>
                  <a:lnTo>
                    <a:pt x="917206" y="489280"/>
                  </a:lnTo>
                  <a:lnTo>
                    <a:pt x="908710" y="489864"/>
                  </a:lnTo>
                  <a:lnTo>
                    <a:pt x="886218" y="505396"/>
                  </a:lnTo>
                  <a:lnTo>
                    <a:pt x="886345" y="509308"/>
                  </a:lnTo>
                  <a:lnTo>
                    <a:pt x="881164" y="505396"/>
                  </a:lnTo>
                  <a:lnTo>
                    <a:pt x="875665" y="501142"/>
                  </a:lnTo>
                  <a:lnTo>
                    <a:pt x="865568" y="493509"/>
                  </a:lnTo>
                  <a:lnTo>
                    <a:pt x="860844" y="489851"/>
                  </a:lnTo>
                  <a:lnTo>
                    <a:pt x="855129" y="485470"/>
                  </a:lnTo>
                  <a:lnTo>
                    <a:pt x="891209" y="464146"/>
                  </a:lnTo>
                  <a:lnTo>
                    <a:pt x="875436" y="454710"/>
                  </a:lnTo>
                  <a:lnTo>
                    <a:pt x="830249" y="481457"/>
                  </a:lnTo>
                  <a:lnTo>
                    <a:pt x="890447" y="526376"/>
                  </a:lnTo>
                  <a:lnTo>
                    <a:pt x="902957" y="521563"/>
                  </a:lnTo>
                  <a:lnTo>
                    <a:pt x="900772" y="518439"/>
                  </a:lnTo>
                  <a:lnTo>
                    <a:pt x="899960" y="515327"/>
                  </a:lnTo>
                  <a:lnTo>
                    <a:pt x="900798" y="509308"/>
                  </a:lnTo>
                  <a:lnTo>
                    <a:pt x="902804" y="506666"/>
                  </a:lnTo>
                  <a:lnTo>
                    <a:pt x="912114" y="501218"/>
                  </a:lnTo>
                  <a:lnTo>
                    <a:pt x="919365" y="500062"/>
                  </a:lnTo>
                  <a:lnTo>
                    <a:pt x="928116" y="501142"/>
                  </a:lnTo>
                  <a:lnTo>
                    <a:pt x="963968" y="516318"/>
                  </a:lnTo>
                  <a:lnTo>
                    <a:pt x="973696" y="532650"/>
                  </a:lnTo>
                  <a:lnTo>
                    <a:pt x="972058" y="536867"/>
                  </a:lnTo>
                  <a:lnTo>
                    <a:pt x="962431" y="542493"/>
                  </a:lnTo>
                  <a:lnTo>
                    <a:pt x="956729" y="543496"/>
                  </a:lnTo>
                  <a:lnTo>
                    <a:pt x="942682" y="542404"/>
                  </a:lnTo>
                  <a:lnTo>
                    <a:pt x="934770" y="540080"/>
                  </a:lnTo>
                  <a:lnTo>
                    <a:pt x="925944" y="535901"/>
                  </a:lnTo>
                  <a:lnTo>
                    <a:pt x="915860" y="543280"/>
                  </a:lnTo>
                  <a:lnTo>
                    <a:pt x="958519" y="553186"/>
                  </a:lnTo>
                  <a:lnTo>
                    <a:pt x="966114" y="552246"/>
                  </a:lnTo>
                  <a:lnTo>
                    <a:pt x="973048" y="550291"/>
                  </a:lnTo>
                  <a:lnTo>
                    <a:pt x="979347" y="547319"/>
                  </a:lnTo>
                  <a:lnTo>
                    <a:pt x="984313" y="543496"/>
                  </a:lnTo>
                  <a:lnTo>
                    <a:pt x="985304" y="542747"/>
                  </a:lnTo>
                  <a:lnTo>
                    <a:pt x="988606" y="537489"/>
                  </a:lnTo>
                  <a:lnTo>
                    <a:pt x="989266" y="531545"/>
                  </a:lnTo>
                  <a:close/>
                </a:path>
                <a:path w="1570355" h="921385">
                  <a:moveTo>
                    <a:pt x="1057541" y="498881"/>
                  </a:moveTo>
                  <a:lnTo>
                    <a:pt x="1056525" y="487972"/>
                  </a:lnTo>
                  <a:lnTo>
                    <a:pt x="1052944" y="481838"/>
                  </a:lnTo>
                  <a:lnTo>
                    <a:pt x="1042784" y="471576"/>
                  </a:lnTo>
                  <a:lnTo>
                    <a:pt x="1041717" y="470662"/>
                  </a:lnTo>
                  <a:lnTo>
                    <a:pt x="1041717" y="492188"/>
                  </a:lnTo>
                  <a:lnTo>
                    <a:pt x="1040815" y="496747"/>
                  </a:lnTo>
                  <a:lnTo>
                    <a:pt x="1030859" y="502577"/>
                  </a:lnTo>
                  <a:lnTo>
                    <a:pt x="1023277" y="502970"/>
                  </a:lnTo>
                  <a:lnTo>
                    <a:pt x="1008100" y="499783"/>
                  </a:lnTo>
                  <a:lnTo>
                    <a:pt x="966635" y="478586"/>
                  </a:lnTo>
                  <a:lnTo>
                    <a:pt x="934783" y="456336"/>
                  </a:lnTo>
                  <a:lnTo>
                    <a:pt x="925195" y="442747"/>
                  </a:lnTo>
                  <a:lnTo>
                    <a:pt x="926134" y="438327"/>
                  </a:lnTo>
                  <a:lnTo>
                    <a:pt x="936574" y="432168"/>
                  </a:lnTo>
                  <a:lnTo>
                    <a:pt x="944511" y="431800"/>
                  </a:lnTo>
                  <a:lnTo>
                    <a:pt x="960386" y="435343"/>
                  </a:lnTo>
                  <a:lnTo>
                    <a:pt x="994981" y="452805"/>
                  </a:lnTo>
                  <a:lnTo>
                    <a:pt x="1027049" y="474319"/>
                  </a:lnTo>
                  <a:lnTo>
                    <a:pt x="1041717" y="492188"/>
                  </a:lnTo>
                  <a:lnTo>
                    <a:pt x="1041717" y="470662"/>
                  </a:lnTo>
                  <a:lnTo>
                    <a:pt x="1004849" y="445173"/>
                  </a:lnTo>
                  <a:lnTo>
                    <a:pt x="979017" y="431800"/>
                  </a:lnTo>
                  <a:lnTo>
                    <a:pt x="975093" y="430136"/>
                  </a:lnTo>
                  <a:lnTo>
                    <a:pt x="941730" y="421398"/>
                  </a:lnTo>
                  <a:lnTo>
                    <a:pt x="928535" y="422236"/>
                  </a:lnTo>
                  <a:lnTo>
                    <a:pt x="922782" y="423926"/>
                  </a:lnTo>
                  <a:lnTo>
                    <a:pt x="911186" y="430796"/>
                  </a:lnTo>
                  <a:lnTo>
                    <a:pt x="908456" y="435343"/>
                  </a:lnTo>
                  <a:lnTo>
                    <a:pt x="908354" y="436257"/>
                  </a:lnTo>
                  <a:lnTo>
                    <a:pt x="909878" y="447179"/>
                  </a:lnTo>
                  <a:lnTo>
                    <a:pt x="941006" y="476250"/>
                  </a:lnTo>
                  <a:lnTo>
                    <a:pt x="980655" y="499071"/>
                  </a:lnTo>
                  <a:lnTo>
                    <a:pt x="1024966" y="512279"/>
                  </a:lnTo>
                  <a:lnTo>
                    <a:pt x="1033589" y="511962"/>
                  </a:lnTo>
                  <a:lnTo>
                    <a:pt x="1041323" y="510273"/>
                  </a:lnTo>
                  <a:lnTo>
                    <a:pt x="1048143" y="507238"/>
                  </a:lnTo>
                  <a:lnTo>
                    <a:pt x="1054582" y="503478"/>
                  </a:lnTo>
                  <a:lnTo>
                    <a:pt x="1054900" y="502970"/>
                  </a:lnTo>
                  <a:lnTo>
                    <a:pt x="1057541" y="498881"/>
                  </a:lnTo>
                  <a:close/>
                </a:path>
                <a:path w="1570355" h="921385">
                  <a:moveTo>
                    <a:pt x="1177023" y="429641"/>
                  </a:moveTo>
                  <a:lnTo>
                    <a:pt x="1117333" y="389166"/>
                  </a:lnTo>
                  <a:lnTo>
                    <a:pt x="1080947" y="375869"/>
                  </a:lnTo>
                  <a:lnTo>
                    <a:pt x="1073327" y="377215"/>
                  </a:lnTo>
                  <a:lnTo>
                    <a:pt x="1066634" y="381152"/>
                  </a:lnTo>
                  <a:lnTo>
                    <a:pt x="1061567" y="385406"/>
                  </a:lnTo>
                  <a:lnTo>
                    <a:pt x="1059091" y="390601"/>
                  </a:lnTo>
                  <a:lnTo>
                    <a:pt x="1059205" y="396773"/>
                  </a:lnTo>
                  <a:lnTo>
                    <a:pt x="1061923" y="403885"/>
                  </a:lnTo>
                  <a:lnTo>
                    <a:pt x="1055585" y="401332"/>
                  </a:lnTo>
                  <a:lnTo>
                    <a:pt x="1049464" y="400062"/>
                  </a:lnTo>
                  <a:lnTo>
                    <a:pt x="1037551" y="400062"/>
                  </a:lnTo>
                  <a:lnTo>
                    <a:pt x="1032065" y="401535"/>
                  </a:lnTo>
                  <a:lnTo>
                    <a:pt x="1022743" y="407047"/>
                  </a:lnTo>
                  <a:lnTo>
                    <a:pt x="1020203" y="410260"/>
                  </a:lnTo>
                  <a:lnTo>
                    <a:pt x="1018794" y="417880"/>
                  </a:lnTo>
                  <a:lnTo>
                    <a:pt x="1019657" y="421843"/>
                  </a:lnTo>
                  <a:lnTo>
                    <a:pt x="1022121" y="425932"/>
                  </a:lnTo>
                  <a:lnTo>
                    <a:pt x="1009040" y="417563"/>
                  </a:lnTo>
                  <a:lnTo>
                    <a:pt x="998931" y="423519"/>
                  </a:lnTo>
                  <a:lnTo>
                    <a:pt x="1089088" y="480923"/>
                  </a:lnTo>
                  <a:lnTo>
                    <a:pt x="1099997" y="474535"/>
                  </a:lnTo>
                  <a:lnTo>
                    <a:pt x="1045984" y="439877"/>
                  </a:lnTo>
                  <a:lnTo>
                    <a:pt x="1040282" y="435457"/>
                  </a:lnTo>
                  <a:lnTo>
                    <a:pt x="1033856" y="428409"/>
                  </a:lnTo>
                  <a:lnTo>
                    <a:pt x="1032776" y="425932"/>
                  </a:lnTo>
                  <a:lnTo>
                    <a:pt x="1032421" y="425119"/>
                  </a:lnTo>
                  <a:lnTo>
                    <a:pt x="1033195" y="419011"/>
                  </a:lnTo>
                  <a:lnTo>
                    <a:pt x="1034973" y="416572"/>
                  </a:lnTo>
                  <a:lnTo>
                    <a:pt x="1042263" y="412267"/>
                  </a:lnTo>
                  <a:lnTo>
                    <a:pt x="1047000" y="411607"/>
                  </a:lnTo>
                  <a:lnTo>
                    <a:pt x="1057490" y="413918"/>
                  </a:lnTo>
                  <a:lnTo>
                    <a:pt x="1063523" y="416737"/>
                  </a:lnTo>
                  <a:lnTo>
                    <a:pt x="1127404" y="458546"/>
                  </a:lnTo>
                  <a:lnTo>
                    <a:pt x="1138402" y="452158"/>
                  </a:lnTo>
                  <a:lnTo>
                    <a:pt x="1078433" y="412597"/>
                  </a:lnTo>
                  <a:lnTo>
                    <a:pt x="1070978" y="398018"/>
                  </a:lnTo>
                  <a:lnTo>
                    <a:pt x="1072756" y="394309"/>
                  </a:lnTo>
                  <a:lnTo>
                    <a:pt x="1080020" y="390017"/>
                  </a:lnTo>
                  <a:lnTo>
                    <a:pt x="1083106" y="389242"/>
                  </a:lnTo>
                  <a:lnTo>
                    <a:pt x="1090256" y="389166"/>
                  </a:lnTo>
                  <a:lnTo>
                    <a:pt x="1093762" y="389801"/>
                  </a:lnTo>
                  <a:lnTo>
                    <a:pt x="1100531" y="392557"/>
                  </a:lnTo>
                  <a:lnTo>
                    <a:pt x="1105281" y="395274"/>
                  </a:lnTo>
                  <a:lnTo>
                    <a:pt x="1165936" y="436092"/>
                  </a:lnTo>
                  <a:lnTo>
                    <a:pt x="1177023" y="429641"/>
                  </a:lnTo>
                  <a:close/>
                </a:path>
                <a:path w="1570355" h="921385">
                  <a:moveTo>
                    <a:pt x="1282306" y="368274"/>
                  </a:moveTo>
                  <a:lnTo>
                    <a:pt x="1224915" y="326250"/>
                  </a:lnTo>
                  <a:lnTo>
                    <a:pt x="1189101" y="312064"/>
                  </a:lnTo>
                  <a:lnTo>
                    <a:pt x="1181493" y="313385"/>
                  </a:lnTo>
                  <a:lnTo>
                    <a:pt x="1174737" y="317373"/>
                  </a:lnTo>
                  <a:lnTo>
                    <a:pt x="1169543" y="321703"/>
                  </a:lnTo>
                  <a:lnTo>
                    <a:pt x="1166888" y="327037"/>
                  </a:lnTo>
                  <a:lnTo>
                    <a:pt x="1166787" y="333375"/>
                  </a:lnTo>
                  <a:lnTo>
                    <a:pt x="1169212" y="340728"/>
                  </a:lnTo>
                  <a:lnTo>
                    <a:pt x="1163002" y="338048"/>
                  </a:lnTo>
                  <a:lnTo>
                    <a:pt x="1156995" y="336677"/>
                  </a:lnTo>
                  <a:lnTo>
                    <a:pt x="1145184" y="336562"/>
                  </a:lnTo>
                  <a:lnTo>
                    <a:pt x="1139698" y="338048"/>
                  </a:lnTo>
                  <a:lnTo>
                    <a:pt x="1130249" y="343623"/>
                  </a:lnTo>
                  <a:lnTo>
                    <a:pt x="1127607" y="346913"/>
                  </a:lnTo>
                  <a:lnTo>
                    <a:pt x="1125893" y="354723"/>
                  </a:lnTo>
                  <a:lnTo>
                    <a:pt x="1126617" y="358825"/>
                  </a:lnTo>
                  <a:lnTo>
                    <a:pt x="1128915" y="363054"/>
                  </a:lnTo>
                  <a:lnTo>
                    <a:pt x="1116266" y="354317"/>
                  </a:lnTo>
                  <a:lnTo>
                    <a:pt x="1106004" y="360349"/>
                  </a:lnTo>
                  <a:lnTo>
                    <a:pt x="1193203" y="420192"/>
                  </a:lnTo>
                  <a:lnTo>
                    <a:pt x="1204290" y="413740"/>
                  </a:lnTo>
                  <a:lnTo>
                    <a:pt x="1152055" y="377609"/>
                  </a:lnTo>
                  <a:lnTo>
                    <a:pt x="1146556" y="373011"/>
                  </a:lnTo>
                  <a:lnTo>
                    <a:pt x="1140460" y="365696"/>
                  </a:lnTo>
                  <a:lnTo>
                    <a:pt x="1139444" y="363054"/>
                  </a:lnTo>
                  <a:lnTo>
                    <a:pt x="1139151" y="362305"/>
                  </a:lnTo>
                  <a:lnTo>
                    <a:pt x="1140155" y="356031"/>
                  </a:lnTo>
                  <a:lnTo>
                    <a:pt x="1141996" y="353517"/>
                  </a:lnTo>
                  <a:lnTo>
                    <a:pt x="1149400" y="349148"/>
                  </a:lnTo>
                  <a:lnTo>
                    <a:pt x="1154112" y="348526"/>
                  </a:lnTo>
                  <a:lnTo>
                    <a:pt x="1164437" y="351015"/>
                  </a:lnTo>
                  <a:lnTo>
                    <a:pt x="1170305" y="353961"/>
                  </a:lnTo>
                  <a:lnTo>
                    <a:pt x="1232052" y="397560"/>
                  </a:lnTo>
                  <a:lnTo>
                    <a:pt x="1243177" y="391071"/>
                  </a:lnTo>
                  <a:lnTo>
                    <a:pt x="1185227" y="349834"/>
                  </a:lnTo>
                  <a:lnTo>
                    <a:pt x="1184059" y="348526"/>
                  </a:lnTo>
                  <a:lnTo>
                    <a:pt x="1180274" y="344284"/>
                  </a:lnTo>
                  <a:lnTo>
                    <a:pt x="1179576" y="340728"/>
                  </a:lnTo>
                  <a:lnTo>
                    <a:pt x="1178382" y="334759"/>
                  </a:lnTo>
                  <a:lnTo>
                    <a:pt x="1180287" y="330949"/>
                  </a:lnTo>
                  <a:lnTo>
                    <a:pt x="1187653" y="326605"/>
                  </a:lnTo>
                  <a:lnTo>
                    <a:pt x="1190739" y="325843"/>
                  </a:lnTo>
                  <a:lnTo>
                    <a:pt x="1197876" y="325843"/>
                  </a:lnTo>
                  <a:lnTo>
                    <a:pt x="1201267" y="326517"/>
                  </a:lnTo>
                  <a:lnTo>
                    <a:pt x="1207897" y="329412"/>
                  </a:lnTo>
                  <a:lnTo>
                    <a:pt x="1212494" y="332257"/>
                  </a:lnTo>
                  <a:lnTo>
                    <a:pt x="1271092" y="374815"/>
                  </a:lnTo>
                  <a:lnTo>
                    <a:pt x="1282306" y="368274"/>
                  </a:lnTo>
                  <a:close/>
                </a:path>
                <a:path w="1570355" h="921385">
                  <a:moveTo>
                    <a:pt x="1570024" y="0"/>
                  </a:moveTo>
                  <a:lnTo>
                    <a:pt x="1473288" y="12217"/>
                  </a:lnTo>
                  <a:lnTo>
                    <a:pt x="1475511" y="13703"/>
                  </a:lnTo>
                  <a:lnTo>
                    <a:pt x="1477670" y="15214"/>
                  </a:lnTo>
                  <a:lnTo>
                    <a:pt x="1499108" y="37426"/>
                  </a:lnTo>
                  <a:lnTo>
                    <a:pt x="67259" y="877430"/>
                  </a:lnTo>
                  <a:lnTo>
                    <a:pt x="57848" y="842606"/>
                  </a:lnTo>
                  <a:lnTo>
                    <a:pt x="0" y="921080"/>
                  </a:lnTo>
                  <a:lnTo>
                    <a:pt x="96723" y="908862"/>
                  </a:lnTo>
                  <a:lnTo>
                    <a:pt x="94500" y="907376"/>
                  </a:lnTo>
                  <a:lnTo>
                    <a:pt x="92354" y="905852"/>
                  </a:lnTo>
                  <a:lnTo>
                    <a:pt x="70904" y="883653"/>
                  </a:lnTo>
                  <a:lnTo>
                    <a:pt x="1502752" y="43637"/>
                  </a:lnTo>
                  <a:lnTo>
                    <a:pt x="1512163" y="78460"/>
                  </a:lnTo>
                  <a:lnTo>
                    <a:pt x="1555508" y="19672"/>
                  </a:lnTo>
                  <a:lnTo>
                    <a:pt x="157002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754236" y="3136126"/>
              <a:ext cx="285750" cy="1586230"/>
            </a:xfrm>
            <a:custGeom>
              <a:avLst/>
              <a:gdLst/>
              <a:ahLst/>
              <a:cxnLst/>
              <a:rect l="l" t="t" r="r" b="b"/>
              <a:pathLst>
                <a:path w="285750" h="1586229">
                  <a:moveTo>
                    <a:pt x="285267" y="0"/>
                  </a:moveTo>
                  <a:lnTo>
                    <a:pt x="0" y="0"/>
                  </a:lnTo>
                </a:path>
                <a:path w="285750" h="1586229">
                  <a:moveTo>
                    <a:pt x="285267" y="1585727"/>
                  </a:moveTo>
                  <a:lnTo>
                    <a:pt x="0" y="1585727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824897" y="3136122"/>
              <a:ext cx="76835" cy="1581785"/>
            </a:xfrm>
            <a:custGeom>
              <a:avLst/>
              <a:gdLst/>
              <a:ahLst/>
              <a:cxnLst/>
              <a:rect l="l" t="t" r="r" b="b"/>
              <a:pathLst>
                <a:path w="76834" h="1581785">
                  <a:moveTo>
                    <a:pt x="0" y="1491922"/>
                  </a:moveTo>
                  <a:lnTo>
                    <a:pt x="38404" y="1581533"/>
                  </a:lnTo>
                  <a:lnTo>
                    <a:pt x="57705" y="1536498"/>
                  </a:lnTo>
                  <a:lnTo>
                    <a:pt x="34805" y="1536498"/>
                  </a:lnTo>
                  <a:lnTo>
                    <a:pt x="34803" y="1501430"/>
                  </a:lnTo>
                  <a:lnTo>
                    <a:pt x="2401" y="1493085"/>
                  </a:lnTo>
                  <a:lnTo>
                    <a:pt x="0" y="1491922"/>
                  </a:lnTo>
                  <a:close/>
                </a:path>
                <a:path w="76834" h="1581785">
                  <a:moveTo>
                    <a:pt x="34805" y="1501430"/>
                  </a:moveTo>
                  <a:lnTo>
                    <a:pt x="34805" y="1536498"/>
                  </a:lnTo>
                  <a:lnTo>
                    <a:pt x="42005" y="1536498"/>
                  </a:lnTo>
                  <a:lnTo>
                    <a:pt x="42005" y="1501523"/>
                  </a:lnTo>
                  <a:lnTo>
                    <a:pt x="38404" y="1501523"/>
                  </a:lnTo>
                  <a:lnTo>
                    <a:pt x="36004" y="1501487"/>
                  </a:lnTo>
                  <a:lnTo>
                    <a:pt x="34805" y="1501430"/>
                  </a:lnTo>
                  <a:close/>
                </a:path>
                <a:path w="76834" h="1581785">
                  <a:moveTo>
                    <a:pt x="76809" y="1491922"/>
                  </a:moveTo>
                  <a:lnTo>
                    <a:pt x="42005" y="1501430"/>
                  </a:lnTo>
                  <a:lnTo>
                    <a:pt x="42005" y="1536498"/>
                  </a:lnTo>
                  <a:lnTo>
                    <a:pt x="57705" y="1536498"/>
                  </a:lnTo>
                  <a:lnTo>
                    <a:pt x="76809" y="1491922"/>
                  </a:lnTo>
                  <a:close/>
                </a:path>
                <a:path w="76834" h="1581785">
                  <a:moveTo>
                    <a:pt x="38404" y="80010"/>
                  </a:moveTo>
                  <a:lnTo>
                    <a:pt x="36004" y="80045"/>
                  </a:lnTo>
                  <a:lnTo>
                    <a:pt x="34805" y="80103"/>
                  </a:lnTo>
                  <a:lnTo>
                    <a:pt x="34805" y="1501430"/>
                  </a:lnTo>
                  <a:lnTo>
                    <a:pt x="36004" y="1501487"/>
                  </a:lnTo>
                  <a:lnTo>
                    <a:pt x="38404" y="1501523"/>
                  </a:lnTo>
                  <a:lnTo>
                    <a:pt x="40806" y="1501487"/>
                  </a:lnTo>
                  <a:lnTo>
                    <a:pt x="42003" y="1501430"/>
                  </a:lnTo>
                  <a:lnTo>
                    <a:pt x="42003" y="80103"/>
                  </a:lnTo>
                  <a:lnTo>
                    <a:pt x="40806" y="80045"/>
                  </a:lnTo>
                  <a:lnTo>
                    <a:pt x="38404" y="80010"/>
                  </a:lnTo>
                  <a:close/>
                </a:path>
                <a:path w="76834" h="1581785">
                  <a:moveTo>
                    <a:pt x="42005" y="1501430"/>
                  </a:moveTo>
                  <a:lnTo>
                    <a:pt x="40806" y="1501487"/>
                  </a:lnTo>
                  <a:lnTo>
                    <a:pt x="38404" y="1501523"/>
                  </a:lnTo>
                  <a:lnTo>
                    <a:pt x="42005" y="1501523"/>
                  </a:lnTo>
                  <a:close/>
                </a:path>
                <a:path w="76834" h="1581785">
                  <a:moveTo>
                    <a:pt x="38404" y="0"/>
                  </a:moveTo>
                  <a:lnTo>
                    <a:pt x="0" y="89611"/>
                  </a:lnTo>
                  <a:lnTo>
                    <a:pt x="2401" y="88447"/>
                  </a:lnTo>
                  <a:lnTo>
                    <a:pt x="4799" y="87360"/>
                  </a:lnTo>
                  <a:lnTo>
                    <a:pt x="34803" y="80103"/>
                  </a:lnTo>
                  <a:lnTo>
                    <a:pt x="34805" y="45035"/>
                  </a:lnTo>
                  <a:lnTo>
                    <a:pt x="57705" y="45035"/>
                  </a:lnTo>
                  <a:lnTo>
                    <a:pt x="38404" y="0"/>
                  </a:lnTo>
                  <a:close/>
                </a:path>
                <a:path w="76834" h="1581785">
                  <a:moveTo>
                    <a:pt x="57705" y="45035"/>
                  </a:moveTo>
                  <a:lnTo>
                    <a:pt x="42005" y="45035"/>
                  </a:lnTo>
                  <a:lnTo>
                    <a:pt x="42005" y="80103"/>
                  </a:lnTo>
                  <a:lnTo>
                    <a:pt x="43204" y="80161"/>
                  </a:lnTo>
                  <a:lnTo>
                    <a:pt x="45605" y="80347"/>
                  </a:lnTo>
                  <a:lnTo>
                    <a:pt x="76809" y="89611"/>
                  </a:lnTo>
                  <a:lnTo>
                    <a:pt x="57705" y="45035"/>
                  </a:lnTo>
                  <a:close/>
                </a:path>
                <a:path w="76834" h="1581785">
                  <a:moveTo>
                    <a:pt x="42005" y="80010"/>
                  </a:moveTo>
                  <a:lnTo>
                    <a:pt x="38404" y="80010"/>
                  </a:lnTo>
                  <a:lnTo>
                    <a:pt x="40806" y="80045"/>
                  </a:lnTo>
                  <a:lnTo>
                    <a:pt x="42005" y="80103"/>
                  </a:lnTo>
                  <a:close/>
                </a:path>
                <a:path w="76834" h="1581785">
                  <a:moveTo>
                    <a:pt x="42005" y="45035"/>
                  </a:moveTo>
                  <a:lnTo>
                    <a:pt x="34805" y="45035"/>
                  </a:lnTo>
                  <a:lnTo>
                    <a:pt x="34805" y="80103"/>
                  </a:lnTo>
                  <a:lnTo>
                    <a:pt x="36004" y="80045"/>
                  </a:lnTo>
                  <a:lnTo>
                    <a:pt x="38404" y="80010"/>
                  </a:lnTo>
                  <a:lnTo>
                    <a:pt x="42005" y="80010"/>
                  </a:lnTo>
                  <a:lnTo>
                    <a:pt x="42005" y="4503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1312" y="6018537"/>
            <a:ext cx="97980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504513" y="3751584"/>
            <a:ext cx="855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PLAN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5558" y="932709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https://technologystudent.com/despro_3/develp1.html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989201" y="909852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62450" y="1304776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3415" y="1580378"/>
            <a:ext cx="5257800" cy="79057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116205" marR="165735" algn="ctr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DEVELOPMENT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OF THE ‘CUBOID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PACKAGE’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SEEN BELOW.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ISOMETRIC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PACKAGE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SEEN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08612" y="1326376"/>
            <a:ext cx="2193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ISOMETRIC</a:t>
            </a:r>
            <a:r>
              <a:rPr sz="1600" b="1" u="sng" spc="-8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560" y="3617950"/>
            <a:ext cx="233679" cy="448945"/>
          </a:xfrm>
          <a:prstGeom prst="rect">
            <a:avLst/>
          </a:prstGeom>
        </p:spPr>
        <p:txBody>
          <a:bodyPr vert="vert270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50mm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34" name="object 34"/>
          <p:cNvGrpSpPr>
            <a:grpSpLocks noGrp="1" noUngrp="1" noRot="1" noMove="1" noResize="1"/>
          </p:cNvGrpSpPr>
          <p:nvPr/>
        </p:nvGrpSpPr>
        <p:grpSpPr>
          <a:xfrm>
            <a:off x="11105510" y="2056010"/>
            <a:ext cx="3065780" cy="1784985"/>
            <a:chOff x="11105510" y="2056010"/>
            <a:chExt cx="3065780" cy="1784985"/>
          </a:xfrm>
        </p:grpSpPr>
        <p:sp>
          <p:nvSpPr>
            <p:cNvPr id="35" name="object 3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109110" y="2936235"/>
              <a:ext cx="1468755" cy="264160"/>
            </a:xfrm>
            <a:custGeom>
              <a:avLst/>
              <a:gdLst/>
              <a:ahLst/>
              <a:cxnLst/>
              <a:rect l="l" t="t" r="r" b="b"/>
              <a:pathLst>
                <a:path w="1468754" h="264160">
                  <a:moveTo>
                    <a:pt x="0" y="0"/>
                  </a:moveTo>
                  <a:lnTo>
                    <a:pt x="418981" y="240689"/>
                  </a:lnTo>
                  <a:lnTo>
                    <a:pt x="1272668" y="263761"/>
                  </a:lnTo>
                  <a:lnTo>
                    <a:pt x="1468367" y="33091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96127" y="3126370"/>
              <a:ext cx="0" cy="714375"/>
            </a:xfrm>
            <a:custGeom>
              <a:avLst/>
              <a:gdLst/>
              <a:ahLst/>
              <a:cxnLst/>
              <a:rect l="l" t="t" r="r" b="b"/>
              <a:pathLst>
                <a:path h="714375">
                  <a:moveTo>
                    <a:pt x="0" y="714372"/>
                  </a:moveTo>
                  <a:lnTo>
                    <a:pt x="0" y="0"/>
                  </a:lnTo>
                </a:path>
              </a:pathLst>
            </a:custGeom>
            <a:ln w="7199">
              <a:solidFill>
                <a:srgbClr val="98989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570990" y="2059610"/>
              <a:ext cx="1597025" cy="1142365"/>
            </a:xfrm>
            <a:custGeom>
              <a:avLst/>
              <a:gdLst/>
              <a:ahLst/>
              <a:cxnLst/>
              <a:rect l="l" t="t" r="r" b="b"/>
              <a:pathLst>
                <a:path w="1597025" h="1142364">
                  <a:moveTo>
                    <a:pt x="9353" y="907347"/>
                  </a:moveTo>
                  <a:lnTo>
                    <a:pt x="1593946" y="0"/>
                  </a:lnTo>
                  <a:lnTo>
                    <a:pt x="1596406" y="225298"/>
                  </a:lnTo>
                  <a:lnTo>
                    <a:pt x="0" y="1142142"/>
                  </a:lnTo>
                  <a:lnTo>
                    <a:pt x="9353" y="907347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 rot="19860000">
            <a:off x="13186795" y="4732257"/>
            <a:ext cx="795187" cy="101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800"/>
              </a:lnSpc>
            </a:pPr>
            <a:r>
              <a:rPr sz="800" i="1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i="1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spc="127" baseline="3472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200" i="1" spc="165" baseline="3472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i="1" spc="60" baseline="3472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1200" baseline="3472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DEVELOPMENTS - SIMPLE CUBOID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develp1.cdr</dc:title>
  <dc:creator>BY V.RYAN</dc:creator>
  <cp:keywords>DEVELOPMENTS - SIMPLE CUBOID</cp:keywords>
  <cp:lastModifiedBy>Vincent RYan</cp:lastModifiedBy>
  <cp:revision>1</cp:revision>
  <dcterms:created xsi:type="dcterms:W3CDTF">2024-02-21T16:32:03Z</dcterms:created>
  <dcterms:modified xsi:type="dcterms:W3CDTF">2024-02-21T16:32:19Z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2024-02-21T00:00:00Z</vt:filetime>
  </property>
  <property fmtid="{D5CDD505-2E9C-101B-9397-08002B2CF9AE}" pid="5" name="Producer">
    <vt:lpwstr>Corel PDF Engine Version 19.1.0.419</vt:lpwstr>
  </property>
</Properties>
</file>