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5125700" cy="10693400"/>
  <p:notesSz cx="151257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638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4427" y="3314954"/>
            <a:ext cx="1285684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8855" y="5988304"/>
            <a:ext cx="1058799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628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78973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5493" y="92956"/>
            <a:ext cx="14905355" cy="10519410"/>
          </a:xfrm>
          <a:custGeom>
            <a:avLst/>
            <a:gdLst/>
            <a:ahLst/>
            <a:cxnLst/>
            <a:rect l="l" t="t" r="r" b="b"/>
            <a:pathLst>
              <a:path w="14905355" h="10519410">
                <a:moveTo>
                  <a:pt x="0" y="0"/>
                </a:moveTo>
                <a:lnTo>
                  <a:pt x="14904769" y="0"/>
                </a:lnTo>
                <a:lnTo>
                  <a:pt x="14904769" y="10518922"/>
                </a:lnTo>
                <a:lnTo>
                  <a:pt x="0" y="10518922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5493" y="92956"/>
            <a:ext cx="14904769" cy="679448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95493" y="92956"/>
            <a:ext cx="14905355" cy="679450"/>
          </a:xfrm>
          <a:custGeom>
            <a:avLst/>
            <a:gdLst/>
            <a:ahLst/>
            <a:cxnLst/>
            <a:rect l="l" t="t" r="r" b="b"/>
            <a:pathLst>
              <a:path w="14905355" h="679450">
                <a:moveTo>
                  <a:pt x="0" y="0"/>
                </a:moveTo>
                <a:lnTo>
                  <a:pt x="14904769" y="0"/>
                </a:lnTo>
                <a:lnTo>
                  <a:pt x="14904769" y="679448"/>
                </a:lnTo>
                <a:lnTo>
                  <a:pt x="0" y="679448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05142" y="108465"/>
            <a:ext cx="8611870" cy="4965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285" y="2459482"/>
            <a:ext cx="1361313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42738" y="9944862"/>
            <a:ext cx="484022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6285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90504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nologystudent.com/despro_3/ellipse3.html" TargetMode="External"/><Relationship Id="rId2" Type="http://schemas.openxmlformats.org/officeDocument/2006/relationships/hyperlink" Target="http://www.facebook.com/groups/254963448192823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3405142" y="108465"/>
            <a:ext cx="8611870" cy="49657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ELLIPSE</a:t>
            </a:r>
            <a:r>
              <a:rPr spc="114" dirty="0"/>
              <a:t> </a:t>
            </a:r>
            <a:r>
              <a:rPr dirty="0"/>
              <a:t>-</a:t>
            </a:r>
            <a:r>
              <a:rPr spc="120" dirty="0"/>
              <a:t> </a:t>
            </a:r>
            <a:r>
              <a:rPr dirty="0"/>
              <a:t>CONCENTRIC</a:t>
            </a:r>
            <a:r>
              <a:rPr spc="125" dirty="0"/>
              <a:t> </a:t>
            </a:r>
            <a:r>
              <a:rPr dirty="0"/>
              <a:t>CIRCLE</a:t>
            </a:r>
            <a:r>
              <a:rPr spc="125" dirty="0"/>
              <a:t> </a:t>
            </a:r>
            <a:r>
              <a:rPr spc="-10" dirty="0"/>
              <a:t>TECHNIQUE</a:t>
            </a:r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33612" y="576998"/>
            <a:ext cx="561848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054350" algn="l"/>
              </a:tabLst>
            </a:pP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5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8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316357" y="558483"/>
            <a:ext cx="258889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859914" algn="l"/>
              </a:tabLst>
            </a:pP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85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782368" y="1422291"/>
            <a:ext cx="7055484" cy="870585"/>
          </a:xfrm>
          <a:prstGeom prst="rect">
            <a:avLst/>
          </a:prstGeom>
          <a:solidFill>
            <a:srgbClr val="D9D9DA"/>
          </a:solidFill>
        </p:spPr>
        <p:txBody>
          <a:bodyPr vert="horz" wrap="square" lIns="0" tIns="125730" rIns="0" bIns="0" rtlCol="0">
            <a:spAutoFit/>
          </a:bodyPr>
          <a:lstStyle/>
          <a:p>
            <a:pPr marL="334645" marR="419734" indent="-635" algn="ctr">
              <a:lnSpc>
                <a:spcPts val="1789"/>
              </a:lnSpc>
              <a:spcBef>
                <a:spcPts val="990"/>
              </a:spcBef>
            </a:pP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USING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CONCENTRATE</a:t>
            </a:r>
            <a:r>
              <a:rPr sz="16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CIRCLE</a:t>
            </a:r>
            <a:r>
              <a:rPr sz="16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TECHNIQUE,</a:t>
            </a:r>
            <a:r>
              <a:rPr sz="16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sz="1600" b="1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AN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ELLIPSE</a:t>
            </a:r>
            <a:r>
              <a:rPr sz="16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sz="1600" b="1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600" b="1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MINOR</a:t>
            </a:r>
            <a:r>
              <a:rPr sz="1600" b="1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AXIS</a:t>
            </a:r>
            <a:r>
              <a:rPr sz="16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OF 100mm</a:t>
            </a:r>
            <a:r>
              <a:rPr sz="1600" b="1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600" b="1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600" b="1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MAJOR</a:t>
            </a:r>
            <a:r>
              <a:rPr sz="1600" b="1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AXIS</a:t>
            </a:r>
            <a:r>
              <a:rPr sz="16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endParaRPr sz="1600">
              <a:latin typeface="Arial"/>
              <a:cs typeface="Arial"/>
            </a:endParaRPr>
          </a:p>
          <a:p>
            <a:pPr marR="84455" algn="ctr">
              <a:lnSpc>
                <a:spcPts val="1745"/>
              </a:lnSpc>
            </a:pP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120mm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756532" y="932709"/>
            <a:ext cx="5082540" cy="28194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48260" rIns="0" bIns="0" rtlCol="0">
            <a:spAutoFit/>
          </a:bodyPr>
          <a:lstStyle/>
          <a:p>
            <a:pPr marL="148590">
              <a:lnSpc>
                <a:spcPct val="100000"/>
              </a:lnSpc>
              <a:spcBef>
                <a:spcPts val="380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spc="28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https://technologystudent.com/despro_3/ellipse3.html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750771" y="2384326"/>
            <a:ext cx="1087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8" name="object 8"/>
          <p:cNvGrpSpPr>
            <a:grpSpLocks noGrp="1" noUngrp="1" noRot="1" noMove="1" noResize="1"/>
          </p:cNvGrpSpPr>
          <p:nvPr/>
        </p:nvGrpSpPr>
        <p:grpSpPr>
          <a:xfrm>
            <a:off x="7648449" y="3595475"/>
            <a:ext cx="7350759" cy="6520815"/>
            <a:chOff x="7648449" y="3595475"/>
            <a:chExt cx="7350759" cy="6520815"/>
          </a:xfrm>
        </p:grpSpPr>
        <p:sp>
          <p:nvSpPr>
            <p:cNvPr id="9" name="object 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054816" y="6855275"/>
              <a:ext cx="2117725" cy="0"/>
            </a:xfrm>
            <a:custGeom>
              <a:avLst/>
              <a:gdLst/>
              <a:ahLst/>
              <a:cxnLst/>
              <a:rect l="l" t="t" r="r" b="b"/>
              <a:pathLst>
                <a:path w="2117725">
                  <a:moveTo>
                    <a:pt x="0" y="0"/>
                  </a:moveTo>
                  <a:lnTo>
                    <a:pt x="1701831" y="0"/>
                  </a:lnTo>
                </a:path>
                <a:path w="2117725">
                  <a:moveTo>
                    <a:pt x="1820570" y="0"/>
                  </a:moveTo>
                  <a:lnTo>
                    <a:pt x="2117387" y="0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653211" y="6854796"/>
              <a:ext cx="7341234" cy="1905"/>
            </a:xfrm>
            <a:custGeom>
              <a:avLst/>
              <a:gdLst/>
              <a:ahLst/>
              <a:cxnLst/>
              <a:rect l="l" t="t" r="r" b="b"/>
              <a:pathLst>
                <a:path w="7341234" h="1904">
                  <a:moveTo>
                    <a:pt x="7340870" y="0"/>
                  </a:moveTo>
                  <a:lnTo>
                    <a:pt x="6630832" y="0"/>
                  </a:lnTo>
                </a:path>
                <a:path w="7341234" h="1904">
                  <a:moveTo>
                    <a:pt x="957844" y="1266"/>
                  </a:moveTo>
                  <a:lnTo>
                    <a:pt x="0" y="1266"/>
                  </a:lnTo>
                </a:path>
                <a:path w="7341234" h="1904">
                  <a:moveTo>
                    <a:pt x="1309978" y="971"/>
                  </a:moveTo>
                  <a:lnTo>
                    <a:pt x="1026067" y="971"/>
                  </a:lnTo>
                </a:path>
                <a:path w="7341234" h="1904">
                  <a:moveTo>
                    <a:pt x="3950074" y="1626"/>
                  </a:moveTo>
                  <a:lnTo>
                    <a:pt x="2703135" y="1626"/>
                  </a:lnTo>
                </a:path>
                <a:path w="7341234" h="1904">
                  <a:moveTo>
                    <a:pt x="4304126" y="971"/>
                  </a:moveTo>
                  <a:lnTo>
                    <a:pt x="4020212" y="971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323980" y="7504099"/>
              <a:ext cx="0" cy="1878330"/>
            </a:xfrm>
            <a:custGeom>
              <a:avLst/>
              <a:gdLst/>
              <a:ahLst/>
              <a:cxnLst/>
              <a:rect l="l" t="t" r="r" b="b"/>
              <a:pathLst>
                <a:path h="1878329">
                  <a:moveTo>
                    <a:pt x="0" y="0"/>
                  </a:moveTo>
                  <a:lnTo>
                    <a:pt x="0" y="1509382"/>
                  </a:lnTo>
                </a:path>
                <a:path h="1878329">
                  <a:moveTo>
                    <a:pt x="0" y="1614693"/>
                  </a:moveTo>
                  <a:lnTo>
                    <a:pt x="0" y="1877946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322831" y="3600237"/>
              <a:ext cx="1905" cy="6511290"/>
            </a:xfrm>
            <a:custGeom>
              <a:avLst/>
              <a:gdLst/>
              <a:ahLst/>
              <a:cxnLst/>
              <a:rect l="l" t="t" r="r" b="b"/>
              <a:pathLst>
                <a:path w="1904" h="6511290">
                  <a:moveTo>
                    <a:pt x="1628" y="6510747"/>
                  </a:moveTo>
                  <a:lnTo>
                    <a:pt x="1628" y="5880999"/>
                  </a:lnTo>
                </a:path>
                <a:path w="1904" h="6511290">
                  <a:moveTo>
                    <a:pt x="360" y="849532"/>
                  </a:moveTo>
                  <a:lnTo>
                    <a:pt x="360" y="0"/>
                  </a:lnTo>
                </a:path>
                <a:path w="1904" h="6511290">
                  <a:moveTo>
                    <a:pt x="652" y="1161842"/>
                  </a:moveTo>
                  <a:lnTo>
                    <a:pt x="652" y="910037"/>
                  </a:lnTo>
                </a:path>
                <a:path w="1904" h="6511290">
                  <a:moveTo>
                    <a:pt x="0" y="1934395"/>
                  </a:moveTo>
                  <a:lnTo>
                    <a:pt x="0" y="1282514"/>
                  </a:lnTo>
                </a:path>
                <a:path w="1904" h="6511290">
                  <a:moveTo>
                    <a:pt x="652" y="2276787"/>
                  </a:moveTo>
                  <a:lnTo>
                    <a:pt x="652" y="2024981"/>
                  </a:lnTo>
                </a:path>
                <a:path w="1904" h="6511290">
                  <a:moveTo>
                    <a:pt x="0" y="3503390"/>
                  </a:moveTo>
                  <a:lnTo>
                    <a:pt x="0" y="2397460"/>
                  </a:lnTo>
                </a:path>
                <a:path w="1904" h="6511290">
                  <a:moveTo>
                    <a:pt x="652" y="3817404"/>
                  </a:moveTo>
                  <a:lnTo>
                    <a:pt x="652" y="3565598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086545" y="6645749"/>
            <a:ext cx="1487805" cy="2032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481965" algn="l"/>
              </a:tabLst>
            </a:pPr>
            <a:r>
              <a:rPr sz="1150" u="sng" dirty="0">
                <a:solidFill>
                  <a:srgbClr val="989899"/>
                </a:solidFill>
                <a:uFill>
                  <a:solidFill>
                    <a:srgbClr val="151616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150" u="sng" dirty="0">
                <a:solidFill>
                  <a:srgbClr val="989899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V.Ryan</a:t>
            </a:r>
            <a:r>
              <a:rPr sz="1150" u="sng" spc="-35" dirty="0">
                <a:solidFill>
                  <a:srgbClr val="989899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150" u="sng" dirty="0">
                <a:solidFill>
                  <a:srgbClr val="989899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©</a:t>
            </a:r>
            <a:r>
              <a:rPr sz="1150" spc="-30" dirty="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sz="1150" spc="-20" dirty="0">
                <a:solidFill>
                  <a:srgbClr val="989899"/>
                </a:solidFill>
                <a:latin typeface="Arial"/>
                <a:cs typeface="Arial"/>
              </a:rPr>
              <a:t>2024</a:t>
            </a:r>
            <a:endParaRPr sz="1150">
              <a:latin typeface="Arial"/>
              <a:cs typeface="Arial"/>
            </a:endParaRPr>
          </a:p>
        </p:txBody>
      </p:sp>
      <p:grpSp>
        <p:nvGrpSpPr>
          <p:cNvPr id="14" name="object 14"/>
          <p:cNvGrpSpPr>
            <a:grpSpLocks noGrp="1" noUngrp="1" noRot="1" noMove="1" noResize="1"/>
          </p:cNvGrpSpPr>
          <p:nvPr/>
        </p:nvGrpSpPr>
        <p:grpSpPr>
          <a:xfrm>
            <a:off x="732946" y="2657980"/>
            <a:ext cx="8095615" cy="5992495"/>
            <a:chOff x="732946" y="2657980"/>
            <a:chExt cx="8095615" cy="5992495"/>
          </a:xfrm>
        </p:grpSpPr>
        <p:sp>
          <p:nvSpPr>
            <p:cNvPr id="15" name="object 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757643" y="2658005"/>
              <a:ext cx="1044575" cy="365760"/>
            </a:xfrm>
            <a:custGeom>
              <a:avLst/>
              <a:gdLst/>
              <a:ahLst/>
              <a:cxnLst/>
              <a:rect l="l" t="t" r="r" b="b"/>
              <a:pathLst>
                <a:path w="1044575" h="365760">
                  <a:moveTo>
                    <a:pt x="26111" y="235038"/>
                  </a:moveTo>
                  <a:lnTo>
                    <a:pt x="0" y="235038"/>
                  </a:lnTo>
                  <a:lnTo>
                    <a:pt x="0" y="287261"/>
                  </a:lnTo>
                  <a:lnTo>
                    <a:pt x="26111" y="287261"/>
                  </a:lnTo>
                  <a:lnTo>
                    <a:pt x="26111" y="235038"/>
                  </a:lnTo>
                  <a:close/>
                </a:path>
                <a:path w="1044575" h="365760">
                  <a:moveTo>
                    <a:pt x="208915" y="287261"/>
                  </a:moveTo>
                  <a:lnTo>
                    <a:pt x="182791" y="287261"/>
                  </a:lnTo>
                  <a:lnTo>
                    <a:pt x="182791" y="365607"/>
                  </a:lnTo>
                  <a:lnTo>
                    <a:pt x="208915" y="365607"/>
                  </a:lnTo>
                  <a:lnTo>
                    <a:pt x="208915" y="287261"/>
                  </a:lnTo>
                  <a:close/>
                </a:path>
                <a:path w="1044575" h="365760">
                  <a:moveTo>
                    <a:pt x="235026" y="208927"/>
                  </a:moveTo>
                  <a:lnTo>
                    <a:pt x="208915" y="208927"/>
                  </a:lnTo>
                  <a:lnTo>
                    <a:pt x="182791" y="208927"/>
                  </a:lnTo>
                  <a:lnTo>
                    <a:pt x="156679" y="208927"/>
                  </a:lnTo>
                  <a:lnTo>
                    <a:pt x="130568" y="208927"/>
                  </a:lnTo>
                  <a:lnTo>
                    <a:pt x="130568" y="235038"/>
                  </a:lnTo>
                  <a:lnTo>
                    <a:pt x="156679" y="235038"/>
                  </a:lnTo>
                  <a:lnTo>
                    <a:pt x="182791" y="235038"/>
                  </a:lnTo>
                  <a:lnTo>
                    <a:pt x="182791" y="261150"/>
                  </a:lnTo>
                  <a:lnTo>
                    <a:pt x="208915" y="261150"/>
                  </a:lnTo>
                  <a:lnTo>
                    <a:pt x="235026" y="261150"/>
                  </a:lnTo>
                  <a:lnTo>
                    <a:pt x="235026" y="208927"/>
                  </a:lnTo>
                  <a:close/>
                </a:path>
                <a:path w="1044575" h="365760">
                  <a:moveTo>
                    <a:pt x="287248" y="287261"/>
                  </a:moveTo>
                  <a:lnTo>
                    <a:pt x="261137" y="287261"/>
                  </a:lnTo>
                  <a:lnTo>
                    <a:pt x="261137" y="313372"/>
                  </a:lnTo>
                  <a:lnTo>
                    <a:pt x="287248" y="313372"/>
                  </a:lnTo>
                  <a:lnTo>
                    <a:pt x="287248" y="287261"/>
                  </a:lnTo>
                  <a:close/>
                </a:path>
                <a:path w="1044575" h="365760">
                  <a:moveTo>
                    <a:pt x="287248" y="26123"/>
                  </a:moveTo>
                  <a:lnTo>
                    <a:pt x="261137" y="26123"/>
                  </a:lnTo>
                  <a:lnTo>
                    <a:pt x="261137" y="52235"/>
                  </a:lnTo>
                  <a:lnTo>
                    <a:pt x="287248" y="52235"/>
                  </a:lnTo>
                  <a:lnTo>
                    <a:pt x="287248" y="26123"/>
                  </a:lnTo>
                  <a:close/>
                </a:path>
                <a:path w="1044575" h="365760">
                  <a:moveTo>
                    <a:pt x="313359" y="52235"/>
                  </a:moveTo>
                  <a:lnTo>
                    <a:pt x="287248" y="52235"/>
                  </a:lnTo>
                  <a:lnTo>
                    <a:pt x="287248" y="78346"/>
                  </a:lnTo>
                  <a:lnTo>
                    <a:pt x="313359" y="78346"/>
                  </a:lnTo>
                  <a:lnTo>
                    <a:pt x="313359" y="52235"/>
                  </a:lnTo>
                  <a:close/>
                </a:path>
                <a:path w="1044575" h="365760">
                  <a:moveTo>
                    <a:pt x="365594" y="208927"/>
                  </a:moveTo>
                  <a:lnTo>
                    <a:pt x="339483" y="208927"/>
                  </a:lnTo>
                  <a:lnTo>
                    <a:pt x="339483" y="235038"/>
                  </a:lnTo>
                  <a:lnTo>
                    <a:pt x="365594" y="235038"/>
                  </a:lnTo>
                  <a:lnTo>
                    <a:pt x="365594" y="208927"/>
                  </a:lnTo>
                  <a:close/>
                </a:path>
                <a:path w="1044575" h="365760">
                  <a:moveTo>
                    <a:pt x="365594" y="0"/>
                  </a:moveTo>
                  <a:lnTo>
                    <a:pt x="339483" y="0"/>
                  </a:lnTo>
                  <a:lnTo>
                    <a:pt x="339483" y="26123"/>
                  </a:lnTo>
                  <a:lnTo>
                    <a:pt x="313359" y="26123"/>
                  </a:lnTo>
                  <a:lnTo>
                    <a:pt x="313359" y="52235"/>
                  </a:lnTo>
                  <a:lnTo>
                    <a:pt x="339483" y="52235"/>
                  </a:lnTo>
                  <a:lnTo>
                    <a:pt x="365594" y="52235"/>
                  </a:lnTo>
                  <a:lnTo>
                    <a:pt x="365594" y="0"/>
                  </a:lnTo>
                  <a:close/>
                </a:path>
                <a:path w="1044575" h="365760">
                  <a:moveTo>
                    <a:pt x="391706" y="261150"/>
                  </a:moveTo>
                  <a:lnTo>
                    <a:pt x="365594" y="261150"/>
                  </a:lnTo>
                  <a:lnTo>
                    <a:pt x="365594" y="287261"/>
                  </a:lnTo>
                  <a:lnTo>
                    <a:pt x="391706" y="287261"/>
                  </a:lnTo>
                  <a:lnTo>
                    <a:pt x="391706" y="261150"/>
                  </a:lnTo>
                  <a:close/>
                </a:path>
                <a:path w="1044575" h="365760">
                  <a:moveTo>
                    <a:pt x="391706" y="156692"/>
                  </a:moveTo>
                  <a:lnTo>
                    <a:pt x="365594" y="156692"/>
                  </a:lnTo>
                  <a:lnTo>
                    <a:pt x="365594" y="208927"/>
                  </a:lnTo>
                  <a:lnTo>
                    <a:pt x="391706" y="208927"/>
                  </a:lnTo>
                  <a:lnTo>
                    <a:pt x="391706" y="156692"/>
                  </a:lnTo>
                  <a:close/>
                </a:path>
                <a:path w="1044575" h="365760">
                  <a:moveTo>
                    <a:pt x="443941" y="287261"/>
                  </a:moveTo>
                  <a:lnTo>
                    <a:pt x="417817" y="287261"/>
                  </a:lnTo>
                  <a:lnTo>
                    <a:pt x="417817" y="339483"/>
                  </a:lnTo>
                  <a:lnTo>
                    <a:pt x="443941" y="339483"/>
                  </a:lnTo>
                  <a:lnTo>
                    <a:pt x="443941" y="287261"/>
                  </a:lnTo>
                  <a:close/>
                </a:path>
                <a:path w="1044575" h="365760">
                  <a:moveTo>
                    <a:pt x="443941" y="104470"/>
                  </a:moveTo>
                  <a:lnTo>
                    <a:pt x="417817" y="104470"/>
                  </a:lnTo>
                  <a:lnTo>
                    <a:pt x="391706" y="104470"/>
                  </a:lnTo>
                  <a:lnTo>
                    <a:pt x="365594" y="104470"/>
                  </a:lnTo>
                  <a:lnTo>
                    <a:pt x="365594" y="78346"/>
                  </a:lnTo>
                  <a:lnTo>
                    <a:pt x="339483" y="78346"/>
                  </a:lnTo>
                  <a:lnTo>
                    <a:pt x="313359" y="78346"/>
                  </a:lnTo>
                  <a:lnTo>
                    <a:pt x="313359" y="104470"/>
                  </a:lnTo>
                  <a:lnTo>
                    <a:pt x="287248" y="104470"/>
                  </a:lnTo>
                  <a:lnTo>
                    <a:pt x="287248" y="130581"/>
                  </a:lnTo>
                  <a:lnTo>
                    <a:pt x="261137" y="130581"/>
                  </a:lnTo>
                  <a:lnTo>
                    <a:pt x="261137" y="78346"/>
                  </a:lnTo>
                  <a:lnTo>
                    <a:pt x="235026" y="78346"/>
                  </a:lnTo>
                  <a:lnTo>
                    <a:pt x="235026" y="26123"/>
                  </a:lnTo>
                  <a:lnTo>
                    <a:pt x="208915" y="26123"/>
                  </a:lnTo>
                  <a:lnTo>
                    <a:pt x="208915" y="182803"/>
                  </a:lnTo>
                  <a:lnTo>
                    <a:pt x="235026" y="182803"/>
                  </a:lnTo>
                  <a:lnTo>
                    <a:pt x="235026" y="156692"/>
                  </a:lnTo>
                  <a:lnTo>
                    <a:pt x="261137" y="156692"/>
                  </a:lnTo>
                  <a:lnTo>
                    <a:pt x="261137" y="261150"/>
                  </a:lnTo>
                  <a:lnTo>
                    <a:pt x="287248" y="261150"/>
                  </a:lnTo>
                  <a:lnTo>
                    <a:pt x="287248" y="235038"/>
                  </a:lnTo>
                  <a:lnTo>
                    <a:pt x="313359" y="235038"/>
                  </a:lnTo>
                  <a:lnTo>
                    <a:pt x="313359" y="208927"/>
                  </a:lnTo>
                  <a:lnTo>
                    <a:pt x="339483" y="208927"/>
                  </a:lnTo>
                  <a:lnTo>
                    <a:pt x="339483" y="156692"/>
                  </a:lnTo>
                  <a:lnTo>
                    <a:pt x="313359" y="156692"/>
                  </a:lnTo>
                  <a:lnTo>
                    <a:pt x="313359" y="182803"/>
                  </a:lnTo>
                  <a:lnTo>
                    <a:pt x="287248" y="182803"/>
                  </a:lnTo>
                  <a:lnTo>
                    <a:pt x="287248" y="156692"/>
                  </a:lnTo>
                  <a:lnTo>
                    <a:pt x="313359" y="156692"/>
                  </a:lnTo>
                  <a:lnTo>
                    <a:pt x="313359" y="130581"/>
                  </a:lnTo>
                  <a:lnTo>
                    <a:pt x="339483" y="130581"/>
                  </a:lnTo>
                  <a:lnTo>
                    <a:pt x="339483" y="156692"/>
                  </a:lnTo>
                  <a:lnTo>
                    <a:pt x="365594" y="156692"/>
                  </a:lnTo>
                  <a:lnTo>
                    <a:pt x="365594" y="130581"/>
                  </a:lnTo>
                  <a:lnTo>
                    <a:pt x="391706" y="130581"/>
                  </a:lnTo>
                  <a:lnTo>
                    <a:pt x="391706" y="156692"/>
                  </a:lnTo>
                  <a:lnTo>
                    <a:pt x="417817" y="156692"/>
                  </a:lnTo>
                  <a:lnTo>
                    <a:pt x="417817" y="130581"/>
                  </a:lnTo>
                  <a:lnTo>
                    <a:pt x="443941" y="130581"/>
                  </a:lnTo>
                  <a:lnTo>
                    <a:pt x="443941" y="104470"/>
                  </a:lnTo>
                  <a:close/>
                </a:path>
                <a:path w="1044575" h="365760">
                  <a:moveTo>
                    <a:pt x="470052" y="235038"/>
                  </a:moveTo>
                  <a:lnTo>
                    <a:pt x="443941" y="235038"/>
                  </a:lnTo>
                  <a:lnTo>
                    <a:pt x="417817" y="235038"/>
                  </a:lnTo>
                  <a:lnTo>
                    <a:pt x="417817" y="208927"/>
                  </a:lnTo>
                  <a:lnTo>
                    <a:pt x="391706" y="208927"/>
                  </a:lnTo>
                  <a:lnTo>
                    <a:pt x="391706" y="261150"/>
                  </a:lnTo>
                  <a:lnTo>
                    <a:pt x="417817" y="261150"/>
                  </a:lnTo>
                  <a:lnTo>
                    <a:pt x="443941" y="261150"/>
                  </a:lnTo>
                  <a:lnTo>
                    <a:pt x="470052" y="261150"/>
                  </a:lnTo>
                  <a:lnTo>
                    <a:pt x="470052" y="235038"/>
                  </a:lnTo>
                  <a:close/>
                </a:path>
                <a:path w="1044575" h="365760">
                  <a:moveTo>
                    <a:pt x="470052" y="182803"/>
                  </a:moveTo>
                  <a:lnTo>
                    <a:pt x="443941" y="182803"/>
                  </a:lnTo>
                  <a:lnTo>
                    <a:pt x="443941" y="156692"/>
                  </a:lnTo>
                  <a:lnTo>
                    <a:pt x="417817" y="156692"/>
                  </a:lnTo>
                  <a:lnTo>
                    <a:pt x="417817" y="208927"/>
                  </a:lnTo>
                  <a:lnTo>
                    <a:pt x="443941" y="208927"/>
                  </a:lnTo>
                  <a:lnTo>
                    <a:pt x="470052" y="208927"/>
                  </a:lnTo>
                  <a:lnTo>
                    <a:pt x="470052" y="182803"/>
                  </a:lnTo>
                  <a:close/>
                </a:path>
                <a:path w="1044575" h="365760">
                  <a:moveTo>
                    <a:pt x="470052" y="52235"/>
                  </a:moveTo>
                  <a:lnTo>
                    <a:pt x="443941" y="52235"/>
                  </a:lnTo>
                  <a:lnTo>
                    <a:pt x="417817" y="52235"/>
                  </a:lnTo>
                  <a:lnTo>
                    <a:pt x="417817" y="78346"/>
                  </a:lnTo>
                  <a:lnTo>
                    <a:pt x="443941" y="78346"/>
                  </a:lnTo>
                  <a:lnTo>
                    <a:pt x="443941" y="104470"/>
                  </a:lnTo>
                  <a:lnTo>
                    <a:pt x="470052" y="104470"/>
                  </a:lnTo>
                  <a:lnTo>
                    <a:pt x="470052" y="52235"/>
                  </a:lnTo>
                  <a:close/>
                </a:path>
                <a:path w="1044575" h="365760">
                  <a:moveTo>
                    <a:pt x="496163" y="156692"/>
                  </a:moveTo>
                  <a:lnTo>
                    <a:pt x="470052" y="156692"/>
                  </a:lnTo>
                  <a:lnTo>
                    <a:pt x="470052" y="182803"/>
                  </a:lnTo>
                  <a:lnTo>
                    <a:pt x="496163" y="182803"/>
                  </a:lnTo>
                  <a:lnTo>
                    <a:pt x="496163" y="156692"/>
                  </a:lnTo>
                  <a:close/>
                </a:path>
                <a:path w="1044575" h="365760">
                  <a:moveTo>
                    <a:pt x="496163" y="104470"/>
                  </a:moveTo>
                  <a:lnTo>
                    <a:pt x="470052" y="104470"/>
                  </a:lnTo>
                  <a:lnTo>
                    <a:pt x="470052" y="130581"/>
                  </a:lnTo>
                  <a:lnTo>
                    <a:pt x="496163" y="130581"/>
                  </a:lnTo>
                  <a:lnTo>
                    <a:pt x="496163" y="104470"/>
                  </a:lnTo>
                  <a:close/>
                </a:path>
                <a:path w="1044575" h="365760">
                  <a:moveTo>
                    <a:pt x="574509" y="208927"/>
                  </a:moveTo>
                  <a:lnTo>
                    <a:pt x="548398" y="208927"/>
                  </a:lnTo>
                  <a:lnTo>
                    <a:pt x="548398" y="104470"/>
                  </a:lnTo>
                  <a:lnTo>
                    <a:pt x="522274" y="104470"/>
                  </a:lnTo>
                  <a:lnTo>
                    <a:pt x="522274" y="130581"/>
                  </a:lnTo>
                  <a:lnTo>
                    <a:pt x="496163" y="130581"/>
                  </a:lnTo>
                  <a:lnTo>
                    <a:pt x="496163" y="156692"/>
                  </a:lnTo>
                  <a:lnTo>
                    <a:pt x="522274" y="156692"/>
                  </a:lnTo>
                  <a:lnTo>
                    <a:pt x="522274" y="208927"/>
                  </a:lnTo>
                  <a:lnTo>
                    <a:pt x="496163" y="208927"/>
                  </a:lnTo>
                  <a:lnTo>
                    <a:pt x="470052" y="208927"/>
                  </a:lnTo>
                  <a:lnTo>
                    <a:pt x="470052" y="235038"/>
                  </a:lnTo>
                  <a:lnTo>
                    <a:pt x="496163" y="235038"/>
                  </a:lnTo>
                  <a:lnTo>
                    <a:pt x="496163" y="287261"/>
                  </a:lnTo>
                  <a:lnTo>
                    <a:pt x="522274" y="287261"/>
                  </a:lnTo>
                  <a:lnTo>
                    <a:pt x="522274" y="235038"/>
                  </a:lnTo>
                  <a:lnTo>
                    <a:pt x="548398" y="235038"/>
                  </a:lnTo>
                  <a:lnTo>
                    <a:pt x="574509" y="235038"/>
                  </a:lnTo>
                  <a:lnTo>
                    <a:pt x="574509" y="208927"/>
                  </a:lnTo>
                  <a:close/>
                </a:path>
                <a:path w="1044575" h="365760">
                  <a:moveTo>
                    <a:pt x="574509" y="0"/>
                  </a:moveTo>
                  <a:lnTo>
                    <a:pt x="548398" y="0"/>
                  </a:lnTo>
                  <a:lnTo>
                    <a:pt x="548398" y="26123"/>
                  </a:lnTo>
                  <a:lnTo>
                    <a:pt x="522274" y="26123"/>
                  </a:lnTo>
                  <a:lnTo>
                    <a:pt x="522274" y="0"/>
                  </a:lnTo>
                  <a:lnTo>
                    <a:pt x="496163" y="0"/>
                  </a:lnTo>
                  <a:lnTo>
                    <a:pt x="470052" y="0"/>
                  </a:lnTo>
                  <a:lnTo>
                    <a:pt x="443941" y="0"/>
                  </a:lnTo>
                  <a:lnTo>
                    <a:pt x="417817" y="0"/>
                  </a:lnTo>
                  <a:lnTo>
                    <a:pt x="417817" y="26123"/>
                  </a:lnTo>
                  <a:lnTo>
                    <a:pt x="443941" y="26123"/>
                  </a:lnTo>
                  <a:lnTo>
                    <a:pt x="470052" y="26123"/>
                  </a:lnTo>
                  <a:lnTo>
                    <a:pt x="470052" y="52235"/>
                  </a:lnTo>
                  <a:lnTo>
                    <a:pt x="496163" y="52235"/>
                  </a:lnTo>
                  <a:lnTo>
                    <a:pt x="496163" y="104470"/>
                  </a:lnTo>
                  <a:lnTo>
                    <a:pt x="522274" y="104470"/>
                  </a:lnTo>
                  <a:lnTo>
                    <a:pt x="522274" y="78346"/>
                  </a:lnTo>
                  <a:lnTo>
                    <a:pt x="548398" y="78346"/>
                  </a:lnTo>
                  <a:lnTo>
                    <a:pt x="574509" y="78346"/>
                  </a:lnTo>
                  <a:lnTo>
                    <a:pt x="574509" y="0"/>
                  </a:lnTo>
                  <a:close/>
                </a:path>
                <a:path w="1044575" h="365760">
                  <a:moveTo>
                    <a:pt x="600621" y="130581"/>
                  </a:moveTo>
                  <a:lnTo>
                    <a:pt x="574509" y="130581"/>
                  </a:lnTo>
                  <a:lnTo>
                    <a:pt x="574509" y="208927"/>
                  </a:lnTo>
                  <a:lnTo>
                    <a:pt x="600621" y="208927"/>
                  </a:lnTo>
                  <a:lnTo>
                    <a:pt x="600621" y="130581"/>
                  </a:lnTo>
                  <a:close/>
                </a:path>
                <a:path w="1044575" h="365760">
                  <a:moveTo>
                    <a:pt x="626732" y="261150"/>
                  </a:moveTo>
                  <a:lnTo>
                    <a:pt x="600621" y="261150"/>
                  </a:lnTo>
                  <a:lnTo>
                    <a:pt x="600621" y="287261"/>
                  </a:lnTo>
                  <a:lnTo>
                    <a:pt x="626732" y="287261"/>
                  </a:lnTo>
                  <a:lnTo>
                    <a:pt x="626732" y="261150"/>
                  </a:lnTo>
                  <a:close/>
                </a:path>
                <a:path w="1044575" h="365760">
                  <a:moveTo>
                    <a:pt x="652856" y="287261"/>
                  </a:moveTo>
                  <a:lnTo>
                    <a:pt x="626732" y="287261"/>
                  </a:lnTo>
                  <a:lnTo>
                    <a:pt x="626732" y="365607"/>
                  </a:lnTo>
                  <a:lnTo>
                    <a:pt x="652856" y="365607"/>
                  </a:lnTo>
                  <a:lnTo>
                    <a:pt x="652856" y="287261"/>
                  </a:lnTo>
                  <a:close/>
                </a:path>
                <a:path w="1044575" h="365760">
                  <a:moveTo>
                    <a:pt x="678967" y="208927"/>
                  </a:moveTo>
                  <a:lnTo>
                    <a:pt x="652856" y="208927"/>
                  </a:lnTo>
                  <a:lnTo>
                    <a:pt x="652856" y="78346"/>
                  </a:lnTo>
                  <a:lnTo>
                    <a:pt x="626732" y="78346"/>
                  </a:lnTo>
                  <a:lnTo>
                    <a:pt x="600621" y="78346"/>
                  </a:lnTo>
                  <a:lnTo>
                    <a:pt x="574509" y="78346"/>
                  </a:lnTo>
                  <a:lnTo>
                    <a:pt x="574509" y="104470"/>
                  </a:lnTo>
                  <a:lnTo>
                    <a:pt x="600621" y="104470"/>
                  </a:lnTo>
                  <a:lnTo>
                    <a:pt x="600621" y="130581"/>
                  </a:lnTo>
                  <a:lnTo>
                    <a:pt x="626732" y="130581"/>
                  </a:lnTo>
                  <a:lnTo>
                    <a:pt x="626732" y="208927"/>
                  </a:lnTo>
                  <a:lnTo>
                    <a:pt x="600621" y="208927"/>
                  </a:lnTo>
                  <a:lnTo>
                    <a:pt x="600621" y="235038"/>
                  </a:lnTo>
                  <a:lnTo>
                    <a:pt x="626732" y="235038"/>
                  </a:lnTo>
                  <a:lnTo>
                    <a:pt x="652856" y="235038"/>
                  </a:lnTo>
                  <a:lnTo>
                    <a:pt x="678967" y="235038"/>
                  </a:lnTo>
                  <a:lnTo>
                    <a:pt x="678967" y="208927"/>
                  </a:lnTo>
                  <a:close/>
                </a:path>
                <a:path w="1044575" h="365760">
                  <a:moveTo>
                    <a:pt x="678967" y="52235"/>
                  </a:moveTo>
                  <a:lnTo>
                    <a:pt x="652856" y="52235"/>
                  </a:lnTo>
                  <a:lnTo>
                    <a:pt x="652856" y="78346"/>
                  </a:lnTo>
                  <a:lnTo>
                    <a:pt x="678967" y="78346"/>
                  </a:lnTo>
                  <a:lnTo>
                    <a:pt x="678967" y="52235"/>
                  </a:lnTo>
                  <a:close/>
                </a:path>
                <a:path w="1044575" h="365760">
                  <a:moveTo>
                    <a:pt x="678967" y="0"/>
                  </a:moveTo>
                  <a:lnTo>
                    <a:pt x="652856" y="0"/>
                  </a:lnTo>
                  <a:lnTo>
                    <a:pt x="626732" y="0"/>
                  </a:lnTo>
                  <a:lnTo>
                    <a:pt x="600621" y="0"/>
                  </a:lnTo>
                  <a:lnTo>
                    <a:pt x="600621" y="52235"/>
                  </a:lnTo>
                  <a:lnTo>
                    <a:pt x="626732" y="52235"/>
                  </a:lnTo>
                  <a:lnTo>
                    <a:pt x="626732" y="26123"/>
                  </a:lnTo>
                  <a:lnTo>
                    <a:pt x="652856" y="26123"/>
                  </a:lnTo>
                  <a:lnTo>
                    <a:pt x="678967" y="26123"/>
                  </a:lnTo>
                  <a:lnTo>
                    <a:pt x="678967" y="0"/>
                  </a:lnTo>
                  <a:close/>
                </a:path>
                <a:path w="1044575" h="365760">
                  <a:moveTo>
                    <a:pt x="705078" y="156692"/>
                  </a:moveTo>
                  <a:lnTo>
                    <a:pt x="678967" y="156692"/>
                  </a:lnTo>
                  <a:lnTo>
                    <a:pt x="678967" y="182803"/>
                  </a:lnTo>
                  <a:lnTo>
                    <a:pt x="705078" y="182803"/>
                  </a:lnTo>
                  <a:lnTo>
                    <a:pt x="705078" y="156692"/>
                  </a:lnTo>
                  <a:close/>
                </a:path>
                <a:path w="1044575" h="365760">
                  <a:moveTo>
                    <a:pt x="809536" y="0"/>
                  </a:moveTo>
                  <a:lnTo>
                    <a:pt x="783424" y="0"/>
                  </a:lnTo>
                  <a:lnTo>
                    <a:pt x="783424" y="26123"/>
                  </a:lnTo>
                  <a:lnTo>
                    <a:pt x="757313" y="26123"/>
                  </a:lnTo>
                  <a:lnTo>
                    <a:pt x="731189" y="26123"/>
                  </a:lnTo>
                  <a:lnTo>
                    <a:pt x="731189" y="52235"/>
                  </a:lnTo>
                  <a:lnTo>
                    <a:pt x="705078" y="52235"/>
                  </a:lnTo>
                  <a:lnTo>
                    <a:pt x="705078" y="104470"/>
                  </a:lnTo>
                  <a:lnTo>
                    <a:pt x="731189" y="104470"/>
                  </a:lnTo>
                  <a:lnTo>
                    <a:pt x="731189" y="78346"/>
                  </a:lnTo>
                  <a:lnTo>
                    <a:pt x="757313" y="78346"/>
                  </a:lnTo>
                  <a:lnTo>
                    <a:pt x="757313" y="52235"/>
                  </a:lnTo>
                  <a:lnTo>
                    <a:pt x="783424" y="52235"/>
                  </a:lnTo>
                  <a:lnTo>
                    <a:pt x="783424" y="104470"/>
                  </a:lnTo>
                  <a:lnTo>
                    <a:pt x="757313" y="104470"/>
                  </a:lnTo>
                  <a:lnTo>
                    <a:pt x="757313" y="130581"/>
                  </a:lnTo>
                  <a:lnTo>
                    <a:pt x="783424" y="130581"/>
                  </a:lnTo>
                  <a:lnTo>
                    <a:pt x="783424" y="182803"/>
                  </a:lnTo>
                  <a:lnTo>
                    <a:pt x="809536" y="182803"/>
                  </a:lnTo>
                  <a:lnTo>
                    <a:pt x="809536" y="0"/>
                  </a:lnTo>
                  <a:close/>
                </a:path>
                <a:path w="1044575" h="365760">
                  <a:moveTo>
                    <a:pt x="861758" y="130581"/>
                  </a:moveTo>
                  <a:lnTo>
                    <a:pt x="835647" y="130581"/>
                  </a:lnTo>
                  <a:lnTo>
                    <a:pt x="835647" y="208927"/>
                  </a:lnTo>
                  <a:lnTo>
                    <a:pt x="861758" y="208927"/>
                  </a:lnTo>
                  <a:lnTo>
                    <a:pt x="861758" y="130581"/>
                  </a:lnTo>
                  <a:close/>
                </a:path>
                <a:path w="1044575" h="365760">
                  <a:moveTo>
                    <a:pt x="861758" y="0"/>
                  </a:moveTo>
                  <a:lnTo>
                    <a:pt x="835647" y="0"/>
                  </a:lnTo>
                  <a:lnTo>
                    <a:pt x="835647" y="78346"/>
                  </a:lnTo>
                  <a:lnTo>
                    <a:pt x="861758" y="78346"/>
                  </a:lnTo>
                  <a:lnTo>
                    <a:pt x="861758" y="0"/>
                  </a:lnTo>
                  <a:close/>
                </a:path>
                <a:path w="1044575" h="365760">
                  <a:moveTo>
                    <a:pt x="1044562" y="208927"/>
                  </a:moveTo>
                  <a:lnTo>
                    <a:pt x="1018451" y="208927"/>
                  </a:lnTo>
                  <a:lnTo>
                    <a:pt x="992339" y="208927"/>
                  </a:lnTo>
                  <a:lnTo>
                    <a:pt x="992339" y="235038"/>
                  </a:lnTo>
                  <a:lnTo>
                    <a:pt x="992339" y="261150"/>
                  </a:lnTo>
                  <a:lnTo>
                    <a:pt x="966216" y="261150"/>
                  </a:lnTo>
                  <a:lnTo>
                    <a:pt x="940104" y="261150"/>
                  </a:lnTo>
                  <a:lnTo>
                    <a:pt x="940104" y="235038"/>
                  </a:lnTo>
                  <a:lnTo>
                    <a:pt x="966216" y="235038"/>
                  </a:lnTo>
                  <a:lnTo>
                    <a:pt x="992339" y="235038"/>
                  </a:lnTo>
                  <a:lnTo>
                    <a:pt x="992339" y="208927"/>
                  </a:lnTo>
                  <a:lnTo>
                    <a:pt x="966216" y="208927"/>
                  </a:lnTo>
                  <a:lnTo>
                    <a:pt x="940104" y="208927"/>
                  </a:lnTo>
                  <a:lnTo>
                    <a:pt x="913993" y="208927"/>
                  </a:lnTo>
                  <a:lnTo>
                    <a:pt x="913993" y="235038"/>
                  </a:lnTo>
                  <a:lnTo>
                    <a:pt x="887882" y="235038"/>
                  </a:lnTo>
                  <a:lnTo>
                    <a:pt x="887882" y="208927"/>
                  </a:lnTo>
                  <a:lnTo>
                    <a:pt x="861758" y="208927"/>
                  </a:lnTo>
                  <a:lnTo>
                    <a:pt x="861758" y="235038"/>
                  </a:lnTo>
                  <a:lnTo>
                    <a:pt x="835647" y="235038"/>
                  </a:lnTo>
                  <a:lnTo>
                    <a:pt x="835647" y="208927"/>
                  </a:lnTo>
                  <a:lnTo>
                    <a:pt x="809536" y="208927"/>
                  </a:lnTo>
                  <a:lnTo>
                    <a:pt x="809536" y="313372"/>
                  </a:lnTo>
                  <a:lnTo>
                    <a:pt x="835647" y="313372"/>
                  </a:lnTo>
                  <a:lnTo>
                    <a:pt x="835647" y="339483"/>
                  </a:lnTo>
                  <a:lnTo>
                    <a:pt x="861758" y="339483"/>
                  </a:lnTo>
                  <a:lnTo>
                    <a:pt x="861758" y="287261"/>
                  </a:lnTo>
                  <a:lnTo>
                    <a:pt x="835647" y="287261"/>
                  </a:lnTo>
                  <a:lnTo>
                    <a:pt x="835647" y="261150"/>
                  </a:lnTo>
                  <a:lnTo>
                    <a:pt x="861758" y="261150"/>
                  </a:lnTo>
                  <a:lnTo>
                    <a:pt x="861758" y="287261"/>
                  </a:lnTo>
                  <a:lnTo>
                    <a:pt x="887882" y="287261"/>
                  </a:lnTo>
                  <a:lnTo>
                    <a:pt x="887882" y="261150"/>
                  </a:lnTo>
                  <a:lnTo>
                    <a:pt x="913993" y="261150"/>
                  </a:lnTo>
                  <a:lnTo>
                    <a:pt x="913993" y="287261"/>
                  </a:lnTo>
                  <a:lnTo>
                    <a:pt x="940104" y="287261"/>
                  </a:lnTo>
                  <a:lnTo>
                    <a:pt x="966216" y="287261"/>
                  </a:lnTo>
                  <a:lnTo>
                    <a:pt x="966216" y="313372"/>
                  </a:lnTo>
                  <a:lnTo>
                    <a:pt x="992339" y="313372"/>
                  </a:lnTo>
                  <a:lnTo>
                    <a:pt x="992339" y="287261"/>
                  </a:lnTo>
                  <a:lnTo>
                    <a:pt x="1018451" y="287261"/>
                  </a:lnTo>
                  <a:lnTo>
                    <a:pt x="1018451" y="235038"/>
                  </a:lnTo>
                  <a:lnTo>
                    <a:pt x="1044562" y="235038"/>
                  </a:lnTo>
                  <a:lnTo>
                    <a:pt x="1044562" y="208927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757643" y="2866932"/>
              <a:ext cx="1071245" cy="522605"/>
            </a:xfrm>
            <a:custGeom>
              <a:avLst/>
              <a:gdLst/>
              <a:ahLst/>
              <a:cxnLst/>
              <a:rect l="l" t="t" r="r" b="b"/>
              <a:pathLst>
                <a:path w="1071245" h="522604">
                  <a:moveTo>
                    <a:pt x="26111" y="443941"/>
                  </a:moveTo>
                  <a:lnTo>
                    <a:pt x="0" y="443941"/>
                  </a:lnTo>
                  <a:lnTo>
                    <a:pt x="0" y="470052"/>
                  </a:lnTo>
                  <a:lnTo>
                    <a:pt x="26111" y="470052"/>
                  </a:lnTo>
                  <a:lnTo>
                    <a:pt x="26111" y="443941"/>
                  </a:lnTo>
                  <a:close/>
                </a:path>
                <a:path w="1071245" h="522604">
                  <a:moveTo>
                    <a:pt x="52222" y="391706"/>
                  </a:moveTo>
                  <a:lnTo>
                    <a:pt x="26111" y="391706"/>
                  </a:lnTo>
                  <a:lnTo>
                    <a:pt x="26111" y="365594"/>
                  </a:lnTo>
                  <a:lnTo>
                    <a:pt x="0" y="365594"/>
                  </a:lnTo>
                  <a:lnTo>
                    <a:pt x="0" y="417817"/>
                  </a:lnTo>
                  <a:lnTo>
                    <a:pt x="26111" y="417817"/>
                  </a:lnTo>
                  <a:lnTo>
                    <a:pt x="26111" y="443941"/>
                  </a:lnTo>
                  <a:lnTo>
                    <a:pt x="52222" y="443941"/>
                  </a:lnTo>
                  <a:lnTo>
                    <a:pt x="52222" y="391706"/>
                  </a:lnTo>
                  <a:close/>
                </a:path>
                <a:path w="1071245" h="522604">
                  <a:moveTo>
                    <a:pt x="52222" y="235013"/>
                  </a:moveTo>
                  <a:lnTo>
                    <a:pt x="26111" y="235013"/>
                  </a:lnTo>
                  <a:lnTo>
                    <a:pt x="0" y="235013"/>
                  </a:lnTo>
                  <a:lnTo>
                    <a:pt x="0" y="261137"/>
                  </a:lnTo>
                  <a:lnTo>
                    <a:pt x="26111" y="261137"/>
                  </a:lnTo>
                  <a:lnTo>
                    <a:pt x="52222" y="261137"/>
                  </a:lnTo>
                  <a:lnTo>
                    <a:pt x="52222" y="235013"/>
                  </a:lnTo>
                  <a:close/>
                </a:path>
                <a:path w="1071245" h="522604">
                  <a:moveTo>
                    <a:pt x="78333" y="130556"/>
                  </a:moveTo>
                  <a:lnTo>
                    <a:pt x="52222" y="130556"/>
                  </a:lnTo>
                  <a:lnTo>
                    <a:pt x="52222" y="78333"/>
                  </a:lnTo>
                  <a:lnTo>
                    <a:pt x="26111" y="78333"/>
                  </a:lnTo>
                  <a:lnTo>
                    <a:pt x="26111" y="130556"/>
                  </a:lnTo>
                  <a:lnTo>
                    <a:pt x="0" y="130556"/>
                  </a:lnTo>
                  <a:lnTo>
                    <a:pt x="0" y="208902"/>
                  </a:lnTo>
                  <a:lnTo>
                    <a:pt x="26111" y="208902"/>
                  </a:lnTo>
                  <a:lnTo>
                    <a:pt x="52222" y="208902"/>
                  </a:lnTo>
                  <a:lnTo>
                    <a:pt x="52222" y="182791"/>
                  </a:lnTo>
                  <a:lnTo>
                    <a:pt x="78333" y="182791"/>
                  </a:lnTo>
                  <a:lnTo>
                    <a:pt x="78333" y="130556"/>
                  </a:lnTo>
                  <a:close/>
                </a:path>
                <a:path w="1071245" h="522604">
                  <a:moveTo>
                    <a:pt x="104457" y="287248"/>
                  </a:moveTo>
                  <a:lnTo>
                    <a:pt x="78333" y="287248"/>
                  </a:lnTo>
                  <a:lnTo>
                    <a:pt x="52222" y="287248"/>
                  </a:lnTo>
                  <a:lnTo>
                    <a:pt x="26111" y="287248"/>
                  </a:lnTo>
                  <a:lnTo>
                    <a:pt x="26111" y="313359"/>
                  </a:lnTo>
                  <a:lnTo>
                    <a:pt x="52222" y="313359"/>
                  </a:lnTo>
                  <a:lnTo>
                    <a:pt x="52222" y="365594"/>
                  </a:lnTo>
                  <a:lnTo>
                    <a:pt x="78333" y="365594"/>
                  </a:lnTo>
                  <a:lnTo>
                    <a:pt x="78333" y="313359"/>
                  </a:lnTo>
                  <a:lnTo>
                    <a:pt x="104457" y="313359"/>
                  </a:lnTo>
                  <a:lnTo>
                    <a:pt x="104457" y="287248"/>
                  </a:lnTo>
                  <a:close/>
                </a:path>
                <a:path w="1071245" h="522604">
                  <a:moveTo>
                    <a:pt x="104457" y="182791"/>
                  </a:moveTo>
                  <a:lnTo>
                    <a:pt x="78333" y="182791"/>
                  </a:lnTo>
                  <a:lnTo>
                    <a:pt x="78333" y="208902"/>
                  </a:lnTo>
                  <a:lnTo>
                    <a:pt x="104457" y="208902"/>
                  </a:lnTo>
                  <a:lnTo>
                    <a:pt x="104457" y="182791"/>
                  </a:lnTo>
                  <a:close/>
                </a:path>
                <a:path w="1071245" h="522604">
                  <a:moveTo>
                    <a:pt x="130568" y="313359"/>
                  </a:moveTo>
                  <a:lnTo>
                    <a:pt x="104457" y="313359"/>
                  </a:lnTo>
                  <a:lnTo>
                    <a:pt x="104457" y="339483"/>
                  </a:lnTo>
                  <a:lnTo>
                    <a:pt x="130568" y="339483"/>
                  </a:lnTo>
                  <a:lnTo>
                    <a:pt x="130568" y="313359"/>
                  </a:lnTo>
                  <a:close/>
                </a:path>
                <a:path w="1071245" h="522604">
                  <a:moveTo>
                    <a:pt x="156679" y="287248"/>
                  </a:moveTo>
                  <a:lnTo>
                    <a:pt x="130568" y="287248"/>
                  </a:lnTo>
                  <a:lnTo>
                    <a:pt x="130568" y="313359"/>
                  </a:lnTo>
                  <a:lnTo>
                    <a:pt x="156679" y="313359"/>
                  </a:lnTo>
                  <a:lnTo>
                    <a:pt x="156679" y="287248"/>
                  </a:lnTo>
                  <a:close/>
                </a:path>
                <a:path w="1071245" h="522604">
                  <a:moveTo>
                    <a:pt x="156679" y="235013"/>
                  </a:moveTo>
                  <a:lnTo>
                    <a:pt x="130568" y="235013"/>
                  </a:lnTo>
                  <a:lnTo>
                    <a:pt x="104457" y="235013"/>
                  </a:lnTo>
                  <a:lnTo>
                    <a:pt x="78333" y="235013"/>
                  </a:lnTo>
                  <a:lnTo>
                    <a:pt x="78333" y="261137"/>
                  </a:lnTo>
                  <a:lnTo>
                    <a:pt x="104457" y="261137"/>
                  </a:lnTo>
                  <a:lnTo>
                    <a:pt x="130568" y="261137"/>
                  </a:lnTo>
                  <a:lnTo>
                    <a:pt x="156679" y="261137"/>
                  </a:lnTo>
                  <a:lnTo>
                    <a:pt x="156679" y="235013"/>
                  </a:lnTo>
                  <a:close/>
                </a:path>
                <a:path w="1071245" h="522604">
                  <a:moveTo>
                    <a:pt x="182791" y="470052"/>
                  </a:moveTo>
                  <a:lnTo>
                    <a:pt x="156679" y="470052"/>
                  </a:lnTo>
                  <a:lnTo>
                    <a:pt x="156679" y="391706"/>
                  </a:lnTo>
                  <a:lnTo>
                    <a:pt x="130568" y="391706"/>
                  </a:lnTo>
                  <a:lnTo>
                    <a:pt x="130568" y="443941"/>
                  </a:lnTo>
                  <a:lnTo>
                    <a:pt x="104457" y="443941"/>
                  </a:lnTo>
                  <a:lnTo>
                    <a:pt x="104457" y="417817"/>
                  </a:lnTo>
                  <a:lnTo>
                    <a:pt x="78333" y="417817"/>
                  </a:lnTo>
                  <a:lnTo>
                    <a:pt x="78333" y="443941"/>
                  </a:lnTo>
                  <a:lnTo>
                    <a:pt x="52222" y="443941"/>
                  </a:lnTo>
                  <a:lnTo>
                    <a:pt x="52222" y="470052"/>
                  </a:lnTo>
                  <a:lnTo>
                    <a:pt x="26111" y="470052"/>
                  </a:lnTo>
                  <a:lnTo>
                    <a:pt x="26111" y="496163"/>
                  </a:lnTo>
                  <a:lnTo>
                    <a:pt x="52222" y="496163"/>
                  </a:lnTo>
                  <a:lnTo>
                    <a:pt x="52222" y="522274"/>
                  </a:lnTo>
                  <a:lnTo>
                    <a:pt x="78333" y="522274"/>
                  </a:lnTo>
                  <a:lnTo>
                    <a:pt x="104457" y="522274"/>
                  </a:lnTo>
                  <a:lnTo>
                    <a:pt x="104457" y="496163"/>
                  </a:lnTo>
                  <a:lnTo>
                    <a:pt x="130568" y="496163"/>
                  </a:lnTo>
                  <a:lnTo>
                    <a:pt x="130568" y="522274"/>
                  </a:lnTo>
                  <a:lnTo>
                    <a:pt x="156679" y="522274"/>
                  </a:lnTo>
                  <a:lnTo>
                    <a:pt x="156679" y="496163"/>
                  </a:lnTo>
                  <a:lnTo>
                    <a:pt x="182791" y="496163"/>
                  </a:lnTo>
                  <a:lnTo>
                    <a:pt x="182791" y="470052"/>
                  </a:lnTo>
                  <a:close/>
                </a:path>
                <a:path w="1071245" h="522604">
                  <a:moveTo>
                    <a:pt x="182791" y="365594"/>
                  </a:moveTo>
                  <a:lnTo>
                    <a:pt x="156679" y="365594"/>
                  </a:lnTo>
                  <a:lnTo>
                    <a:pt x="156679" y="391706"/>
                  </a:lnTo>
                  <a:lnTo>
                    <a:pt x="182791" y="391706"/>
                  </a:lnTo>
                  <a:lnTo>
                    <a:pt x="182791" y="365594"/>
                  </a:lnTo>
                  <a:close/>
                </a:path>
                <a:path w="1071245" h="522604">
                  <a:moveTo>
                    <a:pt x="182791" y="313359"/>
                  </a:moveTo>
                  <a:lnTo>
                    <a:pt x="156679" y="313359"/>
                  </a:lnTo>
                  <a:lnTo>
                    <a:pt x="156679" y="339483"/>
                  </a:lnTo>
                  <a:lnTo>
                    <a:pt x="182791" y="339483"/>
                  </a:lnTo>
                  <a:lnTo>
                    <a:pt x="182791" y="313359"/>
                  </a:lnTo>
                  <a:close/>
                </a:path>
                <a:path w="1071245" h="522604">
                  <a:moveTo>
                    <a:pt x="182791" y="156679"/>
                  </a:moveTo>
                  <a:lnTo>
                    <a:pt x="156679" y="156679"/>
                  </a:lnTo>
                  <a:lnTo>
                    <a:pt x="130568" y="156679"/>
                  </a:lnTo>
                  <a:lnTo>
                    <a:pt x="104457" y="156679"/>
                  </a:lnTo>
                  <a:lnTo>
                    <a:pt x="104457" y="182791"/>
                  </a:lnTo>
                  <a:lnTo>
                    <a:pt x="130568" y="182791"/>
                  </a:lnTo>
                  <a:lnTo>
                    <a:pt x="130568" y="208902"/>
                  </a:lnTo>
                  <a:lnTo>
                    <a:pt x="156679" y="208902"/>
                  </a:lnTo>
                  <a:lnTo>
                    <a:pt x="156679" y="182791"/>
                  </a:lnTo>
                  <a:lnTo>
                    <a:pt x="182791" y="182791"/>
                  </a:lnTo>
                  <a:lnTo>
                    <a:pt x="182791" y="156679"/>
                  </a:lnTo>
                  <a:close/>
                </a:path>
                <a:path w="1071245" h="522604">
                  <a:moveTo>
                    <a:pt x="208915" y="339483"/>
                  </a:moveTo>
                  <a:lnTo>
                    <a:pt x="182791" y="339483"/>
                  </a:lnTo>
                  <a:lnTo>
                    <a:pt x="182791" y="365594"/>
                  </a:lnTo>
                  <a:lnTo>
                    <a:pt x="208915" y="365594"/>
                  </a:lnTo>
                  <a:lnTo>
                    <a:pt x="208915" y="339483"/>
                  </a:lnTo>
                  <a:close/>
                </a:path>
                <a:path w="1071245" h="522604">
                  <a:moveTo>
                    <a:pt x="208915" y="261137"/>
                  </a:moveTo>
                  <a:lnTo>
                    <a:pt x="182791" y="261137"/>
                  </a:lnTo>
                  <a:lnTo>
                    <a:pt x="156679" y="261137"/>
                  </a:lnTo>
                  <a:lnTo>
                    <a:pt x="156679" y="287248"/>
                  </a:lnTo>
                  <a:lnTo>
                    <a:pt x="182791" y="287248"/>
                  </a:lnTo>
                  <a:lnTo>
                    <a:pt x="208915" y="287248"/>
                  </a:lnTo>
                  <a:lnTo>
                    <a:pt x="208915" y="261137"/>
                  </a:lnTo>
                  <a:close/>
                </a:path>
                <a:path w="1071245" h="522604">
                  <a:moveTo>
                    <a:pt x="235026" y="365594"/>
                  </a:moveTo>
                  <a:lnTo>
                    <a:pt x="208915" y="365594"/>
                  </a:lnTo>
                  <a:lnTo>
                    <a:pt x="208915" y="496163"/>
                  </a:lnTo>
                  <a:lnTo>
                    <a:pt x="235026" y="496163"/>
                  </a:lnTo>
                  <a:lnTo>
                    <a:pt x="235026" y="365594"/>
                  </a:lnTo>
                  <a:close/>
                </a:path>
                <a:path w="1071245" h="522604">
                  <a:moveTo>
                    <a:pt x="235026" y="287248"/>
                  </a:moveTo>
                  <a:lnTo>
                    <a:pt x="208915" y="287248"/>
                  </a:lnTo>
                  <a:lnTo>
                    <a:pt x="208915" y="313359"/>
                  </a:lnTo>
                  <a:lnTo>
                    <a:pt x="235026" y="313359"/>
                  </a:lnTo>
                  <a:lnTo>
                    <a:pt x="235026" y="287248"/>
                  </a:lnTo>
                  <a:close/>
                </a:path>
                <a:path w="1071245" h="522604">
                  <a:moveTo>
                    <a:pt x="235026" y="182791"/>
                  </a:moveTo>
                  <a:lnTo>
                    <a:pt x="208915" y="182791"/>
                  </a:lnTo>
                  <a:lnTo>
                    <a:pt x="182791" y="182791"/>
                  </a:lnTo>
                  <a:lnTo>
                    <a:pt x="182791" y="208902"/>
                  </a:lnTo>
                  <a:lnTo>
                    <a:pt x="156679" y="208902"/>
                  </a:lnTo>
                  <a:lnTo>
                    <a:pt x="156679" y="235013"/>
                  </a:lnTo>
                  <a:lnTo>
                    <a:pt x="182791" y="235013"/>
                  </a:lnTo>
                  <a:lnTo>
                    <a:pt x="208915" y="235013"/>
                  </a:lnTo>
                  <a:lnTo>
                    <a:pt x="235026" y="235013"/>
                  </a:lnTo>
                  <a:lnTo>
                    <a:pt x="235026" y="182791"/>
                  </a:lnTo>
                  <a:close/>
                </a:path>
                <a:path w="1071245" h="522604">
                  <a:moveTo>
                    <a:pt x="235026" y="104444"/>
                  </a:moveTo>
                  <a:lnTo>
                    <a:pt x="208915" y="104444"/>
                  </a:lnTo>
                  <a:lnTo>
                    <a:pt x="208915" y="78333"/>
                  </a:lnTo>
                  <a:lnTo>
                    <a:pt x="182791" y="78333"/>
                  </a:lnTo>
                  <a:lnTo>
                    <a:pt x="182791" y="104444"/>
                  </a:lnTo>
                  <a:lnTo>
                    <a:pt x="156679" y="104444"/>
                  </a:lnTo>
                  <a:lnTo>
                    <a:pt x="156679" y="78333"/>
                  </a:lnTo>
                  <a:lnTo>
                    <a:pt x="182791" y="78333"/>
                  </a:lnTo>
                  <a:lnTo>
                    <a:pt x="182791" y="52222"/>
                  </a:lnTo>
                  <a:lnTo>
                    <a:pt x="156679" y="52222"/>
                  </a:lnTo>
                  <a:lnTo>
                    <a:pt x="130568" y="52222"/>
                  </a:lnTo>
                  <a:lnTo>
                    <a:pt x="104457" y="52222"/>
                  </a:lnTo>
                  <a:lnTo>
                    <a:pt x="78333" y="52222"/>
                  </a:lnTo>
                  <a:lnTo>
                    <a:pt x="78333" y="0"/>
                  </a:lnTo>
                  <a:lnTo>
                    <a:pt x="52222" y="0"/>
                  </a:lnTo>
                  <a:lnTo>
                    <a:pt x="52222" y="78333"/>
                  </a:lnTo>
                  <a:lnTo>
                    <a:pt x="78333" y="78333"/>
                  </a:lnTo>
                  <a:lnTo>
                    <a:pt x="104457" y="78333"/>
                  </a:lnTo>
                  <a:lnTo>
                    <a:pt x="130568" y="78333"/>
                  </a:lnTo>
                  <a:lnTo>
                    <a:pt x="130568" y="104444"/>
                  </a:lnTo>
                  <a:lnTo>
                    <a:pt x="104457" y="104444"/>
                  </a:lnTo>
                  <a:lnTo>
                    <a:pt x="78333" y="104444"/>
                  </a:lnTo>
                  <a:lnTo>
                    <a:pt x="78333" y="130556"/>
                  </a:lnTo>
                  <a:lnTo>
                    <a:pt x="104457" y="130556"/>
                  </a:lnTo>
                  <a:lnTo>
                    <a:pt x="130568" y="130556"/>
                  </a:lnTo>
                  <a:lnTo>
                    <a:pt x="156679" y="130556"/>
                  </a:lnTo>
                  <a:lnTo>
                    <a:pt x="182791" y="130556"/>
                  </a:lnTo>
                  <a:lnTo>
                    <a:pt x="182791" y="156679"/>
                  </a:lnTo>
                  <a:lnTo>
                    <a:pt x="208915" y="156679"/>
                  </a:lnTo>
                  <a:lnTo>
                    <a:pt x="208915" y="130556"/>
                  </a:lnTo>
                  <a:lnTo>
                    <a:pt x="235026" y="130556"/>
                  </a:lnTo>
                  <a:lnTo>
                    <a:pt x="235026" y="104444"/>
                  </a:lnTo>
                  <a:close/>
                </a:path>
                <a:path w="1071245" h="522604">
                  <a:moveTo>
                    <a:pt x="261137" y="313359"/>
                  </a:moveTo>
                  <a:lnTo>
                    <a:pt x="235026" y="313359"/>
                  </a:lnTo>
                  <a:lnTo>
                    <a:pt x="235026" y="339483"/>
                  </a:lnTo>
                  <a:lnTo>
                    <a:pt x="261137" y="339483"/>
                  </a:lnTo>
                  <a:lnTo>
                    <a:pt x="261137" y="313359"/>
                  </a:lnTo>
                  <a:close/>
                </a:path>
                <a:path w="1071245" h="522604">
                  <a:moveTo>
                    <a:pt x="287248" y="208902"/>
                  </a:moveTo>
                  <a:lnTo>
                    <a:pt x="261137" y="208902"/>
                  </a:lnTo>
                  <a:lnTo>
                    <a:pt x="261137" y="235013"/>
                  </a:lnTo>
                  <a:lnTo>
                    <a:pt x="287248" y="235013"/>
                  </a:lnTo>
                  <a:lnTo>
                    <a:pt x="287248" y="208902"/>
                  </a:lnTo>
                  <a:close/>
                </a:path>
                <a:path w="1071245" h="522604">
                  <a:moveTo>
                    <a:pt x="339483" y="339483"/>
                  </a:moveTo>
                  <a:lnTo>
                    <a:pt x="313359" y="339483"/>
                  </a:lnTo>
                  <a:lnTo>
                    <a:pt x="313359" y="313359"/>
                  </a:lnTo>
                  <a:lnTo>
                    <a:pt x="287248" y="313359"/>
                  </a:lnTo>
                  <a:lnTo>
                    <a:pt x="287248" y="339483"/>
                  </a:lnTo>
                  <a:lnTo>
                    <a:pt x="261137" y="339483"/>
                  </a:lnTo>
                  <a:lnTo>
                    <a:pt x="261137" y="365594"/>
                  </a:lnTo>
                  <a:lnTo>
                    <a:pt x="287248" y="365594"/>
                  </a:lnTo>
                  <a:lnTo>
                    <a:pt x="287248" y="391706"/>
                  </a:lnTo>
                  <a:lnTo>
                    <a:pt x="313359" y="391706"/>
                  </a:lnTo>
                  <a:lnTo>
                    <a:pt x="313359" y="365594"/>
                  </a:lnTo>
                  <a:lnTo>
                    <a:pt x="339483" y="365594"/>
                  </a:lnTo>
                  <a:lnTo>
                    <a:pt x="339483" y="339483"/>
                  </a:lnTo>
                  <a:close/>
                </a:path>
                <a:path w="1071245" h="522604">
                  <a:moveTo>
                    <a:pt x="443941" y="182791"/>
                  </a:moveTo>
                  <a:lnTo>
                    <a:pt x="417817" y="182791"/>
                  </a:lnTo>
                  <a:lnTo>
                    <a:pt x="417817" y="156679"/>
                  </a:lnTo>
                  <a:lnTo>
                    <a:pt x="391706" y="156679"/>
                  </a:lnTo>
                  <a:lnTo>
                    <a:pt x="391706" y="130556"/>
                  </a:lnTo>
                  <a:lnTo>
                    <a:pt x="365594" y="130556"/>
                  </a:lnTo>
                  <a:lnTo>
                    <a:pt x="365594" y="78333"/>
                  </a:lnTo>
                  <a:lnTo>
                    <a:pt x="339483" y="78333"/>
                  </a:lnTo>
                  <a:lnTo>
                    <a:pt x="339483" y="26111"/>
                  </a:lnTo>
                  <a:lnTo>
                    <a:pt x="313359" y="26111"/>
                  </a:lnTo>
                  <a:lnTo>
                    <a:pt x="313359" y="104444"/>
                  </a:lnTo>
                  <a:lnTo>
                    <a:pt x="287248" y="104444"/>
                  </a:lnTo>
                  <a:lnTo>
                    <a:pt x="287248" y="130556"/>
                  </a:lnTo>
                  <a:lnTo>
                    <a:pt x="261137" y="130556"/>
                  </a:lnTo>
                  <a:lnTo>
                    <a:pt x="261137" y="182791"/>
                  </a:lnTo>
                  <a:lnTo>
                    <a:pt x="287248" y="182791"/>
                  </a:lnTo>
                  <a:lnTo>
                    <a:pt x="313359" y="182791"/>
                  </a:lnTo>
                  <a:lnTo>
                    <a:pt x="313359" y="130556"/>
                  </a:lnTo>
                  <a:lnTo>
                    <a:pt x="339483" y="130556"/>
                  </a:lnTo>
                  <a:lnTo>
                    <a:pt x="339483" y="182791"/>
                  </a:lnTo>
                  <a:lnTo>
                    <a:pt x="313359" y="182791"/>
                  </a:lnTo>
                  <a:lnTo>
                    <a:pt x="313359" y="208902"/>
                  </a:lnTo>
                  <a:lnTo>
                    <a:pt x="339483" y="208902"/>
                  </a:lnTo>
                  <a:lnTo>
                    <a:pt x="365594" y="208902"/>
                  </a:lnTo>
                  <a:lnTo>
                    <a:pt x="365594" y="182791"/>
                  </a:lnTo>
                  <a:lnTo>
                    <a:pt x="391706" y="182791"/>
                  </a:lnTo>
                  <a:lnTo>
                    <a:pt x="391706" y="235013"/>
                  </a:lnTo>
                  <a:lnTo>
                    <a:pt x="417817" y="235013"/>
                  </a:lnTo>
                  <a:lnTo>
                    <a:pt x="443941" y="235013"/>
                  </a:lnTo>
                  <a:lnTo>
                    <a:pt x="443941" y="182791"/>
                  </a:lnTo>
                  <a:close/>
                </a:path>
                <a:path w="1071245" h="522604">
                  <a:moveTo>
                    <a:pt x="470052" y="130556"/>
                  </a:moveTo>
                  <a:lnTo>
                    <a:pt x="443941" y="130556"/>
                  </a:lnTo>
                  <a:lnTo>
                    <a:pt x="443941" y="182791"/>
                  </a:lnTo>
                  <a:lnTo>
                    <a:pt x="470052" y="182791"/>
                  </a:lnTo>
                  <a:lnTo>
                    <a:pt x="470052" y="130556"/>
                  </a:lnTo>
                  <a:close/>
                </a:path>
                <a:path w="1071245" h="522604">
                  <a:moveTo>
                    <a:pt x="496163" y="104444"/>
                  </a:moveTo>
                  <a:lnTo>
                    <a:pt x="470052" y="104444"/>
                  </a:lnTo>
                  <a:lnTo>
                    <a:pt x="470052" y="130556"/>
                  </a:lnTo>
                  <a:lnTo>
                    <a:pt x="496163" y="130556"/>
                  </a:lnTo>
                  <a:lnTo>
                    <a:pt x="496163" y="104444"/>
                  </a:lnTo>
                  <a:close/>
                </a:path>
                <a:path w="1071245" h="522604">
                  <a:moveTo>
                    <a:pt x="522274" y="365594"/>
                  </a:moveTo>
                  <a:lnTo>
                    <a:pt x="496163" y="365594"/>
                  </a:lnTo>
                  <a:lnTo>
                    <a:pt x="496163" y="391706"/>
                  </a:lnTo>
                  <a:lnTo>
                    <a:pt x="470052" y="391706"/>
                  </a:lnTo>
                  <a:lnTo>
                    <a:pt x="470052" y="417817"/>
                  </a:lnTo>
                  <a:lnTo>
                    <a:pt x="496163" y="417817"/>
                  </a:lnTo>
                  <a:lnTo>
                    <a:pt x="522274" y="417817"/>
                  </a:lnTo>
                  <a:lnTo>
                    <a:pt x="522274" y="365594"/>
                  </a:lnTo>
                  <a:close/>
                </a:path>
                <a:path w="1071245" h="522604">
                  <a:moveTo>
                    <a:pt x="522274" y="182791"/>
                  </a:moveTo>
                  <a:lnTo>
                    <a:pt x="496163" y="182791"/>
                  </a:lnTo>
                  <a:lnTo>
                    <a:pt x="470052" y="182791"/>
                  </a:lnTo>
                  <a:lnTo>
                    <a:pt x="470052" y="208902"/>
                  </a:lnTo>
                  <a:lnTo>
                    <a:pt x="496163" y="208902"/>
                  </a:lnTo>
                  <a:lnTo>
                    <a:pt x="496163" y="235013"/>
                  </a:lnTo>
                  <a:lnTo>
                    <a:pt x="522274" y="235013"/>
                  </a:lnTo>
                  <a:lnTo>
                    <a:pt x="522274" y="182791"/>
                  </a:lnTo>
                  <a:close/>
                </a:path>
                <a:path w="1071245" h="522604">
                  <a:moveTo>
                    <a:pt x="783424" y="365594"/>
                  </a:moveTo>
                  <a:lnTo>
                    <a:pt x="757313" y="365594"/>
                  </a:lnTo>
                  <a:lnTo>
                    <a:pt x="757313" y="391706"/>
                  </a:lnTo>
                  <a:lnTo>
                    <a:pt x="783424" y="391706"/>
                  </a:lnTo>
                  <a:lnTo>
                    <a:pt x="783424" y="365594"/>
                  </a:lnTo>
                  <a:close/>
                </a:path>
                <a:path w="1071245" h="522604">
                  <a:moveTo>
                    <a:pt x="809536" y="391706"/>
                  </a:moveTo>
                  <a:lnTo>
                    <a:pt x="783424" y="391706"/>
                  </a:lnTo>
                  <a:lnTo>
                    <a:pt x="783424" y="417817"/>
                  </a:lnTo>
                  <a:lnTo>
                    <a:pt x="809536" y="417817"/>
                  </a:lnTo>
                  <a:lnTo>
                    <a:pt x="809536" y="391706"/>
                  </a:lnTo>
                  <a:close/>
                </a:path>
                <a:path w="1071245" h="522604">
                  <a:moveTo>
                    <a:pt x="809536" y="182791"/>
                  </a:moveTo>
                  <a:lnTo>
                    <a:pt x="783424" y="182791"/>
                  </a:lnTo>
                  <a:lnTo>
                    <a:pt x="783424" y="208902"/>
                  </a:lnTo>
                  <a:lnTo>
                    <a:pt x="809536" y="208902"/>
                  </a:lnTo>
                  <a:lnTo>
                    <a:pt x="809536" y="182791"/>
                  </a:lnTo>
                  <a:close/>
                </a:path>
                <a:path w="1071245" h="522604">
                  <a:moveTo>
                    <a:pt x="1018451" y="470052"/>
                  </a:moveTo>
                  <a:lnTo>
                    <a:pt x="992339" y="470052"/>
                  </a:lnTo>
                  <a:lnTo>
                    <a:pt x="992339" y="443941"/>
                  </a:lnTo>
                  <a:lnTo>
                    <a:pt x="966216" y="443941"/>
                  </a:lnTo>
                  <a:lnTo>
                    <a:pt x="966216" y="522274"/>
                  </a:lnTo>
                  <a:lnTo>
                    <a:pt x="992339" y="522274"/>
                  </a:lnTo>
                  <a:lnTo>
                    <a:pt x="992339" y="496163"/>
                  </a:lnTo>
                  <a:lnTo>
                    <a:pt x="1018451" y="496163"/>
                  </a:lnTo>
                  <a:lnTo>
                    <a:pt x="1018451" y="470052"/>
                  </a:lnTo>
                  <a:close/>
                </a:path>
                <a:path w="1071245" h="522604">
                  <a:moveTo>
                    <a:pt x="1018451" y="365594"/>
                  </a:moveTo>
                  <a:lnTo>
                    <a:pt x="992339" y="365594"/>
                  </a:lnTo>
                  <a:lnTo>
                    <a:pt x="992339" y="391706"/>
                  </a:lnTo>
                  <a:lnTo>
                    <a:pt x="1018451" y="391706"/>
                  </a:lnTo>
                  <a:lnTo>
                    <a:pt x="1018451" y="365594"/>
                  </a:lnTo>
                  <a:close/>
                </a:path>
                <a:path w="1071245" h="522604">
                  <a:moveTo>
                    <a:pt x="1018451" y="261137"/>
                  </a:moveTo>
                  <a:lnTo>
                    <a:pt x="992339" y="261137"/>
                  </a:lnTo>
                  <a:lnTo>
                    <a:pt x="992339" y="182791"/>
                  </a:lnTo>
                  <a:lnTo>
                    <a:pt x="966216" y="182791"/>
                  </a:lnTo>
                  <a:lnTo>
                    <a:pt x="966216" y="261137"/>
                  </a:lnTo>
                  <a:lnTo>
                    <a:pt x="940104" y="261137"/>
                  </a:lnTo>
                  <a:lnTo>
                    <a:pt x="940104" y="235013"/>
                  </a:lnTo>
                  <a:lnTo>
                    <a:pt x="913993" y="235013"/>
                  </a:lnTo>
                  <a:lnTo>
                    <a:pt x="913993" y="156679"/>
                  </a:lnTo>
                  <a:lnTo>
                    <a:pt x="940104" y="156679"/>
                  </a:lnTo>
                  <a:lnTo>
                    <a:pt x="940104" y="130556"/>
                  </a:lnTo>
                  <a:lnTo>
                    <a:pt x="913993" y="130556"/>
                  </a:lnTo>
                  <a:lnTo>
                    <a:pt x="913993" y="104444"/>
                  </a:lnTo>
                  <a:lnTo>
                    <a:pt x="887882" y="104444"/>
                  </a:lnTo>
                  <a:lnTo>
                    <a:pt x="887882" y="130556"/>
                  </a:lnTo>
                  <a:lnTo>
                    <a:pt x="861758" y="130556"/>
                  </a:lnTo>
                  <a:lnTo>
                    <a:pt x="861758" y="156679"/>
                  </a:lnTo>
                  <a:lnTo>
                    <a:pt x="835647" y="156679"/>
                  </a:lnTo>
                  <a:lnTo>
                    <a:pt x="809536" y="156679"/>
                  </a:lnTo>
                  <a:lnTo>
                    <a:pt x="809536" y="182791"/>
                  </a:lnTo>
                  <a:lnTo>
                    <a:pt x="835647" y="182791"/>
                  </a:lnTo>
                  <a:lnTo>
                    <a:pt x="835647" y="208902"/>
                  </a:lnTo>
                  <a:lnTo>
                    <a:pt x="861758" y="208902"/>
                  </a:lnTo>
                  <a:lnTo>
                    <a:pt x="861758" y="261137"/>
                  </a:lnTo>
                  <a:lnTo>
                    <a:pt x="887882" y="261137"/>
                  </a:lnTo>
                  <a:lnTo>
                    <a:pt x="887882" y="287248"/>
                  </a:lnTo>
                  <a:lnTo>
                    <a:pt x="913993" y="287248"/>
                  </a:lnTo>
                  <a:lnTo>
                    <a:pt x="940104" y="287248"/>
                  </a:lnTo>
                  <a:lnTo>
                    <a:pt x="966216" y="287248"/>
                  </a:lnTo>
                  <a:lnTo>
                    <a:pt x="966216" y="365594"/>
                  </a:lnTo>
                  <a:lnTo>
                    <a:pt x="992339" y="365594"/>
                  </a:lnTo>
                  <a:lnTo>
                    <a:pt x="992339" y="287248"/>
                  </a:lnTo>
                  <a:lnTo>
                    <a:pt x="1018451" y="287248"/>
                  </a:lnTo>
                  <a:lnTo>
                    <a:pt x="1018451" y="261137"/>
                  </a:lnTo>
                  <a:close/>
                </a:path>
                <a:path w="1071245" h="522604">
                  <a:moveTo>
                    <a:pt x="1018451" y="130556"/>
                  </a:moveTo>
                  <a:lnTo>
                    <a:pt x="992339" y="130556"/>
                  </a:lnTo>
                  <a:lnTo>
                    <a:pt x="966216" y="130556"/>
                  </a:lnTo>
                  <a:lnTo>
                    <a:pt x="966216" y="156679"/>
                  </a:lnTo>
                  <a:lnTo>
                    <a:pt x="992339" y="156679"/>
                  </a:lnTo>
                  <a:lnTo>
                    <a:pt x="1018451" y="156679"/>
                  </a:lnTo>
                  <a:lnTo>
                    <a:pt x="1018451" y="130556"/>
                  </a:lnTo>
                  <a:close/>
                </a:path>
                <a:path w="1071245" h="522604">
                  <a:moveTo>
                    <a:pt x="1070673" y="417817"/>
                  </a:moveTo>
                  <a:lnTo>
                    <a:pt x="1044562" y="417817"/>
                  </a:lnTo>
                  <a:lnTo>
                    <a:pt x="1044562" y="443941"/>
                  </a:lnTo>
                  <a:lnTo>
                    <a:pt x="1018451" y="443941"/>
                  </a:lnTo>
                  <a:lnTo>
                    <a:pt x="1018451" y="470052"/>
                  </a:lnTo>
                  <a:lnTo>
                    <a:pt x="1044562" y="470052"/>
                  </a:lnTo>
                  <a:lnTo>
                    <a:pt x="1044562" y="496163"/>
                  </a:lnTo>
                  <a:lnTo>
                    <a:pt x="1070673" y="496163"/>
                  </a:lnTo>
                  <a:lnTo>
                    <a:pt x="1070673" y="417817"/>
                  </a:lnTo>
                  <a:close/>
                </a:path>
                <a:path w="1071245" h="522604">
                  <a:moveTo>
                    <a:pt x="1070673" y="339483"/>
                  </a:moveTo>
                  <a:lnTo>
                    <a:pt x="1044562" y="339483"/>
                  </a:lnTo>
                  <a:lnTo>
                    <a:pt x="1044562" y="391706"/>
                  </a:lnTo>
                  <a:lnTo>
                    <a:pt x="1070673" y="391706"/>
                  </a:lnTo>
                  <a:lnTo>
                    <a:pt x="1070673" y="339483"/>
                  </a:lnTo>
                  <a:close/>
                </a:path>
                <a:path w="1071245" h="522604">
                  <a:moveTo>
                    <a:pt x="1070673" y="235013"/>
                  </a:moveTo>
                  <a:lnTo>
                    <a:pt x="1044562" y="235013"/>
                  </a:lnTo>
                  <a:lnTo>
                    <a:pt x="1044562" y="287248"/>
                  </a:lnTo>
                  <a:lnTo>
                    <a:pt x="1070673" y="287248"/>
                  </a:lnTo>
                  <a:lnTo>
                    <a:pt x="1070673" y="235013"/>
                  </a:lnTo>
                  <a:close/>
                </a:path>
                <a:path w="1071245" h="522604">
                  <a:moveTo>
                    <a:pt x="1070673" y="26111"/>
                  </a:moveTo>
                  <a:lnTo>
                    <a:pt x="1044562" y="26111"/>
                  </a:lnTo>
                  <a:lnTo>
                    <a:pt x="1044562" y="78333"/>
                  </a:lnTo>
                  <a:lnTo>
                    <a:pt x="1018451" y="78333"/>
                  </a:lnTo>
                  <a:lnTo>
                    <a:pt x="1018451" y="130556"/>
                  </a:lnTo>
                  <a:lnTo>
                    <a:pt x="1044562" y="130556"/>
                  </a:lnTo>
                  <a:lnTo>
                    <a:pt x="1044562" y="182791"/>
                  </a:lnTo>
                  <a:lnTo>
                    <a:pt x="1018451" y="182791"/>
                  </a:lnTo>
                  <a:lnTo>
                    <a:pt x="1018451" y="208902"/>
                  </a:lnTo>
                  <a:lnTo>
                    <a:pt x="1044562" y="208902"/>
                  </a:lnTo>
                  <a:lnTo>
                    <a:pt x="1070673" y="208902"/>
                  </a:lnTo>
                  <a:lnTo>
                    <a:pt x="1070673" y="26111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757643" y="3232527"/>
              <a:ext cx="1071245" cy="496570"/>
            </a:xfrm>
            <a:custGeom>
              <a:avLst/>
              <a:gdLst/>
              <a:ahLst/>
              <a:cxnLst/>
              <a:rect l="l" t="t" r="r" b="b"/>
              <a:pathLst>
                <a:path w="1071245" h="496570">
                  <a:moveTo>
                    <a:pt x="26111" y="130568"/>
                  </a:moveTo>
                  <a:lnTo>
                    <a:pt x="0" y="130568"/>
                  </a:lnTo>
                  <a:lnTo>
                    <a:pt x="0" y="156679"/>
                  </a:lnTo>
                  <a:lnTo>
                    <a:pt x="26111" y="156679"/>
                  </a:lnTo>
                  <a:lnTo>
                    <a:pt x="26111" y="130568"/>
                  </a:lnTo>
                  <a:close/>
                </a:path>
                <a:path w="1071245" h="496570">
                  <a:moveTo>
                    <a:pt x="130568" y="156679"/>
                  </a:moveTo>
                  <a:lnTo>
                    <a:pt x="104457" y="156679"/>
                  </a:lnTo>
                  <a:lnTo>
                    <a:pt x="104457" y="182803"/>
                  </a:lnTo>
                  <a:lnTo>
                    <a:pt x="130568" y="182803"/>
                  </a:lnTo>
                  <a:lnTo>
                    <a:pt x="130568" y="156679"/>
                  </a:lnTo>
                  <a:close/>
                </a:path>
                <a:path w="1071245" h="496570">
                  <a:moveTo>
                    <a:pt x="130568" y="0"/>
                  </a:moveTo>
                  <a:lnTo>
                    <a:pt x="104457" y="0"/>
                  </a:lnTo>
                  <a:lnTo>
                    <a:pt x="78333" y="0"/>
                  </a:lnTo>
                  <a:lnTo>
                    <a:pt x="78333" y="26111"/>
                  </a:lnTo>
                  <a:lnTo>
                    <a:pt x="104457" y="26111"/>
                  </a:lnTo>
                  <a:lnTo>
                    <a:pt x="104457" y="52222"/>
                  </a:lnTo>
                  <a:lnTo>
                    <a:pt x="130568" y="52222"/>
                  </a:lnTo>
                  <a:lnTo>
                    <a:pt x="130568" y="0"/>
                  </a:lnTo>
                  <a:close/>
                </a:path>
                <a:path w="1071245" h="496570">
                  <a:moveTo>
                    <a:pt x="182791" y="261137"/>
                  </a:moveTo>
                  <a:lnTo>
                    <a:pt x="156679" y="261137"/>
                  </a:lnTo>
                  <a:lnTo>
                    <a:pt x="156679" y="235026"/>
                  </a:lnTo>
                  <a:lnTo>
                    <a:pt x="130568" y="235026"/>
                  </a:lnTo>
                  <a:lnTo>
                    <a:pt x="130568" y="261137"/>
                  </a:lnTo>
                  <a:lnTo>
                    <a:pt x="104457" y="261137"/>
                  </a:lnTo>
                  <a:lnTo>
                    <a:pt x="104457" y="208915"/>
                  </a:lnTo>
                  <a:lnTo>
                    <a:pt x="78333" y="208915"/>
                  </a:lnTo>
                  <a:lnTo>
                    <a:pt x="78333" y="182803"/>
                  </a:lnTo>
                  <a:lnTo>
                    <a:pt x="52222" y="182803"/>
                  </a:lnTo>
                  <a:lnTo>
                    <a:pt x="52222" y="208915"/>
                  </a:lnTo>
                  <a:lnTo>
                    <a:pt x="26111" y="208915"/>
                  </a:lnTo>
                  <a:lnTo>
                    <a:pt x="0" y="208915"/>
                  </a:lnTo>
                  <a:lnTo>
                    <a:pt x="0" y="235026"/>
                  </a:lnTo>
                  <a:lnTo>
                    <a:pt x="26111" y="235026"/>
                  </a:lnTo>
                  <a:lnTo>
                    <a:pt x="52222" y="235026"/>
                  </a:lnTo>
                  <a:lnTo>
                    <a:pt x="78333" y="235026"/>
                  </a:lnTo>
                  <a:lnTo>
                    <a:pt x="78333" y="261137"/>
                  </a:lnTo>
                  <a:lnTo>
                    <a:pt x="52222" y="261137"/>
                  </a:lnTo>
                  <a:lnTo>
                    <a:pt x="26111" y="261137"/>
                  </a:lnTo>
                  <a:lnTo>
                    <a:pt x="0" y="261137"/>
                  </a:lnTo>
                  <a:lnTo>
                    <a:pt x="0" y="287248"/>
                  </a:lnTo>
                  <a:lnTo>
                    <a:pt x="26111" y="287248"/>
                  </a:lnTo>
                  <a:lnTo>
                    <a:pt x="52222" y="287248"/>
                  </a:lnTo>
                  <a:lnTo>
                    <a:pt x="182791" y="287248"/>
                  </a:lnTo>
                  <a:lnTo>
                    <a:pt x="182791" y="261137"/>
                  </a:lnTo>
                  <a:close/>
                </a:path>
                <a:path w="1071245" h="496570">
                  <a:moveTo>
                    <a:pt x="182791" y="208915"/>
                  </a:moveTo>
                  <a:lnTo>
                    <a:pt x="156679" y="208915"/>
                  </a:lnTo>
                  <a:lnTo>
                    <a:pt x="156679" y="235026"/>
                  </a:lnTo>
                  <a:lnTo>
                    <a:pt x="182791" y="235026"/>
                  </a:lnTo>
                  <a:lnTo>
                    <a:pt x="182791" y="208915"/>
                  </a:lnTo>
                  <a:close/>
                </a:path>
                <a:path w="1071245" h="496570">
                  <a:moveTo>
                    <a:pt x="208915" y="130568"/>
                  </a:moveTo>
                  <a:lnTo>
                    <a:pt x="182791" y="130568"/>
                  </a:lnTo>
                  <a:lnTo>
                    <a:pt x="182791" y="156679"/>
                  </a:lnTo>
                  <a:lnTo>
                    <a:pt x="156679" y="156679"/>
                  </a:lnTo>
                  <a:lnTo>
                    <a:pt x="156679" y="182803"/>
                  </a:lnTo>
                  <a:lnTo>
                    <a:pt x="182791" y="182803"/>
                  </a:lnTo>
                  <a:lnTo>
                    <a:pt x="182791" y="208915"/>
                  </a:lnTo>
                  <a:lnTo>
                    <a:pt x="208915" y="208915"/>
                  </a:lnTo>
                  <a:lnTo>
                    <a:pt x="208915" y="130568"/>
                  </a:lnTo>
                  <a:close/>
                </a:path>
                <a:path w="1071245" h="496570">
                  <a:moveTo>
                    <a:pt x="235026" y="417830"/>
                  </a:moveTo>
                  <a:lnTo>
                    <a:pt x="208915" y="417830"/>
                  </a:lnTo>
                  <a:lnTo>
                    <a:pt x="208915" y="443941"/>
                  </a:lnTo>
                  <a:lnTo>
                    <a:pt x="235026" y="443941"/>
                  </a:lnTo>
                  <a:lnTo>
                    <a:pt x="235026" y="417830"/>
                  </a:lnTo>
                  <a:close/>
                </a:path>
                <a:path w="1071245" h="496570">
                  <a:moveTo>
                    <a:pt x="261137" y="208915"/>
                  </a:moveTo>
                  <a:lnTo>
                    <a:pt x="235026" y="208915"/>
                  </a:lnTo>
                  <a:lnTo>
                    <a:pt x="208915" y="208915"/>
                  </a:lnTo>
                  <a:lnTo>
                    <a:pt x="208915" y="235026"/>
                  </a:lnTo>
                  <a:lnTo>
                    <a:pt x="182791" y="235026"/>
                  </a:lnTo>
                  <a:lnTo>
                    <a:pt x="182791" y="261137"/>
                  </a:lnTo>
                  <a:lnTo>
                    <a:pt x="208915" y="261137"/>
                  </a:lnTo>
                  <a:lnTo>
                    <a:pt x="235026" y="261137"/>
                  </a:lnTo>
                  <a:lnTo>
                    <a:pt x="235026" y="235026"/>
                  </a:lnTo>
                  <a:lnTo>
                    <a:pt x="261137" y="235026"/>
                  </a:lnTo>
                  <a:lnTo>
                    <a:pt x="261137" y="208915"/>
                  </a:lnTo>
                  <a:close/>
                </a:path>
                <a:path w="1071245" h="496570">
                  <a:moveTo>
                    <a:pt x="261137" y="0"/>
                  </a:moveTo>
                  <a:lnTo>
                    <a:pt x="235026" y="0"/>
                  </a:lnTo>
                  <a:lnTo>
                    <a:pt x="208915" y="0"/>
                  </a:lnTo>
                  <a:lnTo>
                    <a:pt x="208915" y="52222"/>
                  </a:lnTo>
                  <a:lnTo>
                    <a:pt x="182791" y="52222"/>
                  </a:lnTo>
                  <a:lnTo>
                    <a:pt x="156679" y="52222"/>
                  </a:lnTo>
                  <a:lnTo>
                    <a:pt x="156679" y="78346"/>
                  </a:lnTo>
                  <a:lnTo>
                    <a:pt x="182791" y="78346"/>
                  </a:lnTo>
                  <a:lnTo>
                    <a:pt x="208915" y="78346"/>
                  </a:lnTo>
                  <a:lnTo>
                    <a:pt x="208915" y="130568"/>
                  </a:lnTo>
                  <a:lnTo>
                    <a:pt x="235026" y="130568"/>
                  </a:lnTo>
                  <a:lnTo>
                    <a:pt x="261137" y="130568"/>
                  </a:lnTo>
                  <a:lnTo>
                    <a:pt x="261137" y="104457"/>
                  </a:lnTo>
                  <a:lnTo>
                    <a:pt x="235026" y="104457"/>
                  </a:lnTo>
                  <a:lnTo>
                    <a:pt x="235026" y="26111"/>
                  </a:lnTo>
                  <a:lnTo>
                    <a:pt x="261137" y="26111"/>
                  </a:lnTo>
                  <a:lnTo>
                    <a:pt x="261137" y="0"/>
                  </a:lnTo>
                  <a:close/>
                </a:path>
                <a:path w="1071245" h="496570">
                  <a:moveTo>
                    <a:pt x="391706" y="287248"/>
                  </a:moveTo>
                  <a:lnTo>
                    <a:pt x="365594" y="287248"/>
                  </a:lnTo>
                  <a:lnTo>
                    <a:pt x="365594" y="261137"/>
                  </a:lnTo>
                  <a:lnTo>
                    <a:pt x="339483" y="261137"/>
                  </a:lnTo>
                  <a:lnTo>
                    <a:pt x="313359" y="261137"/>
                  </a:lnTo>
                  <a:lnTo>
                    <a:pt x="313359" y="235026"/>
                  </a:lnTo>
                  <a:lnTo>
                    <a:pt x="287248" y="235026"/>
                  </a:lnTo>
                  <a:lnTo>
                    <a:pt x="287248" y="261137"/>
                  </a:lnTo>
                  <a:lnTo>
                    <a:pt x="261137" y="261137"/>
                  </a:lnTo>
                  <a:lnTo>
                    <a:pt x="235026" y="261137"/>
                  </a:lnTo>
                  <a:lnTo>
                    <a:pt x="235026" y="287248"/>
                  </a:lnTo>
                  <a:lnTo>
                    <a:pt x="208915" y="287248"/>
                  </a:lnTo>
                  <a:lnTo>
                    <a:pt x="208915" y="365594"/>
                  </a:lnTo>
                  <a:lnTo>
                    <a:pt x="235026" y="365594"/>
                  </a:lnTo>
                  <a:lnTo>
                    <a:pt x="235026" y="313359"/>
                  </a:lnTo>
                  <a:lnTo>
                    <a:pt x="261137" y="313359"/>
                  </a:lnTo>
                  <a:lnTo>
                    <a:pt x="261137" y="287248"/>
                  </a:lnTo>
                  <a:lnTo>
                    <a:pt x="287248" y="287248"/>
                  </a:lnTo>
                  <a:lnTo>
                    <a:pt x="287248" y="313359"/>
                  </a:lnTo>
                  <a:lnTo>
                    <a:pt x="313359" y="313359"/>
                  </a:lnTo>
                  <a:lnTo>
                    <a:pt x="313359" y="287248"/>
                  </a:lnTo>
                  <a:lnTo>
                    <a:pt x="339483" y="287248"/>
                  </a:lnTo>
                  <a:lnTo>
                    <a:pt x="339483" y="313359"/>
                  </a:lnTo>
                  <a:lnTo>
                    <a:pt x="365594" y="313359"/>
                  </a:lnTo>
                  <a:lnTo>
                    <a:pt x="391706" y="313359"/>
                  </a:lnTo>
                  <a:lnTo>
                    <a:pt x="391706" y="287248"/>
                  </a:lnTo>
                  <a:close/>
                </a:path>
                <a:path w="1071245" h="496570">
                  <a:moveTo>
                    <a:pt x="417817" y="417830"/>
                  </a:moveTo>
                  <a:lnTo>
                    <a:pt x="391706" y="417830"/>
                  </a:lnTo>
                  <a:lnTo>
                    <a:pt x="391706" y="391706"/>
                  </a:lnTo>
                  <a:lnTo>
                    <a:pt x="365594" y="391706"/>
                  </a:lnTo>
                  <a:lnTo>
                    <a:pt x="365594" y="339483"/>
                  </a:lnTo>
                  <a:lnTo>
                    <a:pt x="339483" y="339483"/>
                  </a:lnTo>
                  <a:lnTo>
                    <a:pt x="339483" y="313359"/>
                  </a:lnTo>
                  <a:lnTo>
                    <a:pt x="313359" y="313359"/>
                  </a:lnTo>
                  <a:lnTo>
                    <a:pt x="313359" y="339483"/>
                  </a:lnTo>
                  <a:lnTo>
                    <a:pt x="287248" y="339483"/>
                  </a:lnTo>
                  <a:lnTo>
                    <a:pt x="287248" y="391706"/>
                  </a:lnTo>
                  <a:lnTo>
                    <a:pt x="313359" y="391706"/>
                  </a:lnTo>
                  <a:lnTo>
                    <a:pt x="313359" y="365594"/>
                  </a:lnTo>
                  <a:lnTo>
                    <a:pt x="339483" y="365594"/>
                  </a:lnTo>
                  <a:lnTo>
                    <a:pt x="339483" y="443941"/>
                  </a:lnTo>
                  <a:lnTo>
                    <a:pt x="365594" y="443941"/>
                  </a:lnTo>
                  <a:lnTo>
                    <a:pt x="391706" y="443941"/>
                  </a:lnTo>
                  <a:lnTo>
                    <a:pt x="417817" y="443941"/>
                  </a:lnTo>
                  <a:lnTo>
                    <a:pt x="417817" y="417830"/>
                  </a:lnTo>
                  <a:close/>
                </a:path>
                <a:path w="1071245" h="496570">
                  <a:moveTo>
                    <a:pt x="417817" y="235026"/>
                  </a:moveTo>
                  <a:lnTo>
                    <a:pt x="391706" y="235026"/>
                  </a:lnTo>
                  <a:lnTo>
                    <a:pt x="391706" y="261137"/>
                  </a:lnTo>
                  <a:lnTo>
                    <a:pt x="417817" y="261137"/>
                  </a:lnTo>
                  <a:lnTo>
                    <a:pt x="417817" y="235026"/>
                  </a:lnTo>
                  <a:close/>
                </a:path>
                <a:path w="1071245" h="496570">
                  <a:moveTo>
                    <a:pt x="443941" y="313359"/>
                  </a:moveTo>
                  <a:lnTo>
                    <a:pt x="417817" y="313359"/>
                  </a:lnTo>
                  <a:lnTo>
                    <a:pt x="391706" y="313359"/>
                  </a:lnTo>
                  <a:lnTo>
                    <a:pt x="391706" y="339483"/>
                  </a:lnTo>
                  <a:lnTo>
                    <a:pt x="417817" y="339483"/>
                  </a:lnTo>
                  <a:lnTo>
                    <a:pt x="443941" y="339483"/>
                  </a:lnTo>
                  <a:lnTo>
                    <a:pt x="443941" y="313359"/>
                  </a:lnTo>
                  <a:close/>
                </a:path>
                <a:path w="1071245" h="496570">
                  <a:moveTo>
                    <a:pt x="443941" y="208915"/>
                  </a:moveTo>
                  <a:lnTo>
                    <a:pt x="417817" y="208915"/>
                  </a:lnTo>
                  <a:lnTo>
                    <a:pt x="417817" y="235026"/>
                  </a:lnTo>
                  <a:lnTo>
                    <a:pt x="443941" y="235026"/>
                  </a:lnTo>
                  <a:lnTo>
                    <a:pt x="443941" y="208915"/>
                  </a:lnTo>
                  <a:close/>
                </a:path>
                <a:path w="1071245" h="496570">
                  <a:moveTo>
                    <a:pt x="470052" y="235026"/>
                  </a:moveTo>
                  <a:lnTo>
                    <a:pt x="443941" y="235026"/>
                  </a:lnTo>
                  <a:lnTo>
                    <a:pt x="443941" y="261137"/>
                  </a:lnTo>
                  <a:lnTo>
                    <a:pt x="470052" y="261137"/>
                  </a:lnTo>
                  <a:lnTo>
                    <a:pt x="470052" y="235026"/>
                  </a:lnTo>
                  <a:close/>
                </a:path>
                <a:path w="1071245" h="496570">
                  <a:moveTo>
                    <a:pt x="522274" y="417830"/>
                  </a:moveTo>
                  <a:lnTo>
                    <a:pt x="496163" y="417830"/>
                  </a:lnTo>
                  <a:lnTo>
                    <a:pt x="470052" y="417830"/>
                  </a:lnTo>
                  <a:lnTo>
                    <a:pt x="443941" y="417830"/>
                  </a:lnTo>
                  <a:lnTo>
                    <a:pt x="443941" y="443941"/>
                  </a:lnTo>
                  <a:lnTo>
                    <a:pt x="470052" y="443941"/>
                  </a:lnTo>
                  <a:lnTo>
                    <a:pt x="496163" y="443941"/>
                  </a:lnTo>
                  <a:lnTo>
                    <a:pt x="522274" y="443941"/>
                  </a:lnTo>
                  <a:lnTo>
                    <a:pt x="522274" y="417830"/>
                  </a:lnTo>
                  <a:close/>
                </a:path>
                <a:path w="1071245" h="496570">
                  <a:moveTo>
                    <a:pt x="548398" y="391706"/>
                  </a:moveTo>
                  <a:lnTo>
                    <a:pt x="522274" y="391706"/>
                  </a:lnTo>
                  <a:lnTo>
                    <a:pt x="522274" y="417830"/>
                  </a:lnTo>
                  <a:lnTo>
                    <a:pt x="548398" y="417830"/>
                  </a:lnTo>
                  <a:lnTo>
                    <a:pt x="548398" y="391706"/>
                  </a:lnTo>
                  <a:close/>
                </a:path>
                <a:path w="1071245" h="496570">
                  <a:moveTo>
                    <a:pt x="574509" y="417830"/>
                  </a:moveTo>
                  <a:lnTo>
                    <a:pt x="548398" y="417830"/>
                  </a:lnTo>
                  <a:lnTo>
                    <a:pt x="548398" y="443941"/>
                  </a:lnTo>
                  <a:lnTo>
                    <a:pt x="574509" y="443941"/>
                  </a:lnTo>
                  <a:lnTo>
                    <a:pt x="574509" y="417830"/>
                  </a:lnTo>
                  <a:close/>
                </a:path>
                <a:path w="1071245" h="496570">
                  <a:moveTo>
                    <a:pt x="574509" y="365594"/>
                  </a:moveTo>
                  <a:lnTo>
                    <a:pt x="548398" y="365594"/>
                  </a:lnTo>
                  <a:lnTo>
                    <a:pt x="548398" y="391706"/>
                  </a:lnTo>
                  <a:lnTo>
                    <a:pt x="574509" y="391706"/>
                  </a:lnTo>
                  <a:lnTo>
                    <a:pt x="574509" y="365594"/>
                  </a:lnTo>
                  <a:close/>
                </a:path>
                <a:path w="1071245" h="496570">
                  <a:moveTo>
                    <a:pt x="600621" y="339483"/>
                  </a:moveTo>
                  <a:lnTo>
                    <a:pt x="574509" y="339483"/>
                  </a:lnTo>
                  <a:lnTo>
                    <a:pt x="574509" y="365594"/>
                  </a:lnTo>
                  <a:lnTo>
                    <a:pt x="600621" y="365594"/>
                  </a:lnTo>
                  <a:lnTo>
                    <a:pt x="600621" y="339483"/>
                  </a:lnTo>
                  <a:close/>
                </a:path>
                <a:path w="1071245" h="496570">
                  <a:moveTo>
                    <a:pt x="626732" y="365594"/>
                  </a:moveTo>
                  <a:lnTo>
                    <a:pt x="600621" y="365594"/>
                  </a:lnTo>
                  <a:lnTo>
                    <a:pt x="600621" y="391706"/>
                  </a:lnTo>
                  <a:lnTo>
                    <a:pt x="626732" y="391706"/>
                  </a:lnTo>
                  <a:lnTo>
                    <a:pt x="626732" y="365594"/>
                  </a:lnTo>
                  <a:close/>
                </a:path>
                <a:path w="1071245" h="496570">
                  <a:moveTo>
                    <a:pt x="652856" y="182803"/>
                  </a:moveTo>
                  <a:lnTo>
                    <a:pt x="626732" y="182803"/>
                  </a:lnTo>
                  <a:lnTo>
                    <a:pt x="626732" y="208915"/>
                  </a:lnTo>
                  <a:lnTo>
                    <a:pt x="652856" y="208915"/>
                  </a:lnTo>
                  <a:lnTo>
                    <a:pt x="652856" y="182803"/>
                  </a:lnTo>
                  <a:close/>
                </a:path>
                <a:path w="1071245" h="496570">
                  <a:moveTo>
                    <a:pt x="678967" y="443941"/>
                  </a:moveTo>
                  <a:lnTo>
                    <a:pt x="652856" y="443941"/>
                  </a:lnTo>
                  <a:lnTo>
                    <a:pt x="652856" y="417830"/>
                  </a:lnTo>
                  <a:lnTo>
                    <a:pt x="626732" y="417830"/>
                  </a:lnTo>
                  <a:lnTo>
                    <a:pt x="626732" y="496163"/>
                  </a:lnTo>
                  <a:lnTo>
                    <a:pt x="652856" y="496163"/>
                  </a:lnTo>
                  <a:lnTo>
                    <a:pt x="678967" y="496163"/>
                  </a:lnTo>
                  <a:lnTo>
                    <a:pt x="678967" y="443941"/>
                  </a:lnTo>
                  <a:close/>
                </a:path>
                <a:path w="1071245" h="496570">
                  <a:moveTo>
                    <a:pt x="678967" y="104457"/>
                  </a:moveTo>
                  <a:lnTo>
                    <a:pt x="652856" y="104457"/>
                  </a:lnTo>
                  <a:lnTo>
                    <a:pt x="652856" y="156679"/>
                  </a:lnTo>
                  <a:lnTo>
                    <a:pt x="678967" y="156679"/>
                  </a:lnTo>
                  <a:lnTo>
                    <a:pt x="678967" y="104457"/>
                  </a:lnTo>
                  <a:close/>
                </a:path>
                <a:path w="1071245" h="496570">
                  <a:moveTo>
                    <a:pt x="705078" y="182803"/>
                  </a:moveTo>
                  <a:lnTo>
                    <a:pt x="678967" y="182803"/>
                  </a:lnTo>
                  <a:lnTo>
                    <a:pt x="678967" y="208915"/>
                  </a:lnTo>
                  <a:lnTo>
                    <a:pt x="705078" y="208915"/>
                  </a:lnTo>
                  <a:lnTo>
                    <a:pt x="705078" y="182803"/>
                  </a:lnTo>
                  <a:close/>
                </a:path>
                <a:path w="1071245" h="496570">
                  <a:moveTo>
                    <a:pt x="731189" y="208915"/>
                  </a:moveTo>
                  <a:lnTo>
                    <a:pt x="705078" y="208915"/>
                  </a:lnTo>
                  <a:lnTo>
                    <a:pt x="705078" y="235026"/>
                  </a:lnTo>
                  <a:lnTo>
                    <a:pt x="731189" y="235026"/>
                  </a:lnTo>
                  <a:lnTo>
                    <a:pt x="731189" y="208915"/>
                  </a:lnTo>
                  <a:close/>
                </a:path>
                <a:path w="1071245" h="496570">
                  <a:moveTo>
                    <a:pt x="757313" y="261213"/>
                  </a:moveTo>
                  <a:lnTo>
                    <a:pt x="731189" y="261213"/>
                  </a:lnTo>
                  <a:lnTo>
                    <a:pt x="731189" y="496163"/>
                  </a:lnTo>
                  <a:lnTo>
                    <a:pt x="757313" y="496163"/>
                  </a:lnTo>
                  <a:lnTo>
                    <a:pt x="757313" y="261213"/>
                  </a:lnTo>
                  <a:close/>
                </a:path>
                <a:path w="1071245" h="496570">
                  <a:moveTo>
                    <a:pt x="783424" y="208915"/>
                  </a:moveTo>
                  <a:lnTo>
                    <a:pt x="757313" y="208915"/>
                  </a:lnTo>
                  <a:lnTo>
                    <a:pt x="757313" y="235026"/>
                  </a:lnTo>
                  <a:lnTo>
                    <a:pt x="783424" y="235026"/>
                  </a:lnTo>
                  <a:lnTo>
                    <a:pt x="783424" y="208915"/>
                  </a:lnTo>
                  <a:close/>
                </a:path>
                <a:path w="1071245" h="496570">
                  <a:moveTo>
                    <a:pt x="809536" y="235026"/>
                  </a:moveTo>
                  <a:lnTo>
                    <a:pt x="783424" y="235026"/>
                  </a:lnTo>
                  <a:lnTo>
                    <a:pt x="783424" y="261137"/>
                  </a:lnTo>
                  <a:lnTo>
                    <a:pt x="809536" y="261137"/>
                  </a:lnTo>
                  <a:lnTo>
                    <a:pt x="809536" y="235026"/>
                  </a:lnTo>
                  <a:close/>
                </a:path>
                <a:path w="1071245" h="496570">
                  <a:moveTo>
                    <a:pt x="809536" y="156679"/>
                  </a:moveTo>
                  <a:lnTo>
                    <a:pt x="783424" y="156679"/>
                  </a:lnTo>
                  <a:lnTo>
                    <a:pt x="783424" y="182803"/>
                  </a:lnTo>
                  <a:lnTo>
                    <a:pt x="809536" y="182803"/>
                  </a:lnTo>
                  <a:lnTo>
                    <a:pt x="809536" y="156679"/>
                  </a:lnTo>
                  <a:close/>
                </a:path>
                <a:path w="1071245" h="496570">
                  <a:moveTo>
                    <a:pt x="861758" y="391706"/>
                  </a:moveTo>
                  <a:lnTo>
                    <a:pt x="835647" y="391706"/>
                  </a:lnTo>
                  <a:lnTo>
                    <a:pt x="835647" y="287248"/>
                  </a:lnTo>
                  <a:lnTo>
                    <a:pt x="809536" y="287248"/>
                  </a:lnTo>
                  <a:lnTo>
                    <a:pt x="809536" y="417830"/>
                  </a:lnTo>
                  <a:lnTo>
                    <a:pt x="835647" y="417830"/>
                  </a:lnTo>
                  <a:lnTo>
                    <a:pt x="861758" y="417830"/>
                  </a:lnTo>
                  <a:lnTo>
                    <a:pt x="861758" y="391706"/>
                  </a:lnTo>
                  <a:close/>
                </a:path>
                <a:path w="1071245" h="496570">
                  <a:moveTo>
                    <a:pt x="861758" y="235026"/>
                  </a:moveTo>
                  <a:lnTo>
                    <a:pt x="835647" y="235026"/>
                  </a:lnTo>
                  <a:lnTo>
                    <a:pt x="835647" y="261137"/>
                  </a:lnTo>
                  <a:lnTo>
                    <a:pt x="861758" y="261137"/>
                  </a:lnTo>
                  <a:lnTo>
                    <a:pt x="861758" y="235026"/>
                  </a:lnTo>
                  <a:close/>
                </a:path>
                <a:path w="1071245" h="496570">
                  <a:moveTo>
                    <a:pt x="887882" y="208915"/>
                  </a:moveTo>
                  <a:lnTo>
                    <a:pt x="861758" y="208915"/>
                  </a:lnTo>
                  <a:lnTo>
                    <a:pt x="861758" y="235026"/>
                  </a:lnTo>
                  <a:lnTo>
                    <a:pt x="887882" y="235026"/>
                  </a:lnTo>
                  <a:lnTo>
                    <a:pt x="887882" y="208915"/>
                  </a:lnTo>
                  <a:close/>
                </a:path>
                <a:path w="1071245" h="496570">
                  <a:moveTo>
                    <a:pt x="913993" y="235026"/>
                  </a:moveTo>
                  <a:lnTo>
                    <a:pt x="887882" y="235026"/>
                  </a:lnTo>
                  <a:lnTo>
                    <a:pt x="887882" y="261137"/>
                  </a:lnTo>
                  <a:lnTo>
                    <a:pt x="913993" y="261137"/>
                  </a:lnTo>
                  <a:lnTo>
                    <a:pt x="913993" y="235026"/>
                  </a:lnTo>
                  <a:close/>
                </a:path>
                <a:path w="1071245" h="496570">
                  <a:moveTo>
                    <a:pt x="940104" y="182803"/>
                  </a:moveTo>
                  <a:lnTo>
                    <a:pt x="913993" y="182803"/>
                  </a:lnTo>
                  <a:lnTo>
                    <a:pt x="913993" y="156679"/>
                  </a:lnTo>
                  <a:lnTo>
                    <a:pt x="887882" y="156679"/>
                  </a:lnTo>
                  <a:lnTo>
                    <a:pt x="887882" y="208915"/>
                  </a:lnTo>
                  <a:lnTo>
                    <a:pt x="913993" y="208915"/>
                  </a:lnTo>
                  <a:lnTo>
                    <a:pt x="940104" y="208915"/>
                  </a:lnTo>
                  <a:lnTo>
                    <a:pt x="940104" y="182803"/>
                  </a:lnTo>
                  <a:close/>
                </a:path>
                <a:path w="1071245" h="496570">
                  <a:moveTo>
                    <a:pt x="966216" y="391706"/>
                  </a:moveTo>
                  <a:lnTo>
                    <a:pt x="940104" y="391706"/>
                  </a:lnTo>
                  <a:lnTo>
                    <a:pt x="913993" y="391706"/>
                  </a:lnTo>
                  <a:lnTo>
                    <a:pt x="913993" y="417830"/>
                  </a:lnTo>
                  <a:lnTo>
                    <a:pt x="940104" y="417830"/>
                  </a:lnTo>
                  <a:lnTo>
                    <a:pt x="940104" y="443941"/>
                  </a:lnTo>
                  <a:lnTo>
                    <a:pt x="966216" y="443941"/>
                  </a:lnTo>
                  <a:lnTo>
                    <a:pt x="966216" y="391706"/>
                  </a:lnTo>
                  <a:close/>
                </a:path>
                <a:path w="1071245" h="496570">
                  <a:moveTo>
                    <a:pt x="992339" y="339483"/>
                  </a:moveTo>
                  <a:lnTo>
                    <a:pt x="966216" y="339483"/>
                  </a:lnTo>
                  <a:lnTo>
                    <a:pt x="966216" y="365594"/>
                  </a:lnTo>
                  <a:lnTo>
                    <a:pt x="992339" y="365594"/>
                  </a:lnTo>
                  <a:lnTo>
                    <a:pt x="992339" y="339483"/>
                  </a:lnTo>
                  <a:close/>
                </a:path>
                <a:path w="1071245" h="496570">
                  <a:moveTo>
                    <a:pt x="992339" y="287248"/>
                  </a:moveTo>
                  <a:lnTo>
                    <a:pt x="966216" y="287248"/>
                  </a:lnTo>
                  <a:lnTo>
                    <a:pt x="966216" y="313359"/>
                  </a:lnTo>
                  <a:lnTo>
                    <a:pt x="992339" y="313359"/>
                  </a:lnTo>
                  <a:lnTo>
                    <a:pt x="992339" y="287248"/>
                  </a:lnTo>
                  <a:close/>
                </a:path>
                <a:path w="1071245" h="496570">
                  <a:moveTo>
                    <a:pt x="992339" y="235026"/>
                  </a:moveTo>
                  <a:lnTo>
                    <a:pt x="966216" y="235026"/>
                  </a:lnTo>
                  <a:lnTo>
                    <a:pt x="966216" y="208915"/>
                  </a:lnTo>
                  <a:lnTo>
                    <a:pt x="940104" y="208915"/>
                  </a:lnTo>
                  <a:lnTo>
                    <a:pt x="940104" y="261137"/>
                  </a:lnTo>
                  <a:lnTo>
                    <a:pt x="966216" y="261137"/>
                  </a:lnTo>
                  <a:lnTo>
                    <a:pt x="992339" y="261137"/>
                  </a:lnTo>
                  <a:lnTo>
                    <a:pt x="992339" y="235026"/>
                  </a:lnTo>
                  <a:close/>
                </a:path>
                <a:path w="1071245" h="496570">
                  <a:moveTo>
                    <a:pt x="992339" y="182803"/>
                  </a:moveTo>
                  <a:lnTo>
                    <a:pt x="966216" y="182803"/>
                  </a:lnTo>
                  <a:lnTo>
                    <a:pt x="966216" y="208915"/>
                  </a:lnTo>
                  <a:lnTo>
                    <a:pt x="992339" y="208915"/>
                  </a:lnTo>
                  <a:lnTo>
                    <a:pt x="992339" y="182803"/>
                  </a:lnTo>
                  <a:close/>
                </a:path>
                <a:path w="1071245" h="496570">
                  <a:moveTo>
                    <a:pt x="1018451" y="313359"/>
                  </a:moveTo>
                  <a:lnTo>
                    <a:pt x="992339" y="313359"/>
                  </a:lnTo>
                  <a:lnTo>
                    <a:pt x="992339" y="339483"/>
                  </a:lnTo>
                  <a:lnTo>
                    <a:pt x="1018451" y="339483"/>
                  </a:lnTo>
                  <a:lnTo>
                    <a:pt x="1018451" y="313359"/>
                  </a:lnTo>
                  <a:close/>
                </a:path>
                <a:path w="1071245" h="496570">
                  <a:moveTo>
                    <a:pt x="1070673" y="391706"/>
                  </a:moveTo>
                  <a:lnTo>
                    <a:pt x="1044562" y="391706"/>
                  </a:lnTo>
                  <a:lnTo>
                    <a:pt x="1018451" y="391706"/>
                  </a:lnTo>
                  <a:lnTo>
                    <a:pt x="1018451" y="443941"/>
                  </a:lnTo>
                  <a:lnTo>
                    <a:pt x="1044562" y="443941"/>
                  </a:lnTo>
                  <a:lnTo>
                    <a:pt x="1070673" y="443941"/>
                  </a:lnTo>
                  <a:lnTo>
                    <a:pt x="1070673" y="391706"/>
                  </a:lnTo>
                  <a:close/>
                </a:path>
                <a:path w="1071245" h="496570">
                  <a:moveTo>
                    <a:pt x="1070673" y="287248"/>
                  </a:moveTo>
                  <a:lnTo>
                    <a:pt x="1044562" y="287248"/>
                  </a:lnTo>
                  <a:lnTo>
                    <a:pt x="1044562" y="339483"/>
                  </a:lnTo>
                  <a:lnTo>
                    <a:pt x="1018451" y="339483"/>
                  </a:lnTo>
                  <a:lnTo>
                    <a:pt x="1018451" y="365594"/>
                  </a:lnTo>
                  <a:lnTo>
                    <a:pt x="1044562" y="365594"/>
                  </a:lnTo>
                  <a:lnTo>
                    <a:pt x="1070673" y="365594"/>
                  </a:lnTo>
                  <a:lnTo>
                    <a:pt x="1070673" y="287248"/>
                  </a:lnTo>
                  <a:close/>
                </a:path>
                <a:path w="1071245" h="496570">
                  <a:moveTo>
                    <a:pt x="1070673" y="156679"/>
                  </a:moveTo>
                  <a:lnTo>
                    <a:pt x="1044562" y="156679"/>
                  </a:lnTo>
                  <a:lnTo>
                    <a:pt x="1018451" y="156679"/>
                  </a:lnTo>
                  <a:lnTo>
                    <a:pt x="1018451" y="182803"/>
                  </a:lnTo>
                  <a:lnTo>
                    <a:pt x="1044562" y="182803"/>
                  </a:lnTo>
                  <a:lnTo>
                    <a:pt x="1044562" y="208915"/>
                  </a:lnTo>
                  <a:lnTo>
                    <a:pt x="1018451" y="208915"/>
                  </a:lnTo>
                  <a:lnTo>
                    <a:pt x="1018451" y="261137"/>
                  </a:lnTo>
                  <a:lnTo>
                    <a:pt x="1044562" y="261137"/>
                  </a:lnTo>
                  <a:lnTo>
                    <a:pt x="1044562" y="235026"/>
                  </a:lnTo>
                  <a:lnTo>
                    <a:pt x="1070673" y="235026"/>
                  </a:lnTo>
                  <a:lnTo>
                    <a:pt x="1070673" y="15667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992668" y="2788891"/>
              <a:ext cx="731520" cy="939800"/>
            </a:xfrm>
            <a:custGeom>
              <a:avLst/>
              <a:gdLst/>
              <a:ahLst/>
              <a:cxnLst/>
              <a:rect l="l" t="t" r="r" b="b"/>
              <a:pathLst>
                <a:path w="731520" h="939800">
                  <a:moveTo>
                    <a:pt x="548398" y="731520"/>
                  </a:moveTo>
                  <a:lnTo>
                    <a:pt x="522287" y="731520"/>
                  </a:lnTo>
                  <a:lnTo>
                    <a:pt x="522287" y="704850"/>
                  </a:lnTo>
                  <a:lnTo>
                    <a:pt x="496163" y="704850"/>
                  </a:lnTo>
                  <a:lnTo>
                    <a:pt x="470052" y="704850"/>
                  </a:lnTo>
                  <a:lnTo>
                    <a:pt x="470052" y="679450"/>
                  </a:lnTo>
                  <a:lnTo>
                    <a:pt x="443941" y="679450"/>
                  </a:lnTo>
                  <a:lnTo>
                    <a:pt x="417830" y="679450"/>
                  </a:lnTo>
                  <a:lnTo>
                    <a:pt x="417830" y="704850"/>
                  </a:lnTo>
                  <a:lnTo>
                    <a:pt x="391706" y="704850"/>
                  </a:lnTo>
                  <a:lnTo>
                    <a:pt x="391706" y="652780"/>
                  </a:lnTo>
                  <a:lnTo>
                    <a:pt x="365594" y="652780"/>
                  </a:lnTo>
                  <a:lnTo>
                    <a:pt x="339483" y="652780"/>
                  </a:lnTo>
                  <a:lnTo>
                    <a:pt x="339483" y="679450"/>
                  </a:lnTo>
                  <a:lnTo>
                    <a:pt x="365594" y="679450"/>
                  </a:lnTo>
                  <a:lnTo>
                    <a:pt x="365594" y="704850"/>
                  </a:lnTo>
                  <a:lnTo>
                    <a:pt x="339483" y="704850"/>
                  </a:lnTo>
                  <a:lnTo>
                    <a:pt x="313372" y="704850"/>
                  </a:lnTo>
                  <a:lnTo>
                    <a:pt x="313372" y="679450"/>
                  </a:lnTo>
                  <a:lnTo>
                    <a:pt x="287248" y="679450"/>
                  </a:lnTo>
                  <a:lnTo>
                    <a:pt x="287248" y="652780"/>
                  </a:lnTo>
                  <a:lnTo>
                    <a:pt x="313372" y="652780"/>
                  </a:lnTo>
                  <a:lnTo>
                    <a:pt x="339483" y="652780"/>
                  </a:lnTo>
                  <a:lnTo>
                    <a:pt x="339483" y="627380"/>
                  </a:lnTo>
                  <a:lnTo>
                    <a:pt x="313372" y="627380"/>
                  </a:lnTo>
                  <a:lnTo>
                    <a:pt x="313372" y="600710"/>
                  </a:lnTo>
                  <a:lnTo>
                    <a:pt x="339483" y="600710"/>
                  </a:lnTo>
                  <a:lnTo>
                    <a:pt x="339483" y="575310"/>
                  </a:lnTo>
                  <a:lnTo>
                    <a:pt x="313372" y="575310"/>
                  </a:lnTo>
                  <a:lnTo>
                    <a:pt x="313372" y="548640"/>
                  </a:lnTo>
                  <a:lnTo>
                    <a:pt x="339483" y="548640"/>
                  </a:lnTo>
                  <a:lnTo>
                    <a:pt x="365594" y="548640"/>
                  </a:lnTo>
                  <a:lnTo>
                    <a:pt x="365594" y="627380"/>
                  </a:lnTo>
                  <a:lnTo>
                    <a:pt x="391706" y="627380"/>
                  </a:lnTo>
                  <a:lnTo>
                    <a:pt x="391706" y="548640"/>
                  </a:lnTo>
                  <a:lnTo>
                    <a:pt x="417830" y="548640"/>
                  </a:lnTo>
                  <a:lnTo>
                    <a:pt x="417830" y="496570"/>
                  </a:lnTo>
                  <a:lnTo>
                    <a:pt x="391706" y="496570"/>
                  </a:lnTo>
                  <a:lnTo>
                    <a:pt x="391706" y="469900"/>
                  </a:lnTo>
                  <a:lnTo>
                    <a:pt x="365594" y="469900"/>
                  </a:lnTo>
                  <a:lnTo>
                    <a:pt x="365594" y="444500"/>
                  </a:lnTo>
                  <a:lnTo>
                    <a:pt x="391706" y="444500"/>
                  </a:lnTo>
                  <a:lnTo>
                    <a:pt x="417830" y="444500"/>
                  </a:lnTo>
                  <a:lnTo>
                    <a:pt x="417830" y="417830"/>
                  </a:lnTo>
                  <a:lnTo>
                    <a:pt x="391706" y="417830"/>
                  </a:lnTo>
                  <a:lnTo>
                    <a:pt x="391706" y="340360"/>
                  </a:lnTo>
                  <a:lnTo>
                    <a:pt x="365594" y="340360"/>
                  </a:lnTo>
                  <a:lnTo>
                    <a:pt x="365594" y="182880"/>
                  </a:lnTo>
                  <a:lnTo>
                    <a:pt x="339483" y="182880"/>
                  </a:lnTo>
                  <a:lnTo>
                    <a:pt x="339483" y="365760"/>
                  </a:lnTo>
                  <a:lnTo>
                    <a:pt x="313372" y="365760"/>
                  </a:lnTo>
                  <a:lnTo>
                    <a:pt x="313372" y="444500"/>
                  </a:lnTo>
                  <a:lnTo>
                    <a:pt x="339483" y="444500"/>
                  </a:lnTo>
                  <a:lnTo>
                    <a:pt x="339483" y="496570"/>
                  </a:lnTo>
                  <a:lnTo>
                    <a:pt x="313372" y="496570"/>
                  </a:lnTo>
                  <a:lnTo>
                    <a:pt x="287248" y="496570"/>
                  </a:lnTo>
                  <a:lnTo>
                    <a:pt x="287248" y="600710"/>
                  </a:lnTo>
                  <a:lnTo>
                    <a:pt x="261137" y="600710"/>
                  </a:lnTo>
                  <a:lnTo>
                    <a:pt x="261137" y="575310"/>
                  </a:lnTo>
                  <a:lnTo>
                    <a:pt x="235026" y="575310"/>
                  </a:lnTo>
                  <a:lnTo>
                    <a:pt x="208915" y="575310"/>
                  </a:lnTo>
                  <a:lnTo>
                    <a:pt x="182791" y="575310"/>
                  </a:lnTo>
                  <a:lnTo>
                    <a:pt x="156679" y="575310"/>
                  </a:lnTo>
                  <a:lnTo>
                    <a:pt x="156679" y="548640"/>
                  </a:lnTo>
                  <a:lnTo>
                    <a:pt x="182791" y="548640"/>
                  </a:lnTo>
                  <a:lnTo>
                    <a:pt x="208915" y="548640"/>
                  </a:lnTo>
                  <a:lnTo>
                    <a:pt x="235026" y="548640"/>
                  </a:lnTo>
                  <a:lnTo>
                    <a:pt x="261137" y="548640"/>
                  </a:lnTo>
                  <a:lnTo>
                    <a:pt x="261137" y="523240"/>
                  </a:lnTo>
                  <a:lnTo>
                    <a:pt x="235026" y="523240"/>
                  </a:lnTo>
                  <a:lnTo>
                    <a:pt x="235026" y="496570"/>
                  </a:lnTo>
                  <a:lnTo>
                    <a:pt x="208915" y="496570"/>
                  </a:lnTo>
                  <a:lnTo>
                    <a:pt x="182791" y="496570"/>
                  </a:lnTo>
                  <a:lnTo>
                    <a:pt x="156679" y="496570"/>
                  </a:lnTo>
                  <a:lnTo>
                    <a:pt x="156679" y="469900"/>
                  </a:lnTo>
                  <a:lnTo>
                    <a:pt x="182791" y="469900"/>
                  </a:lnTo>
                  <a:lnTo>
                    <a:pt x="208915" y="469900"/>
                  </a:lnTo>
                  <a:lnTo>
                    <a:pt x="235026" y="469900"/>
                  </a:lnTo>
                  <a:lnTo>
                    <a:pt x="235026" y="444500"/>
                  </a:lnTo>
                  <a:lnTo>
                    <a:pt x="208915" y="444500"/>
                  </a:lnTo>
                  <a:lnTo>
                    <a:pt x="208915" y="392430"/>
                  </a:lnTo>
                  <a:lnTo>
                    <a:pt x="182791" y="392430"/>
                  </a:lnTo>
                  <a:lnTo>
                    <a:pt x="156679" y="392430"/>
                  </a:lnTo>
                  <a:lnTo>
                    <a:pt x="130568" y="392430"/>
                  </a:lnTo>
                  <a:lnTo>
                    <a:pt x="130568" y="340360"/>
                  </a:lnTo>
                  <a:lnTo>
                    <a:pt x="104457" y="340360"/>
                  </a:lnTo>
                  <a:lnTo>
                    <a:pt x="104457" y="417830"/>
                  </a:lnTo>
                  <a:lnTo>
                    <a:pt x="130568" y="417830"/>
                  </a:lnTo>
                  <a:lnTo>
                    <a:pt x="130568" y="469900"/>
                  </a:lnTo>
                  <a:lnTo>
                    <a:pt x="104457" y="469900"/>
                  </a:lnTo>
                  <a:lnTo>
                    <a:pt x="104457" y="496570"/>
                  </a:lnTo>
                  <a:lnTo>
                    <a:pt x="130568" y="496570"/>
                  </a:lnTo>
                  <a:lnTo>
                    <a:pt x="130568" y="523240"/>
                  </a:lnTo>
                  <a:lnTo>
                    <a:pt x="104457" y="523240"/>
                  </a:lnTo>
                  <a:lnTo>
                    <a:pt x="104457" y="548640"/>
                  </a:lnTo>
                  <a:lnTo>
                    <a:pt x="130568" y="548640"/>
                  </a:lnTo>
                  <a:lnTo>
                    <a:pt x="130568" y="575310"/>
                  </a:lnTo>
                  <a:lnTo>
                    <a:pt x="104457" y="575310"/>
                  </a:lnTo>
                  <a:lnTo>
                    <a:pt x="78333" y="575310"/>
                  </a:lnTo>
                  <a:lnTo>
                    <a:pt x="78333" y="496570"/>
                  </a:lnTo>
                  <a:lnTo>
                    <a:pt x="52222" y="496570"/>
                  </a:lnTo>
                  <a:lnTo>
                    <a:pt x="52222" y="523240"/>
                  </a:lnTo>
                  <a:lnTo>
                    <a:pt x="26111" y="523240"/>
                  </a:lnTo>
                  <a:lnTo>
                    <a:pt x="26111" y="548640"/>
                  </a:lnTo>
                  <a:lnTo>
                    <a:pt x="52222" y="548640"/>
                  </a:lnTo>
                  <a:lnTo>
                    <a:pt x="52222" y="600710"/>
                  </a:lnTo>
                  <a:lnTo>
                    <a:pt x="26111" y="600710"/>
                  </a:lnTo>
                  <a:lnTo>
                    <a:pt x="0" y="600710"/>
                  </a:lnTo>
                  <a:lnTo>
                    <a:pt x="0" y="627380"/>
                  </a:lnTo>
                  <a:lnTo>
                    <a:pt x="26111" y="627380"/>
                  </a:lnTo>
                  <a:lnTo>
                    <a:pt x="52222" y="627380"/>
                  </a:lnTo>
                  <a:lnTo>
                    <a:pt x="78333" y="627380"/>
                  </a:lnTo>
                  <a:lnTo>
                    <a:pt x="104457" y="627380"/>
                  </a:lnTo>
                  <a:lnTo>
                    <a:pt x="104457" y="652780"/>
                  </a:lnTo>
                  <a:lnTo>
                    <a:pt x="78333" y="652780"/>
                  </a:lnTo>
                  <a:lnTo>
                    <a:pt x="78333" y="679450"/>
                  </a:lnTo>
                  <a:lnTo>
                    <a:pt x="104457" y="679450"/>
                  </a:lnTo>
                  <a:lnTo>
                    <a:pt x="130568" y="679450"/>
                  </a:lnTo>
                  <a:lnTo>
                    <a:pt x="156679" y="679450"/>
                  </a:lnTo>
                  <a:lnTo>
                    <a:pt x="156679" y="652780"/>
                  </a:lnTo>
                  <a:lnTo>
                    <a:pt x="182791" y="652780"/>
                  </a:lnTo>
                  <a:lnTo>
                    <a:pt x="182791" y="627380"/>
                  </a:lnTo>
                  <a:lnTo>
                    <a:pt x="156679" y="627380"/>
                  </a:lnTo>
                  <a:lnTo>
                    <a:pt x="156679" y="600710"/>
                  </a:lnTo>
                  <a:lnTo>
                    <a:pt x="182791" y="600710"/>
                  </a:lnTo>
                  <a:lnTo>
                    <a:pt x="182791" y="627380"/>
                  </a:lnTo>
                  <a:lnTo>
                    <a:pt x="208915" y="627380"/>
                  </a:lnTo>
                  <a:lnTo>
                    <a:pt x="208915" y="600710"/>
                  </a:lnTo>
                  <a:lnTo>
                    <a:pt x="235026" y="600710"/>
                  </a:lnTo>
                  <a:lnTo>
                    <a:pt x="235026" y="627380"/>
                  </a:lnTo>
                  <a:lnTo>
                    <a:pt x="208915" y="627380"/>
                  </a:lnTo>
                  <a:lnTo>
                    <a:pt x="208915" y="652780"/>
                  </a:lnTo>
                  <a:lnTo>
                    <a:pt x="235026" y="652780"/>
                  </a:lnTo>
                  <a:lnTo>
                    <a:pt x="261137" y="652780"/>
                  </a:lnTo>
                  <a:lnTo>
                    <a:pt x="261137" y="704850"/>
                  </a:lnTo>
                  <a:lnTo>
                    <a:pt x="287248" y="704850"/>
                  </a:lnTo>
                  <a:lnTo>
                    <a:pt x="287248" y="731520"/>
                  </a:lnTo>
                  <a:lnTo>
                    <a:pt x="261137" y="731520"/>
                  </a:lnTo>
                  <a:lnTo>
                    <a:pt x="261137" y="758190"/>
                  </a:lnTo>
                  <a:lnTo>
                    <a:pt x="235026" y="758190"/>
                  </a:lnTo>
                  <a:lnTo>
                    <a:pt x="235026" y="783590"/>
                  </a:lnTo>
                  <a:lnTo>
                    <a:pt x="261137" y="783590"/>
                  </a:lnTo>
                  <a:lnTo>
                    <a:pt x="261137" y="810260"/>
                  </a:lnTo>
                  <a:lnTo>
                    <a:pt x="235026" y="810260"/>
                  </a:lnTo>
                  <a:lnTo>
                    <a:pt x="235026" y="835660"/>
                  </a:lnTo>
                  <a:lnTo>
                    <a:pt x="261137" y="835660"/>
                  </a:lnTo>
                  <a:lnTo>
                    <a:pt x="287248" y="835660"/>
                  </a:lnTo>
                  <a:lnTo>
                    <a:pt x="287248" y="810260"/>
                  </a:lnTo>
                  <a:lnTo>
                    <a:pt x="313372" y="810260"/>
                  </a:lnTo>
                  <a:lnTo>
                    <a:pt x="313372" y="783590"/>
                  </a:lnTo>
                  <a:lnTo>
                    <a:pt x="287248" y="783590"/>
                  </a:lnTo>
                  <a:lnTo>
                    <a:pt x="287248" y="758190"/>
                  </a:lnTo>
                  <a:lnTo>
                    <a:pt x="313372" y="758190"/>
                  </a:lnTo>
                  <a:lnTo>
                    <a:pt x="339483" y="758190"/>
                  </a:lnTo>
                  <a:lnTo>
                    <a:pt x="365594" y="758190"/>
                  </a:lnTo>
                  <a:lnTo>
                    <a:pt x="391706" y="758190"/>
                  </a:lnTo>
                  <a:lnTo>
                    <a:pt x="417830" y="758190"/>
                  </a:lnTo>
                  <a:lnTo>
                    <a:pt x="417830" y="731520"/>
                  </a:lnTo>
                  <a:lnTo>
                    <a:pt x="443941" y="731520"/>
                  </a:lnTo>
                  <a:lnTo>
                    <a:pt x="470052" y="731520"/>
                  </a:lnTo>
                  <a:lnTo>
                    <a:pt x="470052" y="758190"/>
                  </a:lnTo>
                  <a:lnTo>
                    <a:pt x="443941" y="758190"/>
                  </a:lnTo>
                  <a:lnTo>
                    <a:pt x="443941" y="783590"/>
                  </a:lnTo>
                  <a:lnTo>
                    <a:pt x="470052" y="783590"/>
                  </a:lnTo>
                  <a:lnTo>
                    <a:pt x="496163" y="783590"/>
                  </a:lnTo>
                  <a:lnTo>
                    <a:pt x="496163" y="835660"/>
                  </a:lnTo>
                  <a:lnTo>
                    <a:pt x="470052" y="835660"/>
                  </a:lnTo>
                  <a:lnTo>
                    <a:pt x="470052" y="862330"/>
                  </a:lnTo>
                  <a:lnTo>
                    <a:pt x="443941" y="862330"/>
                  </a:lnTo>
                  <a:lnTo>
                    <a:pt x="443941" y="887730"/>
                  </a:lnTo>
                  <a:lnTo>
                    <a:pt x="470052" y="887730"/>
                  </a:lnTo>
                  <a:lnTo>
                    <a:pt x="470052" y="914400"/>
                  </a:lnTo>
                  <a:lnTo>
                    <a:pt x="496163" y="914400"/>
                  </a:lnTo>
                  <a:lnTo>
                    <a:pt x="496163" y="939800"/>
                  </a:lnTo>
                  <a:lnTo>
                    <a:pt x="522287" y="939800"/>
                  </a:lnTo>
                  <a:lnTo>
                    <a:pt x="522287" y="835660"/>
                  </a:lnTo>
                  <a:lnTo>
                    <a:pt x="548398" y="835660"/>
                  </a:lnTo>
                  <a:lnTo>
                    <a:pt x="548398" y="783590"/>
                  </a:lnTo>
                  <a:lnTo>
                    <a:pt x="522287" y="783590"/>
                  </a:lnTo>
                  <a:lnTo>
                    <a:pt x="522287" y="758190"/>
                  </a:lnTo>
                  <a:lnTo>
                    <a:pt x="548398" y="758190"/>
                  </a:lnTo>
                  <a:lnTo>
                    <a:pt x="548398" y="731520"/>
                  </a:lnTo>
                  <a:close/>
                </a:path>
                <a:path w="731520" h="939800">
                  <a:moveTo>
                    <a:pt x="548398" y="548640"/>
                  </a:moveTo>
                  <a:lnTo>
                    <a:pt x="522287" y="548640"/>
                  </a:lnTo>
                  <a:lnTo>
                    <a:pt x="522287" y="496570"/>
                  </a:lnTo>
                  <a:lnTo>
                    <a:pt x="496163" y="496570"/>
                  </a:lnTo>
                  <a:lnTo>
                    <a:pt x="496163" y="444500"/>
                  </a:lnTo>
                  <a:lnTo>
                    <a:pt x="522287" y="444500"/>
                  </a:lnTo>
                  <a:lnTo>
                    <a:pt x="522287" y="0"/>
                  </a:lnTo>
                  <a:lnTo>
                    <a:pt x="496163" y="0"/>
                  </a:lnTo>
                  <a:lnTo>
                    <a:pt x="496163" y="417830"/>
                  </a:lnTo>
                  <a:lnTo>
                    <a:pt x="470052" y="417830"/>
                  </a:lnTo>
                  <a:lnTo>
                    <a:pt x="470052" y="340360"/>
                  </a:lnTo>
                  <a:lnTo>
                    <a:pt x="443941" y="340360"/>
                  </a:lnTo>
                  <a:lnTo>
                    <a:pt x="443941" y="469900"/>
                  </a:lnTo>
                  <a:lnTo>
                    <a:pt x="470052" y="469900"/>
                  </a:lnTo>
                  <a:lnTo>
                    <a:pt x="470052" y="523240"/>
                  </a:lnTo>
                  <a:lnTo>
                    <a:pt x="443941" y="523240"/>
                  </a:lnTo>
                  <a:lnTo>
                    <a:pt x="443941" y="548640"/>
                  </a:lnTo>
                  <a:lnTo>
                    <a:pt x="470052" y="548640"/>
                  </a:lnTo>
                  <a:lnTo>
                    <a:pt x="470052" y="575310"/>
                  </a:lnTo>
                  <a:lnTo>
                    <a:pt x="496163" y="575310"/>
                  </a:lnTo>
                  <a:lnTo>
                    <a:pt x="522287" y="575310"/>
                  </a:lnTo>
                  <a:lnTo>
                    <a:pt x="548398" y="575310"/>
                  </a:lnTo>
                  <a:lnTo>
                    <a:pt x="548398" y="548640"/>
                  </a:lnTo>
                  <a:close/>
                </a:path>
                <a:path w="731520" h="939800">
                  <a:moveTo>
                    <a:pt x="731189" y="469900"/>
                  </a:moveTo>
                  <a:lnTo>
                    <a:pt x="705078" y="469900"/>
                  </a:lnTo>
                  <a:lnTo>
                    <a:pt x="705078" y="392430"/>
                  </a:lnTo>
                  <a:lnTo>
                    <a:pt x="678967" y="392430"/>
                  </a:lnTo>
                  <a:lnTo>
                    <a:pt x="652856" y="392430"/>
                  </a:lnTo>
                  <a:lnTo>
                    <a:pt x="652856" y="417830"/>
                  </a:lnTo>
                  <a:lnTo>
                    <a:pt x="626732" y="417830"/>
                  </a:lnTo>
                  <a:lnTo>
                    <a:pt x="626732" y="365760"/>
                  </a:lnTo>
                  <a:lnTo>
                    <a:pt x="600621" y="365760"/>
                  </a:lnTo>
                  <a:lnTo>
                    <a:pt x="600621" y="417830"/>
                  </a:lnTo>
                  <a:lnTo>
                    <a:pt x="574509" y="417830"/>
                  </a:lnTo>
                  <a:lnTo>
                    <a:pt x="574509" y="340360"/>
                  </a:lnTo>
                  <a:lnTo>
                    <a:pt x="548398" y="340360"/>
                  </a:lnTo>
                  <a:lnTo>
                    <a:pt x="548398" y="444500"/>
                  </a:lnTo>
                  <a:lnTo>
                    <a:pt x="574509" y="444500"/>
                  </a:lnTo>
                  <a:lnTo>
                    <a:pt x="574509" y="469900"/>
                  </a:lnTo>
                  <a:lnTo>
                    <a:pt x="600621" y="469900"/>
                  </a:lnTo>
                  <a:lnTo>
                    <a:pt x="600621" y="496570"/>
                  </a:lnTo>
                  <a:lnTo>
                    <a:pt x="574509" y="496570"/>
                  </a:lnTo>
                  <a:lnTo>
                    <a:pt x="574509" y="600710"/>
                  </a:lnTo>
                  <a:lnTo>
                    <a:pt x="600621" y="600710"/>
                  </a:lnTo>
                  <a:lnTo>
                    <a:pt x="600621" y="627380"/>
                  </a:lnTo>
                  <a:lnTo>
                    <a:pt x="574509" y="627380"/>
                  </a:lnTo>
                  <a:lnTo>
                    <a:pt x="574509" y="679450"/>
                  </a:lnTo>
                  <a:lnTo>
                    <a:pt x="600621" y="679450"/>
                  </a:lnTo>
                  <a:lnTo>
                    <a:pt x="600621" y="652780"/>
                  </a:lnTo>
                  <a:lnTo>
                    <a:pt x="626732" y="652780"/>
                  </a:lnTo>
                  <a:lnTo>
                    <a:pt x="626732" y="575310"/>
                  </a:lnTo>
                  <a:lnTo>
                    <a:pt x="600621" y="575310"/>
                  </a:lnTo>
                  <a:lnTo>
                    <a:pt x="600621" y="523240"/>
                  </a:lnTo>
                  <a:lnTo>
                    <a:pt x="626732" y="523240"/>
                  </a:lnTo>
                  <a:lnTo>
                    <a:pt x="626732" y="469900"/>
                  </a:lnTo>
                  <a:lnTo>
                    <a:pt x="652856" y="469900"/>
                  </a:lnTo>
                  <a:lnTo>
                    <a:pt x="652856" y="575310"/>
                  </a:lnTo>
                  <a:lnTo>
                    <a:pt x="678967" y="575310"/>
                  </a:lnTo>
                  <a:lnTo>
                    <a:pt x="678967" y="548640"/>
                  </a:lnTo>
                  <a:lnTo>
                    <a:pt x="705078" y="548640"/>
                  </a:lnTo>
                  <a:lnTo>
                    <a:pt x="705078" y="523240"/>
                  </a:lnTo>
                  <a:lnTo>
                    <a:pt x="678967" y="523240"/>
                  </a:lnTo>
                  <a:lnTo>
                    <a:pt x="678967" y="496570"/>
                  </a:lnTo>
                  <a:lnTo>
                    <a:pt x="705078" y="496570"/>
                  </a:lnTo>
                  <a:lnTo>
                    <a:pt x="731189" y="496570"/>
                  </a:lnTo>
                  <a:lnTo>
                    <a:pt x="731189" y="46990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757643" y="2657979"/>
              <a:ext cx="1071245" cy="1071245"/>
            </a:xfrm>
            <a:custGeom>
              <a:avLst/>
              <a:gdLst/>
              <a:ahLst/>
              <a:cxnLst/>
              <a:rect l="l" t="t" r="r" b="b"/>
              <a:pathLst>
                <a:path w="1071245" h="1071245">
                  <a:moveTo>
                    <a:pt x="130568" y="940142"/>
                  </a:moveTo>
                  <a:lnTo>
                    <a:pt x="52222" y="940142"/>
                  </a:lnTo>
                  <a:lnTo>
                    <a:pt x="52222" y="1018489"/>
                  </a:lnTo>
                  <a:lnTo>
                    <a:pt x="130568" y="1018489"/>
                  </a:lnTo>
                  <a:lnTo>
                    <a:pt x="130568" y="940142"/>
                  </a:lnTo>
                  <a:close/>
                </a:path>
                <a:path w="1071245" h="1071245">
                  <a:moveTo>
                    <a:pt x="130568" y="52260"/>
                  </a:moveTo>
                  <a:lnTo>
                    <a:pt x="52222" y="52260"/>
                  </a:lnTo>
                  <a:lnTo>
                    <a:pt x="52222" y="130606"/>
                  </a:lnTo>
                  <a:lnTo>
                    <a:pt x="130568" y="130606"/>
                  </a:lnTo>
                  <a:lnTo>
                    <a:pt x="130568" y="52260"/>
                  </a:lnTo>
                  <a:close/>
                </a:path>
                <a:path w="1071245" h="1071245">
                  <a:moveTo>
                    <a:pt x="182791" y="887730"/>
                  </a:moveTo>
                  <a:lnTo>
                    <a:pt x="0" y="887730"/>
                  </a:lnTo>
                  <a:lnTo>
                    <a:pt x="0" y="914400"/>
                  </a:lnTo>
                  <a:lnTo>
                    <a:pt x="0" y="1045210"/>
                  </a:lnTo>
                  <a:lnTo>
                    <a:pt x="0" y="1070610"/>
                  </a:lnTo>
                  <a:lnTo>
                    <a:pt x="182791" y="1070610"/>
                  </a:lnTo>
                  <a:lnTo>
                    <a:pt x="182791" y="1045210"/>
                  </a:lnTo>
                  <a:lnTo>
                    <a:pt x="26111" y="1045210"/>
                  </a:lnTo>
                  <a:lnTo>
                    <a:pt x="26111" y="914400"/>
                  </a:lnTo>
                  <a:lnTo>
                    <a:pt x="156679" y="914400"/>
                  </a:lnTo>
                  <a:lnTo>
                    <a:pt x="156679" y="1044600"/>
                  </a:lnTo>
                  <a:lnTo>
                    <a:pt x="182791" y="1044600"/>
                  </a:lnTo>
                  <a:lnTo>
                    <a:pt x="182791" y="914400"/>
                  </a:lnTo>
                  <a:lnTo>
                    <a:pt x="182791" y="914031"/>
                  </a:lnTo>
                  <a:lnTo>
                    <a:pt x="182791" y="887730"/>
                  </a:lnTo>
                  <a:close/>
                </a:path>
                <a:path w="1071245" h="1071245">
                  <a:moveTo>
                    <a:pt x="182791" y="0"/>
                  </a:moveTo>
                  <a:lnTo>
                    <a:pt x="156679" y="0"/>
                  </a:lnTo>
                  <a:lnTo>
                    <a:pt x="156679" y="26670"/>
                  </a:lnTo>
                  <a:lnTo>
                    <a:pt x="156679" y="156210"/>
                  </a:lnTo>
                  <a:lnTo>
                    <a:pt x="26111" y="156210"/>
                  </a:lnTo>
                  <a:lnTo>
                    <a:pt x="26111" y="26670"/>
                  </a:lnTo>
                  <a:lnTo>
                    <a:pt x="156679" y="26670"/>
                  </a:lnTo>
                  <a:lnTo>
                    <a:pt x="156679" y="0"/>
                  </a:lnTo>
                  <a:lnTo>
                    <a:pt x="0" y="0"/>
                  </a:lnTo>
                  <a:lnTo>
                    <a:pt x="0" y="26670"/>
                  </a:lnTo>
                  <a:lnTo>
                    <a:pt x="0" y="156210"/>
                  </a:lnTo>
                  <a:lnTo>
                    <a:pt x="0" y="182880"/>
                  </a:lnTo>
                  <a:lnTo>
                    <a:pt x="182791" y="182880"/>
                  </a:lnTo>
                  <a:lnTo>
                    <a:pt x="182791" y="156718"/>
                  </a:lnTo>
                  <a:lnTo>
                    <a:pt x="182791" y="156210"/>
                  </a:lnTo>
                  <a:lnTo>
                    <a:pt x="182791" y="26670"/>
                  </a:lnTo>
                  <a:lnTo>
                    <a:pt x="182791" y="26149"/>
                  </a:lnTo>
                  <a:lnTo>
                    <a:pt x="182791" y="0"/>
                  </a:lnTo>
                  <a:close/>
                </a:path>
                <a:path w="1071245" h="1071245">
                  <a:moveTo>
                    <a:pt x="313359" y="1018489"/>
                  </a:moveTo>
                  <a:lnTo>
                    <a:pt x="287248" y="1018489"/>
                  </a:lnTo>
                  <a:lnTo>
                    <a:pt x="287248" y="966254"/>
                  </a:lnTo>
                  <a:lnTo>
                    <a:pt x="261137" y="966254"/>
                  </a:lnTo>
                  <a:lnTo>
                    <a:pt x="261137" y="940142"/>
                  </a:lnTo>
                  <a:lnTo>
                    <a:pt x="235026" y="940142"/>
                  </a:lnTo>
                  <a:lnTo>
                    <a:pt x="235026" y="992378"/>
                  </a:lnTo>
                  <a:lnTo>
                    <a:pt x="261137" y="992378"/>
                  </a:lnTo>
                  <a:lnTo>
                    <a:pt x="261137" y="1018489"/>
                  </a:lnTo>
                  <a:lnTo>
                    <a:pt x="235026" y="1018489"/>
                  </a:lnTo>
                  <a:lnTo>
                    <a:pt x="235026" y="1070711"/>
                  </a:lnTo>
                  <a:lnTo>
                    <a:pt x="261137" y="1070711"/>
                  </a:lnTo>
                  <a:lnTo>
                    <a:pt x="261137" y="1044600"/>
                  </a:lnTo>
                  <a:lnTo>
                    <a:pt x="287248" y="1044600"/>
                  </a:lnTo>
                  <a:lnTo>
                    <a:pt x="287248" y="1070711"/>
                  </a:lnTo>
                  <a:lnTo>
                    <a:pt x="313359" y="1070711"/>
                  </a:lnTo>
                  <a:lnTo>
                    <a:pt x="313359" y="1018489"/>
                  </a:lnTo>
                  <a:close/>
                </a:path>
                <a:path w="1071245" h="1071245">
                  <a:moveTo>
                    <a:pt x="365594" y="471271"/>
                  </a:moveTo>
                  <a:lnTo>
                    <a:pt x="339483" y="471271"/>
                  </a:lnTo>
                  <a:lnTo>
                    <a:pt x="313359" y="471271"/>
                  </a:lnTo>
                  <a:lnTo>
                    <a:pt x="287248" y="471271"/>
                  </a:lnTo>
                  <a:lnTo>
                    <a:pt x="261137" y="471271"/>
                  </a:lnTo>
                  <a:lnTo>
                    <a:pt x="261137" y="444601"/>
                  </a:lnTo>
                  <a:lnTo>
                    <a:pt x="235026" y="444601"/>
                  </a:lnTo>
                  <a:lnTo>
                    <a:pt x="235026" y="496671"/>
                  </a:lnTo>
                  <a:lnTo>
                    <a:pt x="261137" y="496671"/>
                  </a:lnTo>
                  <a:lnTo>
                    <a:pt x="261137" y="523341"/>
                  </a:lnTo>
                  <a:lnTo>
                    <a:pt x="287248" y="523341"/>
                  </a:lnTo>
                  <a:lnTo>
                    <a:pt x="287248" y="496671"/>
                  </a:lnTo>
                  <a:lnTo>
                    <a:pt x="313359" y="496671"/>
                  </a:lnTo>
                  <a:lnTo>
                    <a:pt x="313359" y="523341"/>
                  </a:lnTo>
                  <a:lnTo>
                    <a:pt x="339483" y="523341"/>
                  </a:lnTo>
                  <a:lnTo>
                    <a:pt x="339483" y="548741"/>
                  </a:lnTo>
                  <a:lnTo>
                    <a:pt x="365594" y="548741"/>
                  </a:lnTo>
                  <a:lnTo>
                    <a:pt x="365594" y="471271"/>
                  </a:lnTo>
                  <a:close/>
                </a:path>
                <a:path w="1071245" h="1071245">
                  <a:moveTo>
                    <a:pt x="391706" y="1044600"/>
                  </a:moveTo>
                  <a:lnTo>
                    <a:pt x="365594" y="1044600"/>
                  </a:lnTo>
                  <a:lnTo>
                    <a:pt x="365594" y="1070711"/>
                  </a:lnTo>
                  <a:lnTo>
                    <a:pt x="391706" y="1070711"/>
                  </a:lnTo>
                  <a:lnTo>
                    <a:pt x="391706" y="1044600"/>
                  </a:lnTo>
                  <a:close/>
                </a:path>
                <a:path w="1071245" h="1071245">
                  <a:moveTo>
                    <a:pt x="548398" y="523341"/>
                  </a:moveTo>
                  <a:lnTo>
                    <a:pt x="522274" y="523341"/>
                  </a:lnTo>
                  <a:lnTo>
                    <a:pt x="522274" y="471271"/>
                  </a:lnTo>
                  <a:lnTo>
                    <a:pt x="496163" y="471271"/>
                  </a:lnTo>
                  <a:lnTo>
                    <a:pt x="496163" y="444601"/>
                  </a:lnTo>
                  <a:lnTo>
                    <a:pt x="470052" y="444601"/>
                  </a:lnTo>
                  <a:lnTo>
                    <a:pt x="443941" y="444601"/>
                  </a:lnTo>
                  <a:lnTo>
                    <a:pt x="443941" y="471271"/>
                  </a:lnTo>
                  <a:lnTo>
                    <a:pt x="417817" y="471271"/>
                  </a:lnTo>
                  <a:lnTo>
                    <a:pt x="417817" y="496671"/>
                  </a:lnTo>
                  <a:lnTo>
                    <a:pt x="443941" y="496671"/>
                  </a:lnTo>
                  <a:lnTo>
                    <a:pt x="470052" y="496671"/>
                  </a:lnTo>
                  <a:lnTo>
                    <a:pt x="496163" y="496671"/>
                  </a:lnTo>
                  <a:lnTo>
                    <a:pt x="496163" y="548741"/>
                  </a:lnTo>
                  <a:lnTo>
                    <a:pt x="522274" y="548741"/>
                  </a:lnTo>
                  <a:lnTo>
                    <a:pt x="548398" y="548741"/>
                  </a:lnTo>
                  <a:lnTo>
                    <a:pt x="548398" y="523341"/>
                  </a:lnTo>
                  <a:close/>
                </a:path>
                <a:path w="1071245" h="1071245">
                  <a:moveTo>
                    <a:pt x="574509" y="1044600"/>
                  </a:moveTo>
                  <a:lnTo>
                    <a:pt x="548398" y="1044600"/>
                  </a:lnTo>
                  <a:lnTo>
                    <a:pt x="548398" y="1018489"/>
                  </a:lnTo>
                  <a:lnTo>
                    <a:pt x="522274" y="1018489"/>
                  </a:lnTo>
                  <a:lnTo>
                    <a:pt x="522274" y="1044600"/>
                  </a:lnTo>
                  <a:lnTo>
                    <a:pt x="496163" y="1044600"/>
                  </a:lnTo>
                  <a:lnTo>
                    <a:pt x="470052" y="1044600"/>
                  </a:lnTo>
                  <a:lnTo>
                    <a:pt x="443941" y="1044600"/>
                  </a:lnTo>
                  <a:lnTo>
                    <a:pt x="417817" y="1044600"/>
                  </a:lnTo>
                  <a:lnTo>
                    <a:pt x="417817" y="1070711"/>
                  </a:lnTo>
                  <a:lnTo>
                    <a:pt x="574509" y="1070711"/>
                  </a:lnTo>
                  <a:lnTo>
                    <a:pt x="574509" y="1044600"/>
                  </a:lnTo>
                  <a:close/>
                </a:path>
                <a:path w="1071245" h="1071245">
                  <a:moveTo>
                    <a:pt x="574509" y="417931"/>
                  </a:moveTo>
                  <a:lnTo>
                    <a:pt x="548398" y="417931"/>
                  </a:lnTo>
                  <a:lnTo>
                    <a:pt x="548398" y="471271"/>
                  </a:lnTo>
                  <a:lnTo>
                    <a:pt x="574509" y="471271"/>
                  </a:lnTo>
                  <a:lnTo>
                    <a:pt x="574509" y="417931"/>
                  </a:lnTo>
                  <a:close/>
                </a:path>
                <a:path w="1071245" h="1071245">
                  <a:moveTo>
                    <a:pt x="574509" y="365861"/>
                  </a:moveTo>
                  <a:lnTo>
                    <a:pt x="548398" y="365861"/>
                  </a:lnTo>
                  <a:lnTo>
                    <a:pt x="548398" y="392531"/>
                  </a:lnTo>
                  <a:lnTo>
                    <a:pt x="574509" y="392531"/>
                  </a:lnTo>
                  <a:lnTo>
                    <a:pt x="574509" y="365861"/>
                  </a:lnTo>
                  <a:close/>
                </a:path>
                <a:path w="1071245" h="1071245">
                  <a:moveTo>
                    <a:pt x="574509" y="288391"/>
                  </a:moveTo>
                  <a:lnTo>
                    <a:pt x="548398" y="288391"/>
                  </a:lnTo>
                  <a:lnTo>
                    <a:pt x="522274" y="288391"/>
                  </a:lnTo>
                  <a:lnTo>
                    <a:pt x="522274" y="365861"/>
                  </a:lnTo>
                  <a:lnTo>
                    <a:pt x="548398" y="365861"/>
                  </a:lnTo>
                  <a:lnTo>
                    <a:pt x="548398" y="340461"/>
                  </a:lnTo>
                  <a:lnTo>
                    <a:pt x="574509" y="340461"/>
                  </a:lnTo>
                  <a:lnTo>
                    <a:pt x="574509" y="288391"/>
                  </a:lnTo>
                  <a:close/>
                </a:path>
                <a:path w="1071245" h="1071245">
                  <a:moveTo>
                    <a:pt x="600621" y="1018489"/>
                  </a:moveTo>
                  <a:lnTo>
                    <a:pt x="574509" y="1018489"/>
                  </a:lnTo>
                  <a:lnTo>
                    <a:pt x="574509" y="1044600"/>
                  </a:lnTo>
                  <a:lnTo>
                    <a:pt x="600621" y="1044600"/>
                  </a:lnTo>
                  <a:lnTo>
                    <a:pt x="600621" y="1018489"/>
                  </a:lnTo>
                  <a:close/>
                </a:path>
                <a:path w="1071245" h="1071245">
                  <a:moveTo>
                    <a:pt x="652856" y="392531"/>
                  </a:moveTo>
                  <a:lnTo>
                    <a:pt x="626732" y="392531"/>
                  </a:lnTo>
                  <a:lnTo>
                    <a:pt x="600621" y="392531"/>
                  </a:lnTo>
                  <a:lnTo>
                    <a:pt x="600621" y="417931"/>
                  </a:lnTo>
                  <a:lnTo>
                    <a:pt x="626732" y="417931"/>
                  </a:lnTo>
                  <a:lnTo>
                    <a:pt x="652856" y="417931"/>
                  </a:lnTo>
                  <a:lnTo>
                    <a:pt x="652856" y="392531"/>
                  </a:lnTo>
                  <a:close/>
                </a:path>
                <a:path w="1071245" h="1071245">
                  <a:moveTo>
                    <a:pt x="678967" y="471271"/>
                  </a:moveTo>
                  <a:lnTo>
                    <a:pt x="652856" y="471271"/>
                  </a:lnTo>
                  <a:lnTo>
                    <a:pt x="652856" y="444601"/>
                  </a:lnTo>
                  <a:lnTo>
                    <a:pt x="626732" y="444601"/>
                  </a:lnTo>
                  <a:lnTo>
                    <a:pt x="626732" y="496671"/>
                  </a:lnTo>
                  <a:lnTo>
                    <a:pt x="652856" y="496671"/>
                  </a:lnTo>
                  <a:lnTo>
                    <a:pt x="652856" y="523341"/>
                  </a:lnTo>
                  <a:lnTo>
                    <a:pt x="678967" y="523341"/>
                  </a:lnTo>
                  <a:lnTo>
                    <a:pt x="678967" y="471271"/>
                  </a:lnTo>
                  <a:close/>
                </a:path>
                <a:path w="1071245" h="1071245">
                  <a:moveTo>
                    <a:pt x="731189" y="444601"/>
                  </a:moveTo>
                  <a:lnTo>
                    <a:pt x="705078" y="444601"/>
                  </a:lnTo>
                  <a:lnTo>
                    <a:pt x="705078" y="496671"/>
                  </a:lnTo>
                  <a:lnTo>
                    <a:pt x="731189" y="496671"/>
                  </a:lnTo>
                  <a:lnTo>
                    <a:pt x="731189" y="444601"/>
                  </a:lnTo>
                  <a:close/>
                </a:path>
                <a:path w="1071245" h="1071245">
                  <a:moveTo>
                    <a:pt x="731189" y="392531"/>
                  </a:moveTo>
                  <a:lnTo>
                    <a:pt x="705078" y="392531"/>
                  </a:lnTo>
                  <a:lnTo>
                    <a:pt x="705078" y="313791"/>
                  </a:lnTo>
                  <a:lnTo>
                    <a:pt x="678967" y="313791"/>
                  </a:lnTo>
                  <a:lnTo>
                    <a:pt x="678967" y="365861"/>
                  </a:lnTo>
                  <a:lnTo>
                    <a:pt x="652856" y="365861"/>
                  </a:lnTo>
                  <a:lnTo>
                    <a:pt x="652856" y="392531"/>
                  </a:lnTo>
                  <a:lnTo>
                    <a:pt x="678967" y="392531"/>
                  </a:lnTo>
                  <a:lnTo>
                    <a:pt x="678967" y="417931"/>
                  </a:lnTo>
                  <a:lnTo>
                    <a:pt x="652856" y="417931"/>
                  </a:lnTo>
                  <a:lnTo>
                    <a:pt x="652856" y="444601"/>
                  </a:lnTo>
                  <a:lnTo>
                    <a:pt x="678967" y="444601"/>
                  </a:lnTo>
                  <a:lnTo>
                    <a:pt x="705078" y="444601"/>
                  </a:lnTo>
                  <a:lnTo>
                    <a:pt x="705078" y="417931"/>
                  </a:lnTo>
                  <a:lnTo>
                    <a:pt x="731189" y="417931"/>
                  </a:lnTo>
                  <a:lnTo>
                    <a:pt x="731189" y="392531"/>
                  </a:lnTo>
                  <a:close/>
                </a:path>
                <a:path w="1071245" h="1071245">
                  <a:moveTo>
                    <a:pt x="731189" y="236321"/>
                  </a:moveTo>
                  <a:lnTo>
                    <a:pt x="705078" y="236321"/>
                  </a:lnTo>
                  <a:lnTo>
                    <a:pt x="678967" y="236321"/>
                  </a:lnTo>
                  <a:lnTo>
                    <a:pt x="678967" y="261721"/>
                  </a:lnTo>
                  <a:lnTo>
                    <a:pt x="705078" y="261721"/>
                  </a:lnTo>
                  <a:lnTo>
                    <a:pt x="705078" y="313791"/>
                  </a:lnTo>
                  <a:lnTo>
                    <a:pt x="731189" y="313791"/>
                  </a:lnTo>
                  <a:lnTo>
                    <a:pt x="731189" y="236321"/>
                  </a:lnTo>
                  <a:close/>
                </a:path>
                <a:path w="1071245" h="1071245">
                  <a:moveTo>
                    <a:pt x="731189" y="182981"/>
                  </a:moveTo>
                  <a:lnTo>
                    <a:pt x="705078" y="182981"/>
                  </a:lnTo>
                  <a:lnTo>
                    <a:pt x="705078" y="209651"/>
                  </a:lnTo>
                  <a:lnTo>
                    <a:pt x="731189" y="209651"/>
                  </a:lnTo>
                  <a:lnTo>
                    <a:pt x="731189" y="182981"/>
                  </a:lnTo>
                  <a:close/>
                </a:path>
                <a:path w="1071245" h="1071245">
                  <a:moveTo>
                    <a:pt x="783424" y="523341"/>
                  </a:moveTo>
                  <a:lnTo>
                    <a:pt x="757313" y="523341"/>
                  </a:lnTo>
                  <a:lnTo>
                    <a:pt x="757313" y="548741"/>
                  </a:lnTo>
                  <a:lnTo>
                    <a:pt x="783424" y="548741"/>
                  </a:lnTo>
                  <a:lnTo>
                    <a:pt x="783424" y="523341"/>
                  </a:lnTo>
                  <a:close/>
                </a:path>
                <a:path w="1071245" h="1071245">
                  <a:moveTo>
                    <a:pt x="783424" y="471271"/>
                  </a:moveTo>
                  <a:lnTo>
                    <a:pt x="757313" y="471271"/>
                  </a:lnTo>
                  <a:lnTo>
                    <a:pt x="757313" y="496671"/>
                  </a:lnTo>
                  <a:lnTo>
                    <a:pt x="783424" y="496671"/>
                  </a:lnTo>
                  <a:lnTo>
                    <a:pt x="783424" y="471271"/>
                  </a:lnTo>
                  <a:close/>
                </a:path>
                <a:path w="1071245" h="1071245">
                  <a:moveTo>
                    <a:pt x="783424" y="236321"/>
                  </a:moveTo>
                  <a:lnTo>
                    <a:pt x="757313" y="236321"/>
                  </a:lnTo>
                  <a:lnTo>
                    <a:pt x="757313" y="261721"/>
                  </a:lnTo>
                  <a:lnTo>
                    <a:pt x="783424" y="261721"/>
                  </a:lnTo>
                  <a:lnTo>
                    <a:pt x="783424" y="236321"/>
                  </a:lnTo>
                  <a:close/>
                </a:path>
                <a:path w="1071245" h="1071245">
                  <a:moveTo>
                    <a:pt x="809536" y="992378"/>
                  </a:moveTo>
                  <a:lnTo>
                    <a:pt x="783424" y="992378"/>
                  </a:lnTo>
                  <a:lnTo>
                    <a:pt x="783424" y="1044600"/>
                  </a:lnTo>
                  <a:lnTo>
                    <a:pt x="809536" y="1044600"/>
                  </a:lnTo>
                  <a:lnTo>
                    <a:pt x="809536" y="992378"/>
                  </a:lnTo>
                  <a:close/>
                </a:path>
                <a:path w="1071245" h="1071245">
                  <a:moveTo>
                    <a:pt x="809536" y="340461"/>
                  </a:moveTo>
                  <a:lnTo>
                    <a:pt x="783424" y="340461"/>
                  </a:lnTo>
                  <a:lnTo>
                    <a:pt x="757313" y="340461"/>
                  </a:lnTo>
                  <a:lnTo>
                    <a:pt x="757313" y="365861"/>
                  </a:lnTo>
                  <a:lnTo>
                    <a:pt x="783424" y="365861"/>
                  </a:lnTo>
                  <a:lnTo>
                    <a:pt x="809536" y="365861"/>
                  </a:lnTo>
                  <a:lnTo>
                    <a:pt x="809536" y="340461"/>
                  </a:lnTo>
                  <a:close/>
                </a:path>
                <a:path w="1071245" h="1071245">
                  <a:moveTo>
                    <a:pt x="835647" y="444601"/>
                  </a:moveTo>
                  <a:lnTo>
                    <a:pt x="809536" y="444601"/>
                  </a:lnTo>
                  <a:lnTo>
                    <a:pt x="809536" y="523341"/>
                  </a:lnTo>
                  <a:lnTo>
                    <a:pt x="835647" y="523341"/>
                  </a:lnTo>
                  <a:lnTo>
                    <a:pt x="835647" y="444601"/>
                  </a:lnTo>
                  <a:close/>
                </a:path>
                <a:path w="1071245" h="1071245">
                  <a:moveTo>
                    <a:pt x="887882" y="992378"/>
                  </a:moveTo>
                  <a:lnTo>
                    <a:pt x="861758" y="992378"/>
                  </a:lnTo>
                  <a:lnTo>
                    <a:pt x="861758" y="1018489"/>
                  </a:lnTo>
                  <a:lnTo>
                    <a:pt x="835647" y="1018489"/>
                  </a:lnTo>
                  <a:lnTo>
                    <a:pt x="835647" y="1070711"/>
                  </a:lnTo>
                  <a:lnTo>
                    <a:pt x="861758" y="1070711"/>
                  </a:lnTo>
                  <a:lnTo>
                    <a:pt x="861758" y="1044600"/>
                  </a:lnTo>
                  <a:lnTo>
                    <a:pt x="887882" y="1044600"/>
                  </a:lnTo>
                  <a:lnTo>
                    <a:pt x="887882" y="992378"/>
                  </a:lnTo>
                  <a:close/>
                </a:path>
                <a:path w="1071245" h="1071245">
                  <a:moveTo>
                    <a:pt x="913993" y="1044600"/>
                  </a:moveTo>
                  <a:lnTo>
                    <a:pt x="887882" y="1044600"/>
                  </a:lnTo>
                  <a:lnTo>
                    <a:pt x="887882" y="1070711"/>
                  </a:lnTo>
                  <a:lnTo>
                    <a:pt x="913993" y="1070711"/>
                  </a:lnTo>
                  <a:lnTo>
                    <a:pt x="913993" y="1044600"/>
                  </a:lnTo>
                  <a:close/>
                </a:path>
                <a:path w="1071245" h="1071245">
                  <a:moveTo>
                    <a:pt x="913993" y="887907"/>
                  </a:moveTo>
                  <a:lnTo>
                    <a:pt x="887882" y="887907"/>
                  </a:lnTo>
                  <a:lnTo>
                    <a:pt x="887882" y="914031"/>
                  </a:lnTo>
                  <a:lnTo>
                    <a:pt x="913993" y="914031"/>
                  </a:lnTo>
                  <a:lnTo>
                    <a:pt x="913993" y="887907"/>
                  </a:lnTo>
                  <a:close/>
                </a:path>
                <a:path w="1071245" h="1071245">
                  <a:moveTo>
                    <a:pt x="966216" y="835660"/>
                  </a:moveTo>
                  <a:lnTo>
                    <a:pt x="940104" y="835660"/>
                  </a:lnTo>
                  <a:lnTo>
                    <a:pt x="940104" y="862330"/>
                  </a:lnTo>
                  <a:lnTo>
                    <a:pt x="940104" y="939800"/>
                  </a:lnTo>
                  <a:lnTo>
                    <a:pt x="861758" y="939800"/>
                  </a:lnTo>
                  <a:lnTo>
                    <a:pt x="861758" y="862330"/>
                  </a:lnTo>
                  <a:lnTo>
                    <a:pt x="940104" y="862330"/>
                  </a:lnTo>
                  <a:lnTo>
                    <a:pt x="940104" y="835660"/>
                  </a:lnTo>
                  <a:lnTo>
                    <a:pt x="835647" y="835660"/>
                  </a:lnTo>
                  <a:lnTo>
                    <a:pt x="835647" y="862330"/>
                  </a:lnTo>
                  <a:lnTo>
                    <a:pt x="835647" y="939800"/>
                  </a:lnTo>
                  <a:lnTo>
                    <a:pt x="835647" y="966470"/>
                  </a:lnTo>
                  <a:lnTo>
                    <a:pt x="966216" y="966470"/>
                  </a:lnTo>
                  <a:lnTo>
                    <a:pt x="966216" y="940142"/>
                  </a:lnTo>
                  <a:lnTo>
                    <a:pt x="966216" y="939800"/>
                  </a:lnTo>
                  <a:lnTo>
                    <a:pt x="966216" y="862330"/>
                  </a:lnTo>
                  <a:lnTo>
                    <a:pt x="966216" y="861796"/>
                  </a:lnTo>
                  <a:lnTo>
                    <a:pt x="966216" y="835660"/>
                  </a:lnTo>
                  <a:close/>
                </a:path>
                <a:path w="1071245" h="1071245">
                  <a:moveTo>
                    <a:pt x="992339" y="1044600"/>
                  </a:moveTo>
                  <a:lnTo>
                    <a:pt x="966216" y="1044600"/>
                  </a:lnTo>
                  <a:lnTo>
                    <a:pt x="940104" y="1044600"/>
                  </a:lnTo>
                  <a:lnTo>
                    <a:pt x="940104" y="1070711"/>
                  </a:lnTo>
                  <a:lnTo>
                    <a:pt x="966216" y="1070711"/>
                  </a:lnTo>
                  <a:lnTo>
                    <a:pt x="992339" y="1070711"/>
                  </a:lnTo>
                  <a:lnTo>
                    <a:pt x="992339" y="1044600"/>
                  </a:lnTo>
                  <a:close/>
                </a:path>
                <a:path w="1071245" h="1071245">
                  <a:moveTo>
                    <a:pt x="1018451" y="52260"/>
                  </a:moveTo>
                  <a:lnTo>
                    <a:pt x="940104" y="52260"/>
                  </a:lnTo>
                  <a:lnTo>
                    <a:pt x="940104" y="130606"/>
                  </a:lnTo>
                  <a:lnTo>
                    <a:pt x="1018451" y="130606"/>
                  </a:lnTo>
                  <a:lnTo>
                    <a:pt x="1018451" y="52260"/>
                  </a:lnTo>
                  <a:close/>
                </a:path>
                <a:path w="1071245" h="1071245">
                  <a:moveTo>
                    <a:pt x="1070673" y="1044600"/>
                  </a:moveTo>
                  <a:lnTo>
                    <a:pt x="1044562" y="1044600"/>
                  </a:lnTo>
                  <a:lnTo>
                    <a:pt x="1044562" y="1070711"/>
                  </a:lnTo>
                  <a:lnTo>
                    <a:pt x="1070673" y="1070711"/>
                  </a:lnTo>
                  <a:lnTo>
                    <a:pt x="1070673" y="1044600"/>
                  </a:lnTo>
                  <a:close/>
                </a:path>
                <a:path w="1071245" h="1071245">
                  <a:moveTo>
                    <a:pt x="1070673" y="0"/>
                  </a:moveTo>
                  <a:lnTo>
                    <a:pt x="1044562" y="0"/>
                  </a:lnTo>
                  <a:lnTo>
                    <a:pt x="1044562" y="26670"/>
                  </a:lnTo>
                  <a:lnTo>
                    <a:pt x="1044562" y="156210"/>
                  </a:lnTo>
                  <a:lnTo>
                    <a:pt x="913993" y="156210"/>
                  </a:lnTo>
                  <a:lnTo>
                    <a:pt x="913993" y="26670"/>
                  </a:lnTo>
                  <a:lnTo>
                    <a:pt x="1044562" y="26670"/>
                  </a:lnTo>
                  <a:lnTo>
                    <a:pt x="1044562" y="0"/>
                  </a:lnTo>
                  <a:lnTo>
                    <a:pt x="887882" y="0"/>
                  </a:lnTo>
                  <a:lnTo>
                    <a:pt x="887882" y="26670"/>
                  </a:lnTo>
                  <a:lnTo>
                    <a:pt x="887882" y="156210"/>
                  </a:lnTo>
                  <a:lnTo>
                    <a:pt x="887882" y="182880"/>
                  </a:lnTo>
                  <a:lnTo>
                    <a:pt x="1070673" y="182880"/>
                  </a:lnTo>
                  <a:lnTo>
                    <a:pt x="1070673" y="156718"/>
                  </a:lnTo>
                  <a:lnTo>
                    <a:pt x="1070673" y="156210"/>
                  </a:lnTo>
                  <a:lnTo>
                    <a:pt x="1070673" y="26670"/>
                  </a:lnTo>
                  <a:lnTo>
                    <a:pt x="1070673" y="26149"/>
                  </a:lnTo>
                  <a:lnTo>
                    <a:pt x="1070673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513086" y="5853009"/>
              <a:ext cx="1816735" cy="0"/>
            </a:xfrm>
            <a:custGeom>
              <a:avLst/>
              <a:gdLst/>
              <a:ahLst/>
              <a:cxnLst/>
              <a:rect l="l" t="t" r="r" b="b"/>
              <a:pathLst>
                <a:path w="1816735">
                  <a:moveTo>
                    <a:pt x="0" y="0"/>
                  </a:moveTo>
                  <a:lnTo>
                    <a:pt x="1459702" y="0"/>
                  </a:lnTo>
                </a:path>
                <a:path w="1816735">
                  <a:moveTo>
                    <a:pt x="1561550" y="0"/>
                  </a:moveTo>
                  <a:lnTo>
                    <a:pt x="1816139" y="0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37708" y="5852598"/>
              <a:ext cx="6296660" cy="1905"/>
            </a:xfrm>
            <a:custGeom>
              <a:avLst/>
              <a:gdLst/>
              <a:ahLst/>
              <a:cxnLst/>
              <a:rect l="l" t="t" r="r" b="b"/>
              <a:pathLst>
                <a:path w="6296659" h="1904">
                  <a:moveTo>
                    <a:pt x="6296464" y="0"/>
                  </a:moveTo>
                  <a:lnTo>
                    <a:pt x="5687444" y="0"/>
                  </a:lnTo>
                </a:path>
                <a:path w="6296659" h="1904">
                  <a:moveTo>
                    <a:pt x="821570" y="1087"/>
                  </a:moveTo>
                  <a:lnTo>
                    <a:pt x="0" y="1087"/>
                  </a:lnTo>
                </a:path>
                <a:path w="6296659" h="1904">
                  <a:moveTo>
                    <a:pt x="1123607" y="835"/>
                  </a:moveTo>
                  <a:lnTo>
                    <a:pt x="880088" y="835"/>
                  </a:lnTo>
                </a:path>
                <a:path w="6296659" h="1904">
                  <a:moveTo>
                    <a:pt x="1870732" y="1397"/>
                  </a:moveTo>
                  <a:lnTo>
                    <a:pt x="1240303" y="1397"/>
                  </a:lnTo>
                </a:path>
                <a:path w="6296659" h="1904">
                  <a:moveTo>
                    <a:pt x="2201857" y="835"/>
                  </a:moveTo>
                  <a:lnTo>
                    <a:pt x="1958334" y="835"/>
                  </a:lnTo>
                </a:path>
                <a:path w="6296659" h="1904">
                  <a:moveTo>
                    <a:pt x="3388089" y="1397"/>
                  </a:moveTo>
                  <a:lnTo>
                    <a:pt x="2318553" y="1397"/>
                  </a:lnTo>
                </a:path>
                <a:path w="6296659" h="1904">
                  <a:moveTo>
                    <a:pt x="3691766" y="835"/>
                  </a:moveTo>
                  <a:lnTo>
                    <a:pt x="3448249" y="835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886225" y="6409523"/>
              <a:ext cx="0" cy="1610995"/>
            </a:xfrm>
            <a:custGeom>
              <a:avLst/>
              <a:gdLst/>
              <a:ahLst/>
              <a:cxnLst/>
              <a:rect l="l" t="t" r="r" b="b"/>
              <a:pathLst>
                <a:path h="1610995">
                  <a:moveTo>
                    <a:pt x="0" y="0"/>
                  </a:moveTo>
                  <a:lnTo>
                    <a:pt x="0" y="1294639"/>
                  </a:lnTo>
                </a:path>
                <a:path h="1610995">
                  <a:moveTo>
                    <a:pt x="0" y="1384966"/>
                  </a:moveTo>
                  <a:lnTo>
                    <a:pt x="0" y="1610765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885242" y="3061076"/>
              <a:ext cx="1905" cy="5584825"/>
            </a:xfrm>
            <a:custGeom>
              <a:avLst/>
              <a:gdLst/>
              <a:ahLst/>
              <a:cxnLst/>
              <a:rect l="l" t="t" r="r" b="b"/>
              <a:pathLst>
                <a:path w="1904" h="5584825">
                  <a:moveTo>
                    <a:pt x="1397" y="5584441"/>
                  </a:moveTo>
                  <a:lnTo>
                    <a:pt x="1397" y="5044291"/>
                  </a:lnTo>
                </a:path>
                <a:path w="1904" h="5584825">
                  <a:moveTo>
                    <a:pt x="306" y="728665"/>
                  </a:moveTo>
                  <a:lnTo>
                    <a:pt x="306" y="0"/>
                  </a:lnTo>
                </a:path>
                <a:path w="1904" h="5584825">
                  <a:moveTo>
                    <a:pt x="561" y="996544"/>
                  </a:moveTo>
                  <a:lnTo>
                    <a:pt x="561" y="780562"/>
                  </a:lnTo>
                </a:path>
                <a:path w="1904" h="5584825">
                  <a:moveTo>
                    <a:pt x="0" y="1659182"/>
                  </a:moveTo>
                  <a:lnTo>
                    <a:pt x="0" y="1100044"/>
                  </a:lnTo>
                </a:path>
                <a:path w="1904" h="5584825">
                  <a:moveTo>
                    <a:pt x="561" y="1952862"/>
                  </a:moveTo>
                  <a:lnTo>
                    <a:pt x="561" y="1736881"/>
                  </a:lnTo>
                </a:path>
                <a:path w="1904" h="5584825">
                  <a:moveTo>
                    <a:pt x="0" y="3004952"/>
                  </a:moveTo>
                  <a:lnTo>
                    <a:pt x="0" y="2056366"/>
                  </a:lnTo>
                </a:path>
                <a:path w="1904" h="5584825">
                  <a:moveTo>
                    <a:pt x="561" y="3274289"/>
                  </a:moveTo>
                  <a:lnTo>
                    <a:pt x="561" y="3058307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63625" y="3331605"/>
              <a:ext cx="5039995" cy="5039995"/>
            </a:xfrm>
            <a:custGeom>
              <a:avLst/>
              <a:gdLst/>
              <a:ahLst/>
              <a:cxnLst/>
              <a:rect l="l" t="t" r="r" b="b"/>
              <a:pathLst>
                <a:path w="5039995" h="5039995">
                  <a:moveTo>
                    <a:pt x="2520000" y="0"/>
                  </a:moveTo>
                  <a:lnTo>
                    <a:pt x="2568441" y="456"/>
                  </a:lnTo>
                  <a:lnTo>
                    <a:pt x="2616661" y="1819"/>
                  </a:lnTo>
                  <a:lnTo>
                    <a:pt x="2664650" y="4082"/>
                  </a:lnTo>
                  <a:lnTo>
                    <a:pt x="2712402" y="7235"/>
                  </a:lnTo>
                  <a:lnTo>
                    <a:pt x="2759907" y="11271"/>
                  </a:lnTo>
                  <a:lnTo>
                    <a:pt x="2807157" y="16181"/>
                  </a:lnTo>
                  <a:lnTo>
                    <a:pt x="2854145" y="21958"/>
                  </a:lnTo>
                  <a:lnTo>
                    <a:pt x="2900862" y="28592"/>
                  </a:lnTo>
                  <a:lnTo>
                    <a:pt x="2947299" y="36077"/>
                  </a:lnTo>
                  <a:lnTo>
                    <a:pt x="2993450" y="44404"/>
                  </a:lnTo>
                  <a:lnTo>
                    <a:pt x="3039305" y="53565"/>
                  </a:lnTo>
                  <a:lnTo>
                    <a:pt x="3084857" y="63551"/>
                  </a:lnTo>
                  <a:lnTo>
                    <a:pt x="3130096" y="74354"/>
                  </a:lnTo>
                  <a:lnTo>
                    <a:pt x="3175017" y="85967"/>
                  </a:lnTo>
                  <a:lnTo>
                    <a:pt x="3219609" y="98380"/>
                  </a:lnTo>
                  <a:lnTo>
                    <a:pt x="3263865" y="111587"/>
                  </a:lnTo>
                  <a:lnTo>
                    <a:pt x="3307777" y="125578"/>
                  </a:lnTo>
                  <a:lnTo>
                    <a:pt x="3351336" y="140346"/>
                  </a:lnTo>
                  <a:lnTo>
                    <a:pt x="3394534" y="155883"/>
                  </a:lnTo>
                  <a:lnTo>
                    <a:pt x="3437364" y="172180"/>
                  </a:lnTo>
                  <a:lnTo>
                    <a:pt x="3479817" y="189229"/>
                  </a:lnTo>
                  <a:lnTo>
                    <a:pt x="3521885" y="207022"/>
                  </a:lnTo>
                  <a:lnTo>
                    <a:pt x="3563560" y="225550"/>
                  </a:lnTo>
                  <a:lnTo>
                    <a:pt x="3604833" y="244807"/>
                  </a:lnTo>
                  <a:lnTo>
                    <a:pt x="3645697" y="264783"/>
                  </a:lnTo>
                  <a:lnTo>
                    <a:pt x="3686143" y="285470"/>
                  </a:lnTo>
                  <a:lnTo>
                    <a:pt x="3726163" y="306861"/>
                  </a:lnTo>
                  <a:lnTo>
                    <a:pt x="3765749" y="328946"/>
                  </a:lnTo>
                  <a:lnTo>
                    <a:pt x="3804893" y="351719"/>
                  </a:lnTo>
                  <a:lnTo>
                    <a:pt x="3843586" y="375170"/>
                  </a:lnTo>
                  <a:lnTo>
                    <a:pt x="3881822" y="399292"/>
                  </a:lnTo>
                  <a:lnTo>
                    <a:pt x="3919590" y="424076"/>
                  </a:lnTo>
                  <a:lnTo>
                    <a:pt x="3956884" y="449514"/>
                  </a:lnTo>
                  <a:lnTo>
                    <a:pt x="3993694" y="475599"/>
                  </a:lnTo>
                  <a:lnTo>
                    <a:pt x="4030014" y="502321"/>
                  </a:lnTo>
                  <a:lnTo>
                    <a:pt x="4065834" y="529673"/>
                  </a:lnTo>
                  <a:lnTo>
                    <a:pt x="4101147" y="557647"/>
                  </a:lnTo>
                  <a:lnTo>
                    <a:pt x="4135944" y="586235"/>
                  </a:lnTo>
                  <a:lnTo>
                    <a:pt x="4170218" y="615427"/>
                  </a:lnTo>
                  <a:lnTo>
                    <a:pt x="4203959" y="645217"/>
                  </a:lnTo>
                  <a:lnTo>
                    <a:pt x="4237161" y="675596"/>
                  </a:lnTo>
                  <a:lnTo>
                    <a:pt x="4269814" y="706556"/>
                  </a:lnTo>
                  <a:lnTo>
                    <a:pt x="4301911" y="738088"/>
                  </a:lnTo>
                  <a:lnTo>
                    <a:pt x="4333443" y="770185"/>
                  </a:lnTo>
                  <a:lnTo>
                    <a:pt x="4364403" y="802838"/>
                  </a:lnTo>
                  <a:lnTo>
                    <a:pt x="4394782" y="836040"/>
                  </a:lnTo>
                  <a:lnTo>
                    <a:pt x="4424572" y="869781"/>
                  </a:lnTo>
                  <a:lnTo>
                    <a:pt x="4453764" y="904055"/>
                  </a:lnTo>
                  <a:lnTo>
                    <a:pt x="4482352" y="938852"/>
                  </a:lnTo>
                  <a:lnTo>
                    <a:pt x="4510326" y="974165"/>
                  </a:lnTo>
                  <a:lnTo>
                    <a:pt x="4537678" y="1009985"/>
                  </a:lnTo>
                  <a:lnTo>
                    <a:pt x="4564400" y="1046305"/>
                  </a:lnTo>
                  <a:lnTo>
                    <a:pt x="4590485" y="1083115"/>
                  </a:lnTo>
                  <a:lnTo>
                    <a:pt x="4615923" y="1120409"/>
                  </a:lnTo>
                  <a:lnTo>
                    <a:pt x="4640708" y="1158178"/>
                  </a:lnTo>
                  <a:lnTo>
                    <a:pt x="4664829" y="1196413"/>
                  </a:lnTo>
                  <a:lnTo>
                    <a:pt x="4688280" y="1235106"/>
                  </a:lnTo>
                  <a:lnTo>
                    <a:pt x="4711053" y="1274250"/>
                  </a:lnTo>
                  <a:lnTo>
                    <a:pt x="4733138" y="1313836"/>
                  </a:lnTo>
                  <a:lnTo>
                    <a:pt x="4754529" y="1353856"/>
                  </a:lnTo>
                  <a:lnTo>
                    <a:pt x="4775216" y="1394302"/>
                  </a:lnTo>
                  <a:lnTo>
                    <a:pt x="4795192" y="1435166"/>
                  </a:lnTo>
                  <a:lnTo>
                    <a:pt x="4814449" y="1476439"/>
                  </a:lnTo>
                  <a:lnTo>
                    <a:pt x="4832977" y="1518114"/>
                  </a:lnTo>
                  <a:lnTo>
                    <a:pt x="4850770" y="1560182"/>
                  </a:lnTo>
                  <a:lnTo>
                    <a:pt x="4867819" y="1602635"/>
                  </a:lnTo>
                  <a:lnTo>
                    <a:pt x="4884116" y="1645465"/>
                  </a:lnTo>
                  <a:lnTo>
                    <a:pt x="4899653" y="1688663"/>
                  </a:lnTo>
                  <a:lnTo>
                    <a:pt x="4914421" y="1732223"/>
                  </a:lnTo>
                  <a:lnTo>
                    <a:pt x="4928412" y="1776134"/>
                  </a:lnTo>
                  <a:lnTo>
                    <a:pt x="4941619" y="1820390"/>
                  </a:lnTo>
                  <a:lnTo>
                    <a:pt x="4954032" y="1864982"/>
                  </a:lnTo>
                  <a:lnTo>
                    <a:pt x="4965645" y="1909903"/>
                  </a:lnTo>
                  <a:lnTo>
                    <a:pt x="4976449" y="1955143"/>
                  </a:lnTo>
                  <a:lnTo>
                    <a:pt x="4986435" y="2000694"/>
                  </a:lnTo>
                  <a:lnTo>
                    <a:pt x="4995595" y="2046549"/>
                  </a:lnTo>
                  <a:lnTo>
                    <a:pt x="5003922" y="2092700"/>
                  </a:lnTo>
                  <a:lnTo>
                    <a:pt x="5011407" y="2139138"/>
                  </a:lnTo>
                  <a:lnTo>
                    <a:pt x="5018042" y="2185854"/>
                  </a:lnTo>
                  <a:lnTo>
                    <a:pt x="5023818" y="2232842"/>
                  </a:lnTo>
                  <a:lnTo>
                    <a:pt x="5028729" y="2280092"/>
                  </a:lnTo>
                  <a:lnTo>
                    <a:pt x="5032764" y="2327597"/>
                  </a:lnTo>
                  <a:lnTo>
                    <a:pt x="5035918" y="2375349"/>
                  </a:lnTo>
                  <a:lnTo>
                    <a:pt x="5038180" y="2423338"/>
                  </a:lnTo>
                  <a:lnTo>
                    <a:pt x="5039543" y="2471558"/>
                  </a:lnTo>
                  <a:lnTo>
                    <a:pt x="5040000" y="2520000"/>
                  </a:lnTo>
                  <a:lnTo>
                    <a:pt x="5039543" y="2568441"/>
                  </a:lnTo>
                  <a:lnTo>
                    <a:pt x="5038180" y="2616661"/>
                  </a:lnTo>
                  <a:lnTo>
                    <a:pt x="5035918" y="2664650"/>
                  </a:lnTo>
                  <a:lnTo>
                    <a:pt x="5032764" y="2712402"/>
                  </a:lnTo>
                  <a:lnTo>
                    <a:pt x="5028729" y="2759907"/>
                  </a:lnTo>
                  <a:lnTo>
                    <a:pt x="5023818" y="2807157"/>
                  </a:lnTo>
                  <a:lnTo>
                    <a:pt x="5018042" y="2854145"/>
                  </a:lnTo>
                  <a:lnTo>
                    <a:pt x="5011407" y="2900862"/>
                  </a:lnTo>
                  <a:lnTo>
                    <a:pt x="5003922" y="2947299"/>
                  </a:lnTo>
                  <a:lnTo>
                    <a:pt x="4995595" y="2993450"/>
                  </a:lnTo>
                  <a:lnTo>
                    <a:pt x="4986435" y="3039305"/>
                  </a:lnTo>
                  <a:lnTo>
                    <a:pt x="4976449" y="3084857"/>
                  </a:lnTo>
                  <a:lnTo>
                    <a:pt x="4965645" y="3130096"/>
                  </a:lnTo>
                  <a:lnTo>
                    <a:pt x="4954032" y="3175017"/>
                  </a:lnTo>
                  <a:lnTo>
                    <a:pt x="4941619" y="3219609"/>
                  </a:lnTo>
                  <a:lnTo>
                    <a:pt x="4928412" y="3263865"/>
                  </a:lnTo>
                  <a:lnTo>
                    <a:pt x="4914421" y="3307777"/>
                  </a:lnTo>
                  <a:lnTo>
                    <a:pt x="4899653" y="3351336"/>
                  </a:lnTo>
                  <a:lnTo>
                    <a:pt x="4884116" y="3394534"/>
                  </a:lnTo>
                  <a:lnTo>
                    <a:pt x="4867819" y="3437364"/>
                  </a:lnTo>
                  <a:lnTo>
                    <a:pt x="4850770" y="3479817"/>
                  </a:lnTo>
                  <a:lnTo>
                    <a:pt x="4832977" y="3521885"/>
                  </a:lnTo>
                  <a:lnTo>
                    <a:pt x="4814449" y="3563560"/>
                  </a:lnTo>
                  <a:lnTo>
                    <a:pt x="4795192" y="3604833"/>
                  </a:lnTo>
                  <a:lnTo>
                    <a:pt x="4775216" y="3645697"/>
                  </a:lnTo>
                  <a:lnTo>
                    <a:pt x="4754529" y="3686143"/>
                  </a:lnTo>
                  <a:lnTo>
                    <a:pt x="4733138" y="3726163"/>
                  </a:lnTo>
                  <a:lnTo>
                    <a:pt x="4711053" y="3765749"/>
                  </a:lnTo>
                  <a:lnTo>
                    <a:pt x="4688280" y="3804893"/>
                  </a:lnTo>
                  <a:lnTo>
                    <a:pt x="4664829" y="3843586"/>
                  </a:lnTo>
                  <a:lnTo>
                    <a:pt x="4640708" y="3881822"/>
                  </a:lnTo>
                  <a:lnTo>
                    <a:pt x="4615923" y="3919590"/>
                  </a:lnTo>
                  <a:lnTo>
                    <a:pt x="4590485" y="3956884"/>
                  </a:lnTo>
                  <a:lnTo>
                    <a:pt x="4564400" y="3993694"/>
                  </a:lnTo>
                  <a:lnTo>
                    <a:pt x="4537678" y="4030014"/>
                  </a:lnTo>
                  <a:lnTo>
                    <a:pt x="4510326" y="4065834"/>
                  </a:lnTo>
                  <a:lnTo>
                    <a:pt x="4482352" y="4101147"/>
                  </a:lnTo>
                  <a:lnTo>
                    <a:pt x="4453764" y="4135944"/>
                  </a:lnTo>
                  <a:lnTo>
                    <a:pt x="4424572" y="4170218"/>
                  </a:lnTo>
                  <a:lnTo>
                    <a:pt x="4394782" y="4203959"/>
                  </a:lnTo>
                  <a:lnTo>
                    <a:pt x="4364403" y="4237161"/>
                  </a:lnTo>
                  <a:lnTo>
                    <a:pt x="4333443" y="4269814"/>
                  </a:lnTo>
                  <a:lnTo>
                    <a:pt x="4301911" y="4301911"/>
                  </a:lnTo>
                  <a:lnTo>
                    <a:pt x="4269814" y="4333443"/>
                  </a:lnTo>
                  <a:lnTo>
                    <a:pt x="4237161" y="4364403"/>
                  </a:lnTo>
                  <a:lnTo>
                    <a:pt x="4203959" y="4394782"/>
                  </a:lnTo>
                  <a:lnTo>
                    <a:pt x="4170218" y="4424572"/>
                  </a:lnTo>
                  <a:lnTo>
                    <a:pt x="4135944" y="4453764"/>
                  </a:lnTo>
                  <a:lnTo>
                    <a:pt x="4101147" y="4482352"/>
                  </a:lnTo>
                  <a:lnTo>
                    <a:pt x="4065834" y="4510326"/>
                  </a:lnTo>
                  <a:lnTo>
                    <a:pt x="4030014" y="4537678"/>
                  </a:lnTo>
                  <a:lnTo>
                    <a:pt x="3993694" y="4564400"/>
                  </a:lnTo>
                  <a:lnTo>
                    <a:pt x="3956884" y="4590485"/>
                  </a:lnTo>
                  <a:lnTo>
                    <a:pt x="3919590" y="4615923"/>
                  </a:lnTo>
                  <a:lnTo>
                    <a:pt x="3881822" y="4640708"/>
                  </a:lnTo>
                  <a:lnTo>
                    <a:pt x="3843586" y="4664829"/>
                  </a:lnTo>
                  <a:lnTo>
                    <a:pt x="3804893" y="4688280"/>
                  </a:lnTo>
                  <a:lnTo>
                    <a:pt x="3765749" y="4711053"/>
                  </a:lnTo>
                  <a:lnTo>
                    <a:pt x="3726163" y="4733138"/>
                  </a:lnTo>
                  <a:lnTo>
                    <a:pt x="3686143" y="4754529"/>
                  </a:lnTo>
                  <a:lnTo>
                    <a:pt x="3645697" y="4775216"/>
                  </a:lnTo>
                  <a:lnTo>
                    <a:pt x="3604833" y="4795192"/>
                  </a:lnTo>
                  <a:lnTo>
                    <a:pt x="3563560" y="4814449"/>
                  </a:lnTo>
                  <a:lnTo>
                    <a:pt x="3521885" y="4832977"/>
                  </a:lnTo>
                  <a:lnTo>
                    <a:pt x="3479817" y="4850770"/>
                  </a:lnTo>
                  <a:lnTo>
                    <a:pt x="3437364" y="4867819"/>
                  </a:lnTo>
                  <a:lnTo>
                    <a:pt x="3394534" y="4884116"/>
                  </a:lnTo>
                  <a:lnTo>
                    <a:pt x="3351336" y="4899653"/>
                  </a:lnTo>
                  <a:lnTo>
                    <a:pt x="3307777" y="4914421"/>
                  </a:lnTo>
                  <a:lnTo>
                    <a:pt x="3263865" y="4928412"/>
                  </a:lnTo>
                  <a:lnTo>
                    <a:pt x="3219609" y="4941619"/>
                  </a:lnTo>
                  <a:lnTo>
                    <a:pt x="3175017" y="4954032"/>
                  </a:lnTo>
                  <a:lnTo>
                    <a:pt x="3130096" y="4965645"/>
                  </a:lnTo>
                  <a:lnTo>
                    <a:pt x="3084857" y="4976449"/>
                  </a:lnTo>
                  <a:lnTo>
                    <a:pt x="3039305" y="4986435"/>
                  </a:lnTo>
                  <a:lnTo>
                    <a:pt x="2993450" y="4995595"/>
                  </a:lnTo>
                  <a:lnTo>
                    <a:pt x="2947299" y="5003922"/>
                  </a:lnTo>
                  <a:lnTo>
                    <a:pt x="2900862" y="5011407"/>
                  </a:lnTo>
                  <a:lnTo>
                    <a:pt x="2854145" y="5018042"/>
                  </a:lnTo>
                  <a:lnTo>
                    <a:pt x="2807157" y="5023818"/>
                  </a:lnTo>
                  <a:lnTo>
                    <a:pt x="2759907" y="5028729"/>
                  </a:lnTo>
                  <a:lnTo>
                    <a:pt x="2712402" y="5032764"/>
                  </a:lnTo>
                  <a:lnTo>
                    <a:pt x="2664650" y="5035918"/>
                  </a:lnTo>
                  <a:lnTo>
                    <a:pt x="2616661" y="5038180"/>
                  </a:lnTo>
                  <a:lnTo>
                    <a:pt x="2568441" y="5039543"/>
                  </a:lnTo>
                  <a:lnTo>
                    <a:pt x="2520000" y="5040000"/>
                  </a:lnTo>
                  <a:lnTo>
                    <a:pt x="2471558" y="5039543"/>
                  </a:lnTo>
                  <a:lnTo>
                    <a:pt x="2423338" y="5038180"/>
                  </a:lnTo>
                  <a:lnTo>
                    <a:pt x="2375349" y="5035918"/>
                  </a:lnTo>
                  <a:lnTo>
                    <a:pt x="2327597" y="5032764"/>
                  </a:lnTo>
                  <a:lnTo>
                    <a:pt x="2280092" y="5028729"/>
                  </a:lnTo>
                  <a:lnTo>
                    <a:pt x="2232842" y="5023818"/>
                  </a:lnTo>
                  <a:lnTo>
                    <a:pt x="2185854" y="5018042"/>
                  </a:lnTo>
                  <a:lnTo>
                    <a:pt x="2139138" y="5011407"/>
                  </a:lnTo>
                  <a:lnTo>
                    <a:pt x="2092700" y="5003922"/>
                  </a:lnTo>
                  <a:lnTo>
                    <a:pt x="2046549" y="4995595"/>
                  </a:lnTo>
                  <a:lnTo>
                    <a:pt x="2000694" y="4986435"/>
                  </a:lnTo>
                  <a:lnTo>
                    <a:pt x="1955143" y="4976449"/>
                  </a:lnTo>
                  <a:lnTo>
                    <a:pt x="1909903" y="4965645"/>
                  </a:lnTo>
                  <a:lnTo>
                    <a:pt x="1864982" y="4954032"/>
                  </a:lnTo>
                  <a:lnTo>
                    <a:pt x="1820390" y="4941619"/>
                  </a:lnTo>
                  <a:lnTo>
                    <a:pt x="1776134" y="4928412"/>
                  </a:lnTo>
                  <a:lnTo>
                    <a:pt x="1732223" y="4914421"/>
                  </a:lnTo>
                  <a:lnTo>
                    <a:pt x="1688663" y="4899653"/>
                  </a:lnTo>
                  <a:lnTo>
                    <a:pt x="1645465" y="4884116"/>
                  </a:lnTo>
                  <a:lnTo>
                    <a:pt x="1602635" y="4867819"/>
                  </a:lnTo>
                  <a:lnTo>
                    <a:pt x="1560182" y="4850770"/>
                  </a:lnTo>
                  <a:lnTo>
                    <a:pt x="1518114" y="4832977"/>
                  </a:lnTo>
                  <a:lnTo>
                    <a:pt x="1476439" y="4814449"/>
                  </a:lnTo>
                  <a:lnTo>
                    <a:pt x="1435166" y="4795192"/>
                  </a:lnTo>
                  <a:lnTo>
                    <a:pt x="1394302" y="4775216"/>
                  </a:lnTo>
                  <a:lnTo>
                    <a:pt x="1353856" y="4754529"/>
                  </a:lnTo>
                  <a:lnTo>
                    <a:pt x="1313836" y="4733138"/>
                  </a:lnTo>
                  <a:lnTo>
                    <a:pt x="1274250" y="4711053"/>
                  </a:lnTo>
                  <a:lnTo>
                    <a:pt x="1235106" y="4688280"/>
                  </a:lnTo>
                  <a:lnTo>
                    <a:pt x="1196413" y="4664829"/>
                  </a:lnTo>
                  <a:lnTo>
                    <a:pt x="1158178" y="4640708"/>
                  </a:lnTo>
                  <a:lnTo>
                    <a:pt x="1120409" y="4615923"/>
                  </a:lnTo>
                  <a:lnTo>
                    <a:pt x="1083115" y="4590485"/>
                  </a:lnTo>
                  <a:lnTo>
                    <a:pt x="1046305" y="4564400"/>
                  </a:lnTo>
                  <a:lnTo>
                    <a:pt x="1009985" y="4537678"/>
                  </a:lnTo>
                  <a:lnTo>
                    <a:pt x="974165" y="4510326"/>
                  </a:lnTo>
                  <a:lnTo>
                    <a:pt x="938852" y="4482352"/>
                  </a:lnTo>
                  <a:lnTo>
                    <a:pt x="904055" y="4453764"/>
                  </a:lnTo>
                  <a:lnTo>
                    <a:pt x="869781" y="4424572"/>
                  </a:lnTo>
                  <a:lnTo>
                    <a:pt x="836040" y="4394782"/>
                  </a:lnTo>
                  <a:lnTo>
                    <a:pt x="802838" y="4364403"/>
                  </a:lnTo>
                  <a:lnTo>
                    <a:pt x="770185" y="4333443"/>
                  </a:lnTo>
                  <a:lnTo>
                    <a:pt x="738088" y="4301911"/>
                  </a:lnTo>
                  <a:lnTo>
                    <a:pt x="706556" y="4269814"/>
                  </a:lnTo>
                  <a:lnTo>
                    <a:pt x="675596" y="4237161"/>
                  </a:lnTo>
                  <a:lnTo>
                    <a:pt x="645217" y="4203959"/>
                  </a:lnTo>
                  <a:lnTo>
                    <a:pt x="615427" y="4170218"/>
                  </a:lnTo>
                  <a:lnTo>
                    <a:pt x="586235" y="4135944"/>
                  </a:lnTo>
                  <a:lnTo>
                    <a:pt x="557647" y="4101147"/>
                  </a:lnTo>
                  <a:lnTo>
                    <a:pt x="529673" y="4065834"/>
                  </a:lnTo>
                  <a:lnTo>
                    <a:pt x="502321" y="4030014"/>
                  </a:lnTo>
                  <a:lnTo>
                    <a:pt x="475599" y="3993694"/>
                  </a:lnTo>
                  <a:lnTo>
                    <a:pt x="449514" y="3956884"/>
                  </a:lnTo>
                  <a:lnTo>
                    <a:pt x="424076" y="3919590"/>
                  </a:lnTo>
                  <a:lnTo>
                    <a:pt x="399292" y="3881822"/>
                  </a:lnTo>
                  <a:lnTo>
                    <a:pt x="375170" y="3843586"/>
                  </a:lnTo>
                  <a:lnTo>
                    <a:pt x="351719" y="3804893"/>
                  </a:lnTo>
                  <a:lnTo>
                    <a:pt x="328946" y="3765749"/>
                  </a:lnTo>
                  <a:lnTo>
                    <a:pt x="306861" y="3726163"/>
                  </a:lnTo>
                  <a:lnTo>
                    <a:pt x="285470" y="3686143"/>
                  </a:lnTo>
                  <a:lnTo>
                    <a:pt x="264783" y="3645697"/>
                  </a:lnTo>
                  <a:lnTo>
                    <a:pt x="244807" y="3604833"/>
                  </a:lnTo>
                  <a:lnTo>
                    <a:pt x="225550" y="3563560"/>
                  </a:lnTo>
                  <a:lnTo>
                    <a:pt x="207022" y="3521885"/>
                  </a:lnTo>
                  <a:lnTo>
                    <a:pt x="189229" y="3479817"/>
                  </a:lnTo>
                  <a:lnTo>
                    <a:pt x="172180" y="3437364"/>
                  </a:lnTo>
                  <a:lnTo>
                    <a:pt x="155883" y="3394534"/>
                  </a:lnTo>
                  <a:lnTo>
                    <a:pt x="140346" y="3351336"/>
                  </a:lnTo>
                  <a:lnTo>
                    <a:pt x="125578" y="3307777"/>
                  </a:lnTo>
                  <a:lnTo>
                    <a:pt x="111587" y="3263865"/>
                  </a:lnTo>
                  <a:lnTo>
                    <a:pt x="98380" y="3219609"/>
                  </a:lnTo>
                  <a:lnTo>
                    <a:pt x="85967" y="3175017"/>
                  </a:lnTo>
                  <a:lnTo>
                    <a:pt x="74354" y="3130096"/>
                  </a:lnTo>
                  <a:lnTo>
                    <a:pt x="63551" y="3084857"/>
                  </a:lnTo>
                  <a:lnTo>
                    <a:pt x="53565" y="3039305"/>
                  </a:lnTo>
                  <a:lnTo>
                    <a:pt x="44404" y="2993450"/>
                  </a:lnTo>
                  <a:lnTo>
                    <a:pt x="36077" y="2947299"/>
                  </a:lnTo>
                  <a:lnTo>
                    <a:pt x="28592" y="2900862"/>
                  </a:lnTo>
                  <a:lnTo>
                    <a:pt x="21958" y="2854145"/>
                  </a:lnTo>
                  <a:lnTo>
                    <a:pt x="16181" y="2807157"/>
                  </a:lnTo>
                  <a:lnTo>
                    <a:pt x="11271" y="2759907"/>
                  </a:lnTo>
                  <a:lnTo>
                    <a:pt x="7235" y="2712402"/>
                  </a:lnTo>
                  <a:lnTo>
                    <a:pt x="4082" y="2664650"/>
                  </a:lnTo>
                  <a:lnTo>
                    <a:pt x="1819" y="2616661"/>
                  </a:lnTo>
                  <a:lnTo>
                    <a:pt x="456" y="2568441"/>
                  </a:lnTo>
                  <a:lnTo>
                    <a:pt x="0" y="2520000"/>
                  </a:lnTo>
                  <a:lnTo>
                    <a:pt x="456" y="2471558"/>
                  </a:lnTo>
                  <a:lnTo>
                    <a:pt x="1819" y="2423338"/>
                  </a:lnTo>
                  <a:lnTo>
                    <a:pt x="4082" y="2375349"/>
                  </a:lnTo>
                  <a:lnTo>
                    <a:pt x="7235" y="2327597"/>
                  </a:lnTo>
                  <a:lnTo>
                    <a:pt x="11271" y="2280092"/>
                  </a:lnTo>
                  <a:lnTo>
                    <a:pt x="16181" y="2232842"/>
                  </a:lnTo>
                  <a:lnTo>
                    <a:pt x="21958" y="2185854"/>
                  </a:lnTo>
                  <a:lnTo>
                    <a:pt x="28592" y="2139138"/>
                  </a:lnTo>
                  <a:lnTo>
                    <a:pt x="36077" y="2092700"/>
                  </a:lnTo>
                  <a:lnTo>
                    <a:pt x="44404" y="2046549"/>
                  </a:lnTo>
                  <a:lnTo>
                    <a:pt x="53565" y="2000694"/>
                  </a:lnTo>
                  <a:lnTo>
                    <a:pt x="63551" y="1955143"/>
                  </a:lnTo>
                  <a:lnTo>
                    <a:pt x="74354" y="1909903"/>
                  </a:lnTo>
                  <a:lnTo>
                    <a:pt x="85967" y="1864982"/>
                  </a:lnTo>
                  <a:lnTo>
                    <a:pt x="98380" y="1820390"/>
                  </a:lnTo>
                  <a:lnTo>
                    <a:pt x="111587" y="1776134"/>
                  </a:lnTo>
                  <a:lnTo>
                    <a:pt x="125578" y="1732223"/>
                  </a:lnTo>
                  <a:lnTo>
                    <a:pt x="140346" y="1688663"/>
                  </a:lnTo>
                  <a:lnTo>
                    <a:pt x="155883" y="1645465"/>
                  </a:lnTo>
                  <a:lnTo>
                    <a:pt x="172180" y="1602635"/>
                  </a:lnTo>
                  <a:lnTo>
                    <a:pt x="189229" y="1560182"/>
                  </a:lnTo>
                  <a:lnTo>
                    <a:pt x="207022" y="1518114"/>
                  </a:lnTo>
                  <a:lnTo>
                    <a:pt x="225550" y="1476439"/>
                  </a:lnTo>
                  <a:lnTo>
                    <a:pt x="244807" y="1435166"/>
                  </a:lnTo>
                  <a:lnTo>
                    <a:pt x="264783" y="1394302"/>
                  </a:lnTo>
                  <a:lnTo>
                    <a:pt x="285470" y="1353856"/>
                  </a:lnTo>
                  <a:lnTo>
                    <a:pt x="306861" y="1313836"/>
                  </a:lnTo>
                  <a:lnTo>
                    <a:pt x="328946" y="1274250"/>
                  </a:lnTo>
                  <a:lnTo>
                    <a:pt x="351719" y="1235106"/>
                  </a:lnTo>
                  <a:lnTo>
                    <a:pt x="375170" y="1196413"/>
                  </a:lnTo>
                  <a:lnTo>
                    <a:pt x="399292" y="1158178"/>
                  </a:lnTo>
                  <a:lnTo>
                    <a:pt x="424076" y="1120409"/>
                  </a:lnTo>
                  <a:lnTo>
                    <a:pt x="449514" y="1083115"/>
                  </a:lnTo>
                  <a:lnTo>
                    <a:pt x="475599" y="1046305"/>
                  </a:lnTo>
                  <a:lnTo>
                    <a:pt x="502321" y="1009985"/>
                  </a:lnTo>
                  <a:lnTo>
                    <a:pt x="529673" y="974165"/>
                  </a:lnTo>
                  <a:lnTo>
                    <a:pt x="557647" y="938852"/>
                  </a:lnTo>
                  <a:lnTo>
                    <a:pt x="586235" y="904055"/>
                  </a:lnTo>
                  <a:lnTo>
                    <a:pt x="615427" y="869781"/>
                  </a:lnTo>
                  <a:lnTo>
                    <a:pt x="645217" y="836040"/>
                  </a:lnTo>
                  <a:lnTo>
                    <a:pt x="675596" y="802838"/>
                  </a:lnTo>
                  <a:lnTo>
                    <a:pt x="706556" y="770185"/>
                  </a:lnTo>
                  <a:lnTo>
                    <a:pt x="738088" y="738088"/>
                  </a:lnTo>
                  <a:lnTo>
                    <a:pt x="770185" y="706556"/>
                  </a:lnTo>
                  <a:lnTo>
                    <a:pt x="802838" y="675596"/>
                  </a:lnTo>
                  <a:lnTo>
                    <a:pt x="836040" y="645217"/>
                  </a:lnTo>
                  <a:lnTo>
                    <a:pt x="869781" y="615427"/>
                  </a:lnTo>
                  <a:lnTo>
                    <a:pt x="904055" y="586235"/>
                  </a:lnTo>
                  <a:lnTo>
                    <a:pt x="938852" y="557647"/>
                  </a:lnTo>
                  <a:lnTo>
                    <a:pt x="974165" y="529673"/>
                  </a:lnTo>
                  <a:lnTo>
                    <a:pt x="1009985" y="502321"/>
                  </a:lnTo>
                  <a:lnTo>
                    <a:pt x="1046305" y="475599"/>
                  </a:lnTo>
                  <a:lnTo>
                    <a:pt x="1083115" y="449514"/>
                  </a:lnTo>
                  <a:lnTo>
                    <a:pt x="1120409" y="424076"/>
                  </a:lnTo>
                  <a:lnTo>
                    <a:pt x="1158178" y="399292"/>
                  </a:lnTo>
                  <a:lnTo>
                    <a:pt x="1196413" y="375170"/>
                  </a:lnTo>
                  <a:lnTo>
                    <a:pt x="1235106" y="351719"/>
                  </a:lnTo>
                  <a:lnTo>
                    <a:pt x="1274250" y="328946"/>
                  </a:lnTo>
                  <a:lnTo>
                    <a:pt x="1313836" y="306861"/>
                  </a:lnTo>
                  <a:lnTo>
                    <a:pt x="1353856" y="285470"/>
                  </a:lnTo>
                  <a:lnTo>
                    <a:pt x="1394302" y="264783"/>
                  </a:lnTo>
                  <a:lnTo>
                    <a:pt x="1435166" y="244807"/>
                  </a:lnTo>
                  <a:lnTo>
                    <a:pt x="1476439" y="225550"/>
                  </a:lnTo>
                  <a:lnTo>
                    <a:pt x="1518114" y="207022"/>
                  </a:lnTo>
                  <a:lnTo>
                    <a:pt x="1560182" y="189229"/>
                  </a:lnTo>
                  <a:lnTo>
                    <a:pt x="1602635" y="172180"/>
                  </a:lnTo>
                  <a:lnTo>
                    <a:pt x="1645465" y="155883"/>
                  </a:lnTo>
                  <a:lnTo>
                    <a:pt x="1688663" y="140346"/>
                  </a:lnTo>
                  <a:lnTo>
                    <a:pt x="1732223" y="125578"/>
                  </a:lnTo>
                  <a:lnTo>
                    <a:pt x="1776134" y="111587"/>
                  </a:lnTo>
                  <a:lnTo>
                    <a:pt x="1820390" y="98380"/>
                  </a:lnTo>
                  <a:lnTo>
                    <a:pt x="1864982" y="85967"/>
                  </a:lnTo>
                  <a:lnTo>
                    <a:pt x="1909903" y="74354"/>
                  </a:lnTo>
                  <a:lnTo>
                    <a:pt x="1955143" y="63551"/>
                  </a:lnTo>
                  <a:lnTo>
                    <a:pt x="2000694" y="53565"/>
                  </a:lnTo>
                  <a:lnTo>
                    <a:pt x="2046549" y="44404"/>
                  </a:lnTo>
                  <a:lnTo>
                    <a:pt x="2092700" y="36077"/>
                  </a:lnTo>
                  <a:lnTo>
                    <a:pt x="2139138" y="28592"/>
                  </a:lnTo>
                  <a:lnTo>
                    <a:pt x="2185854" y="21958"/>
                  </a:lnTo>
                  <a:lnTo>
                    <a:pt x="2232842" y="16181"/>
                  </a:lnTo>
                  <a:lnTo>
                    <a:pt x="2280092" y="11271"/>
                  </a:lnTo>
                  <a:lnTo>
                    <a:pt x="2327597" y="7235"/>
                  </a:lnTo>
                  <a:lnTo>
                    <a:pt x="2375349" y="4082"/>
                  </a:lnTo>
                  <a:lnTo>
                    <a:pt x="2423338" y="1819"/>
                  </a:lnTo>
                  <a:lnTo>
                    <a:pt x="2471558" y="456"/>
                  </a:lnTo>
                  <a:lnTo>
                    <a:pt x="2520000" y="0"/>
                  </a:lnTo>
                  <a:close/>
                </a:path>
                <a:path w="5039995" h="5039995">
                  <a:moveTo>
                    <a:pt x="2520000" y="540000"/>
                  </a:moveTo>
                  <a:lnTo>
                    <a:pt x="2568107" y="540573"/>
                  </a:lnTo>
                  <a:lnTo>
                    <a:pt x="2615933" y="542283"/>
                  </a:lnTo>
                  <a:lnTo>
                    <a:pt x="2663464" y="545118"/>
                  </a:lnTo>
                  <a:lnTo>
                    <a:pt x="2710688" y="549064"/>
                  </a:lnTo>
                  <a:lnTo>
                    <a:pt x="2757591" y="554108"/>
                  </a:lnTo>
                  <a:lnTo>
                    <a:pt x="2804160" y="560238"/>
                  </a:lnTo>
                  <a:lnTo>
                    <a:pt x="2850384" y="567440"/>
                  </a:lnTo>
                  <a:lnTo>
                    <a:pt x="2896247" y="575702"/>
                  </a:lnTo>
                  <a:lnTo>
                    <a:pt x="2941739" y="585010"/>
                  </a:lnTo>
                  <a:lnTo>
                    <a:pt x="2986845" y="595352"/>
                  </a:lnTo>
                  <a:lnTo>
                    <a:pt x="3031552" y="606715"/>
                  </a:lnTo>
                  <a:lnTo>
                    <a:pt x="3075849" y="619085"/>
                  </a:lnTo>
                  <a:lnTo>
                    <a:pt x="3119721" y="632450"/>
                  </a:lnTo>
                  <a:lnTo>
                    <a:pt x="3163156" y="646797"/>
                  </a:lnTo>
                  <a:lnTo>
                    <a:pt x="3206140" y="662112"/>
                  </a:lnTo>
                  <a:lnTo>
                    <a:pt x="3248662" y="678383"/>
                  </a:lnTo>
                  <a:lnTo>
                    <a:pt x="3290707" y="695597"/>
                  </a:lnTo>
                  <a:lnTo>
                    <a:pt x="3332264" y="713741"/>
                  </a:lnTo>
                  <a:lnTo>
                    <a:pt x="3373318" y="732802"/>
                  </a:lnTo>
                  <a:lnTo>
                    <a:pt x="3413857" y="752767"/>
                  </a:lnTo>
                  <a:lnTo>
                    <a:pt x="3453869" y="773622"/>
                  </a:lnTo>
                  <a:lnTo>
                    <a:pt x="3493339" y="795356"/>
                  </a:lnTo>
                  <a:lnTo>
                    <a:pt x="3532256" y="817955"/>
                  </a:lnTo>
                  <a:lnTo>
                    <a:pt x="3570606" y="841406"/>
                  </a:lnTo>
                  <a:lnTo>
                    <a:pt x="3608375" y="865696"/>
                  </a:lnTo>
                  <a:lnTo>
                    <a:pt x="3645553" y="890812"/>
                  </a:lnTo>
                  <a:lnTo>
                    <a:pt x="3682124" y="916741"/>
                  </a:lnTo>
                  <a:lnTo>
                    <a:pt x="3718076" y="943471"/>
                  </a:lnTo>
                  <a:lnTo>
                    <a:pt x="3753397" y="970987"/>
                  </a:lnTo>
                  <a:lnTo>
                    <a:pt x="3788074" y="999279"/>
                  </a:lnTo>
                  <a:lnTo>
                    <a:pt x="3822092" y="1028331"/>
                  </a:lnTo>
                  <a:lnTo>
                    <a:pt x="3855440" y="1058132"/>
                  </a:lnTo>
                  <a:lnTo>
                    <a:pt x="3888105" y="1088668"/>
                  </a:lnTo>
                  <a:lnTo>
                    <a:pt x="3920073" y="1119926"/>
                  </a:lnTo>
                  <a:lnTo>
                    <a:pt x="3951332" y="1151895"/>
                  </a:lnTo>
                  <a:lnTo>
                    <a:pt x="3981868" y="1184559"/>
                  </a:lnTo>
                  <a:lnTo>
                    <a:pt x="4011669" y="1217907"/>
                  </a:lnTo>
                  <a:lnTo>
                    <a:pt x="4040721" y="1251926"/>
                  </a:lnTo>
                  <a:lnTo>
                    <a:pt x="4069012" y="1286602"/>
                  </a:lnTo>
                  <a:lnTo>
                    <a:pt x="4096529" y="1321923"/>
                  </a:lnTo>
                  <a:lnTo>
                    <a:pt x="4123258" y="1357876"/>
                  </a:lnTo>
                  <a:lnTo>
                    <a:pt x="4149188" y="1394447"/>
                  </a:lnTo>
                  <a:lnTo>
                    <a:pt x="4174304" y="1431624"/>
                  </a:lnTo>
                  <a:lnTo>
                    <a:pt x="4198594" y="1469394"/>
                  </a:lnTo>
                  <a:lnTo>
                    <a:pt x="4222044" y="1507744"/>
                  </a:lnTo>
                  <a:lnTo>
                    <a:pt x="4244643" y="1546660"/>
                  </a:lnTo>
                  <a:lnTo>
                    <a:pt x="4266377" y="1586131"/>
                  </a:lnTo>
                  <a:lnTo>
                    <a:pt x="4287233" y="1626142"/>
                  </a:lnTo>
                  <a:lnTo>
                    <a:pt x="4307197" y="1666682"/>
                  </a:lnTo>
                  <a:lnTo>
                    <a:pt x="4326258" y="1707736"/>
                  </a:lnTo>
                  <a:lnTo>
                    <a:pt x="4344402" y="1749292"/>
                  </a:lnTo>
                  <a:lnTo>
                    <a:pt x="4361616" y="1791338"/>
                  </a:lnTo>
                  <a:lnTo>
                    <a:pt x="4377887" y="1833859"/>
                  </a:lnTo>
                  <a:lnTo>
                    <a:pt x="4393203" y="1876844"/>
                  </a:lnTo>
                  <a:lnTo>
                    <a:pt x="4407549" y="1920279"/>
                  </a:lnTo>
                  <a:lnTo>
                    <a:pt x="4420914" y="1964151"/>
                  </a:lnTo>
                  <a:lnTo>
                    <a:pt x="4433284" y="2008447"/>
                  </a:lnTo>
                  <a:lnTo>
                    <a:pt x="4444647" y="2053155"/>
                  </a:lnTo>
                  <a:lnTo>
                    <a:pt x="4454989" y="2098261"/>
                  </a:lnTo>
                  <a:lnTo>
                    <a:pt x="4464297" y="2143752"/>
                  </a:lnTo>
                  <a:lnTo>
                    <a:pt x="4472559" y="2189616"/>
                  </a:lnTo>
                  <a:lnTo>
                    <a:pt x="4479761" y="2235839"/>
                  </a:lnTo>
                  <a:lnTo>
                    <a:pt x="4485891" y="2282409"/>
                  </a:lnTo>
                  <a:lnTo>
                    <a:pt x="4490936" y="2329312"/>
                  </a:lnTo>
                  <a:lnTo>
                    <a:pt x="4494882" y="2376535"/>
                  </a:lnTo>
                  <a:lnTo>
                    <a:pt x="4497716" y="2424066"/>
                  </a:lnTo>
                  <a:lnTo>
                    <a:pt x="4499426" y="2471892"/>
                  </a:lnTo>
                  <a:lnTo>
                    <a:pt x="4499999" y="2520000"/>
                  </a:lnTo>
                  <a:lnTo>
                    <a:pt x="4499426" y="2568107"/>
                  </a:lnTo>
                  <a:lnTo>
                    <a:pt x="4497716" y="2615933"/>
                  </a:lnTo>
                  <a:lnTo>
                    <a:pt x="4494882" y="2663464"/>
                  </a:lnTo>
                  <a:lnTo>
                    <a:pt x="4490936" y="2710687"/>
                  </a:lnTo>
                  <a:lnTo>
                    <a:pt x="4485891" y="2757591"/>
                  </a:lnTo>
                  <a:lnTo>
                    <a:pt x="4479761" y="2804160"/>
                  </a:lnTo>
                  <a:lnTo>
                    <a:pt x="4472559" y="2850383"/>
                  </a:lnTo>
                  <a:lnTo>
                    <a:pt x="4464297" y="2896247"/>
                  </a:lnTo>
                  <a:lnTo>
                    <a:pt x="4454989" y="2941738"/>
                  </a:lnTo>
                  <a:lnTo>
                    <a:pt x="4444647" y="2986844"/>
                  </a:lnTo>
                  <a:lnTo>
                    <a:pt x="4433284" y="3031552"/>
                  </a:lnTo>
                  <a:lnTo>
                    <a:pt x="4420914" y="3075848"/>
                  </a:lnTo>
                  <a:lnTo>
                    <a:pt x="4407549" y="3119720"/>
                  </a:lnTo>
                  <a:lnTo>
                    <a:pt x="4393203" y="3163155"/>
                  </a:lnTo>
                  <a:lnTo>
                    <a:pt x="4377887" y="3206140"/>
                  </a:lnTo>
                  <a:lnTo>
                    <a:pt x="4361616" y="3248661"/>
                  </a:lnTo>
                  <a:lnTo>
                    <a:pt x="4344402" y="3290707"/>
                  </a:lnTo>
                  <a:lnTo>
                    <a:pt x="4326258" y="3332263"/>
                  </a:lnTo>
                  <a:lnTo>
                    <a:pt x="4307197" y="3373318"/>
                  </a:lnTo>
                  <a:lnTo>
                    <a:pt x="4287233" y="3413857"/>
                  </a:lnTo>
                  <a:lnTo>
                    <a:pt x="4266377" y="3453868"/>
                  </a:lnTo>
                  <a:lnTo>
                    <a:pt x="4244643" y="3493339"/>
                  </a:lnTo>
                  <a:lnTo>
                    <a:pt x="4222044" y="3532255"/>
                  </a:lnTo>
                  <a:lnTo>
                    <a:pt x="4198594" y="3570605"/>
                  </a:lnTo>
                  <a:lnTo>
                    <a:pt x="4174304" y="3608375"/>
                  </a:lnTo>
                  <a:lnTo>
                    <a:pt x="4149188" y="3645552"/>
                  </a:lnTo>
                  <a:lnTo>
                    <a:pt x="4123258" y="3682123"/>
                  </a:lnTo>
                  <a:lnTo>
                    <a:pt x="4096529" y="3718076"/>
                  </a:lnTo>
                  <a:lnTo>
                    <a:pt x="4069012" y="3753397"/>
                  </a:lnTo>
                  <a:lnTo>
                    <a:pt x="4040721" y="3788073"/>
                  </a:lnTo>
                  <a:lnTo>
                    <a:pt x="4011669" y="3822092"/>
                  </a:lnTo>
                  <a:lnTo>
                    <a:pt x="3981868" y="3855440"/>
                  </a:lnTo>
                  <a:lnTo>
                    <a:pt x="3951332" y="3888105"/>
                  </a:lnTo>
                  <a:lnTo>
                    <a:pt x="3920073" y="3920073"/>
                  </a:lnTo>
                  <a:lnTo>
                    <a:pt x="3888105" y="3951331"/>
                  </a:lnTo>
                  <a:lnTo>
                    <a:pt x="3855440" y="3981867"/>
                  </a:lnTo>
                  <a:lnTo>
                    <a:pt x="3822092" y="4011668"/>
                  </a:lnTo>
                  <a:lnTo>
                    <a:pt x="3788074" y="4040721"/>
                  </a:lnTo>
                  <a:lnTo>
                    <a:pt x="3753397" y="4069012"/>
                  </a:lnTo>
                  <a:lnTo>
                    <a:pt x="3718076" y="4096528"/>
                  </a:lnTo>
                  <a:lnTo>
                    <a:pt x="3682124" y="4123258"/>
                  </a:lnTo>
                  <a:lnTo>
                    <a:pt x="3645553" y="4149187"/>
                  </a:lnTo>
                  <a:lnTo>
                    <a:pt x="3608375" y="4174303"/>
                  </a:lnTo>
                  <a:lnTo>
                    <a:pt x="3570606" y="4198593"/>
                  </a:lnTo>
                  <a:lnTo>
                    <a:pt x="3532256" y="4222044"/>
                  </a:lnTo>
                  <a:lnTo>
                    <a:pt x="3493339" y="4244643"/>
                  </a:lnTo>
                  <a:lnTo>
                    <a:pt x="3453869" y="4266377"/>
                  </a:lnTo>
                  <a:lnTo>
                    <a:pt x="3413857" y="4287232"/>
                  </a:lnTo>
                  <a:lnTo>
                    <a:pt x="3373318" y="4307197"/>
                  </a:lnTo>
                  <a:lnTo>
                    <a:pt x="3332264" y="4326258"/>
                  </a:lnTo>
                  <a:lnTo>
                    <a:pt x="3290707" y="4344402"/>
                  </a:lnTo>
                  <a:lnTo>
                    <a:pt x="3248662" y="4361616"/>
                  </a:lnTo>
                  <a:lnTo>
                    <a:pt x="3206140" y="4377887"/>
                  </a:lnTo>
                  <a:lnTo>
                    <a:pt x="3163156" y="4393202"/>
                  </a:lnTo>
                  <a:lnTo>
                    <a:pt x="3119721" y="4407549"/>
                  </a:lnTo>
                  <a:lnTo>
                    <a:pt x="3075849" y="4420914"/>
                  </a:lnTo>
                  <a:lnTo>
                    <a:pt x="3031552" y="4433284"/>
                  </a:lnTo>
                  <a:lnTo>
                    <a:pt x="2986845" y="4444647"/>
                  </a:lnTo>
                  <a:lnTo>
                    <a:pt x="2941739" y="4454989"/>
                  </a:lnTo>
                  <a:lnTo>
                    <a:pt x="2896247" y="4464297"/>
                  </a:lnTo>
                  <a:lnTo>
                    <a:pt x="2850384" y="4472559"/>
                  </a:lnTo>
                  <a:lnTo>
                    <a:pt x="2804160" y="4479761"/>
                  </a:lnTo>
                  <a:lnTo>
                    <a:pt x="2757591" y="4485891"/>
                  </a:lnTo>
                  <a:lnTo>
                    <a:pt x="2710688" y="4490936"/>
                  </a:lnTo>
                  <a:lnTo>
                    <a:pt x="2663464" y="4494882"/>
                  </a:lnTo>
                  <a:lnTo>
                    <a:pt x="2615933" y="4497716"/>
                  </a:lnTo>
                  <a:lnTo>
                    <a:pt x="2568107" y="4499426"/>
                  </a:lnTo>
                  <a:lnTo>
                    <a:pt x="2520000" y="4499999"/>
                  </a:lnTo>
                  <a:lnTo>
                    <a:pt x="2471892" y="4499426"/>
                  </a:lnTo>
                  <a:lnTo>
                    <a:pt x="2424066" y="4497716"/>
                  </a:lnTo>
                  <a:lnTo>
                    <a:pt x="2376535" y="4494882"/>
                  </a:lnTo>
                  <a:lnTo>
                    <a:pt x="2329312" y="4490936"/>
                  </a:lnTo>
                  <a:lnTo>
                    <a:pt x="2282409" y="4485891"/>
                  </a:lnTo>
                  <a:lnTo>
                    <a:pt x="2235839" y="4479761"/>
                  </a:lnTo>
                  <a:lnTo>
                    <a:pt x="2189616" y="4472559"/>
                  </a:lnTo>
                  <a:lnTo>
                    <a:pt x="2143752" y="4464297"/>
                  </a:lnTo>
                  <a:lnTo>
                    <a:pt x="2098261" y="4454989"/>
                  </a:lnTo>
                  <a:lnTo>
                    <a:pt x="2053155" y="4444647"/>
                  </a:lnTo>
                  <a:lnTo>
                    <a:pt x="2008447" y="4433284"/>
                  </a:lnTo>
                  <a:lnTo>
                    <a:pt x="1964151" y="4420914"/>
                  </a:lnTo>
                  <a:lnTo>
                    <a:pt x="1920279" y="4407549"/>
                  </a:lnTo>
                  <a:lnTo>
                    <a:pt x="1876844" y="4393202"/>
                  </a:lnTo>
                  <a:lnTo>
                    <a:pt x="1833859" y="4377887"/>
                  </a:lnTo>
                  <a:lnTo>
                    <a:pt x="1791338" y="4361616"/>
                  </a:lnTo>
                  <a:lnTo>
                    <a:pt x="1749292" y="4344402"/>
                  </a:lnTo>
                  <a:lnTo>
                    <a:pt x="1707736" y="4326258"/>
                  </a:lnTo>
                  <a:lnTo>
                    <a:pt x="1666682" y="4307197"/>
                  </a:lnTo>
                  <a:lnTo>
                    <a:pt x="1626142" y="4287232"/>
                  </a:lnTo>
                  <a:lnTo>
                    <a:pt x="1586131" y="4266377"/>
                  </a:lnTo>
                  <a:lnTo>
                    <a:pt x="1546660" y="4244643"/>
                  </a:lnTo>
                  <a:lnTo>
                    <a:pt x="1507744" y="4222044"/>
                  </a:lnTo>
                  <a:lnTo>
                    <a:pt x="1469394" y="4198593"/>
                  </a:lnTo>
                  <a:lnTo>
                    <a:pt x="1431624" y="4174303"/>
                  </a:lnTo>
                  <a:lnTo>
                    <a:pt x="1394447" y="4149187"/>
                  </a:lnTo>
                  <a:lnTo>
                    <a:pt x="1357876" y="4123258"/>
                  </a:lnTo>
                  <a:lnTo>
                    <a:pt x="1321923" y="4096528"/>
                  </a:lnTo>
                  <a:lnTo>
                    <a:pt x="1286602" y="4069012"/>
                  </a:lnTo>
                  <a:lnTo>
                    <a:pt x="1251926" y="4040721"/>
                  </a:lnTo>
                  <a:lnTo>
                    <a:pt x="1217907" y="4011668"/>
                  </a:lnTo>
                  <a:lnTo>
                    <a:pt x="1184559" y="3981867"/>
                  </a:lnTo>
                  <a:lnTo>
                    <a:pt x="1151895" y="3951331"/>
                  </a:lnTo>
                  <a:lnTo>
                    <a:pt x="1119926" y="3920073"/>
                  </a:lnTo>
                  <a:lnTo>
                    <a:pt x="1088668" y="3888105"/>
                  </a:lnTo>
                  <a:lnTo>
                    <a:pt x="1058132" y="3855440"/>
                  </a:lnTo>
                  <a:lnTo>
                    <a:pt x="1028331" y="3822092"/>
                  </a:lnTo>
                  <a:lnTo>
                    <a:pt x="999279" y="3788073"/>
                  </a:lnTo>
                  <a:lnTo>
                    <a:pt x="970987" y="3753397"/>
                  </a:lnTo>
                  <a:lnTo>
                    <a:pt x="943471" y="3718076"/>
                  </a:lnTo>
                  <a:lnTo>
                    <a:pt x="916741" y="3682123"/>
                  </a:lnTo>
                  <a:lnTo>
                    <a:pt x="890812" y="3645552"/>
                  </a:lnTo>
                  <a:lnTo>
                    <a:pt x="865696" y="3608375"/>
                  </a:lnTo>
                  <a:lnTo>
                    <a:pt x="841406" y="3570605"/>
                  </a:lnTo>
                  <a:lnTo>
                    <a:pt x="817955" y="3532255"/>
                  </a:lnTo>
                  <a:lnTo>
                    <a:pt x="795356" y="3493339"/>
                  </a:lnTo>
                  <a:lnTo>
                    <a:pt x="773622" y="3453868"/>
                  </a:lnTo>
                  <a:lnTo>
                    <a:pt x="752767" y="3413857"/>
                  </a:lnTo>
                  <a:lnTo>
                    <a:pt x="732802" y="3373318"/>
                  </a:lnTo>
                  <a:lnTo>
                    <a:pt x="713741" y="3332263"/>
                  </a:lnTo>
                  <a:lnTo>
                    <a:pt x="695597" y="3290707"/>
                  </a:lnTo>
                  <a:lnTo>
                    <a:pt x="678383" y="3248661"/>
                  </a:lnTo>
                  <a:lnTo>
                    <a:pt x="662112" y="3206140"/>
                  </a:lnTo>
                  <a:lnTo>
                    <a:pt x="646797" y="3163155"/>
                  </a:lnTo>
                  <a:lnTo>
                    <a:pt x="632450" y="3119720"/>
                  </a:lnTo>
                  <a:lnTo>
                    <a:pt x="619085" y="3075848"/>
                  </a:lnTo>
                  <a:lnTo>
                    <a:pt x="606715" y="3031552"/>
                  </a:lnTo>
                  <a:lnTo>
                    <a:pt x="595352" y="2986844"/>
                  </a:lnTo>
                  <a:lnTo>
                    <a:pt x="585010" y="2941738"/>
                  </a:lnTo>
                  <a:lnTo>
                    <a:pt x="575702" y="2896247"/>
                  </a:lnTo>
                  <a:lnTo>
                    <a:pt x="567440" y="2850383"/>
                  </a:lnTo>
                  <a:lnTo>
                    <a:pt x="560238" y="2804160"/>
                  </a:lnTo>
                  <a:lnTo>
                    <a:pt x="554108" y="2757591"/>
                  </a:lnTo>
                  <a:lnTo>
                    <a:pt x="549064" y="2710687"/>
                  </a:lnTo>
                  <a:lnTo>
                    <a:pt x="545118" y="2663464"/>
                  </a:lnTo>
                  <a:lnTo>
                    <a:pt x="542283" y="2615933"/>
                  </a:lnTo>
                  <a:lnTo>
                    <a:pt x="540573" y="2568107"/>
                  </a:lnTo>
                  <a:lnTo>
                    <a:pt x="540000" y="2520000"/>
                  </a:lnTo>
                  <a:lnTo>
                    <a:pt x="540573" y="2471892"/>
                  </a:lnTo>
                  <a:lnTo>
                    <a:pt x="542283" y="2424066"/>
                  </a:lnTo>
                  <a:lnTo>
                    <a:pt x="545118" y="2376535"/>
                  </a:lnTo>
                  <a:lnTo>
                    <a:pt x="549064" y="2329312"/>
                  </a:lnTo>
                  <a:lnTo>
                    <a:pt x="554108" y="2282409"/>
                  </a:lnTo>
                  <a:lnTo>
                    <a:pt x="560238" y="2235839"/>
                  </a:lnTo>
                  <a:lnTo>
                    <a:pt x="567440" y="2189616"/>
                  </a:lnTo>
                  <a:lnTo>
                    <a:pt x="575702" y="2143752"/>
                  </a:lnTo>
                  <a:lnTo>
                    <a:pt x="585010" y="2098261"/>
                  </a:lnTo>
                  <a:lnTo>
                    <a:pt x="595352" y="2053155"/>
                  </a:lnTo>
                  <a:lnTo>
                    <a:pt x="606715" y="2008447"/>
                  </a:lnTo>
                  <a:lnTo>
                    <a:pt x="619085" y="1964151"/>
                  </a:lnTo>
                  <a:lnTo>
                    <a:pt x="632450" y="1920279"/>
                  </a:lnTo>
                  <a:lnTo>
                    <a:pt x="646797" y="1876844"/>
                  </a:lnTo>
                  <a:lnTo>
                    <a:pt x="662112" y="1833859"/>
                  </a:lnTo>
                  <a:lnTo>
                    <a:pt x="678383" y="1791338"/>
                  </a:lnTo>
                  <a:lnTo>
                    <a:pt x="695597" y="1749292"/>
                  </a:lnTo>
                  <a:lnTo>
                    <a:pt x="713741" y="1707736"/>
                  </a:lnTo>
                  <a:lnTo>
                    <a:pt x="732802" y="1666682"/>
                  </a:lnTo>
                  <a:lnTo>
                    <a:pt x="752767" y="1626142"/>
                  </a:lnTo>
                  <a:lnTo>
                    <a:pt x="773622" y="1586131"/>
                  </a:lnTo>
                  <a:lnTo>
                    <a:pt x="795356" y="1546660"/>
                  </a:lnTo>
                  <a:lnTo>
                    <a:pt x="817955" y="1507744"/>
                  </a:lnTo>
                  <a:lnTo>
                    <a:pt x="841406" y="1469394"/>
                  </a:lnTo>
                  <a:lnTo>
                    <a:pt x="865696" y="1431624"/>
                  </a:lnTo>
                  <a:lnTo>
                    <a:pt x="890812" y="1394447"/>
                  </a:lnTo>
                  <a:lnTo>
                    <a:pt x="916741" y="1357876"/>
                  </a:lnTo>
                  <a:lnTo>
                    <a:pt x="943471" y="1321923"/>
                  </a:lnTo>
                  <a:lnTo>
                    <a:pt x="970987" y="1286602"/>
                  </a:lnTo>
                  <a:lnTo>
                    <a:pt x="999279" y="1251926"/>
                  </a:lnTo>
                  <a:lnTo>
                    <a:pt x="1028331" y="1217907"/>
                  </a:lnTo>
                  <a:lnTo>
                    <a:pt x="1058132" y="1184559"/>
                  </a:lnTo>
                  <a:lnTo>
                    <a:pt x="1088668" y="1151895"/>
                  </a:lnTo>
                  <a:lnTo>
                    <a:pt x="1119926" y="1119926"/>
                  </a:lnTo>
                  <a:lnTo>
                    <a:pt x="1151895" y="1088668"/>
                  </a:lnTo>
                  <a:lnTo>
                    <a:pt x="1184559" y="1058132"/>
                  </a:lnTo>
                  <a:lnTo>
                    <a:pt x="1217907" y="1028331"/>
                  </a:lnTo>
                  <a:lnTo>
                    <a:pt x="1251926" y="999279"/>
                  </a:lnTo>
                  <a:lnTo>
                    <a:pt x="1286602" y="970987"/>
                  </a:lnTo>
                  <a:lnTo>
                    <a:pt x="1321923" y="943471"/>
                  </a:lnTo>
                  <a:lnTo>
                    <a:pt x="1357876" y="916741"/>
                  </a:lnTo>
                  <a:lnTo>
                    <a:pt x="1394447" y="890812"/>
                  </a:lnTo>
                  <a:lnTo>
                    <a:pt x="1431624" y="865696"/>
                  </a:lnTo>
                  <a:lnTo>
                    <a:pt x="1469394" y="841406"/>
                  </a:lnTo>
                  <a:lnTo>
                    <a:pt x="1507744" y="817955"/>
                  </a:lnTo>
                  <a:lnTo>
                    <a:pt x="1546660" y="795356"/>
                  </a:lnTo>
                  <a:lnTo>
                    <a:pt x="1586131" y="773622"/>
                  </a:lnTo>
                  <a:lnTo>
                    <a:pt x="1626142" y="752767"/>
                  </a:lnTo>
                  <a:lnTo>
                    <a:pt x="1666682" y="732802"/>
                  </a:lnTo>
                  <a:lnTo>
                    <a:pt x="1707736" y="713741"/>
                  </a:lnTo>
                  <a:lnTo>
                    <a:pt x="1749292" y="695597"/>
                  </a:lnTo>
                  <a:lnTo>
                    <a:pt x="1791338" y="678383"/>
                  </a:lnTo>
                  <a:lnTo>
                    <a:pt x="1833859" y="662112"/>
                  </a:lnTo>
                  <a:lnTo>
                    <a:pt x="1876844" y="646797"/>
                  </a:lnTo>
                  <a:lnTo>
                    <a:pt x="1920279" y="632450"/>
                  </a:lnTo>
                  <a:lnTo>
                    <a:pt x="1964151" y="619085"/>
                  </a:lnTo>
                  <a:lnTo>
                    <a:pt x="2008447" y="606715"/>
                  </a:lnTo>
                  <a:lnTo>
                    <a:pt x="2053155" y="595352"/>
                  </a:lnTo>
                  <a:lnTo>
                    <a:pt x="2098261" y="585010"/>
                  </a:lnTo>
                  <a:lnTo>
                    <a:pt x="2143752" y="575702"/>
                  </a:lnTo>
                  <a:lnTo>
                    <a:pt x="2189616" y="567440"/>
                  </a:lnTo>
                  <a:lnTo>
                    <a:pt x="2235839" y="560238"/>
                  </a:lnTo>
                  <a:lnTo>
                    <a:pt x="2282409" y="554108"/>
                  </a:lnTo>
                  <a:lnTo>
                    <a:pt x="2329312" y="549064"/>
                  </a:lnTo>
                  <a:lnTo>
                    <a:pt x="2376535" y="545118"/>
                  </a:lnTo>
                  <a:lnTo>
                    <a:pt x="2424066" y="542283"/>
                  </a:lnTo>
                  <a:lnTo>
                    <a:pt x="2471892" y="540573"/>
                  </a:lnTo>
                  <a:lnTo>
                    <a:pt x="2520000" y="540000"/>
                  </a:lnTo>
                  <a:close/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79125" y="1416524"/>
            <a:ext cx="7055484" cy="686435"/>
          </a:xfrm>
          <a:prstGeom prst="rect">
            <a:avLst/>
          </a:prstGeom>
          <a:solidFill>
            <a:srgbClr val="D9D9DA"/>
          </a:solidFill>
        </p:spPr>
        <p:txBody>
          <a:bodyPr vert="horz" wrap="square" lIns="0" tIns="101600" rIns="0" bIns="0" rtlCol="0">
            <a:spAutoFit/>
          </a:bodyPr>
          <a:lstStyle/>
          <a:p>
            <a:pPr marL="2790190" marR="361315" indent="-2484120">
              <a:lnSpc>
                <a:spcPts val="1789"/>
              </a:lnSpc>
              <a:spcBef>
                <a:spcPts val="800"/>
              </a:spcBef>
            </a:pP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sz="1600" b="1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ELLIPSE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USING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MAJOR</a:t>
            </a:r>
            <a:r>
              <a:rPr sz="1600" b="1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MINOR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CIRCLES,</a:t>
            </a:r>
            <a:r>
              <a:rPr sz="1600" b="1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AS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SEEN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BELOW.</a:t>
            </a:r>
            <a:endParaRPr sz="1600">
              <a:latin typeface="Arial"/>
              <a:cs typeface="Arial"/>
            </a:endParaRPr>
          </a:p>
        </p:txBody>
      </p:sp>
      <p:sp>
        <p:nvSpPr>
          <p:cNvPr id="26" name="object 2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420938" y="946619"/>
            <a:ext cx="5082540" cy="28194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48260" rIns="0" bIns="0" rtlCol="0">
            <a:spAutoFit/>
          </a:bodyPr>
          <a:lstStyle/>
          <a:p>
            <a:pPr marL="148590">
              <a:lnSpc>
                <a:spcPct val="100000"/>
              </a:lnSpc>
              <a:spcBef>
                <a:spcPts val="380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spc="28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https://technologystudent.com/despro_3/ellipse3.html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27" name="object 2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15178" y="2398237"/>
            <a:ext cx="1087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28" name="object 28"/>
          <p:cNvGrpSpPr>
            <a:grpSpLocks noGrp="1" noUngrp="1" noRot="1" noMove="1" noResize="1"/>
          </p:cNvGrpSpPr>
          <p:nvPr/>
        </p:nvGrpSpPr>
        <p:grpSpPr>
          <a:xfrm>
            <a:off x="356763" y="774633"/>
            <a:ext cx="7229475" cy="9829800"/>
            <a:chOff x="356763" y="774633"/>
            <a:chExt cx="7229475" cy="9829800"/>
          </a:xfrm>
        </p:grpSpPr>
        <p:sp>
          <p:nvSpPr>
            <p:cNvPr id="29" name="object 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56763" y="2606630"/>
              <a:ext cx="1201420" cy="1201420"/>
            </a:xfrm>
            <a:custGeom>
              <a:avLst/>
              <a:gdLst/>
              <a:ahLst/>
              <a:cxnLst/>
              <a:rect l="l" t="t" r="r" b="b"/>
              <a:pathLst>
                <a:path w="1201420" h="1201420">
                  <a:moveTo>
                    <a:pt x="1201254" y="0"/>
                  </a:moveTo>
                  <a:lnTo>
                    <a:pt x="0" y="0"/>
                  </a:lnTo>
                  <a:lnTo>
                    <a:pt x="0" y="1201254"/>
                  </a:lnTo>
                  <a:lnTo>
                    <a:pt x="1201254" y="1201254"/>
                  </a:lnTo>
                  <a:lnTo>
                    <a:pt x="120125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22046" y="2671924"/>
              <a:ext cx="1044575" cy="365760"/>
            </a:xfrm>
            <a:custGeom>
              <a:avLst/>
              <a:gdLst/>
              <a:ahLst/>
              <a:cxnLst/>
              <a:rect l="l" t="t" r="r" b="b"/>
              <a:pathLst>
                <a:path w="1044575" h="365760">
                  <a:moveTo>
                    <a:pt x="26111" y="235026"/>
                  </a:moveTo>
                  <a:lnTo>
                    <a:pt x="0" y="235026"/>
                  </a:lnTo>
                  <a:lnTo>
                    <a:pt x="0" y="287248"/>
                  </a:lnTo>
                  <a:lnTo>
                    <a:pt x="26111" y="287248"/>
                  </a:lnTo>
                  <a:lnTo>
                    <a:pt x="26111" y="235026"/>
                  </a:lnTo>
                  <a:close/>
                </a:path>
                <a:path w="1044575" h="365760">
                  <a:moveTo>
                    <a:pt x="208915" y="287248"/>
                  </a:moveTo>
                  <a:lnTo>
                    <a:pt x="182803" y="287248"/>
                  </a:lnTo>
                  <a:lnTo>
                    <a:pt x="182803" y="365594"/>
                  </a:lnTo>
                  <a:lnTo>
                    <a:pt x="208915" y="365594"/>
                  </a:lnTo>
                  <a:lnTo>
                    <a:pt x="208915" y="287248"/>
                  </a:lnTo>
                  <a:close/>
                </a:path>
                <a:path w="1044575" h="365760">
                  <a:moveTo>
                    <a:pt x="235026" y="208915"/>
                  </a:moveTo>
                  <a:lnTo>
                    <a:pt x="208915" y="208915"/>
                  </a:lnTo>
                  <a:lnTo>
                    <a:pt x="182803" y="208915"/>
                  </a:lnTo>
                  <a:lnTo>
                    <a:pt x="156679" y="208915"/>
                  </a:lnTo>
                  <a:lnTo>
                    <a:pt x="130568" y="208915"/>
                  </a:lnTo>
                  <a:lnTo>
                    <a:pt x="130568" y="235026"/>
                  </a:lnTo>
                  <a:lnTo>
                    <a:pt x="156679" y="235026"/>
                  </a:lnTo>
                  <a:lnTo>
                    <a:pt x="182803" y="235026"/>
                  </a:lnTo>
                  <a:lnTo>
                    <a:pt x="182803" y="261137"/>
                  </a:lnTo>
                  <a:lnTo>
                    <a:pt x="208915" y="261137"/>
                  </a:lnTo>
                  <a:lnTo>
                    <a:pt x="235026" y="261137"/>
                  </a:lnTo>
                  <a:lnTo>
                    <a:pt x="235026" y="208915"/>
                  </a:lnTo>
                  <a:close/>
                </a:path>
                <a:path w="1044575" h="365760">
                  <a:moveTo>
                    <a:pt x="287248" y="287248"/>
                  </a:moveTo>
                  <a:lnTo>
                    <a:pt x="261137" y="287248"/>
                  </a:lnTo>
                  <a:lnTo>
                    <a:pt x="261137" y="313372"/>
                  </a:lnTo>
                  <a:lnTo>
                    <a:pt x="287248" y="313372"/>
                  </a:lnTo>
                  <a:lnTo>
                    <a:pt x="287248" y="287248"/>
                  </a:lnTo>
                  <a:close/>
                </a:path>
                <a:path w="1044575" h="365760">
                  <a:moveTo>
                    <a:pt x="287248" y="26111"/>
                  </a:moveTo>
                  <a:lnTo>
                    <a:pt x="261137" y="26111"/>
                  </a:lnTo>
                  <a:lnTo>
                    <a:pt x="261137" y="52222"/>
                  </a:lnTo>
                  <a:lnTo>
                    <a:pt x="287248" y="52222"/>
                  </a:lnTo>
                  <a:lnTo>
                    <a:pt x="287248" y="26111"/>
                  </a:lnTo>
                  <a:close/>
                </a:path>
                <a:path w="1044575" h="365760">
                  <a:moveTo>
                    <a:pt x="313372" y="52222"/>
                  </a:moveTo>
                  <a:lnTo>
                    <a:pt x="287248" y="52222"/>
                  </a:lnTo>
                  <a:lnTo>
                    <a:pt x="287248" y="78346"/>
                  </a:lnTo>
                  <a:lnTo>
                    <a:pt x="313372" y="78346"/>
                  </a:lnTo>
                  <a:lnTo>
                    <a:pt x="313372" y="52222"/>
                  </a:lnTo>
                  <a:close/>
                </a:path>
                <a:path w="1044575" h="365760">
                  <a:moveTo>
                    <a:pt x="365594" y="208915"/>
                  </a:moveTo>
                  <a:lnTo>
                    <a:pt x="339483" y="208915"/>
                  </a:lnTo>
                  <a:lnTo>
                    <a:pt x="339483" y="235026"/>
                  </a:lnTo>
                  <a:lnTo>
                    <a:pt x="365594" y="235026"/>
                  </a:lnTo>
                  <a:lnTo>
                    <a:pt x="365594" y="208915"/>
                  </a:lnTo>
                  <a:close/>
                </a:path>
                <a:path w="1044575" h="365760">
                  <a:moveTo>
                    <a:pt x="365594" y="0"/>
                  </a:moveTo>
                  <a:lnTo>
                    <a:pt x="339483" y="0"/>
                  </a:lnTo>
                  <a:lnTo>
                    <a:pt x="339483" y="26111"/>
                  </a:lnTo>
                  <a:lnTo>
                    <a:pt x="313372" y="26111"/>
                  </a:lnTo>
                  <a:lnTo>
                    <a:pt x="313372" y="52222"/>
                  </a:lnTo>
                  <a:lnTo>
                    <a:pt x="339483" y="52222"/>
                  </a:lnTo>
                  <a:lnTo>
                    <a:pt x="365594" y="52222"/>
                  </a:lnTo>
                  <a:lnTo>
                    <a:pt x="365594" y="0"/>
                  </a:lnTo>
                  <a:close/>
                </a:path>
                <a:path w="1044575" h="365760">
                  <a:moveTo>
                    <a:pt x="391706" y="261137"/>
                  </a:moveTo>
                  <a:lnTo>
                    <a:pt x="365594" y="261137"/>
                  </a:lnTo>
                  <a:lnTo>
                    <a:pt x="365594" y="287248"/>
                  </a:lnTo>
                  <a:lnTo>
                    <a:pt x="391706" y="287248"/>
                  </a:lnTo>
                  <a:lnTo>
                    <a:pt x="391706" y="261137"/>
                  </a:lnTo>
                  <a:close/>
                </a:path>
                <a:path w="1044575" h="365760">
                  <a:moveTo>
                    <a:pt x="391706" y="156679"/>
                  </a:moveTo>
                  <a:lnTo>
                    <a:pt x="365594" y="156679"/>
                  </a:lnTo>
                  <a:lnTo>
                    <a:pt x="365594" y="208915"/>
                  </a:lnTo>
                  <a:lnTo>
                    <a:pt x="391706" y="208915"/>
                  </a:lnTo>
                  <a:lnTo>
                    <a:pt x="391706" y="156679"/>
                  </a:lnTo>
                  <a:close/>
                </a:path>
                <a:path w="1044575" h="365760">
                  <a:moveTo>
                    <a:pt x="443941" y="287248"/>
                  </a:moveTo>
                  <a:lnTo>
                    <a:pt x="417830" y="287248"/>
                  </a:lnTo>
                  <a:lnTo>
                    <a:pt x="417830" y="339483"/>
                  </a:lnTo>
                  <a:lnTo>
                    <a:pt x="443941" y="339483"/>
                  </a:lnTo>
                  <a:lnTo>
                    <a:pt x="443941" y="287248"/>
                  </a:lnTo>
                  <a:close/>
                </a:path>
                <a:path w="1044575" h="365760">
                  <a:moveTo>
                    <a:pt x="443941" y="104457"/>
                  </a:moveTo>
                  <a:lnTo>
                    <a:pt x="417830" y="104457"/>
                  </a:lnTo>
                  <a:lnTo>
                    <a:pt x="391706" y="104457"/>
                  </a:lnTo>
                  <a:lnTo>
                    <a:pt x="365594" y="104457"/>
                  </a:lnTo>
                  <a:lnTo>
                    <a:pt x="365594" y="78346"/>
                  </a:lnTo>
                  <a:lnTo>
                    <a:pt x="339483" y="78346"/>
                  </a:lnTo>
                  <a:lnTo>
                    <a:pt x="313372" y="78346"/>
                  </a:lnTo>
                  <a:lnTo>
                    <a:pt x="313372" y="104457"/>
                  </a:lnTo>
                  <a:lnTo>
                    <a:pt x="287248" y="104457"/>
                  </a:lnTo>
                  <a:lnTo>
                    <a:pt x="287248" y="130568"/>
                  </a:lnTo>
                  <a:lnTo>
                    <a:pt x="261137" y="130568"/>
                  </a:lnTo>
                  <a:lnTo>
                    <a:pt x="261137" y="78346"/>
                  </a:lnTo>
                  <a:lnTo>
                    <a:pt x="235026" y="78346"/>
                  </a:lnTo>
                  <a:lnTo>
                    <a:pt x="235026" y="26111"/>
                  </a:lnTo>
                  <a:lnTo>
                    <a:pt x="208915" y="26111"/>
                  </a:lnTo>
                  <a:lnTo>
                    <a:pt x="208915" y="182803"/>
                  </a:lnTo>
                  <a:lnTo>
                    <a:pt x="235026" y="182803"/>
                  </a:lnTo>
                  <a:lnTo>
                    <a:pt x="235026" y="156679"/>
                  </a:lnTo>
                  <a:lnTo>
                    <a:pt x="261137" y="156679"/>
                  </a:lnTo>
                  <a:lnTo>
                    <a:pt x="261137" y="261137"/>
                  </a:lnTo>
                  <a:lnTo>
                    <a:pt x="287248" y="261137"/>
                  </a:lnTo>
                  <a:lnTo>
                    <a:pt x="287248" y="235026"/>
                  </a:lnTo>
                  <a:lnTo>
                    <a:pt x="313372" y="235026"/>
                  </a:lnTo>
                  <a:lnTo>
                    <a:pt x="313372" y="208915"/>
                  </a:lnTo>
                  <a:lnTo>
                    <a:pt x="339483" y="208915"/>
                  </a:lnTo>
                  <a:lnTo>
                    <a:pt x="339483" y="156679"/>
                  </a:lnTo>
                  <a:lnTo>
                    <a:pt x="313372" y="156679"/>
                  </a:lnTo>
                  <a:lnTo>
                    <a:pt x="313372" y="182803"/>
                  </a:lnTo>
                  <a:lnTo>
                    <a:pt x="287248" y="182803"/>
                  </a:lnTo>
                  <a:lnTo>
                    <a:pt x="287248" y="156679"/>
                  </a:lnTo>
                  <a:lnTo>
                    <a:pt x="313372" y="156679"/>
                  </a:lnTo>
                  <a:lnTo>
                    <a:pt x="313372" y="130568"/>
                  </a:lnTo>
                  <a:lnTo>
                    <a:pt x="339483" y="130568"/>
                  </a:lnTo>
                  <a:lnTo>
                    <a:pt x="339483" y="156679"/>
                  </a:lnTo>
                  <a:lnTo>
                    <a:pt x="365594" y="156679"/>
                  </a:lnTo>
                  <a:lnTo>
                    <a:pt x="365594" y="130568"/>
                  </a:lnTo>
                  <a:lnTo>
                    <a:pt x="391706" y="130568"/>
                  </a:lnTo>
                  <a:lnTo>
                    <a:pt x="391706" y="156679"/>
                  </a:lnTo>
                  <a:lnTo>
                    <a:pt x="417830" y="156679"/>
                  </a:lnTo>
                  <a:lnTo>
                    <a:pt x="417830" y="130568"/>
                  </a:lnTo>
                  <a:lnTo>
                    <a:pt x="443941" y="130568"/>
                  </a:lnTo>
                  <a:lnTo>
                    <a:pt x="443941" y="104457"/>
                  </a:lnTo>
                  <a:close/>
                </a:path>
                <a:path w="1044575" h="365760">
                  <a:moveTo>
                    <a:pt x="470052" y="235026"/>
                  </a:moveTo>
                  <a:lnTo>
                    <a:pt x="443941" y="235026"/>
                  </a:lnTo>
                  <a:lnTo>
                    <a:pt x="417830" y="235026"/>
                  </a:lnTo>
                  <a:lnTo>
                    <a:pt x="417830" y="208915"/>
                  </a:lnTo>
                  <a:lnTo>
                    <a:pt x="391706" y="208915"/>
                  </a:lnTo>
                  <a:lnTo>
                    <a:pt x="391706" y="261137"/>
                  </a:lnTo>
                  <a:lnTo>
                    <a:pt x="417830" y="261137"/>
                  </a:lnTo>
                  <a:lnTo>
                    <a:pt x="443941" y="261137"/>
                  </a:lnTo>
                  <a:lnTo>
                    <a:pt x="470052" y="261137"/>
                  </a:lnTo>
                  <a:lnTo>
                    <a:pt x="470052" y="235026"/>
                  </a:lnTo>
                  <a:close/>
                </a:path>
                <a:path w="1044575" h="365760">
                  <a:moveTo>
                    <a:pt x="470052" y="182803"/>
                  </a:moveTo>
                  <a:lnTo>
                    <a:pt x="443941" y="182803"/>
                  </a:lnTo>
                  <a:lnTo>
                    <a:pt x="443941" y="156679"/>
                  </a:lnTo>
                  <a:lnTo>
                    <a:pt x="417830" y="156679"/>
                  </a:lnTo>
                  <a:lnTo>
                    <a:pt x="417830" y="208915"/>
                  </a:lnTo>
                  <a:lnTo>
                    <a:pt x="443941" y="208915"/>
                  </a:lnTo>
                  <a:lnTo>
                    <a:pt x="470052" y="208915"/>
                  </a:lnTo>
                  <a:lnTo>
                    <a:pt x="470052" y="182803"/>
                  </a:lnTo>
                  <a:close/>
                </a:path>
                <a:path w="1044575" h="365760">
                  <a:moveTo>
                    <a:pt x="470052" y="52222"/>
                  </a:moveTo>
                  <a:lnTo>
                    <a:pt x="443941" y="52222"/>
                  </a:lnTo>
                  <a:lnTo>
                    <a:pt x="417830" y="52222"/>
                  </a:lnTo>
                  <a:lnTo>
                    <a:pt x="417830" y="78346"/>
                  </a:lnTo>
                  <a:lnTo>
                    <a:pt x="443941" y="78346"/>
                  </a:lnTo>
                  <a:lnTo>
                    <a:pt x="443941" y="104457"/>
                  </a:lnTo>
                  <a:lnTo>
                    <a:pt x="470052" y="104457"/>
                  </a:lnTo>
                  <a:lnTo>
                    <a:pt x="470052" y="52222"/>
                  </a:lnTo>
                  <a:close/>
                </a:path>
                <a:path w="1044575" h="365760">
                  <a:moveTo>
                    <a:pt x="496163" y="156679"/>
                  </a:moveTo>
                  <a:lnTo>
                    <a:pt x="470052" y="156679"/>
                  </a:lnTo>
                  <a:lnTo>
                    <a:pt x="470052" y="182803"/>
                  </a:lnTo>
                  <a:lnTo>
                    <a:pt x="496163" y="182803"/>
                  </a:lnTo>
                  <a:lnTo>
                    <a:pt x="496163" y="156679"/>
                  </a:lnTo>
                  <a:close/>
                </a:path>
                <a:path w="1044575" h="365760">
                  <a:moveTo>
                    <a:pt x="496163" y="104457"/>
                  </a:moveTo>
                  <a:lnTo>
                    <a:pt x="470052" y="104457"/>
                  </a:lnTo>
                  <a:lnTo>
                    <a:pt x="470052" y="130568"/>
                  </a:lnTo>
                  <a:lnTo>
                    <a:pt x="496163" y="130568"/>
                  </a:lnTo>
                  <a:lnTo>
                    <a:pt x="496163" y="104457"/>
                  </a:lnTo>
                  <a:close/>
                </a:path>
                <a:path w="1044575" h="365760">
                  <a:moveTo>
                    <a:pt x="574509" y="208915"/>
                  </a:moveTo>
                  <a:lnTo>
                    <a:pt x="548398" y="208915"/>
                  </a:lnTo>
                  <a:lnTo>
                    <a:pt x="548398" y="104457"/>
                  </a:lnTo>
                  <a:lnTo>
                    <a:pt x="522287" y="104457"/>
                  </a:lnTo>
                  <a:lnTo>
                    <a:pt x="522287" y="130568"/>
                  </a:lnTo>
                  <a:lnTo>
                    <a:pt x="496163" y="130568"/>
                  </a:lnTo>
                  <a:lnTo>
                    <a:pt x="496163" y="156679"/>
                  </a:lnTo>
                  <a:lnTo>
                    <a:pt x="522287" y="156679"/>
                  </a:lnTo>
                  <a:lnTo>
                    <a:pt x="522287" y="208915"/>
                  </a:lnTo>
                  <a:lnTo>
                    <a:pt x="496163" y="208915"/>
                  </a:lnTo>
                  <a:lnTo>
                    <a:pt x="470052" y="208915"/>
                  </a:lnTo>
                  <a:lnTo>
                    <a:pt x="470052" y="235026"/>
                  </a:lnTo>
                  <a:lnTo>
                    <a:pt x="496163" y="235026"/>
                  </a:lnTo>
                  <a:lnTo>
                    <a:pt x="496163" y="287248"/>
                  </a:lnTo>
                  <a:lnTo>
                    <a:pt x="522287" y="287248"/>
                  </a:lnTo>
                  <a:lnTo>
                    <a:pt x="522287" y="235026"/>
                  </a:lnTo>
                  <a:lnTo>
                    <a:pt x="548398" y="235026"/>
                  </a:lnTo>
                  <a:lnTo>
                    <a:pt x="574509" y="235026"/>
                  </a:lnTo>
                  <a:lnTo>
                    <a:pt x="574509" y="208915"/>
                  </a:lnTo>
                  <a:close/>
                </a:path>
                <a:path w="1044575" h="365760">
                  <a:moveTo>
                    <a:pt x="574509" y="0"/>
                  </a:moveTo>
                  <a:lnTo>
                    <a:pt x="548398" y="0"/>
                  </a:lnTo>
                  <a:lnTo>
                    <a:pt x="548398" y="26111"/>
                  </a:lnTo>
                  <a:lnTo>
                    <a:pt x="522287" y="26111"/>
                  </a:lnTo>
                  <a:lnTo>
                    <a:pt x="522287" y="0"/>
                  </a:lnTo>
                  <a:lnTo>
                    <a:pt x="496163" y="0"/>
                  </a:lnTo>
                  <a:lnTo>
                    <a:pt x="470052" y="0"/>
                  </a:lnTo>
                  <a:lnTo>
                    <a:pt x="443941" y="0"/>
                  </a:lnTo>
                  <a:lnTo>
                    <a:pt x="417830" y="0"/>
                  </a:lnTo>
                  <a:lnTo>
                    <a:pt x="417830" y="26111"/>
                  </a:lnTo>
                  <a:lnTo>
                    <a:pt x="443941" y="26111"/>
                  </a:lnTo>
                  <a:lnTo>
                    <a:pt x="470052" y="26111"/>
                  </a:lnTo>
                  <a:lnTo>
                    <a:pt x="470052" y="52222"/>
                  </a:lnTo>
                  <a:lnTo>
                    <a:pt x="496163" y="52222"/>
                  </a:lnTo>
                  <a:lnTo>
                    <a:pt x="496163" y="104457"/>
                  </a:lnTo>
                  <a:lnTo>
                    <a:pt x="522287" y="104457"/>
                  </a:lnTo>
                  <a:lnTo>
                    <a:pt x="522287" y="78346"/>
                  </a:lnTo>
                  <a:lnTo>
                    <a:pt x="548398" y="78346"/>
                  </a:lnTo>
                  <a:lnTo>
                    <a:pt x="574509" y="78346"/>
                  </a:lnTo>
                  <a:lnTo>
                    <a:pt x="574509" y="0"/>
                  </a:lnTo>
                  <a:close/>
                </a:path>
                <a:path w="1044575" h="365760">
                  <a:moveTo>
                    <a:pt x="600621" y="130568"/>
                  </a:moveTo>
                  <a:lnTo>
                    <a:pt x="574509" y="130568"/>
                  </a:lnTo>
                  <a:lnTo>
                    <a:pt x="574509" y="208915"/>
                  </a:lnTo>
                  <a:lnTo>
                    <a:pt x="600621" y="208915"/>
                  </a:lnTo>
                  <a:lnTo>
                    <a:pt x="600621" y="130568"/>
                  </a:lnTo>
                  <a:close/>
                </a:path>
                <a:path w="1044575" h="365760">
                  <a:moveTo>
                    <a:pt x="626745" y="261137"/>
                  </a:moveTo>
                  <a:lnTo>
                    <a:pt x="600621" y="261137"/>
                  </a:lnTo>
                  <a:lnTo>
                    <a:pt x="600621" y="287248"/>
                  </a:lnTo>
                  <a:lnTo>
                    <a:pt x="626745" y="287248"/>
                  </a:lnTo>
                  <a:lnTo>
                    <a:pt x="626745" y="261137"/>
                  </a:lnTo>
                  <a:close/>
                </a:path>
                <a:path w="1044575" h="365760">
                  <a:moveTo>
                    <a:pt x="652856" y="287248"/>
                  </a:moveTo>
                  <a:lnTo>
                    <a:pt x="626745" y="287248"/>
                  </a:lnTo>
                  <a:lnTo>
                    <a:pt x="626745" y="365594"/>
                  </a:lnTo>
                  <a:lnTo>
                    <a:pt x="652856" y="365594"/>
                  </a:lnTo>
                  <a:lnTo>
                    <a:pt x="652856" y="287248"/>
                  </a:lnTo>
                  <a:close/>
                </a:path>
                <a:path w="1044575" h="365760">
                  <a:moveTo>
                    <a:pt x="678967" y="208915"/>
                  </a:moveTo>
                  <a:lnTo>
                    <a:pt x="652856" y="208915"/>
                  </a:lnTo>
                  <a:lnTo>
                    <a:pt x="652856" y="78346"/>
                  </a:lnTo>
                  <a:lnTo>
                    <a:pt x="626745" y="78346"/>
                  </a:lnTo>
                  <a:lnTo>
                    <a:pt x="600621" y="78346"/>
                  </a:lnTo>
                  <a:lnTo>
                    <a:pt x="574509" y="78346"/>
                  </a:lnTo>
                  <a:lnTo>
                    <a:pt x="574509" y="104457"/>
                  </a:lnTo>
                  <a:lnTo>
                    <a:pt x="600621" y="104457"/>
                  </a:lnTo>
                  <a:lnTo>
                    <a:pt x="600621" y="130568"/>
                  </a:lnTo>
                  <a:lnTo>
                    <a:pt x="626745" y="130568"/>
                  </a:lnTo>
                  <a:lnTo>
                    <a:pt x="626745" y="208915"/>
                  </a:lnTo>
                  <a:lnTo>
                    <a:pt x="600621" y="208915"/>
                  </a:lnTo>
                  <a:lnTo>
                    <a:pt x="600621" y="235026"/>
                  </a:lnTo>
                  <a:lnTo>
                    <a:pt x="626745" y="235026"/>
                  </a:lnTo>
                  <a:lnTo>
                    <a:pt x="652856" y="235026"/>
                  </a:lnTo>
                  <a:lnTo>
                    <a:pt x="678967" y="235026"/>
                  </a:lnTo>
                  <a:lnTo>
                    <a:pt x="678967" y="208915"/>
                  </a:lnTo>
                  <a:close/>
                </a:path>
                <a:path w="1044575" h="365760">
                  <a:moveTo>
                    <a:pt x="678967" y="52222"/>
                  </a:moveTo>
                  <a:lnTo>
                    <a:pt x="652856" y="52222"/>
                  </a:lnTo>
                  <a:lnTo>
                    <a:pt x="652856" y="78346"/>
                  </a:lnTo>
                  <a:lnTo>
                    <a:pt x="678967" y="78346"/>
                  </a:lnTo>
                  <a:lnTo>
                    <a:pt x="678967" y="52222"/>
                  </a:lnTo>
                  <a:close/>
                </a:path>
                <a:path w="1044575" h="365760">
                  <a:moveTo>
                    <a:pt x="678967" y="0"/>
                  </a:moveTo>
                  <a:lnTo>
                    <a:pt x="652856" y="0"/>
                  </a:lnTo>
                  <a:lnTo>
                    <a:pt x="626745" y="0"/>
                  </a:lnTo>
                  <a:lnTo>
                    <a:pt x="600621" y="0"/>
                  </a:lnTo>
                  <a:lnTo>
                    <a:pt x="600621" y="52222"/>
                  </a:lnTo>
                  <a:lnTo>
                    <a:pt x="626745" y="52222"/>
                  </a:lnTo>
                  <a:lnTo>
                    <a:pt x="626745" y="26111"/>
                  </a:lnTo>
                  <a:lnTo>
                    <a:pt x="652856" y="26111"/>
                  </a:lnTo>
                  <a:lnTo>
                    <a:pt x="678967" y="26111"/>
                  </a:lnTo>
                  <a:lnTo>
                    <a:pt x="678967" y="0"/>
                  </a:lnTo>
                  <a:close/>
                </a:path>
                <a:path w="1044575" h="365760">
                  <a:moveTo>
                    <a:pt x="705078" y="156679"/>
                  </a:moveTo>
                  <a:lnTo>
                    <a:pt x="678967" y="156679"/>
                  </a:lnTo>
                  <a:lnTo>
                    <a:pt x="678967" y="182803"/>
                  </a:lnTo>
                  <a:lnTo>
                    <a:pt x="705078" y="182803"/>
                  </a:lnTo>
                  <a:lnTo>
                    <a:pt x="705078" y="156679"/>
                  </a:lnTo>
                  <a:close/>
                </a:path>
                <a:path w="1044575" h="365760">
                  <a:moveTo>
                    <a:pt x="809536" y="0"/>
                  </a:moveTo>
                  <a:lnTo>
                    <a:pt x="783424" y="0"/>
                  </a:lnTo>
                  <a:lnTo>
                    <a:pt x="783424" y="26111"/>
                  </a:lnTo>
                  <a:lnTo>
                    <a:pt x="757313" y="26111"/>
                  </a:lnTo>
                  <a:lnTo>
                    <a:pt x="731202" y="26111"/>
                  </a:lnTo>
                  <a:lnTo>
                    <a:pt x="731202" y="52222"/>
                  </a:lnTo>
                  <a:lnTo>
                    <a:pt x="705078" y="52222"/>
                  </a:lnTo>
                  <a:lnTo>
                    <a:pt x="705078" y="104457"/>
                  </a:lnTo>
                  <a:lnTo>
                    <a:pt x="731202" y="104457"/>
                  </a:lnTo>
                  <a:lnTo>
                    <a:pt x="731202" y="78346"/>
                  </a:lnTo>
                  <a:lnTo>
                    <a:pt x="757313" y="78346"/>
                  </a:lnTo>
                  <a:lnTo>
                    <a:pt x="757313" y="52222"/>
                  </a:lnTo>
                  <a:lnTo>
                    <a:pt x="783424" y="52222"/>
                  </a:lnTo>
                  <a:lnTo>
                    <a:pt x="783424" y="104457"/>
                  </a:lnTo>
                  <a:lnTo>
                    <a:pt x="757313" y="104457"/>
                  </a:lnTo>
                  <a:lnTo>
                    <a:pt x="757313" y="130568"/>
                  </a:lnTo>
                  <a:lnTo>
                    <a:pt x="783424" y="130568"/>
                  </a:lnTo>
                  <a:lnTo>
                    <a:pt x="783424" y="182803"/>
                  </a:lnTo>
                  <a:lnTo>
                    <a:pt x="809536" y="182803"/>
                  </a:lnTo>
                  <a:lnTo>
                    <a:pt x="809536" y="0"/>
                  </a:lnTo>
                  <a:close/>
                </a:path>
                <a:path w="1044575" h="365760">
                  <a:moveTo>
                    <a:pt x="861771" y="130568"/>
                  </a:moveTo>
                  <a:lnTo>
                    <a:pt x="835660" y="130568"/>
                  </a:lnTo>
                  <a:lnTo>
                    <a:pt x="835660" y="208915"/>
                  </a:lnTo>
                  <a:lnTo>
                    <a:pt x="861771" y="208915"/>
                  </a:lnTo>
                  <a:lnTo>
                    <a:pt x="861771" y="130568"/>
                  </a:lnTo>
                  <a:close/>
                </a:path>
                <a:path w="1044575" h="365760">
                  <a:moveTo>
                    <a:pt x="861771" y="0"/>
                  </a:moveTo>
                  <a:lnTo>
                    <a:pt x="835660" y="0"/>
                  </a:lnTo>
                  <a:lnTo>
                    <a:pt x="835660" y="78346"/>
                  </a:lnTo>
                  <a:lnTo>
                    <a:pt x="861771" y="78346"/>
                  </a:lnTo>
                  <a:lnTo>
                    <a:pt x="861771" y="0"/>
                  </a:lnTo>
                  <a:close/>
                </a:path>
                <a:path w="1044575" h="365760">
                  <a:moveTo>
                    <a:pt x="1044562" y="208915"/>
                  </a:moveTo>
                  <a:lnTo>
                    <a:pt x="1018451" y="208915"/>
                  </a:lnTo>
                  <a:lnTo>
                    <a:pt x="992339" y="208915"/>
                  </a:lnTo>
                  <a:lnTo>
                    <a:pt x="992339" y="235026"/>
                  </a:lnTo>
                  <a:lnTo>
                    <a:pt x="992339" y="261137"/>
                  </a:lnTo>
                  <a:lnTo>
                    <a:pt x="966228" y="261137"/>
                  </a:lnTo>
                  <a:lnTo>
                    <a:pt x="940104" y="261137"/>
                  </a:lnTo>
                  <a:lnTo>
                    <a:pt x="940104" y="235026"/>
                  </a:lnTo>
                  <a:lnTo>
                    <a:pt x="966228" y="235026"/>
                  </a:lnTo>
                  <a:lnTo>
                    <a:pt x="992339" y="235026"/>
                  </a:lnTo>
                  <a:lnTo>
                    <a:pt x="992339" y="208915"/>
                  </a:lnTo>
                  <a:lnTo>
                    <a:pt x="966228" y="208915"/>
                  </a:lnTo>
                  <a:lnTo>
                    <a:pt x="940104" y="208915"/>
                  </a:lnTo>
                  <a:lnTo>
                    <a:pt x="913993" y="208915"/>
                  </a:lnTo>
                  <a:lnTo>
                    <a:pt x="913993" y="235026"/>
                  </a:lnTo>
                  <a:lnTo>
                    <a:pt x="887882" y="235026"/>
                  </a:lnTo>
                  <a:lnTo>
                    <a:pt x="887882" y="208915"/>
                  </a:lnTo>
                  <a:lnTo>
                    <a:pt x="861771" y="208915"/>
                  </a:lnTo>
                  <a:lnTo>
                    <a:pt x="861771" y="235026"/>
                  </a:lnTo>
                  <a:lnTo>
                    <a:pt x="835660" y="235026"/>
                  </a:lnTo>
                  <a:lnTo>
                    <a:pt x="835660" y="208915"/>
                  </a:lnTo>
                  <a:lnTo>
                    <a:pt x="809536" y="208915"/>
                  </a:lnTo>
                  <a:lnTo>
                    <a:pt x="809536" y="313372"/>
                  </a:lnTo>
                  <a:lnTo>
                    <a:pt x="835660" y="313372"/>
                  </a:lnTo>
                  <a:lnTo>
                    <a:pt x="835660" y="339483"/>
                  </a:lnTo>
                  <a:lnTo>
                    <a:pt x="861771" y="339483"/>
                  </a:lnTo>
                  <a:lnTo>
                    <a:pt x="861771" y="287248"/>
                  </a:lnTo>
                  <a:lnTo>
                    <a:pt x="835660" y="287248"/>
                  </a:lnTo>
                  <a:lnTo>
                    <a:pt x="835660" y="261137"/>
                  </a:lnTo>
                  <a:lnTo>
                    <a:pt x="861771" y="261137"/>
                  </a:lnTo>
                  <a:lnTo>
                    <a:pt x="861771" y="287248"/>
                  </a:lnTo>
                  <a:lnTo>
                    <a:pt x="887882" y="287248"/>
                  </a:lnTo>
                  <a:lnTo>
                    <a:pt x="887882" y="261137"/>
                  </a:lnTo>
                  <a:lnTo>
                    <a:pt x="913993" y="261137"/>
                  </a:lnTo>
                  <a:lnTo>
                    <a:pt x="913993" y="287248"/>
                  </a:lnTo>
                  <a:lnTo>
                    <a:pt x="940104" y="287248"/>
                  </a:lnTo>
                  <a:lnTo>
                    <a:pt x="966228" y="287248"/>
                  </a:lnTo>
                  <a:lnTo>
                    <a:pt x="966228" y="313372"/>
                  </a:lnTo>
                  <a:lnTo>
                    <a:pt x="992339" y="313372"/>
                  </a:lnTo>
                  <a:lnTo>
                    <a:pt x="992339" y="287248"/>
                  </a:lnTo>
                  <a:lnTo>
                    <a:pt x="1018451" y="287248"/>
                  </a:lnTo>
                  <a:lnTo>
                    <a:pt x="1018451" y="235026"/>
                  </a:lnTo>
                  <a:lnTo>
                    <a:pt x="1044562" y="235026"/>
                  </a:lnTo>
                  <a:lnTo>
                    <a:pt x="1044562" y="20891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22046" y="2880839"/>
              <a:ext cx="1071245" cy="522605"/>
            </a:xfrm>
            <a:custGeom>
              <a:avLst/>
              <a:gdLst/>
              <a:ahLst/>
              <a:cxnLst/>
              <a:rect l="l" t="t" r="r" b="b"/>
              <a:pathLst>
                <a:path w="1071245" h="522604">
                  <a:moveTo>
                    <a:pt x="26111" y="443941"/>
                  </a:moveTo>
                  <a:lnTo>
                    <a:pt x="0" y="443941"/>
                  </a:lnTo>
                  <a:lnTo>
                    <a:pt x="0" y="470052"/>
                  </a:lnTo>
                  <a:lnTo>
                    <a:pt x="26111" y="470052"/>
                  </a:lnTo>
                  <a:lnTo>
                    <a:pt x="26111" y="443941"/>
                  </a:lnTo>
                  <a:close/>
                </a:path>
                <a:path w="1071245" h="522604">
                  <a:moveTo>
                    <a:pt x="52222" y="391706"/>
                  </a:moveTo>
                  <a:lnTo>
                    <a:pt x="26111" y="391706"/>
                  </a:lnTo>
                  <a:lnTo>
                    <a:pt x="26111" y="365594"/>
                  </a:lnTo>
                  <a:lnTo>
                    <a:pt x="0" y="365594"/>
                  </a:lnTo>
                  <a:lnTo>
                    <a:pt x="0" y="417830"/>
                  </a:lnTo>
                  <a:lnTo>
                    <a:pt x="26111" y="417830"/>
                  </a:lnTo>
                  <a:lnTo>
                    <a:pt x="26111" y="443941"/>
                  </a:lnTo>
                  <a:lnTo>
                    <a:pt x="52222" y="443941"/>
                  </a:lnTo>
                  <a:lnTo>
                    <a:pt x="52222" y="391706"/>
                  </a:lnTo>
                  <a:close/>
                </a:path>
                <a:path w="1071245" h="522604">
                  <a:moveTo>
                    <a:pt x="52222" y="235026"/>
                  </a:moveTo>
                  <a:lnTo>
                    <a:pt x="26111" y="235026"/>
                  </a:lnTo>
                  <a:lnTo>
                    <a:pt x="0" y="235026"/>
                  </a:lnTo>
                  <a:lnTo>
                    <a:pt x="0" y="261137"/>
                  </a:lnTo>
                  <a:lnTo>
                    <a:pt x="26111" y="261137"/>
                  </a:lnTo>
                  <a:lnTo>
                    <a:pt x="52222" y="261137"/>
                  </a:lnTo>
                  <a:lnTo>
                    <a:pt x="52222" y="235026"/>
                  </a:lnTo>
                  <a:close/>
                </a:path>
                <a:path w="1071245" h="522604">
                  <a:moveTo>
                    <a:pt x="78346" y="130568"/>
                  </a:moveTo>
                  <a:lnTo>
                    <a:pt x="52222" y="130568"/>
                  </a:lnTo>
                  <a:lnTo>
                    <a:pt x="52222" y="78333"/>
                  </a:lnTo>
                  <a:lnTo>
                    <a:pt x="26111" y="78333"/>
                  </a:lnTo>
                  <a:lnTo>
                    <a:pt x="26111" y="130568"/>
                  </a:lnTo>
                  <a:lnTo>
                    <a:pt x="0" y="130568"/>
                  </a:lnTo>
                  <a:lnTo>
                    <a:pt x="0" y="208915"/>
                  </a:lnTo>
                  <a:lnTo>
                    <a:pt x="26111" y="208915"/>
                  </a:lnTo>
                  <a:lnTo>
                    <a:pt x="52222" y="208915"/>
                  </a:lnTo>
                  <a:lnTo>
                    <a:pt x="52222" y="182791"/>
                  </a:lnTo>
                  <a:lnTo>
                    <a:pt x="78346" y="182791"/>
                  </a:lnTo>
                  <a:lnTo>
                    <a:pt x="78346" y="130568"/>
                  </a:lnTo>
                  <a:close/>
                </a:path>
                <a:path w="1071245" h="522604">
                  <a:moveTo>
                    <a:pt x="104457" y="287248"/>
                  </a:moveTo>
                  <a:lnTo>
                    <a:pt x="78346" y="287248"/>
                  </a:lnTo>
                  <a:lnTo>
                    <a:pt x="52222" y="287248"/>
                  </a:lnTo>
                  <a:lnTo>
                    <a:pt x="26111" y="287248"/>
                  </a:lnTo>
                  <a:lnTo>
                    <a:pt x="26111" y="313372"/>
                  </a:lnTo>
                  <a:lnTo>
                    <a:pt x="52222" y="313372"/>
                  </a:lnTo>
                  <a:lnTo>
                    <a:pt x="52222" y="365594"/>
                  </a:lnTo>
                  <a:lnTo>
                    <a:pt x="78346" y="365594"/>
                  </a:lnTo>
                  <a:lnTo>
                    <a:pt x="78346" y="313372"/>
                  </a:lnTo>
                  <a:lnTo>
                    <a:pt x="104457" y="313372"/>
                  </a:lnTo>
                  <a:lnTo>
                    <a:pt x="104457" y="287248"/>
                  </a:lnTo>
                  <a:close/>
                </a:path>
                <a:path w="1071245" h="522604">
                  <a:moveTo>
                    <a:pt x="104457" y="182791"/>
                  </a:moveTo>
                  <a:lnTo>
                    <a:pt x="78346" y="182791"/>
                  </a:lnTo>
                  <a:lnTo>
                    <a:pt x="78346" y="208915"/>
                  </a:lnTo>
                  <a:lnTo>
                    <a:pt x="104457" y="208915"/>
                  </a:lnTo>
                  <a:lnTo>
                    <a:pt x="104457" y="182791"/>
                  </a:lnTo>
                  <a:close/>
                </a:path>
                <a:path w="1071245" h="522604">
                  <a:moveTo>
                    <a:pt x="130568" y="313372"/>
                  </a:moveTo>
                  <a:lnTo>
                    <a:pt x="104457" y="313372"/>
                  </a:lnTo>
                  <a:lnTo>
                    <a:pt x="104457" y="339483"/>
                  </a:lnTo>
                  <a:lnTo>
                    <a:pt x="130568" y="339483"/>
                  </a:lnTo>
                  <a:lnTo>
                    <a:pt x="130568" y="313372"/>
                  </a:lnTo>
                  <a:close/>
                </a:path>
                <a:path w="1071245" h="522604">
                  <a:moveTo>
                    <a:pt x="156679" y="287248"/>
                  </a:moveTo>
                  <a:lnTo>
                    <a:pt x="130568" y="287248"/>
                  </a:lnTo>
                  <a:lnTo>
                    <a:pt x="130568" y="313372"/>
                  </a:lnTo>
                  <a:lnTo>
                    <a:pt x="156679" y="313372"/>
                  </a:lnTo>
                  <a:lnTo>
                    <a:pt x="156679" y="287248"/>
                  </a:lnTo>
                  <a:close/>
                </a:path>
                <a:path w="1071245" h="522604">
                  <a:moveTo>
                    <a:pt x="156679" y="235026"/>
                  </a:moveTo>
                  <a:lnTo>
                    <a:pt x="130568" y="235026"/>
                  </a:lnTo>
                  <a:lnTo>
                    <a:pt x="104457" y="235026"/>
                  </a:lnTo>
                  <a:lnTo>
                    <a:pt x="78346" y="235026"/>
                  </a:lnTo>
                  <a:lnTo>
                    <a:pt x="78346" y="261137"/>
                  </a:lnTo>
                  <a:lnTo>
                    <a:pt x="104457" y="261137"/>
                  </a:lnTo>
                  <a:lnTo>
                    <a:pt x="130568" y="261137"/>
                  </a:lnTo>
                  <a:lnTo>
                    <a:pt x="156679" y="261137"/>
                  </a:lnTo>
                  <a:lnTo>
                    <a:pt x="156679" y="235026"/>
                  </a:lnTo>
                  <a:close/>
                </a:path>
                <a:path w="1071245" h="522604">
                  <a:moveTo>
                    <a:pt x="182803" y="470052"/>
                  </a:moveTo>
                  <a:lnTo>
                    <a:pt x="156679" y="470052"/>
                  </a:lnTo>
                  <a:lnTo>
                    <a:pt x="156679" y="391706"/>
                  </a:lnTo>
                  <a:lnTo>
                    <a:pt x="130568" y="391706"/>
                  </a:lnTo>
                  <a:lnTo>
                    <a:pt x="130568" y="443941"/>
                  </a:lnTo>
                  <a:lnTo>
                    <a:pt x="104457" y="443941"/>
                  </a:lnTo>
                  <a:lnTo>
                    <a:pt x="104457" y="417830"/>
                  </a:lnTo>
                  <a:lnTo>
                    <a:pt x="78346" y="417830"/>
                  </a:lnTo>
                  <a:lnTo>
                    <a:pt x="78346" y="443941"/>
                  </a:lnTo>
                  <a:lnTo>
                    <a:pt x="52222" y="443941"/>
                  </a:lnTo>
                  <a:lnTo>
                    <a:pt x="52222" y="470052"/>
                  </a:lnTo>
                  <a:lnTo>
                    <a:pt x="26111" y="470052"/>
                  </a:lnTo>
                  <a:lnTo>
                    <a:pt x="26111" y="496163"/>
                  </a:lnTo>
                  <a:lnTo>
                    <a:pt x="52222" y="496163"/>
                  </a:lnTo>
                  <a:lnTo>
                    <a:pt x="52222" y="522287"/>
                  </a:lnTo>
                  <a:lnTo>
                    <a:pt x="78346" y="522287"/>
                  </a:lnTo>
                  <a:lnTo>
                    <a:pt x="104457" y="522287"/>
                  </a:lnTo>
                  <a:lnTo>
                    <a:pt x="104457" y="496163"/>
                  </a:lnTo>
                  <a:lnTo>
                    <a:pt x="130568" y="496163"/>
                  </a:lnTo>
                  <a:lnTo>
                    <a:pt x="130568" y="522287"/>
                  </a:lnTo>
                  <a:lnTo>
                    <a:pt x="156679" y="522287"/>
                  </a:lnTo>
                  <a:lnTo>
                    <a:pt x="156679" y="496163"/>
                  </a:lnTo>
                  <a:lnTo>
                    <a:pt x="182803" y="496163"/>
                  </a:lnTo>
                  <a:lnTo>
                    <a:pt x="182803" y="470052"/>
                  </a:lnTo>
                  <a:close/>
                </a:path>
                <a:path w="1071245" h="522604">
                  <a:moveTo>
                    <a:pt x="182803" y="365594"/>
                  </a:moveTo>
                  <a:lnTo>
                    <a:pt x="156679" y="365594"/>
                  </a:lnTo>
                  <a:lnTo>
                    <a:pt x="156679" y="391706"/>
                  </a:lnTo>
                  <a:lnTo>
                    <a:pt x="182803" y="391706"/>
                  </a:lnTo>
                  <a:lnTo>
                    <a:pt x="182803" y="365594"/>
                  </a:lnTo>
                  <a:close/>
                </a:path>
                <a:path w="1071245" h="522604">
                  <a:moveTo>
                    <a:pt x="182803" y="313372"/>
                  </a:moveTo>
                  <a:lnTo>
                    <a:pt x="156679" y="313372"/>
                  </a:lnTo>
                  <a:lnTo>
                    <a:pt x="156679" y="339483"/>
                  </a:lnTo>
                  <a:lnTo>
                    <a:pt x="182803" y="339483"/>
                  </a:lnTo>
                  <a:lnTo>
                    <a:pt x="182803" y="313372"/>
                  </a:lnTo>
                  <a:close/>
                </a:path>
                <a:path w="1071245" h="522604">
                  <a:moveTo>
                    <a:pt x="182803" y="156679"/>
                  </a:moveTo>
                  <a:lnTo>
                    <a:pt x="156679" y="156679"/>
                  </a:lnTo>
                  <a:lnTo>
                    <a:pt x="130568" y="156679"/>
                  </a:lnTo>
                  <a:lnTo>
                    <a:pt x="104457" y="156679"/>
                  </a:lnTo>
                  <a:lnTo>
                    <a:pt x="104457" y="182791"/>
                  </a:lnTo>
                  <a:lnTo>
                    <a:pt x="130568" y="182791"/>
                  </a:lnTo>
                  <a:lnTo>
                    <a:pt x="130568" y="208915"/>
                  </a:lnTo>
                  <a:lnTo>
                    <a:pt x="156679" y="208915"/>
                  </a:lnTo>
                  <a:lnTo>
                    <a:pt x="156679" y="182791"/>
                  </a:lnTo>
                  <a:lnTo>
                    <a:pt x="182803" y="182791"/>
                  </a:lnTo>
                  <a:lnTo>
                    <a:pt x="182803" y="156679"/>
                  </a:lnTo>
                  <a:close/>
                </a:path>
                <a:path w="1071245" h="522604">
                  <a:moveTo>
                    <a:pt x="208915" y="339483"/>
                  </a:moveTo>
                  <a:lnTo>
                    <a:pt x="182803" y="339483"/>
                  </a:lnTo>
                  <a:lnTo>
                    <a:pt x="182803" y="365594"/>
                  </a:lnTo>
                  <a:lnTo>
                    <a:pt x="208915" y="365594"/>
                  </a:lnTo>
                  <a:lnTo>
                    <a:pt x="208915" y="339483"/>
                  </a:lnTo>
                  <a:close/>
                </a:path>
                <a:path w="1071245" h="522604">
                  <a:moveTo>
                    <a:pt x="208915" y="261137"/>
                  </a:moveTo>
                  <a:lnTo>
                    <a:pt x="182803" y="261137"/>
                  </a:lnTo>
                  <a:lnTo>
                    <a:pt x="156679" y="261137"/>
                  </a:lnTo>
                  <a:lnTo>
                    <a:pt x="156679" y="287248"/>
                  </a:lnTo>
                  <a:lnTo>
                    <a:pt x="182803" y="287248"/>
                  </a:lnTo>
                  <a:lnTo>
                    <a:pt x="208915" y="287248"/>
                  </a:lnTo>
                  <a:lnTo>
                    <a:pt x="208915" y="261137"/>
                  </a:lnTo>
                  <a:close/>
                </a:path>
                <a:path w="1071245" h="522604">
                  <a:moveTo>
                    <a:pt x="235026" y="365594"/>
                  </a:moveTo>
                  <a:lnTo>
                    <a:pt x="208915" y="365594"/>
                  </a:lnTo>
                  <a:lnTo>
                    <a:pt x="208915" y="496163"/>
                  </a:lnTo>
                  <a:lnTo>
                    <a:pt x="235026" y="496163"/>
                  </a:lnTo>
                  <a:lnTo>
                    <a:pt x="235026" y="365594"/>
                  </a:lnTo>
                  <a:close/>
                </a:path>
                <a:path w="1071245" h="522604">
                  <a:moveTo>
                    <a:pt x="235026" y="287248"/>
                  </a:moveTo>
                  <a:lnTo>
                    <a:pt x="208915" y="287248"/>
                  </a:lnTo>
                  <a:lnTo>
                    <a:pt x="208915" y="313372"/>
                  </a:lnTo>
                  <a:lnTo>
                    <a:pt x="235026" y="313372"/>
                  </a:lnTo>
                  <a:lnTo>
                    <a:pt x="235026" y="287248"/>
                  </a:lnTo>
                  <a:close/>
                </a:path>
                <a:path w="1071245" h="522604">
                  <a:moveTo>
                    <a:pt x="235026" y="182791"/>
                  </a:moveTo>
                  <a:lnTo>
                    <a:pt x="208915" y="182791"/>
                  </a:lnTo>
                  <a:lnTo>
                    <a:pt x="182803" y="182791"/>
                  </a:lnTo>
                  <a:lnTo>
                    <a:pt x="182803" y="208915"/>
                  </a:lnTo>
                  <a:lnTo>
                    <a:pt x="156679" y="208915"/>
                  </a:lnTo>
                  <a:lnTo>
                    <a:pt x="156679" y="235026"/>
                  </a:lnTo>
                  <a:lnTo>
                    <a:pt x="182803" y="235026"/>
                  </a:lnTo>
                  <a:lnTo>
                    <a:pt x="208915" y="235026"/>
                  </a:lnTo>
                  <a:lnTo>
                    <a:pt x="235026" y="235026"/>
                  </a:lnTo>
                  <a:lnTo>
                    <a:pt x="235026" y="182791"/>
                  </a:lnTo>
                  <a:close/>
                </a:path>
                <a:path w="1071245" h="522604">
                  <a:moveTo>
                    <a:pt x="235026" y="104457"/>
                  </a:moveTo>
                  <a:lnTo>
                    <a:pt x="208915" y="104457"/>
                  </a:lnTo>
                  <a:lnTo>
                    <a:pt x="208915" y="78333"/>
                  </a:lnTo>
                  <a:lnTo>
                    <a:pt x="182803" y="78333"/>
                  </a:lnTo>
                  <a:lnTo>
                    <a:pt x="182803" y="104457"/>
                  </a:lnTo>
                  <a:lnTo>
                    <a:pt x="156679" y="104457"/>
                  </a:lnTo>
                  <a:lnTo>
                    <a:pt x="156679" y="78333"/>
                  </a:lnTo>
                  <a:lnTo>
                    <a:pt x="182803" y="78333"/>
                  </a:lnTo>
                  <a:lnTo>
                    <a:pt x="182803" y="52222"/>
                  </a:lnTo>
                  <a:lnTo>
                    <a:pt x="156679" y="52222"/>
                  </a:lnTo>
                  <a:lnTo>
                    <a:pt x="130568" y="52222"/>
                  </a:lnTo>
                  <a:lnTo>
                    <a:pt x="104457" y="52222"/>
                  </a:lnTo>
                  <a:lnTo>
                    <a:pt x="78346" y="52222"/>
                  </a:lnTo>
                  <a:lnTo>
                    <a:pt x="78346" y="0"/>
                  </a:lnTo>
                  <a:lnTo>
                    <a:pt x="52222" y="0"/>
                  </a:lnTo>
                  <a:lnTo>
                    <a:pt x="52222" y="78333"/>
                  </a:lnTo>
                  <a:lnTo>
                    <a:pt x="78346" y="78333"/>
                  </a:lnTo>
                  <a:lnTo>
                    <a:pt x="104457" y="78333"/>
                  </a:lnTo>
                  <a:lnTo>
                    <a:pt x="130568" y="78333"/>
                  </a:lnTo>
                  <a:lnTo>
                    <a:pt x="130568" y="104457"/>
                  </a:lnTo>
                  <a:lnTo>
                    <a:pt x="104457" y="104457"/>
                  </a:lnTo>
                  <a:lnTo>
                    <a:pt x="78346" y="104457"/>
                  </a:lnTo>
                  <a:lnTo>
                    <a:pt x="78346" y="130568"/>
                  </a:lnTo>
                  <a:lnTo>
                    <a:pt x="104457" y="130568"/>
                  </a:lnTo>
                  <a:lnTo>
                    <a:pt x="130568" y="130568"/>
                  </a:lnTo>
                  <a:lnTo>
                    <a:pt x="156679" y="130568"/>
                  </a:lnTo>
                  <a:lnTo>
                    <a:pt x="182803" y="130568"/>
                  </a:lnTo>
                  <a:lnTo>
                    <a:pt x="182803" y="156679"/>
                  </a:lnTo>
                  <a:lnTo>
                    <a:pt x="208915" y="156679"/>
                  </a:lnTo>
                  <a:lnTo>
                    <a:pt x="208915" y="130568"/>
                  </a:lnTo>
                  <a:lnTo>
                    <a:pt x="235026" y="130568"/>
                  </a:lnTo>
                  <a:lnTo>
                    <a:pt x="235026" y="104457"/>
                  </a:lnTo>
                  <a:close/>
                </a:path>
                <a:path w="1071245" h="522604">
                  <a:moveTo>
                    <a:pt x="261137" y="313372"/>
                  </a:moveTo>
                  <a:lnTo>
                    <a:pt x="235026" y="313372"/>
                  </a:lnTo>
                  <a:lnTo>
                    <a:pt x="235026" y="339483"/>
                  </a:lnTo>
                  <a:lnTo>
                    <a:pt x="261137" y="339483"/>
                  </a:lnTo>
                  <a:lnTo>
                    <a:pt x="261137" y="313372"/>
                  </a:lnTo>
                  <a:close/>
                </a:path>
                <a:path w="1071245" h="522604">
                  <a:moveTo>
                    <a:pt x="287248" y="208915"/>
                  </a:moveTo>
                  <a:lnTo>
                    <a:pt x="261137" y="208915"/>
                  </a:lnTo>
                  <a:lnTo>
                    <a:pt x="261137" y="235026"/>
                  </a:lnTo>
                  <a:lnTo>
                    <a:pt x="287248" y="235026"/>
                  </a:lnTo>
                  <a:lnTo>
                    <a:pt x="287248" y="208915"/>
                  </a:lnTo>
                  <a:close/>
                </a:path>
                <a:path w="1071245" h="522604">
                  <a:moveTo>
                    <a:pt x="339483" y="339483"/>
                  </a:moveTo>
                  <a:lnTo>
                    <a:pt x="313372" y="339483"/>
                  </a:lnTo>
                  <a:lnTo>
                    <a:pt x="313372" y="313372"/>
                  </a:lnTo>
                  <a:lnTo>
                    <a:pt x="287248" y="313372"/>
                  </a:lnTo>
                  <a:lnTo>
                    <a:pt x="287248" y="339483"/>
                  </a:lnTo>
                  <a:lnTo>
                    <a:pt x="261137" y="339483"/>
                  </a:lnTo>
                  <a:lnTo>
                    <a:pt x="261137" y="365594"/>
                  </a:lnTo>
                  <a:lnTo>
                    <a:pt x="287248" y="365594"/>
                  </a:lnTo>
                  <a:lnTo>
                    <a:pt x="287248" y="391706"/>
                  </a:lnTo>
                  <a:lnTo>
                    <a:pt x="313372" y="391706"/>
                  </a:lnTo>
                  <a:lnTo>
                    <a:pt x="313372" y="365594"/>
                  </a:lnTo>
                  <a:lnTo>
                    <a:pt x="339483" y="365594"/>
                  </a:lnTo>
                  <a:lnTo>
                    <a:pt x="339483" y="339483"/>
                  </a:lnTo>
                  <a:close/>
                </a:path>
                <a:path w="1071245" h="522604">
                  <a:moveTo>
                    <a:pt x="443941" y="182791"/>
                  </a:moveTo>
                  <a:lnTo>
                    <a:pt x="417830" y="182791"/>
                  </a:lnTo>
                  <a:lnTo>
                    <a:pt x="417830" y="156679"/>
                  </a:lnTo>
                  <a:lnTo>
                    <a:pt x="391706" y="156679"/>
                  </a:lnTo>
                  <a:lnTo>
                    <a:pt x="391706" y="130568"/>
                  </a:lnTo>
                  <a:lnTo>
                    <a:pt x="365594" y="130568"/>
                  </a:lnTo>
                  <a:lnTo>
                    <a:pt x="365594" y="78333"/>
                  </a:lnTo>
                  <a:lnTo>
                    <a:pt x="339483" y="78333"/>
                  </a:lnTo>
                  <a:lnTo>
                    <a:pt x="339483" y="26111"/>
                  </a:lnTo>
                  <a:lnTo>
                    <a:pt x="313372" y="26111"/>
                  </a:lnTo>
                  <a:lnTo>
                    <a:pt x="313372" y="104457"/>
                  </a:lnTo>
                  <a:lnTo>
                    <a:pt x="287248" y="104457"/>
                  </a:lnTo>
                  <a:lnTo>
                    <a:pt x="287248" y="130568"/>
                  </a:lnTo>
                  <a:lnTo>
                    <a:pt x="261137" y="130568"/>
                  </a:lnTo>
                  <a:lnTo>
                    <a:pt x="261137" y="182791"/>
                  </a:lnTo>
                  <a:lnTo>
                    <a:pt x="287248" y="182791"/>
                  </a:lnTo>
                  <a:lnTo>
                    <a:pt x="313372" y="182791"/>
                  </a:lnTo>
                  <a:lnTo>
                    <a:pt x="313372" y="130568"/>
                  </a:lnTo>
                  <a:lnTo>
                    <a:pt x="339483" y="130568"/>
                  </a:lnTo>
                  <a:lnTo>
                    <a:pt x="339483" y="182791"/>
                  </a:lnTo>
                  <a:lnTo>
                    <a:pt x="313372" y="182791"/>
                  </a:lnTo>
                  <a:lnTo>
                    <a:pt x="313372" y="208915"/>
                  </a:lnTo>
                  <a:lnTo>
                    <a:pt x="339483" y="208915"/>
                  </a:lnTo>
                  <a:lnTo>
                    <a:pt x="365594" y="208915"/>
                  </a:lnTo>
                  <a:lnTo>
                    <a:pt x="365594" y="182791"/>
                  </a:lnTo>
                  <a:lnTo>
                    <a:pt x="391706" y="182791"/>
                  </a:lnTo>
                  <a:lnTo>
                    <a:pt x="391706" y="235026"/>
                  </a:lnTo>
                  <a:lnTo>
                    <a:pt x="417830" y="235026"/>
                  </a:lnTo>
                  <a:lnTo>
                    <a:pt x="443941" y="235026"/>
                  </a:lnTo>
                  <a:lnTo>
                    <a:pt x="443941" y="182791"/>
                  </a:lnTo>
                  <a:close/>
                </a:path>
                <a:path w="1071245" h="522604">
                  <a:moveTo>
                    <a:pt x="470052" y="130568"/>
                  </a:moveTo>
                  <a:lnTo>
                    <a:pt x="443941" y="130568"/>
                  </a:lnTo>
                  <a:lnTo>
                    <a:pt x="443941" y="182791"/>
                  </a:lnTo>
                  <a:lnTo>
                    <a:pt x="470052" y="182791"/>
                  </a:lnTo>
                  <a:lnTo>
                    <a:pt x="470052" y="130568"/>
                  </a:lnTo>
                  <a:close/>
                </a:path>
                <a:path w="1071245" h="522604">
                  <a:moveTo>
                    <a:pt x="496163" y="104457"/>
                  </a:moveTo>
                  <a:lnTo>
                    <a:pt x="470052" y="104457"/>
                  </a:lnTo>
                  <a:lnTo>
                    <a:pt x="470052" y="130568"/>
                  </a:lnTo>
                  <a:lnTo>
                    <a:pt x="496163" y="130568"/>
                  </a:lnTo>
                  <a:lnTo>
                    <a:pt x="496163" y="104457"/>
                  </a:lnTo>
                  <a:close/>
                </a:path>
                <a:path w="1071245" h="522604">
                  <a:moveTo>
                    <a:pt x="522287" y="365594"/>
                  </a:moveTo>
                  <a:lnTo>
                    <a:pt x="496163" y="365594"/>
                  </a:lnTo>
                  <a:lnTo>
                    <a:pt x="496163" y="391706"/>
                  </a:lnTo>
                  <a:lnTo>
                    <a:pt x="470052" y="391706"/>
                  </a:lnTo>
                  <a:lnTo>
                    <a:pt x="470052" y="417830"/>
                  </a:lnTo>
                  <a:lnTo>
                    <a:pt x="496163" y="417830"/>
                  </a:lnTo>
                  <a:lnTo>
                    <a:pt x="522287" y="417830"/>
                  </a:lnTo>
                  <a:lnTo>
                    <a:pt x="522287" y="365594"/>
                  </a:lnTo>
                  <a:close/>
                </a:path>
                <a:path w="1071245" h="522604">
                  <a:moveTo>
                    <a:pt x="522287" y="182791"/>
                  </a:moveTo>
                  <a:lnTo>
                    <a:pt x="496163" y="182791"/>
                  </a:lnTo>
                  <a:lnTo>
                    <a:pt x="470052" y="182791"/>
                  </a:lnTo>
                  <a:lnTo>
                    <a:pt x="470052" y="208915"/>
                  </a:lnTo>
                  <a:lnTo>
                    <a:pt x="496163" y="208915"/>
                  </a:lnTo>
                  <a:lnTo>
                    <a:pt x="496163" y="235026"/>
                  </a:lnTo>
                  <a:lnTo>
                    <a:pt x="522287" y="235026"/>
                  </a:lnTo>
                  <a:lnTo>
                    <a:pt x="522287" y="182791"/>
                  </a:lnTo>
                  <a:close/>
                </a:path>
                <a:path w="1071245" h="522604">
                  <a:moveTo>
                    <a:pt x="783424" y="365594"/>
                  </a:moveTo>
                  <a:lnTo>
                    <a:pt x="757313" y="365594"/>
                  </a:lnTo>
                  <a:lnTo>
                    <a:pt x="757313" y="391706"/>
                  </a:lnTo>
                  <a:lnTo>
                    <a:pt x="783424" y="391706"/>
                  </a:lnTo>
                  <a:lnTo>
                    <a:pt x="783424" y="365594"/>
                  </a:lnTo>
                  <a:close/>
                </a:path>
                <a:path w="1071245" h="522604">
                  <a:moveTo>
                    <a:pt x="809536" y="391706"/>
                  </a:moveTo>
                  <a:lnTo>
                    <a:pt x="783424" y="391706"/>
                  </a:lnTo>
                  <a:lnTo>
                    <a:pt x="783424" y="417830"/>
                  </a:lnTo>
                  <a:lnTo>
                    <a:pt x="809536" y="417830"/>
                  </a:lnTo>
                  <a:lnTo>
                    <a:pt x="809536" y="391706"/>
                  </a:lnTo>
                  <a:close/>
                </a:path>
                <a:path w="1071245" h="522604">
                  <a:moveTo>
                    <a:pt x="809536" y="182791"/>
                  </a:moveTo>
                  <a:lnTo>
                    <a:pt x="783424" y="182791"/>
                  </a:lnTo>
                  <a:lnTo>
                    <a:pt x="783424" y="208915"/>
                  </a:lnTo>
                  <a:lnTo>
                    <a:pt x="809536" y="208915"/>
                  </a:lnTo>
                  <a:lnTo>
                    <a:pt x="809536" y="182791"/>
                  </a:lnTo>
                  <a:close/>
                </a:path>
                <a:path w="1071245" h="522604">
                  <a:moveTo>
                    <a:pt x="1018451" y="470052"/>
                  </a:moveTo>
                  <a:lnTo>
                    <a:pt x="992339" y="470052"/>
                  </a:lnTo>
                  <a:lnTo>
                    <a:pt x="992339" y="443941"/>
                  </a:lnTo>
                  <a:lnTo>
                    <a:pt x="966228" y="443941"/>
                  </a:lnTo>
                  <a:lnTo>
                    <a:pt x="966228" y="522287"/>
                  </a:lnTo>
                  <a:lnTo>
                    <a:pt x="992339" y="522287"/>
                  </a:lnTo>
                  <a:lnTo>
                    <a:pt x="992339" y="496163"/>
                  </a:lnTo>
                  <a:lnTo>
                    <a:pt x="1018451" y="496163"/>
                  </a:lnTo>
                  <a:lnTo>
                    <a:pt x="1018451" y="470052"/>
                  </a:lnTo>
                  <a:close/>
                </a:path>
                <a:path w="1071245" h="522604">
                  <a:moveTo>
                    <a:pt x="1018451" y="365594"/>
                  </a:moveTo>
                  <a:lnTo>
                    <a:pt x="992339" y="365594"/>
                  </a:lnTo>
                  <a:lnTo>
                    <a:pt x="992339" y="391706"/>
                  </a:lnTo>
                  <a:lnTo>
                    <a:pt x="1018451" y="391706"/>
                  </a:lnTo>
                  <a:lnTo>
                    <a:pt x="1018451" y="365594"/>
                  </a:lnTo>
                  <a:close/>
                </a:path>
                <a:path w="1071245" h="522604">
                  <a:moveTo>
                    <a:pt x="1018451" y="261137"/>
                  </a:moveTo>
                  <a:lnTo>
                    <a:pt x="992339" y="261137"/>
                  </a:lnTo>
                  <a:lnTo>
                    <a:pt x="992339" y="182791"/>
                  </a:lnTo>
                  <a:lnTo>
                    <a:pt x="966228" y="182791"/>
                  </a:lnTo>
                  <a:lnTo>
                    <a:pt x="966228" y="261137"/>
                  </a:lnTo>
                  <a:lnTo>
                    <a:pt x="940104" y="261137"/>
                  </a:lnTo>
                  <a:lnTo>
                    <a:pt x="940104" y="235026"/>
                  </a:lnTo>
                  <a:lnTo>
                    <a:pt x="913993" y="235026"/>
                  </a:lnTo>
                  <a:lnTo>
                    <a:pt x="913993" y="156679"/>
                  </a:lnTo>
                  <a:lnTo>
                    <a:pt x="940104" y="156679"/>
                  </a:lnTo>
                  <a:lnTo>
                    <a:pt x="940104" y="130568"/>
                  </a:lnTo>
                  <a:lnTo>
                    <a:pt x="913993" y="130568"/>
                  </a:lnTo>
                  <a:lnTo>
                    <a:pt x="913993" y="104457"/>
                  </a:lnTo>
                  <a:lnTo>
                    <a:pt x="887882" y="104457"/>
                  </a:lnTo>
                  <a:lnTo>
                    <a:pt x="887882" y="130568"/>
                  </a:lnTo>
                  <a:lnTo>
                    <a:pt x="861771" y="130568"/>
                  </a:lnTo>
                  <a:lnTo>
                    <a:pt x="861771" y="156679"/>
                  </a:lnTo>
                  <a:lnTo>
                    <a:pt x="835660" y="156679"/>
                  </a:lnTo>
                  <a:lnTo>
                    <a:pt x="809536" y="156679"/>
                  </a:lnTo>
                  <a:lnTo>
                    <a:pt x="809536" y="182791"/>
                  </a:lnTo>
                  <a:lnTo>
                    <a:pt x="835660" y="182791"/>
                  </a:lnTo>
                  <a:lnTo>
                    <a:pt x="835660" y="208915"/>
                  </a:lnTo>
                  <a:lnTo>
                    <a:pt x="861771" y="208915"/>
                  </a:lnTo>
                  <a:lnTo>
                    <a:pt x="861771" y="261137"/>
                  </a:lnTo>
                  <a:lnTo>
                    <a:pt x="887882" y="261137"/>
                  </a:lnTo>
                  <a:lnTo>
                    <a:pt x="887882" y="287248"/>
                  </a:lnTo>
                  <a:lnTo>
                    <a:pt x="913993" y="287248"/>
                  </a:lnTo>
                  <a:lnTo>
                    <a:pt x="940104" y="287248"/>
                  </a:lnTo>
                  <a:lnTo>
                    <a:pt x="966228" y="287248"/>
                  </a:lnTo>
                  <a:lnTo>
                    <a:pt x="966228" y="365594"/>
                  </a:lnTo>
                  <a:lnTo>
                    <a:pt x="992339" y="365594"/>
                  </a:lnTo>
                  <a:lnTo>
                    <a:pt x="992339" y="287248"/>
                  </a:lnTo>
                  <a:lnTo>
                    <a:pt x="1018451" y="287248"/>
                  </a:lnTo>
                  <a:lnTo>
                    <a:pt x="1018451" y="261137"/>
                  </a:lnTo>
                  <a:close/>
                </a:path>
                <a:path w="1071245" h="522604">
                  <a:moveTo>
                    <a:pt x="1018451" y="130568"/>
                  </a:moveTo>
                  <a:lnTo>
                    <a:pt x="992339" y="130568"/>
                  </a:lnTo>
                  <a:lnTo>
                    <a:pt x="966228" y="130568"/>
                  </a:lnTo>
                  <a:lnTo>
                    <a:pt x="966228" y="156679"/>
                  </a:lnTo>
                  <a:lnTo>
                    <a:pt x="992339" y="156679"/>
                  </a:lnTo>
                  <a:lnTo>
                    <a:pt x="1018451" y="156679"/>
                  </a:lnTo>
                  <a:lnTo>
                    <a:pt x="1018451" y="130568"/>
                  </a:lnTo>
                  <a:close/>
                </a:path>
                <a:path w="1071245" h="522604">
                  <a:moveTo>
                    <a:pt x="1070686" y="417830"/>
                  </a:moveTo>
                  <a:lnTo>
                    <a:pt x="1044562" y="417830"/>
                  </a:lnTo>
                  <a:lnTo>
                    <a:pt x="1044562" y="443941"/>
                  </a:lnTo>
                  <a:lnTo>
                    <a:pt x="1018451" y="443941"/>
                  </a:lnTo>
                  <a:lnTo>
                    <a:pt x="1018451" y="470052"/>
                  </a:lnTo>
                  <a:lnTo>
                    <a:pt x="1044562" y="470052"/>
                  </a:lnTo>
                  <a:lnTo>
                    <a:pt x="1044562" y="496163"/>
                  </a:lnTo>
                  <a:lnTo>
                    <a:pt x="1070686" y="496163"/>
                  </a:lnTo>
                  <a:lnTo>
                    <a:pt x="1070686" y="417830"/>
                  </a:lnTo>
                  <a:close/>
                </a:path>
                <a:path w="1071245" h="522604">
                  <a:moveTo>
                    <a:pt x="1070686" y="339483"/>
                  </a:moveTo>
                  <a:lnTo>
                    <a:pt x="1044562" y="339483"/>
                  </a:lnTo>
                  <a:lnTo>
                    <a:pt x="1044562" y="391706"/>
                  </a:lnTo>
                  <a:lnTo>
                    <a:pt x="1070686" y="391706"/>
                  </a:lnTo>
                  <a:lnTo>
                    <a:pt x="1070686" y="339483"/>
                  </a:lnTo>
                  <a:close/>
                </a:path>
                <a:path w="1071245" h="522604">
                  <a:moveTo>
                    <a:pt x="1070686" y="235026"/>
                  </a:moveTo>
                  <a:lnTo>
                    <a:pt x="1044562" y="235026"/>
                  </a:lnTo>
                  <a:lnTo>
                    <a:pt x="1044562" y="287248"/>
                  </a:lnTo>
                  <a:lnTo>
                    <a:pt x="1070686" y="287248"/>
                  </a:lnTo>
                  <a:lnTo>
                    <a:pt x="1070686" y="235026"/>
                  </a:lnTo>
                  <a:close/>
                </a:path>
                <a:path w="1071245" h="522604">
                  <a:moveTo>
                    <a:pt x="1070686" y="26111"/>
                  </a:moveTo>
                  <a:lnTo>
                    <a:pt x="1044562" y="26111"/>
                  </a:lnTo>
                  <a:lnTo>
                    <a:pt x="1044562" y="78333"/>
                  </a:lnTo>
                  <a:lnTo>
                    <a:pt x="1018451" y="78333"/>
                  </a:lnTo>
                  <a:lnTo>
                    <a:pt x="1018451" y="130568"/>
                  </a:lnTo>
                  <a:lnTo>
                    <a:pt x="1044562" y="130568"/>
                  </a:lnTo>
                  <a:lnTo>
                    <a:pt x="1044562" y="182791"/>
                  </a:lnTo>
                  <a:lnTo>
                    <a:pt x="1018451" y="182791"/>
                  </a:lnTo>
                  <a:lnTo>
                    <a:pt x="1018451" y="208915"/>
                  </a:lnTo>
                  <a:lnTo>
                    <a:pt x="1044562" y="208915"/>
                  </a:lnTo>
                  <a:lnTo>
                    <a:pt x="1070686" y="208915"/>
                  </a:lnTo>
                  <a:lnTo>
                    <a:pt x="1070686" y="26111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22046" y="3246434"/>
              <a:ext cx="1071245" cy="496570"/>
            </a:xfrm>
            <a:custGeom>
              <a:avLst/>
              <a:gdLst/>
              <a:ahLst/>
              <a:cxnLst/>
              <a:rect l="l" t="t" r="r" b="b"/>
              <a:pathLst>
                <a:path w="1071245" h="496570">
                  <a:moveTo>
                    <a:pt x="26111" y="130568"/>
                  </a:moveTo>
                  <a:lnTo>
                    <a:pt x="0" y="130568"/>
                  </a:lnTo>
                  <a:lnTo>
                    <a:pt x="0" y="156692"/>
                  </a:lnTo>
                  <a:lnTo>
                    <a:pt x="26111" y="156692"/>
                  </a:lnTo>
                  <a:lnTo>
                    <a:pt x="26111" y="130568"/>
                  </a:lnTo>
                  <a:close/>
                </a:path>
                <a:path w="1071245" h="496570">
                  <a:moveTo>
                    <a:pt x="130568" y="156692"/>
                  </a:moveTo>
                  <a:lnTo>
                    <a:pt x="104457" y="156692"/>
                  </a:lnTo>
                  <a:lnTo>
                    <a:pt x="104457" y="182803"/>
                  </a:lnTo>
                  <a:lnTo>
                    <a:pt x="130568" y="182803"/>
                  </a:lnTo>
                  <a:lnTo>
                    <a:pt x="130568" y="156692"/>
                  </a:lnTo>
                  <a:close/>
                </a:path>
                <a:path w="1071245" h="496570">
                  <a:moveTo>
                    <a:pt x="130568" y="0"/>
                  </a:moveTo>
                  <a:lnTo>
                    <a:pt x="104457" y="0"/>
                  </a:lnTo>
                  <a:lnTo>
                    <a:pt x="78346" y="0"/>
                  </a:lnTo>
                  <a:lnTo>
                    <a:pt x="78346" y="26111"/>
                  </a:lnTo>
                  <a:lnTo>
                    <a:pt x="104457" y="26111"/>
                  </a:lnTo>
                  <a:lnTo>
                    <a:pt x="104457" y="52235"/>
                  </a:lnTo>
                  <a:lnTo>
                    <a:pt x="130568" y="52235"/>
                  </a:lnTo>
                  <a:lnTo>
                    <a:pt x="130568" y="0"/>
                  </a:lnTo>
                  <a:close/>
                </a:path>
                <a:path w="1071245" h="496570">
                  <a:moveTo>
                    <a:pt x="182803" y="261150"/>
                  </a:moveTo>
                  <a:lnTo>
                    <a:pt x="156679" y="261150"/>
                  </a:lnTo>
                  <a:lnTo>
                    <a:pt x="156679" y="235026"/>
                  </a:lnTo>
                  <a:lnTo>
                    <a:pt x="130568" y="235026"/>
                  </a:lnTo>
                  <a:lnTo>
                    <a:pt x="130568" y="261150"/>
                  </a:lnTo>
                  <a:lnTo>
                    <a:pt x="104457" y="261150"/>
                  </a:lnTo>
                  <a:lnTo>
                    <a:pt x="104457" y="208915"/>
                  </a:lnTo>
                  <a:lnTo>
                    <a:pt x="78346" y="208915"/>
                  </a:lnTo>
                  <a:lnTo>
                    <a:pt x="78346" y="182803"/>
                  </a:lnTo>
                  <a:lnTo>
                    <a:pt x="52222" y="182803"/>
                  </a:lnTo>
                  <a:lnTo>
                    <a:pt x="52222" y="208915"/>
                  </a:lnTo>
                  <a:lnTo>
                    <a:pt x="26111" y="208915"/>
                  </a:lnTo>
                  <a:lnTo>
                    <a:pt x="0" y="208915"/>
                  </a:lnTo>
                  <a:lnTo>
                    <a:pt x="0" y="235026"/>
                  </a:lnTo>
                  <a:lnTo>
                    <a:pt x="26111" y="235026"/>
                  </a:lnTo>
                  <a:lnTo>
                    <a:pt x="52222" y="235026"/>
                  </a:lnTo>
                  <a:lnTo>
                    <a:pt x="78346" y="235026"/>
                  </a:lnTo>
                  <a:lnTo>
                    <a:pt x="78346" y="261150"/>
                  </a:lnTo>
                  <a:lnTo>
                    <a:pt x="52222" y="261150"/>
                  </a:lnTo>
                  <a:lnTo>
                    <a:pt x="26111" y="261150"/>
                  </a:lnTo>
                  <a:lnTo>
                    <a:pt x="0" y="261150"/>
                  </a:lnTo>
                  <a:lnTo>
                    <a:pt x="0" y="287261"/>
                  </a:lnTo>
                  <a:lnTo>
                    <a:pt x="26111" y="287261"/>
                  </a:lnTo>
                  <a:lnTo>
                    <a:pt x="52222" y="287261"/>
                  </a:lnTo>
                  <a:lnTo>
                    <a:pt x="182803" y="287261"/>
                  </a:lnTo>
                  <a:lnTo>
                    <a:pt x="182803" y="261150"/>
                  </a:lnTo>
                  <a:close/>
                </a:path>
                <a:path w="1071245" h="496570">
                  <a:moveTo>
                    <a:pt x="182803" y="208915"/>
                  </a:moveTo>
                  <a:lnTo>
                    <a:pt x="156679" y="208915"/>
                  </a:lnTo>
                  <a:lnTo>
                    <a:pt x="156679" y="235026"/>
                  </a:lnTo>
                  <a:lnTo>
                    <a:pt x="182803" y="235026"/>
                  </a:lnTo>
                  <a:lnTo>
                    <a:pt x="182803" y="208915"/>
                  </a:lnTo>
                  <a:close/>
                </a:path>
                <a:path w="1071245" h="496570">
                  <a:moveTo>
                    <a:pt x="208915" y="130568"/>
                  </a:moveTo>
                  <a:lnTo>
                    <a:pt x="182803" y="130568"/>
                  </a:lnTo>
                  <a:lnTo>
                    <a:pt x="182803" y="156692"/>
                  </a:lnTo>
                  <a:lnTo>
                    <a:pt x="156679" y="156692"/>
                  </a:lnTo>
                  <a:lnTo>
                    <a:pt x="156679" y="182803"/>
                  </a:lnTo>
                  <a:lnTo>
                    <a:pt x="182803" y="182803"/>
                  </a:lnTo>
                  <a:lnTo>
                    <a:pt x="182803" y="208915"/>
                  </a:lnTo>
                  <a:lnTo>
                    <a:pt x="208915" y="208915"/>
                  </a:lnTo>
                  <a:lnTo>
                    <a:pt x="208915" y="130568"/>
                  </a:lnTo>
                  <a:close/>
                </a:path>
                <a:path w="1071245" h="496570">
                  <a:moveTo>
                    <a:pt x="235026" y="417830"/>
                  </a:moveTo>
                  <a:lnTo>
                    <a:pt x="208915" y="417830"/>
                  </a:lnTo>
                  <a:lnTo>
                    <a:pt x="208915" y="443941"/>
                  </a:lnTo>
                  <a:lnTo>
                    <a:pt x="235026" y="443941"/>
                  </a:lnTo>
                  <a:lnTo>
                    <a:pt x="235026" y="417830"/>
                  </a:lnTo>
                  <a:close/>
                </a:path>
                <a:path w="1071245" h="496570">
                  <a:moveTo>
                    <a:pt x="261137" y="208915"/>
                  </a:moveTo>
                  <a:lnTo>
                    <a:pt x="235026" y="208915"/>
                  </a:lnTo>
                  <a:lnTo>
                    <a:pt x="208915" y="208915"/>
                  </a:lnTo>
                  <a:lnTo>
                    <a:pt x="208915" y="235026"/>
                  </a:lnTo>
                  <a:lnTo>
                    <a:pt x="182803" y="235026"/>
                  </a:lnTo>
                  <a:lnTo>
                    <a:pt x="182803" y="261150"/>
                  </a:lnTo>
                  <a:lnTo>
                    <a:pt x="208915" y="261150"/>
                  </a:lnTo>
                  <a:lnTo>
                    <a:pt x="235026" y="261150"/>
                  </a:lnTo>
                  <a:lnTo>
                    <a:pt x="235026" y="235026"/>
                  </a:lnTo>
                  <a:lnTo>
                    <a:pt x="261137" y="235026"/>
                  </a:lnTo>
                  <a:lnTo>
                    <a:pt x="261137" y="208915"/>
                  </a:lnTo>
                  <a:close/>
                </a:path>
                <a:path w="1071245" h="496570">
                  <a:moveTo>
                    <a:pt x="261137" y="0"/>
                  </a:moveTo>
                  <a:lnTo>
                    <a:pt x="235026" y="0"/>
                  </a:lnTo>
                  <a:lnTo>
                    <a:pt x="208915" y="0"/>
                  </a:lnTo>
                  <a:lnTo>
                    <a:pt x="208915" y="52235"/>
                  </a:lnTo>
                  <a:lnTo>
                    <a:pt x="182803" y="52235"/>
                  </a:lnTo>
                  <a:lnTo>
                    <a:pt x="156679" y="52235"/>
                  </a:lnTo>
                  <a:lnTo>
                    <a:pt x="156679" y="78346"/>
                  </a:lnTo>
                  <a:lnTo>
                    <a:pt x="182803" y="78346"/>
                  </a:lnTo>
                  <a:lnTo>
                    <a:pt x="208915" y="78346"/>
                  </a:lnTo>
                  <a:lnTo>
                    <a:pt x="208915" y="130568"/>
                  </a:lnTo>
                  <a:lnTo>
                    <a:pt x="235026" y="130568"/>
                  </a:lnTo>
                  <a:lnTo>
                    <a:pt x="261137" y="130568"/>
                  </a:lnTo>
                  <a:lnTo>
                    <a:pt x="261137" y="104457"/>
                  </a:lnTo>
                  <a:lnTo>
                    <a:pt x="235026" y="104457"/>
                  </a:lnTo>
                  <a:lnTo>
                    <a:pt x="235026" y="26111"/>
                  </a:lnTo>
                  <a:lnTo>
                    <a:pt x="261137" y="26111"/>
                  </a:lnTo>
                  <a:lnTo>
                    <a:pt x="261137" y="0"/>
                  </a:lnTo>
                  <a:close/>
                </a:path>
                <a:path w="1071245" h="496570">
                  <a:moveTo>
                    <a:pt x="391706" y="287261"/>
                  </a:moveTo>
                  <a:lnTo>
                    <a:pt x="365594" y="287261"/>
                  </a:lnTo>
                  <a:lnTo>
                    <a:pt x="365594" y="261150"/>
                  </a:lnTo>
                  <a:lnTo>
                    <a:pt x="339483" y="261150"/>
                  </a:lnTo>
                  <a:lnTo>
                    <a:pt x="313372" y="261150"/>
                  </a:lnTo>
                  <a:lnTo>
                    <a:pt x="313372" y="235026"/>
                  </a:lnTo>
                  <a:lnTo>
                    <a:pt x="287248" y="235026"/>
                  </a:lnTo>
                  <a:lnTo>
                    <a:pt x="287248" y="261150"/>
                  </a:lnTo>
                  <a:lnTo>
                    <a:pt x="261137" y="261150"/>
                  </a:lnTo>
                  <a:lnTo>
                    <a:pt x="235026" y="261150"/>
                  </a:lnTo>
                  <a:lnTo>
                    <a:pt x="235026" y="287261"/>
                  </a:lnTo>
                  <a:lnTo>
                    <a:pt x="208915" y="287261"/>
                  </a:lnTo>
                  <a:lnTo>
                    <a:pt x="208915" y="365594"/>
                  </a:lnTo>
                  <a:lnTo>
                    <a:pt x="235026" y="365594"/>
                  </a:lnTo>
                  <a:lnTo>
                    <a:pt x="235026" y="313372"/>
                  </a:lnTo>
                  <a:lnTo>
                    <a:pt x="261137" y="313372"/>
                  </a:lnTo>
                  <a:lnTo>
                    <a:pt x="261137" y="287261"/>
                  </a:lnTo>
                  <a:lnTo>
                    <a:pt x="287248" y="287261"/>
                  </a:lnTo>
                  <a:lnTo>
                    <a:pt x="287248" y="313372"/>
                  </a:lnTo>
                  <a:lnTo>
                    <a:pt x="313372" y="313372"/>
                  </a:lnTo>
                  <a:lnTo>
                    <a:pt x="313372" y="287261"/>
                  </a:lnTo>
                  <a:lnTo>
                    <a:pt x="339483" y="287261"/>
                  </a:lnTo>
                  <a:lnTo>
                    <a:pt x="339483" y="313372"/>
                  </a:lnTo>
                  <a:lnTo>
                    <a:pt x="365594" y="313372"/>
                  </a:lnTo>
                  <a:lnTo>
                    <a:pt x="391706" y="313372"/>
                  </a:lnTo>
                  <a:lnTo>
                    <a:pt x="391706" y="287261"/>
                  </a:lnTo>
                  <a:close/>
                </a:path>
                <a:path w="1071245" h="496570">
                  <a:moveTo>
                    <a:pt x="417830" y="417830"/>
                  </a:moveTo>
                  <a:lnTo>
                    <a:pt x="391706" y="417830"/>
                  </a:lnTo>
                  <a:lnTo>
                    <a:pt x="391706" y="391718"/>
                  </a:lnTo>
                  <a:lnTo>
                    <a:pt x="365594" y="391718"/>
                  </a:lnTo>
                  <a:lnTo>
                    <a:pt x="365594" y="339483"/>
                  </a:lnTo>
                  <a:lnTo>
                    <a:pt x="339483" y="339483"/>
                  </a:lnTo>
                  <a:lnTo>
                    <a:pt x="339483" y="313372"/>
                  </a:lnTo>
                  <a:lnTo>
                    <a:pt x="313372" y="313372"/>
                  </a:lnTo>
                  <a:lnTo>
                    <a:pt x="313372" y="339483"/>
                  </a:lnTo>
                  <a:lnTo>
                    <a:pt x="287248" y="339483"/>
                  </a:lnTo>
                  <a:lnTo>
                    <a:pt x="287248" y="391718"/>
                  </a:lnTo>
                  <a:lnTo>
                    <a:pt x="313372" y="391718"/>
                  </a:lnTo>
                  <a:lnTo>
                    <a:pt x="313372" y="365594"/>
                  </a:lnTo>
                  <a:lnTo>
                    <a:pt x="339483" y="365594"/>
                  </a:lnTo>
                  <a:lnTo>
                    <a:pt x="339483" y="443941"/>
                  </a:lnTo>
                  <a:lnTo>
                    <a:pt x="365594" y="443941"/>
                  </a:lnTo>
                  <a:lnTo>
                    <a:pt x="391706" y="443941"/>
                  </a:lnTo>
                  <a:lnTo>
                    <a:pt x="417830" y="443941"/>
                  </a:lnTo>
                  <a:lnTo>
                    <a:pt x="417830" y="417830"/>
                  </a:lnTo>
                  <a:close/>
                </a:path>
                <a:path w="1071245" h="496570">
                  <a:moveTo>
                    <a:pt x="417830" y="235026"/>
                  </a:moveTo>
                  <a:lnTo>
                    <a:pt x="391706" y="235026"/>
                  </a:lnTo>
                  <a:lnTo>
                    <a:pt x="391706" y="261150"/>
                  </a:lnTo>
                  <a:lnTo>
                    <a:pt x="417830" y="261150"/>
                  </a:lnTo>
                  <a:lnTo>
                    <a:pt x="417830" y="235026"/>
                  </a:lnTo>
                  <a:close/>
                </a:path>
                <a:path w="1071245" h="496570">
                  <a:moveTo>
                    <a:pt x="443941" y="313372"/>
                  </a:moveTo>
                  <a:lnTo>
                    <a:pt x="417830" y="313372"/>
                  </a:lnTo>
                  <a:lnTo>
                    <a:pt x="391706" y="313372"/>
                  </a:lnTo>
                  <a:lnTo>
                    <a:pt x="391706" y="339483"/>
                  </a:lnTo>
                  <a:lnTo>
                    <a:pt x="417830" y="339483"/>
                  </a:lnTo>
                  <a:lnTo>
                    <a:pt x="443941" y="339483"/>
                  </a:lnTo>
                  <a:lnTo>
                    <a:pt x="443941" y="313372"/>
                  </a:lnTo>
                  <a:close/>
                </a:path>
                <a:path w="1071245" h="496570">
                  <a:moveTo>
                    <a:pt x="443941" y="208915"/>
                  </a:moveTo>
                  <a:lnTo>
                    <a:pt x="417830" y="208915"/>
                  </a:lnTo>
                  <a:lnTo>
                    <a:pt x="417830" y="235026"/>
                  </a:lnTo>
                  <a:lnTo>
                    <a:pt x="443941" y="235026"/>
                  </a:lnTo>
                  <a:lnTo>
                    <a:pt x="443941" y="208915"/>
                  </a:lnTo>
                  <a:close/>
                </a:path>
                <a:path w="1071245" h="496570">
                  <a:moveTo>
                    <a:pt x="470052" y="235026"/>
                  </a:moveTo>
                  <a:lnTo>
                    <a:pt x="443941" y="235026"/>
                  </a:lnTo>
                  <a:lnTo>
                    <a:pt x="443941" y="261150"/>
                  </a:lnTo>
                  <a:lnTo>
                    <a:pt x="470052" y="261150"/>
                  </a:lnTo>
                  <a:lnTo>
                    <a:pt x="470052" y="235026"/>
                  </a:lnTo>
                  <a:close/>
                </a:path>
                <a:path w="1071245" h="496570">
                  <a:moveTo>
                    <a:pt x="522287" y="417830"/>
                  </a:moveTo>
                  <a:lnTo>
                    <a:pt x="496163" y="417830"/>
                  </a:lnTo>
                  <a:lnTo>
                    <a:pt x="470052" y="417830"/>
                  </a:lnTo>
                  <a:lnTo>
                    <a:pt x="443941" y="417830"/>
                  </a:lnTo>
                  <a:lnTo>
                    <a:pt x="443941" y="443941"/>
                  </a:lnTo>
                  <a:lnTo>
                    <a:pt x="470052" y="443941"/>
                  </a:lnTo>
                  <a:lnTo>
                    <a:pt x="496163" y="443941"/>
                  </a:lnTo>
                  <a:lnTo>
                    <a:pt x="522287" y="443941"/>
                  </a:lnTo>
                  <a:lnTo>
                    <a:pt x="522287" y="417830"/>
                  </a:lnTo>
                  <a:close/>
                </a:path>
                <a:path w="1071245" h="496570">
                  <a:moveTo>
                    <a:pt x="548398" y="391718"/>
                  </a:moveTo>
                  <a:lnTo>
                    <a:pt x="522287" y="391718"/>
                  </a:lnTo>
                  <a:lnTo>
                    <a:pt x="522287" y="417830"/>
                  </a:lnTo>
                  <a:lnTo>
                    <a:pt x="548398" y="417830"/>
                  </a:lnTo>
                  <a:lnTo>
                    <a:pt x="548398" y="391718"/>
                  </a:lnTo>
                  <a:close/>
                </a:path>
                <a:path w="1071245" h="496570">
                  <a:moveTo>
                    <a:pt x="574509" y="417830"/>
                  </a:moveTo>
                  <a:lnTo>
                    <a:pt x="548398" y="417830"/>
                  </a:lnTo>
                  <a:lnTo>
                    <a:pt x="548398" y="443941"/>
                  </a:lnTo>
                  <a:lnTo>
                    <a:pt x="574509" y="443941"/>
                  </a:lnTo>
                  <a:lnTo>
                    <a:pt x="574509" y="417830"/>
                  </a:lnTo>
                  <a:close/>
                </a:path>
                <a:path w="1071245" h="496570">
                  <a:moveTo>
                    <a:pt x="574509" y="365594"/>
                  </a:moveTo>
                  <a:lnTo>
                    <a:pt x="548398" y="365594"/>
                  </a:lnTo>
                  <a:lnTo>
                    <a:pt x="548398" y="391718"/>
                  </a:lnTo>
                  <a:lnTo>
                    <a:pt x="574509" y="391718"/>
                  </a:lnTo>
                  <a:lnTo>
                    <a:pt x="574509" y="365594"/>
                  </a:lnTo>
                  <a:close/>
                </a:path>
                <a:path w="1071245" h="496570">
                  <a:moveTo>
                    <a:pt x="600621" y="339483"/>
                  </a:moveTo>
                  <a:lnTo>
                    <a:pt x="574509" y="339483"/>
                  </a:lnTo>
                  <a:lnTo>
                    <a:pt x="574509" y="365594"/>
                  </a:lnTo>
                  <a:lnTo>
                    <a:pt x="600621" y="365594"/>
                  </a:lnTo>
                  <a:lnTo>
                    <a:pt x="600621" y="339483"/>
                  </a:lnTo>
                  <a:close/>
                </a:path>
                <a:path w="1071245" h="496570">
                  <a:moveTo>
                    <a:pt x="626745" y="365594"/>
                  </a:moveTo>
                  <a:lnTo>
                    <a:pt x="600621" y="365594"/>
                  </a:lnTo>
                  <a:lnTo>
                    <a:pt x="600621" y="391718"/>
                  </a:lnTo>
                  <a:lnTo>
                    <a:pt x="626745" y="391718"/>
                  </a:lnTo>
                  <a:lnTo>
                    <a:pt x="626745" y="365594"/>
                  </a:lnTo>
                  <a:close/>
                </a:path>
                <a:path w="1071245" h="496570">
                  <a:moveTo>
                    <a:pt x="652856" y="182803"/>
                  </a:moveTo>
                  <a:lnTo>
                    <a:pt x="626745" y="182803"/>
                  </a:lnTo>
                  <a:lnTo>
                    <a:pt x="626745" y="208915"/>
                  </a:lnTo>
                  <a:lnTo>
                    <a:pt x="652856" y="208915"/>
                  </a:lnTo>
                  <a:lnTo>
                    <a:pt x="652856" y="182803"/>
                  </a:lnTo>
                  <a:close/>
                </a:path>
                <a:path w="1071245" h="496570">
                  <a:moveTo>
                    <a:pt x="678967" y="443941"/>
                  </a:moveTo>
                  <a:lnTo>
                    <a:pt x="652856" y="443941"/>
                  </a:lnTo>
                  <a:lnTo>
                    <a:pt x="652856" y="417830"/>
                  </a:lnTo>
                  <a:lnTo>
                    <a:pt x="626745" y="417830"/>
                  </a:lnTo>
                  <a:lnTo>
                    <a:pt x="626745" y="496176"/>
                  </a:lnTo>
                  <a:lnTo>
                    <a:pt x="652856" y="496176"/>
                  </a:lnTo>
                  <a:lnTo>
                    <a:pt x="678967" y="496176"/>
                  </a:lnTo>
                  <a:lnTo>
                    <a:pt x="678967" y="443941"/>
                  </a:lnTo>
                  <a:close/>
                </a:path>
                <a:path w="1071245" h="496570">
                  <a:moveTo>
                    <a:pt x="678967" y="104457"/>
                  </a:moveTo>
                  <a:lnTo>
                    <a:pt x="652856" y="104457"/>
                  </a:lnTo>
                  <a:lnTo>
                    <a:pt x="652856" y="156692"/>
                  </a:lnTo>
                  <a:lnTo>
                    <a:pt x="678967" y="156692"/>
                  </a:lnTo>
                  <a:lnTo>
                    <a:pt x="678967" y="104457"/>
                  </a:lnTo>
                  <a:close/>
                </a:path>
                <a:path w="1071245" h="496570">
                  <a:moveTo>
                    <a:pt x="705078" y="182803"/>
                  </a:moveTo>
                  <a:lnTo>
                    <a:pt x="678967" y="182803"/>
                  </a:lnTo>
                  <a:lnTo>
                    <a:pt x="678967" y="208915"/>
                  </a:lnTo>
                  <a:lnTo>
                    <a:pt x="705078" y="208915"/>
                  </a:lnTo>
                  <a:lnTo>
                    <a:pt x="705078" y="182803"/>
                  </a:lnTo>
                  <a:close/>
                </a:path>
                <a:path w="1071245" h="496570">
                  <a:moveTo>
                    <a:pt x="731202" y="208915"/>
                  </a:moveTo>
                  <a:lnTo>
                    <a:pt x="705078" y="208915"/>
                  </a:lnTo>
                  <a:lnTo>
                    <a:pt x="705078" y="235026"/>
                  </a:lnTo>
                  <a:lnTo>
                    <a:pt x="731202" y="235026"/>
                  </a:lnTo>
                  <a:lnTo>
                    <a:pt x="731202" y="208915"/>
                  </a:lnTo>
                  <a:close/>
                </a:path>
                <a:path w="1071245" h="496570">
                  <a:moveTo>
                    <a:pt x="757313" y="261226"/>
                  </a:moveTo>
                  <a:lnTo>
                    <a:pt x="731202" y="261226"/>
                  </a:lnTo>
                  <a:lnTo>
                    <a:pt x="731202" y="496176"/>
                  </a:lnTo>
                  <a:lnTo>
                    <a:pt x="757313" y="496176"/>
                  </a:lnTo>
                  <a:lnTo>
                    <a:pt x="757313" y="261226"/>
                  </a:lnTo>
                  <a:close/>
                </a:path>
                <a:path w="1071245" h="496570">
                  <a:moveTo>
                    <a:pt x="783424" y="208915"/>
                  </a:moveTo>
                  <a:lnTo>
                    <a:pt x="757313" y="208915"/>
                  </a:lnTo>
                  <a:lnTo>
                    <a:pt x="757313" y="235026"/>
                  </a:lnTo>
                  <a:lnTo>
                    <a:pt x="783424" y="235026"/>
                  </a:lnTo>
                  <a:lnTo>
                    <a:pt x="783424" y="208915"/>
                  </a:lnTo>
                  <a:close/>
                </a:path>
                <a:path w="1071245" h="496570">
                  <a:moveTo>
                    <a:pt x="809536" y="235026"/>
                  </a:moveTo>
                  <a:lnTo>
                    <a:pt x="783424" y="235026"/>
                  </a:lnTo>
                  <a:lnTo>
                    <a:pt x="783424" y="261150"/>
                  </a:lnTo>
                  <a:lnTo>
                    <a:pt x="809536" y="261150"/>
                  </a:lnTo>
                  <a:lnTo>
                    <a:pt x="809536" y="235026"/>
                  </a:lnTo>
                  <a:close/>
                </a:path>
                <a:path w="1071245" h="496570">
                  <a:moveTo>
                    <a:pt x="809536" y="156692"/>
                  </a:moveTo>
                  <a:lnTo>
                    <a:pt x="783424" y="156692"/>
                  </a:lnTo>
                  <a:lnTo>
                    <a:pt x="783424" y="182803"/>
                  </a:lnTo>
                  <a:lnTo>
                    <a:pt x="809536" y="182803"/>
                  </a:lnTo>
                  <a:lnTo>
                    <a:pt x="809536" y="156692"/>
                  </a:lnTo>
                  <a:close/>
                </a:path>
                <a:path w="1071245" h="496570">
                  <a:moveTo>
                    <a:pt x="861771" y="391718"/>
                  </a:moveTo>
                  <a:lnTo>
                    <a:pt x="835660" y="391718"/>
                  </a:lnTo>
                  <a:lnTo>
                    <a:pt x="835660" y="287261"/>
                  </a:lnTo>
                  <a:lnTo>
                    <a:pt x="809536" y="287261"/>
                  </a:lnTo>
                  <a:lnTo>
                    <a:pt x="809536" y="417830"/>
                  </a:lnTo>
                  <a:lnTo>
                    <a:pt x="835660" y="417830"/>
                  </a:lnTo>
                  <a:lnTo>
                    <a:pt x="861771" y="417830"/>
                  </a:lnTo>
                  <a:lnTo>
                    <a:pt x="861771" y="391718"/>
                  </a:lnTo>
                  <a:close/>
                </a:path>
                <a:path w="1071245" h="496570">
                  <a:moveTo>
                    <a:pt x="861771" y="235026"/>
                  </a:moveTo>
                  <a:lnTo>
                    <a:pt x="835660" y="235026"/>
                  </a:lnTo>
                  <a:lnTo>
                    <a:pt x="835660" y="261150"/>
                  </a:lnTo>
                  <a:lnTo>
                    <a:pt x="861771" y="261150"/>
                  </a:lnTo>
                  <a:lnTo>
                    <a:pt x="861771" y="235026"/>
                  </a:lnTo>
                  <a:close/>
                </a:path>
                <a:path w="1071245" h="496570">
                  <a:moveTo>
                    <a:pt x="887882" y="208915"/>
                  </a:moveTo>
                  <a:lnTo>
                    <a:pt x="861771" y="208915"/>
                  </a:lnTo>
                  <a:lnTo>
                    <a:pt x="861771" y="235026"/>
                  </a:lnTo>
                  <a:lnTo>
                    <a:pt x="887882" y="235026"/>
                  </a:lnTo>
                  <a:lnTo>
                    <a:pt x="887882" y="208915"/>
                  </a:lnTo>
                  <a:close/>
                </a:path>
                <a:path w="1071245" h="496570">
                  <a:moveTo>
                    <a:pt x="913993" y="235026"/>
                  </a:moveTo>
                  <a:lnTo>
                    <a:pt x="887882" y="235026"/>
                  </a:lnTo>
                  <a:lnTo>
                    <a:pt x="887882" y="261150"/>
                  </a:lnTo>
                  <a:lnTo>
                    <a:pt x="913993" y="261150"/>
                  </a:lnTo>
                  <a:lnTo>
                    <a:pt x="913993" y="235026"/>
                  </a:lnTo>
                  <a:close/>
                </a:path>
                <a:path w="1071245" h="496570">
                  <a:moveTo>
                    <a:pt x="940104" y="182803"/>
                  </a:moveTo>
                  <a:lnTo>
                    <a:pt x="913993" y="182803"/>
                  </a:lnTo>
                  <a:lnTo>
                    <a:pt x="913993" y="156692"/>
                  </a:lnTo>
                  <a:lnTo>
                    <a:pt x="887882" y="156692"/>
                  </a:lnTo>
                  <a:lnTo>
                    <a:pt x="887882" y="208915"/>
                  </a:lnTo>
                  <a:lnTo>
                    <a:pt x="913993" y="208915"/>
                  </a:lnTo>
                  <a:lnTo>
                    <a:pt x="940104" y="208915"/>
                  </a:lnTo>
                  <a:lnTo>
                    <a:pt x="940104" y="182803"/>
                  </a:lnTo>
                  <a:close/>
                </a:path>
                <a:path w="1071245" h="496570">
                  <a:moveTo>
                    <a:pt x="966228" y="391718"/>
                  </a:moveTo>
                  <a:lnTo>
                    <a:pt x="940104" y="391718"/>
                  </a:lnTo>
                  <a:lnTo>
                    <a:pt x="913993" y="391718"/>
                  </a:lnTo>
                  <a:lnTo>
                    <a:pt x="913993" y="417830"/>
                  </a:lnTo>
                  <a:lnTo>
                    <a:pt x="940104" y="417830"/>
                  </a:lnTo>
                  <a:lnTo>
                    <a:pt x="940104" y="443941"/>
                  </a:lnTo>
                  <a:lnTo>
                    <a:pt x="966228" y="443941"/>
                  </a:lnTo>
                  <a:lnTo>
                    <a:pt x="966228" y="391718"/>
                  </a:lnTo>
                  <a:close/>
                </a:path>
                <a:path w="1071245" h="496570">
                  <a:moveTo>
                    <a:pt x="992339" y="339483"/>
                  </a:moveTo>
                  <a:lnTo>
                    <a:pt x="966228" y="339483"/>
                  </a:lnTo>
                  <a:lnTo>
                    <a:pt x="966228" y="365594"/>
                  </a:lnTo>
                  <a:lnTo>
                    <a:pt x="992339" y="365594"/>
                  </a:lnTo>
                  <a:lnTo>
                    <a:pt x="992339" y="339483"/>
                  </a:lnTo>
                  <a:close/>
                </a:path>
                <a:path w="1071245" h="496570">
                  <a:moveTo>
                    <a:pt x="992339" y="287261"/>
                  </a:moveTo>
                  <a:lnTo>
                    <a:pt x="966228" y="287261"/>
                  </a:lnTo>
                  <a:lnTo>
                    <a:pt x="966228" y="313372"/>
                  </a:lnTo>
                  <a:lnTo>
                    <a:pt x="992339" y="313372"/>
                  </a:lnTo>
                  <a:lnTo>
                    <a:pt x="992339" y="287261"/>
                  </a:lnTo>
                  <a:close/>
                </a:path>
                <a:path w="1071245" h="496570">
                  <a:moveTo>
                    <a:pt x="992339" y="235026"/>
                  </a:moveTo>
                  <a:lnTo>
                    <a:pt x="966228" y="235026"/>
                  </a:lnTo>
                  <a:lnTo>
                    <a:pt x="966228" y="208915"/>
                  </a:lnTo>
                  <a:lnTo>
                    <a:pt x="940104" y="208915"/>
                  </a:lnTo>
                  <a:lnTo>
                    <a:pt x="940104" y="261150"/>
                  </a:lnTo>
                  <a:lnTo>
                    <a:pt x="966228" y="261150"/>
                  </a:lnTo>
                  <a:lnTo>
                    <a:pt x="992339" y="261150"/>
                  </a:lnTo>
                  <a:lnTo>
                    <a:pt x="992339" y="235026"/>
                  </a:lnTo>
                  <a:close/>
                </a:path>
                <a:path w="1071245" h="496570">
                  <a:moveTo>
                    <a:pt x="992339" y="182803"/>
                  </a:moveTo>
                  <a:lnTo>
                    <a:pt x="966228" y="182803"/>
                  </a:lnTo>
                  <a:lnTo>
                    <a:pt x="966228" y="208915"/>
                  </a:lnTo>
                  <a:lnTo>
                    <a:pt x="992339" y="208915"/>
                  </a:lnTo>
                  <a:lnTo>
                    <a:pt x="992339" y="182803"/>
                  </a:lnTo>
                  <a:close/>
                </a:path>
                <a:path w="1071245" h="496570">
                  <a:moveTo>
                    <a:pt x="1018451" y="313372"/>
                  </a:moveTo>
                  <a:lnTo>
                    <a:pt x="992339" y="313372"/>
                  </a:lnTo>
                  <a:lnTo>
                    <a:pt x="992339" y="339483"/>
                  </a:lnTo>
                  <a:lnTo>
                    <a:pt x="1018451" y="339483"/>
                  </a:lnTo>
                  <a:lnTo>
                    <a:pt x="1018451" y="313372"/>
                  </a:lnTo>
                  <a:close/>
                </a:path>
                <a:path w="1071245" h="496570">
                  <a:moveTo>
                    <a:pt x="1070686" y="391718"/>
                  </a:moveTo>
                  <a:lnTo>
                    <a:pt x="1044562" y="391718"/>
                  </a:lnTo>
                  <a:lnTo>
                    <a:pt x="1018451" y="391718"/>
                  </a:lnTo>
                  <a:lnTo>
                    <a:pt x="1018451" y="443941"/>
                  </a:lnTo>
                  <a:lnTo>
                    <a:pt x="1044562" y="443941"/>
                  </a:lnTo>
                  <a:lnTo>
                    <a:pt x="1070686" y="443941"/>
                  </a:lnTo>
                  <a:lnTo>
                    <a:pt x="1070686" y="391718"/>
                  </a:lnTo>
                  <a:close/>
                </a:path>
                <a:path w="1071245" h="496570">
                  <a:moveTo>
                    <a:pt x="1070686" y="287261"/>
                  </a:moveTo>
                  <a:lnTo>
                    <a:pt x="1044562" y="287261"/>
                  </a:lnTo>
                  <a:lnTo>
                    <a:pt x="1044562" y="339483"/>
                  </a:lnTo>
                  <a:lnTo>
                    <a:pt x="1018451" y="339483"/>
                  </a:lnTo>
                  <a:lnTo>
                    <a:pt x="1018451" y="365594"/>
                  </a:lnTo>
                  <a:lnTo>
                    <a:pt x="1044562" y="365594"/>
                  </a:lnTo>
                  <a:lnTo>
                    <a:pt x="1070686" y="365594"/>
                  </a:lnTo>
                  <a:lnTo>
                    <a:pt x="1070686" y="287261"/>
                  </a:lnTo>
                  <a:close/>
                </a:path>
                <a:path w="1071245" h="496570">
                  <a:moveTo>
                    <a:pt x="1070686" y="156692"/>
                  </a:moveTo>
                  <a:lnTo>
                    <a:pt x="1044562" y="156692"/>
                  </a:lnTo>
                  <a:lnTo>
                    <a:pt x="1018451" y="156692"/>
                  </a:lnTo>
                  <a:lnTo>
                    <a:pt x="1018451" y="182803"/>
                  </a:lnTo>
                  <a:lnTo>
                    <a:pt x="1044562" y="182803"/>
                  </a:lnTo>
                  <a:lnTo>
                    <a:pt x="1044562" y="208915"/>
                  </a:lnTo>
                  <a:lnTo>
                    <a:pt x="1018451" y="208915"/>
                  </a:lnTo>
                  <a:lnTo>
                    <a:pt x="1018451" y="261150"/>
                  </a:lnTo>
                  <a:lnTo>
                    <a:pt x="1044562" y="261150"/>
                  </a:lnTo>
                  <a:lnTo>
                    <a:pt x="1044562" y="235026"/>
                  </a:lnTo>
                  <a:lnTo>
                    <a:pt x="1070686" y="235026"/>
                  </a:lnTo>
                  <a:lnTo>
                    <a:pt x="1070686" y="156692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57072" y="2802810"/>
              <a:ext cx="731520" cy="939800"/>
            </a:xfrm>
            <a:custGeom>
              <a:avLst/>
              <a:gdLst/>
              <a:ahLst/>
              <a:cxnLst/>
              <a:rect l="l" t="t" r="r" b="b"/>
              <a:pathLst>
                <a:path w="731519" h="939800">
                  <a:moveTo>
                    <a:pt x="548398" y="731520"/>
                  </a:moveTo>
                  <a:lnTo>
                    <a:pt x="522287" y="731520"/>
                  </a:lnTo>
                  <a:lnTo>
                    <a:pt x="522287" y="704850"/>
                  </a:lnTo>
                  <a:lnTo>
                    <a:pt x="496176" y="704850"/>
                  </a:lnTo>
                  <a:lnTo>
                    <a:pt x="470052" y="704850"/>
                  </a:lnTo>
                  <a:lnTo>
                    <a:pt x="470052" y="679450"/>
                  </a:lnTo>
                  <a:lnTo>
                    <a:pt x="443941" y="679450"/>
                  </a:lnTo>
                  <a:lnTo>
                    <a:pt x="417830" y="679450"/>
                  </a:lnTo>
                  <a:lnTo>
                    <a:pt x="417830" y="704850"/>
                  </a:lnTo>
                  <a:lnTo>
                    <a:pt x="391718" y="704850"/>
                  </a:lnTo>
                  <a:lnTo>
                    <a:pt x="391718" y="652780"/>
                  </a:lnTo>
                  <a:lnTo>
                    <a:pt x="365594" y="652780"/>
                  </a:lnTo>
                  <a:lnTo>
                    <a:pt x="339483" y="652780"/>
                  </a:lnTo>
                  <a:lnTo>
                    <a:pt x="339483" y="679450"/>
                  </a:lnTo>
                  <a:lnTo>
                    <a:pt x="365594" y="679450"/>
                  </a:lnTo>
                  <a:lnTo>
                    <a:pt x="365594" y="704850"/>
                  </a:lnTo>
                  <a:lnTo>
                    <a:pt x="339483" y="704850"/>
                  </a:lnTo>
                  <a:lnTo>
                    <a:pt x="313372" y="704850"/>
                  </a:lnTo>
                  <a:lnTo>
                    <a:pt x="313372" y="679450"/>
                  </a:lnTo>
                  <a:lnTo>
                    <a:pt x="287261" y="679450"/>
                  </a:lnTo>
                  <a:lnTo>
                    <a:pt x="287261" y="652780"/>
                  </a:lnTo>
                  <a:lnTo>
                    <a:pt x="313372" y="652780"/>
                  </a:lnTo>
                  <a:lnTo>
                    <a:pt x="339483" y="652780"/>
                  </a:lnTo>
                  <a:lnTo>
                    <a:pt x="339483" y="627380"/>
                  </a:lnTo>
                  <a:lnTo>
                    <a:pt x="313372" y="627380"/>
                  </a:lnTo>
                  <a:lnTo>
                    <a:pt x="313372" y="600710"/>
                  </a:lnTo>
                  <a:lnTo>
                    <a:pt x="339483" y="600710"/>
                  </a:lnTo>
                  <a:lnTo>
                    <a:pt x="339483" y="575310"/>
                  </a:lnTo>
                  <a:lnTo>
                    <a:pt x="313372" y="575310"/>
                  </a:lnTo>
                  <a:lnTo>
                    <a:pt x="313372" y="548640"/>
                  </a:lnTo>
                  <a:lnTo>
                    <a:pt x="339483" y="548640"/>
                  </a:lnTo>
                  <a:lnTo>
                    <a:pt x="365594" y="548640"/>
                  </a:lnTo>
                  <a:lnTo>
                    <a:pt x="365594" y="627380"/>
                  </a:lnTo>
                  <a:lnTo>
                    <a:pt x="391718" y="627380"/>
                  </a:lnTo>
                  <a:lnTo>
                    <a:pt x="391718" y="548640"/>
                  </a:lnTo>
                  <a:lnTo>
                    <a:pt x="417830" y="548640"/>
                  </a:lnTo>
                  <a:lnTo>
                    <a:pt x="417830" y="496570"/>
                  </a:lnTo>
                  <a:lnTo>
                    <a:pt x="391718" y="496570"/>
                  </a:lnTo>
                  <a:lnTo>
                    <a:pt x="391718" y="469900"/>
                  </a:lnTo>
                  <a:lnTo>
                    <a:pt x="365594" y="469900"/>
                  </a:lnTo>
                  <a:lnTo>
                    <a:pt x="365594" y="444500"/>
                  </a:lnTo>
                  <a:lnTo>
                    <a:pt x="391718" y="444500"/>
                  </a:lnTo>
                  <a:lnTo>
                    <a:pt x="417830" y="444500"/>
                  </a:lnTo>
                  <a:lnTo>
                    <a:pt x="417830" y="417830"/>
                  </a:lnTo>
                  <a:lnTo>
                    <a:pt x="391718" y="417830"/>
                  </a:lnTo>
                  <a:lnTo>
                    <a:pt x="391718" y="340360"/>
                  </a:lnTo>
                  <a:lnTo>
                    <a:pt x="365594" y="340360"/>
                  </a:lnTo>
                  <a:lnTo>
                    <a:pt x="365594" y="182880"/>
                  </a:lnTo>
                  <a:lnTo>
                    <a:pt x="339483" y="182880"/>
                  </a:lnTo>
                  <a:lnTo>
                    <a:pt x="339483" y="365760"/>
                  </a:lnTo>
                  <a:lnTo>
                    <a:pt x="313372" y="365760"/>
                  </a:lnTo>
                  <a:lnTo>
                    <a:pt x="313372" y="444500"/>
                  </a:lnTo>
                  <a:lnTo>
                    <a:pt x="339483" y="444500"/>
                  </a:lnTo>
                  <a:lnTo>
                    <a:pt x="339483" y="496570"/>
                  </a:lnTo>
                  <a:lnTo>
                    <a:pt x="313372" y="496570"/>
                  </a:lnTo>
                  <a:lnTo>
                    <a:pt x="287261" y="496570"/>
                  </a:lnTo>
                  <a:lnTo>
                    <a:pt x="287261" y="600710"/>
                  </a:lnTo>
                  <a:lnTo>
                    <a:pt x="261137" y="600710"/>
                  </a:lnTo>
                  <a:lnTo>
                    <a:pt x="261137" y="575310"/>
                  </a:lnTo>
                  <a:lnTo>
                    <a:pt x="235026" y="575310"/>
                  </a:lnTo>
                  <a:lnTo>
                    <a:pt x="208915" y="575310"/>
                  </a:lnTo>
                  <a:lnTo>
                    <a:pt x="182803" y="575310"/>
                  </a:lnTo>
                  <a:lnTo>
                    <a:pt x="156679" y="575310"/>
                  </a:lnTo>
                  <a:lnTo>
                    <a:pt x="156679" y="548640"/>
                  </a:lnTo>
                  <a:lnTo>
                    <a:pt x="182803" y="548640"/>
                  </a:lnTo>
                  <a:lnTo>
                    <a:pt x="208915" y="548640"/>
                  </a:lnTo>
                  <a:lnTo>
                    <a:pt x="235026" y="548640"/>
                  </a:lnTo>
                  <a:lnTo>
                    <a:pt x="261137" y="548640"/>
                  </a:lnTo>
                  <a:lnTo>
                    <a:pt x="261137" y="523240"/>
                  </a:lnTo>
                  <a:lnTo>
                    <a:pt x="235026" y="523240"/>
                  </a:lnTo>
                  <a:lnTo>
                    <a:pt x="235026" y="496570"/>
                  </a:lnTo>
                  <a:lnTo>
                    <a:pt x="208915" y="496570"/>
                  </a:lnTo>
                  <a:lnTo>
                    <a:pt x="182803" y="496570"/>
                  </a:lnTo>
                  <a:lnTo>
                    <a:pt x="156679" y="496570"/>
                  </a:lnTo>
                  <a:lnTo>
                    <a:pt x="156679" y="469900"/>
                  </a:lnTo>
                  <a:lnTo>
                    <a:pt x="182803" y="469900"/>
                  </a:lnTo>
                  <a:lnTo>
                    <a:pt x="208915" y="469900"/>
                  </a:lnTo>
                  <a:lnTo>
                    <a:pt x="235026" y="469900"/>
                  </a:lnTo>
                  <a:lnTo>
                    <a:pt x="235026" y="444500"/>
                  </a:lnTo>
                  <a:lnTo>
                    <a:pt x="208915" y="444500"/>
                  </a:lnTo>
                  <a:lnTo>
                    <a:pt x="208915" y="392430"/>
                  </a:lnTo>
                  <a:lnTo>
                    <a:pt x="182803" y="392430"/>
                  </a:lnTo>
                  <a:lnTo>
                    <a:pt x="156679" y="392430"/>
                  </a:lnTo>
                  <a:lnTo>
                    <a:pt x="130568" y="392430"/>
                  </a:lnTo>
                  <a:lnTo>
                    <a:pt x="130568" y="340360"/>
                  </a:lnTo>
                  <a:lnTo>
                    <a:pt x="104457" y="340360"/>
                  </a:lnTo>
                  <a:lnTo>
                    <a:pt x="104457" y="417830"/>
                  </a:lnTo>
                  <a:lnTo>
                    <a:pt x="130568" y="417830"/>
                  </a:lnTo>
                  <a:lnTo>
                    <a:pt x="130568" y="469900"/>
                  </a:lnTo>
                  <a:lnTo>
                    <a:pt x="104457" y="469900"/>
                  </a:lnTo>
                  <a:lnTo>
                    <a:pt x="104457" y="496570"/>
                  </a:lnTo>
                  <a:lnTo>
                    <a:pt x="130568" y="496570"/>
                  </a:lnTo>
                  <a:lnTo>
                    <a:pt x="130568" y="523240"/>
                  </a:lnTo>
                  <a:lnTo>
                    <a:pt x="104457" y="523240"/>
                  </a:lnTo>
                  <a:lnTo>
                    <a:pt x="104457" y="548640"/>
                  </a:lnTo>
                  <a:lnTo>
                    <a:pt x="130568" y="548640"/>
                  </a:lnTo>
                  <a:lnTo>
                    <a:pt x="130568" y="575310"/>
                  </a:lnTo>
                  <a:lnTo>
                    <a:pt x="104457" y="575310"/>
                  </a:lnTo>
                  <a:lnTo>
                    <a:pt x="78346" y="575310"/>
                  </a:lnTo>
                  <a:lnTo>
                    <a:pt x="78346" y="496570"/>
                  </a:lnTo>
                  <a:lnTo>
                    <a:pt x="52222" y="496570"/>
                  </a:lnTo>
                  <a:lnTo>
                    <a:pt x="52222" y="523240"/>
                  </a:lnTo>
                  <a:lnTo>
                    <a:pt x="26111" y="523240"/>
                  </a:lnTo>
                  <a:lnTo>
                    <a:pt x="26111" y="548640"/>
                  </a:lnTo>
                  <a:lnTo>
                    <a:pt x="52222" y="548640"/>
                  </a:lnTo>
                  <a:lnTo>
                    <a:pt x="52222" y="600710"/>
                  </a:lnTo>
                  <a:lnTo>
                    <a:pt x="26111" y="600710"/>
                  </a:lnTo>
                  <a:lnTo>
                    <a:pt x="0" y="600710"/>
                  </a:lnTo>
                  <a:lnTo>
                    <a:pt x="0" y="627380"/>
                  </a:lnTo>
                  <a:lnTo>
                    <a:pt x="26111" y="627380"/>
                  </a:lnTo>
                  <a:lnTo>
                    <a:pt x="52222" y="627380"/>
                  </a:lnTo>
                  <a:lnTo>
                    <a:pt x="78346" y="627380"/>
                  </a:lnTo>
                  <a:lnTo>
                    <a:pt x="104457" y="627380"/>
                  </a:lnTo>
                  <a:lnTo>
                    <a:pt x="104457" y="652780"/>
                  </a:lnTo>
                  <a:lnTo>
                    <a:pt x="78346" y="652780"/>
                  </a:lnTo>
                  <a:lnTo>
                    <a:pt x="78346" y="679450"/>
                  </a:lnTo>
                  <a:lnTo>
                    <a:pt x="104457" y="679450"/>
                  </a:lnTo>
                  <a:lnTo>
                    <a:pt x="130568" y="679450"/>
                  </a:lnTo>
                  <a:lnTo>
                    <a:pt x="156679" y="679450"/>
                  </a:lnTo>
                  <a:lnTo>
                    <a:pt x="156679" y="652780"/>
                  </a:lnTo>
                  <a:lnTo>
                    <a:pt x="182803" y="652780"/>
                  </a:lnTo>
                  <a:lnTo>
                    <a:pt x="182803" y="627380"/>
                  </a:lnTo>
                  <a:lnTo>
                    <a:pt x="156679" y="627380"/>
                  </a:lnTo>
                  <a:lnTo>
                    <a:pt x="156679" y="600710"/>
                  </a:lnTo>
                  <a:lnTo>
                    <a:pt x="182803" y="600710"/>
                  </a:lnTo>
                  <a:lnTo>
                    <a:pt x="182803" y="627380"/>
                  </a:lnTo>
                  <a:lnTo>
                    <a:pt x="208915" y="627380"/>
                  </a:lnTo>
                  <a:lnTo>
                    <a:pt x="208915" y="600710"/>
                  </a:lnTo>
                  <a:lnTo>
                    <a:pt x="235026" y="600710"/>
                  </a:lnTo>
                  <a:lnTo>
                    <a:pt x="235026" y="627380"/>
                  </a:lnTo>
                  <a:lnTo>
                    <a:pt x="208915" y="627380"/>
                  </a:lnTo>
                  <a:lnTo>
                    <a:pt x="208915" y="652780"/>
                  </a:lnTo>
                  <a:lnTo>
                    <a:pt x="235026" y="652780"/>
                  </a:lnTo>
                  <a:lnTo>
                    <a:pt x="261137" y="652780"/>
                  </a:lnTo>
                  <a:lnTo>
                    <a:pt x="261137" y="704850"/>
                  </a:lnTo>
                  <a:lnTo>
                    <a:pt x="287261" y="704850"/>
                  </a:lnTo>
                  <a:lnTo>
                    <a:pt x="287261" y="731520"/>
                  </a:lnTo>
                  <a:lnTo>
                    <a:pt x="261137" y="731520"/>
                  </a:lnTo>
                  <a:lnTo>
                    <a:pt x="261137" y="758190"/>
                  </a:lnTo>
                  <a:lnTo>
                    <a:pt x="235026" y="758190"/>
                  </a:lnTo>
                  <a:lnTo>
                    <a:pt x="235026" y="783590"/>
                  </a:lnTo>
                  <a:lnTo>
                    <a:pt x="261137" y="783590"/>
                  </a:lnTo>
                  <a:lnTo>
                    <a:pt x="261137" y="810260"/>
                  </a:lnTo>
                  <a:lnTo>
                    <a:pt x="235026" y="810260"/>
                  </a:lnTo>
                  <a:lnTo>
                    <a:pt x="235026" y="835660"/>
                  </a:lnTo>
                  <a:lnTo>
                    <a:pt x="261137" y="835660"/>
                  </a:lnTo>
                  <a:lnTo>
                    <a:pt x="287261" y="835660"/>
                  </a:lnTo>
                  <a:lnTo>
                    <a:pt x="287261" y="810260"/>
                  </a:lnTo>
                  <a:lnTo>
                    <a:pt x="313372" y="810260"/>
                  </a:lnTo>
                  <a:lnTo>
                    <a:pt x="313372" y="783590"/>
                  </a:lnTo>
                  <a:lnTo>
                    <a:pt x="287261" y="783590"/>
                  </a:lnTo>
                  <a:lnTo>
                    <a:pt x="287261" y="758190"/>
                  </a:lnTo>
                  <a:lnTo>
                    <a:pt x="313372" y="758190"/>
                  </a:lnTo>
                  <a:lnTo>
                    <a:pt x="339483" y="758190"/>
                  </a:lnTo>
                  <a:lnTo>
                    <a:pt x="365594" y="758190"/>
                  </a:lnTo>
                  <a:lnTo>
                    <a:pt x="391718" y="758190"/>
                  </a:lnTo>
                  <a:lnTo>
                    <a:pt x="417830" y="758190"/>
                  </a:lnTo>
                  <a:lnTo>
                    <a:pt x="417830" y="731520"/>
                  </a:lnTo>
                  <a:lnTo>
                    <a:pt x="443941" y="731520"/>
                  </a:lnTo>
                  <a:lnTo>
                    <a:pt x="470052" y="731520"/>
                  </a:lnTo>
                  <a:lnTo>
                    <a:pt x="470052" y="758190"/>
                  </a:lnTo>
                  <a:lnTo>
                    <a:pt x="443941" y="758190"/>
                  </a:lnTo>
                  <a:lnTo>
                    <a:pt x="443941" y="783590"/>
                  </a:lnTo>
                  <a:lnTo>
                    <a:pt x="470052" y="783590"/>
                  </a:lnTo>
                  <a:lnTo>
                    <a:pt x="496176" y="783590"/>
                  </a:lnTo>
                  <a:lnTo>
                    <a:pt x="496176" y="835660"/>
                  </a:lnTo>
                  <a:lnTo>
                    <a:pt x="470052" y="835660"/>
                  </a:lnTo>
                  <a:lnTo>
                    <a:pt x="470052" y="862330"/>
                  </a:lnTo>
                  <a:lnTo>
                    <a:pt x="443941" y="862330"/>
                  </a:lnTo>
                  <a:lnTo>
                    <a:pt x="443941" y="887730"/>
                  </a:lnTo>
                  <a:lnTo>
                    <a:pt x="470052" y="887730"/>
                  </a:lnTo>
                  <a:lnTo>
                    <a:pt x="470052" y="914400"/>
                  </a:lnTo>
                  <a:lnTo>
                    <a:pt x="496176" y="914400"/>
                  </a:lnTo>
                  <a:lnTo>
                    <a:pt x="496176" y="939800"/>
                  </a:lnTo>
                  <a:lnTo>
                    <a:pt x="522287" y="939800"/>
                  </a:lnTo>
                  <a:lnTo>
                    <a:pt x="522287" y="835660"/>
                  </a:lnTo>
                  <a:lnTo>
                    <a:pt x="548398" y="835660"/>
                  </a:lnTo>
                  <a:lnTo>
                    <a:pt x="548398" y="783590"/>
                  </a:lnTo>
                  <a:lnTo>
                    <a:pt x="522287" y="783590"/>
                  </a:lnTo>
                  <a:lnTo>
                    <a:pt x="522287" y="758190"/>
                  </a:lnTo>
                  <a:lnTo>
                    <a:pt x="548398" y="758190"/>
                  </a:lnTo>
                  <a:lnTo>
                    <a:pt x="548398" y="731520"/>
                  </a:lnTo>
                  <a:close/>
                </a:path>
                <a:path w="731519" h="939800">
                  <a:moveTo>
                    <a:pt x="548398" y="548640"/>
                  </a:moveTo>
                  <a:lnTo>
                    <a:pt x="522287" y="548640"/>
                  </a:lnTo>
                  <a:lnTo>
                    <a:pt x="522287" y="496570"/>
                  </a:lnTo>
                  <a:lnTo>
                    <a:pt x="496176" y="496570"/>
                  </a:lnTo>
                  <a:lnTo>
                    <a:pt x="496176" y="444500"/>
                  </a:lnTo>
                  <a:lnTo>
                    <a:pt x="522287" y="444500"/>
                  </a:lnTo>
                  <a:lnTo>
                    <a:pt x="522287" y="0"/>
                  </a:lnTo>
                  <a:lnTo>
                    <a:pt x="496176" y="0"/>
                  </a:lnTo>
                  <a:lnTo>
                    <a:pt x="496176" y="417830"/>
                  </a:lnTo>
                  <a:lnTo>
                    <a:pt x="470052" y="417830"/>
                  </a:lnTo>
                  <a:lnTo>
                    <a:pt x="470052" y="340360"/>
                  </a:lnTo>
                  <a:lnTo>
                    <a:pt x="443941" y="340360"/>
                  </a:lnTo>
                  <a:lnTo>
                    <a:pt x="443941" y="469900"/>
                  </a:lnTo>
                  <a:lnTo>
                    <a:pt x="470052" y="469900"/>
                  </a:lnTo>
                  <a:lnTo>
                    <a:pt x="470052" y="523240"/>
                  </a:lnTo>
                  <a:lnTo>
                    <a:pt x="443941" y="523240"/>
                  </a:lnTo>
                  <a:lnTo>
                    <a:pt x="443941" y="548640"/>
                  </a:lnTo>
                  <a:lnTo>
                    <a:pt x="470052" y="548640"/>
                  </a:lnTo>
                  <a:lnTo>
                    <a:pt x="470052" y="575310"/>
                  </a:lnTo>
                  <a:lnTo>
                    <a:pt x="496176" y="575310"/>
                  </a:lnTo>
                  <a:lnTo>
                    <a:pt x="522287" y="575310"/>
                  </a:lnTo>
                  <a:lnTo>
                    <a:pt x="548398" y="575310"/>
                  </a:lnTo>
                  <a:lnTo>
                    <a:pt x="548398" y="548640"/>
                  </a:lnTo>
                  <a:close/>
                </a:path>
                <a:path w="731519" h="939800">
                  <a:moveTo>
                    <a:pt x="731202" y="469900"/>
                  </a:moveTo>
                  <a:lnTo>
                    <a:pt x="705078" y="469900"/>
                  </a:lnTo>
                  <a:lnTo>
                    <a:pt x="705078" y="392430"/>
                  </a:lnTo>
                  <a:lnTo>
                    <a:pt x="678967" y="392430"/>
                  </a:lnTo>
                  <a:lnTo>
                    <a:pt x="652856" y="392430"/>
                  </a:lnTo>
                  <a:lnTo>
                    <a:pt x="652856" y="417830"/>
                  </a:lnTo>
                  <a:lnTo>
                    <a:pt x="626745" y="417830"/>
                  </a:lnTo>
                  <a:lnTo>
                    <a:pt x="626745" y="365760"/>
                  </a:lnTo>
                  <a:lnTo>
                    <a:pt x="600633" y="365760"/>
                  </a:lnTo>
                  <a:lnTo>
                    <a:pt x="600633" y="417830"/>
                  </a:lnTo>
                  <a:lnTo>
                    <a:pt x="574509" y="417830"/>
                  </a:lnTo>
                  <a:lnTo>
                    <a:pt x="574509" y="340360"/>
                  </a:lnTo>
                  <a:lnTo>
                    <a:pt x="548398" y="340360"/>
                  </a:lnTo>
                  <a:lnTo>
                    <a:pt x="548398" y="444500"/>
                  </a:lnTo>
                  <a:lnTo>
                    <a:pt x="574509" y="444500"/>
                  </a:lnTo>
                  <a:lnTo>
                    <a:pt x="574509" y="469900"/>
                  </a:lnTo>
                  <a:lnTo>
                    <a:pt x="600633" y="469900"/>
                  </a:lnTo>
                  <a:lnTo>
                    <a:pt x="600633" y="496570"/>
                  </a:lnTo>
                  <a:lnTo>
                    <a:pt x="574509" y="496570"/>
                  </a:lnTo>
                  <a:lnTo>
                    <a:pt x="574509" y="600710"/>
                  </a:lnTo>
                  <a:lnTo>
                    <a:pt x="600633" y="600710"/>
                  </a:lnTo>
                  <a:lnTo>
                    <a:pt x="600633" y="627380"/>
                  </a:lnTo>
                  <a:lnTo>
                    <a:pt x="574509" y="627380"/>
                  </a:lnTo>
                  <a:lnTo>
                    <a:pt x="574509" y="679450"/>
                  </a:lnTo>
                  <a:lnTo>
                    <a:pt x="600633" y="679450"/>
                  </a:lnTo>
                  <a:lnTo>
                    <a:pt x="600633" y="652780"/>
                  </a:lnTo>
                  <a:lnTo>
                    <a:pt x="626745" y="652780"/>
                  </a:lnTo>
                  <a:lnTo>
                    <a:pt x="626745" y="575310"/>
                  </a:lnTo>
                  <a:lnTo>
                    <a:pt x="600633" y="575310"/>
                  </a:lnTo>
                  <a:lnTo>
                    <a:pt x="600633" y="523240"/>
                  </a:lnTo>
                  <a:lnTo>
                    <a:pt x="626745" y="523240"/>
                  </a:lnTo>
                  <a:lnTo>
                    <a:pt x="626745" y="469900"/>
                  </a:lnTo>
                  <a:lnTo>
                    <a:pt x="652856" y="469900"/>
                  </a:lnTo>
                  <a:lnTo>
                    <a:pt x="652856" y="575310"/>
                  </a:lnTo>
                  <a:lnTo>
                    <a:pt x="678967" y="575310"/>
                  </a:lnTo>
                  <a:lnTo>
                    <a:pt x="678967" y="548640"/>
                  </a:lnTo>
                  <a:lnTo>
                    <a:pt x="705078" y="548640"/>
                  </a:lnTo>
                  <a:lnTo>
                    <a:pt x="705078" y="523240"/>
                  </a:lnTo>
                  <a:lnTo>
                    <a:pt x="678967" y="523240"/>
                  </a:lnTo>
                  <a:lnTo>
                    <a:pt x="678967" y="496570"/>
                  </a:lnTo>
                  <a:lnTo>
                    <a:pt x="705078" y="496570"/>
                  </a:lnTo>
                  <a:lnTo>
                    <a:pt x="731202" y="496570"/>
                  </a:lnTo>
                  <a:lnTo>
                    <a:pt x="731202" y="46990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22046" y="2671949"/>
              <a:ext cx="1071245" cy="1071245"/>
            </a:xfrm>
            <a:custGeom>
              <a:avLst/>
              <a:gdLst/>
              <a:ahLst/>
              <a:cxnLst/>
              <a:rect l="l" t="t" r="r" b="b"/>
              <a:pathLst>
                <a:path w="1071245" h="1071245">
                  <a:moveTo>
                    <a:pt x="130568" y="940079"/>
                  </a:moveTo>
                  <a:lnTo>
                    <a:pt x="52222" y="940079"/>
                  </a:lnTo>
                  <a:lnTo>
                    <a:pt x="52222" y="1018425"/>
                  </a:lnTo>
                  <a:lnTo>
                    <a:pt x="130568" y="1018425"/>
                  </a:lnTo>
                  <a:lnTo>
                    <a:pt x="130568" y="940079"/>
                  </a:lnTo>
                  <a:close/>
                </a:path>
                <a:path w="1071245" h="1071245">
                  <a:moveTo>
                    <a:pt x="130568" y="52197"/>
                  </a:moveTo>
                  <a:lnTo>
                    <a:pt x="52222" y="52197"/>
                  </a:lnTo>
                  <a:lnTo>
                    <a:pt x="52222" y="130543"/>
                  </a:lnTo>
                  <a:lnTo>
                    <a:pt x="130568" y="130543"/>
                  </a:lnTo>
                  <a:lnTo>
                    <a:pt x="130568" y="52197"/>
                  </a:lnTo>
                  <a:close/>
                </a:path>
                <a:path w="1071245" h="1071245">
                  <a:moveTo>
                    <a:pt x="182803" y="887730"/>
                  </a:moveTo>
                  <a:lnTo>
                    <a:pt x="156679" y="887730"/>
                  </a:lnTo>
                  <a:lnTo>
                    <a:pt x="156679" y="914400"/>
                  </a:lnTo>
                  <a:lnTo>
                    <a:pt x="156679" y="1043940"/>
                  </a:lnTo>
                  <a:lnTo>
                    <a:pt x="26111" y="1043940"/>
                  </a:lnTo>
                  <a:lnTo>
                    <a:pt x="26111" y="914400"/>
                  </a:lnTo>
                  <a:lnTo>
                    <a:pt x="156679" y="914400"/>
                  </a:lnTo>
                  <a:lnTo>
                    <a:pt x="156679" y="887730"/>
                  </a:lnTo>
                  <a:lnTo>
                    <a:pt x="0" y="887730"/>
                  </a:lnTo>
                  <a:lnTo>
                    <a:pt x="0" y="914400"/>
                  </a:lnTo>
                  <a:lnTo>
                    <a:pt x="0" y="1043940"/>
                  </a:lnTo>
                  <a:lnTo>
                    <a:pt x="0" y="1070610"/>
                  </a:lnTo>
                  <a:lnTo>
                    <a:pt x="182803" y="1070610"/>
                  </a:lnTo>
                  <a:lnTo>
                    <a:pt x="182803" y="1044536"/>
                  </a:lnTo>
                  <a:lnTo>
                    <a:pt x="182803" y="1043940"/>
                  </a:lnTo>
                  <a:lnTo>
                    <a:pt x="182803" y="914400"/>
                  </a:lnTo>
                  <a:lnTo>
                    <a:pt x="182803" y="913968"/>
                  </a:lnTo>
                  <a:lnTo>
                    <a:pt x="182803" y="887730"/>
                  </a:lnTo>
                  <a:close/>
                </a:path>
                <a:path w="1071245" h="1071245">
                  <a:moveTo>
                    <a:pt x="182803" y="0"/>
                  </a:moveTo>
                  <a:lnTo>
                    <a:pt x="156679" y="0"/>
                  </a:lnTo>
                  <a:lnTo>
                    <a:pt x="156679" y="26670"/>
                  </a:lnTo>
                  <a:lnTo>
                    <a:pt x="156679" y="156210"/>
                  </a:lnTo>
                  <a:lnTo>
                    <a:pt x="26111" y="156210"/>
                  </a:lnTo>
                  <a:lnTo>
                    <a:pt x="26111" y="26670"/>
                  </a:lnTo>
                  <a:lnTo>
                    <a:pt x="156679" y="26670"/>
                  </a:lnTo>
                  <a:lnTo>
                    <a:pt x="156679" y="0"/>
                  </a:lnTo>
                  <a:lnTo>
                    <a:pt x="0" y="0"/>
                  </a:lnTo>
                  <a:lnTo>
                    <a:pt x="0" y="26670"/>
                  </a:lnTo>
                  <a:lnTo>
                    <a:pt x="0" y="156210"/>
                  </a:lnTo>
                  <a:lnTo>
                    <a:pt x="0" y="182880"/>
                  </a:lnTo>
                  <a:lnTo>
                    <a:pt x="182803" y="182880"/>
                  </a:lnTo>
                  <a:lnTo>
                    <a:pt x="182803" y="156654"/>
                  </a:lnTo>
                  <a:lnTo>
                    <a:pt x="182803" y="156210"/>
                  </a:lnTo>
                  <a:lnTo>
                    <a:pt x="182803" y="26670"/>
                  </a:lnTo>
                  <a:lnTo>
                    <a:pt x="182803" y="26085"/>
                  </a:lnTo>
                  <a:lnTo>
                    <a:pt x="182803" y="0"/>
                  </a:lnTo>
                  <a:close/>
                </a:path>
                <a:path w="1071245" h="1071245">
                  <a:moveTo>
                    <a:pt x="313372" y="1018425"/>
                  </a:moveTo>
                  <a:lnTo>
                    <a:pt x="287248" y="1018425"/>
                  </a:lnTo>
                  <a:lnTo>
                    <a:pt x="287248" y="966203"/>
                  </a:lnTo>
                  <a:lnTo>
                    <a:pt x="261137" y="966203"/>
                  </a:lnTo>
                  <a:lnTo>
                    <a:pt x="261137" y="940079"/>
                  </a:lnTo>
                  <a:lnTo>
                    <a:pt x="235026" y="940079"/>
                  </a:lnTo>
                  <a:lnTo>
                    <a:pt x="235026" y="992314"/>
                  </a:lnTo>
                  <a:lnTo>
                    <a:pt x="261137" y="992314"/>
                  </a:lnTo>
                  <a:lnTo>
                    <a:pt x="261137" y="1018425"/>
                  </a:lnTo>
                  <a:lnTo>
                    <a:pt x="235026" y="1018425"/>
                  </a:lnTo>
                  <a:lnTo>
                    <a:pt x="235026" y="1070660"/>
                  </a:lnTo>
                  <a:lnTo>
                    <a:pt x="261137" y="1070660"/>
                  </a:lnTo>
                  <a:lnTo>
                    <a:pt x="261137" y="1044536"/>
                  </a:lnTo>
                  <a:lnTo>
                    <a:pt x="287248" y="1044536"/>
                  </a:lnTo>
                  <a:lnTo>
                    <a:pt x="287248" y="1070660"/>
                  </a:lnTo>
                  <a:lnTo>
                    <a:pt x="313372" y="1070660"/>
                  </a:lnTo>
                  <a:lnTo>
                    <a:pt x="313372" y="1018425"/>
                  </a:lnTo>
                  <a:close/>
                </a:path>
                <a:path w="1071245" h="1071245">
                  <a:moveTo>
                    <a:pt x="365594" y="471220"/>
                  </a:moveTo>
                  <a:lnTo>
                    <a:pt x="339483" y="471220"/>
                  </a:lnTo>
                  <a:lnTo>
                    <a:pt x="313372" y="471220"/>
                  </a:lnTo>
                  <a:lnTo>
                    <a:pt x="287248" y="471220"/>
                  </a:lnTo>
                  <a:lnTo>
                    <a:pt x="261137" y="471220"/>
                  </a:lnTo>
                  <a:lnTo>
                    <a:pt x="261137" y="444550"/>
                  </a:lnTo>
                  <a:lnTo>
                    <a:pt x="235026" y="444550"/>
                  </a:lnTo>
                  <a:lnTo>
                    <a:pt x="235026" y="496620"/>
                  </a:lnTo>
                  <a:lnTo>
                    <a:pt x="261137" y="496620"/>
                  </a:lnTo>
                  <a:lnTo>
                    <a:pt x="261137" y="523290"/>
                  </a:lnTo>
                  <a:lnTo>
                    <a:pt x="287248" y="523290"/>
                  </a:lnTo>
                  <a:lnTo>
                    <a:pt x="287248" y="496620"/>
                  </a:lnTo>
                  <a:lnTo>
                    <a:pt x="313372" y="496620"/>
                  </a:lnTo>
                  <a:lnTo>
                    <a:pt x="313372" y="523290"/>
                  </a:lnTo>
                  <a:lnTo>
                    <a:pt x="339483" y="523290"/>
                  </a:lnTo>
                  <a:lnTo>
                    <a:pt x="339483" y="548690"/>
                  </a:lnTo>
                  <a:lnTo>
                    <a:pt x="365594" y="548690"/>
                  </a:lnTo>
                  <a:lnTo>
                    <a:pt x="365594" y="471220"/>
                  </a:lnTo>
                  <a:close/>
                </a:path>
                <a:path w="1071245" h="1071245">
                  <a:moveTo>
                    <a:pt x="391706" y="1044536"/>
                  </a:moveTo>
                  <a:lnTo>
                    <a:pt x="365594" y="1044536"/>
                  </a:lnTo>
                  <a:lnTo>
                    <a:pt x="365594" y="1070660"/>
                  </a:lnTo>
                  <a:lnTo>
                    <a:pt x="391706" y="1070660"/>
                  </a:lnTo>
                  <a:lnTo>
                    <a:pt x="391706" y="1044536"/>
                  </a:lnTo>
                  <a:close/>
                </a:path>
                <a:path w="1071245" h="1071245">
                  <a:moveTo>
                    <a:pt x="548398" y="523290"/>
                  </a:moveTo>
                  <a:lnTo>
                    <a:pt x="522287" y="523290"/>
                  </a:lnTo>
                  <a:lnTo>
                    <a:pt x="522287" y="471220"/>
                  </a:lnTo>
                  <a:lnTo>
                    <a:pt x="496163" y="471220"/>
                  </a:lnTo>
                  <a:lnTo>
                    <a:pt x="496163" y="444550"/>
                  </a:lnTo>
                  <a:lnTo>
                    <a:pt x="470052" y="444550"/>
                  </a:lnTo>
                  <a:lnTo>
                    <a:pt x="443941" y="444550"/>
                  </a:lnTo>
                  <a:lnTo>
                    <a:pt x="443941" y="471220"/>
                  </a:lnTo>
                  <a:lnTo>
                    <a:pt x="417830" y="471220"/>
                  </a:lnTo>
                  <a:lnTo>
                    <a:pt x="417830" y="496620"/>
                  </a:lnTo>
                  <a:lnTo>
                    <a:pt x="443941" y="496620"/>
                  </a:lnTo>
                  <a:lnTo>
                    <a:pt x="470052" y="496620"/>
                  </a:lnTo>
                  <a:lnTo>
                    <a:pt x="496163" y="496620"/>
                  </a:lnTo>
                  <a:lnTo>
                    <a:pt x="496163" y="548690"/>
                  </a:lnTo>
                  <a:lnTo>
                    <a:pt x="522287" y="548690"/>
                  </a:lnTo>
                  <a:lnTo>
                    <a:pt x="548398" y="548690"/>
                  </a:lnTo>
                  <a:lnTo>
                    <a:pt x="548398" y="523290"/>
                  </a:lnTo>
                  <a:close/>
                </a:path>
                <a:path w="1071245" h="1071245">
                  <a:moveTo>
                    <a:pt x="574509" y="1044536"/>
                  </a:moveTo>
                  <a:lnTo>
                    <a:pt x="548398" y="1044536"/>
                  </a:lnTo>
                  <a:lnTo>
                    <a:pt x="548398" y="1018425"/>
                  </a:lnTo>
                  <a:lnTo>
                    <a:pt x="522287" y="1018425"/>
                  </a:lnTo>
                  <a:lnTo>
                    <a:pt x="522287" y="1044536"/>
                  </a:lnTo>
                  <a:lnTo>
                    <a:pt x="496163" y="1044536"/>
                  </a:lnTo>
                  <a:lnTo>
                    <a:pt x="470052" y="1044536"/>
                  </a:lnTo>
                  <a:lnTo>
                    <a:pt x="443941" y="1044536"/>
                  </a:lnTo>
                  <a:lnTo>
                    <a:pt x="417830" y="1044536"/>
                  </a:lnTo>
                  <a:lnTo>
                    <a:pt x="417830" y="1070660"/>
                  </a:lnTo>
                  <a:lnTo>
                    <a:pt x="574509" y="1070660"/>
                  </a:lnTo>
                  <a:lnTo>
                    <a:pt x="574509" y="1044536"/>
                  </a:lnTo>
                  <a:close/>
                </a:path>
                <a:path w="1071245" h="1071245">
                  <a:moveTo>
                    <a:pt x="574509" y="417880"/>
                  </a:moveTo>
                  <a:lnTo>
                    <a:pt x="548398" y="417880"/>
                  </a:lnTo>
                  <a:lnTo>
                    <a:pt x="548398" y="471220"/>
                  </a:lnTo>
                  <a:lnTo>
                    <a:pt x="574509" y="471220"/>
                  </a:lnTo>
                  <a:lnTo>
                    <a:pt x="574509" y="417880"/>
                  </a:lnTo>
                  <a:close/>
                </a:path>
                <a:path w="1071245" h="1071245">
                  <a:moveTo>
                    <a:pt x="574509" y="365810"/>
                  </a:moveTo>
                  <a:lnTo>
                    <a:pt x="548398" y="365810"/>
                  </a:lnTo>
                  <a:lnTo>
                    <a:pt x="548398" y="392480"/>
                  </a:lnTo>
                  <a:lnTo>
                    <a:pt x="574509" y="392480"/>
                  </a:lnTo>
                  <a:lnTo>
                    <a:pt x="574509" y="365810"/>
                  </a:lnTo>
                  <a:close/>
                </a:path>
                <a:path w="1071245" h="1071245">
                  <a:moveTo>
                    <a:pt x="574509" y="288340"/>
                  </a:moveTo>
                  <a:lnTo>
                    <a:pt x="548398" y="288340"/>
                  </a:lnTo>
                  <a:lnTo>
                    <a:pt x="522287" y="288340"/>
                  </a:lnTo>
                  <a:lnTo>
                    <a:pt x="522287" y="365810"/>
                  </a:lnTo>
                  <a:lnTo>
                    <a:pt x="548398" y="365810"/>
                  </a:lnTo>
                  <a:lnTo>
                    <a:pt x="548398" y="340410"/>
                  </a:lnTo>
                  <a:lnTo>
                    <a:pt x="574509" y="340410"/>
                  </a:lnTo>
                  <a:lnTo>
                    <a:pt x="574509" y="288340"/>
                  </a:lnTo>
                  <a:close/>
                </a:path>
                <a:path w="1071245" h="1071245">
                  <a:moveTo>
                    <a:pt x="600621" y="1018425"/>
                  </a:moveTo>
                  <a:lnTo>
                    <a:pt x="574509" y="1018425"/>
                  </a:lnTo>
                  <a:lnTo>
                    <a:pt x="574509" y="1044536"/>
                  </a:lnTo>
                  <a:lnTo>
                    <a:pt x="600621" y="1044536"/>
                  </a:lnTo>
                  <a:lnTo>
                    <a:pt x="600621" y="1018425"/>
                  </a:lnTo>
                  <a:close/>
                </a:path>
                <a:path w="1071245" h="1071245">
                  <a:moveTo>
                    <a:pt x="652856" y="392480"/>
                  </a:moveTo>
                  <a:lnTo>
                    <a:pt x="626745" y="392480"/>
                  </a:lnTo>
                  <a:lnTo>
                    <a:pt x="600621" y="392480"/>
                  </a:lnTo>
                  <a:lnTo>
                    <a:pt x="600621" y="417880"/>
                  </a:lnTo>
                  <a:lnTo>
                    <a:pt x="626745" y="417880"/>
                  </a:lnTo>
                  <a:lnTo>
                    <a:pt x="652856" y="417880"/>
                  </a:lnTo>
                  <a:lnTo>
                    <a:pt x="652856" y="392480"/>
                  </a:lnTo>
                  <a:close/>
                </a:path>
                <a:path w="1071245" h="1071245">
                  <a:moveTo>
                    <a:pt x="678967" y="471220"/>
                  </a:moveTo>
                  <a:lnTo>
                    <a:pt x="652856" y="471220"/>
                  </a:lnTo>
                  <a:lnTo>
                    <a:pt x="652856" y="444550"/>
                  </a:lnTo>
                  <a:lnTo>
                    <a:pt x="626745" y="444550"/>
                  </a:lnTo>
                  <a:lnTo>
                    <a:pt x="626745" y="496620"/>
                  </a:lnTo>
                  <a:lnTo>
                    <a:pt x="652856" y="496620"/>
                  </a:lnTo>
                  <a:lnTo>
                    <a:pt x="652856" y="523290"/>
                  </a:lnTo>
                  <a:lnTo>
                    <a:pt x="678967" y="523290"/>
                  </a:lnTo>
                  <a:lnTo>
                    <a:pt x="678967" y="471220"/>
                  </a:lnTo>
                  <a:close/>
                </a:path>
                <a:path w="1071245" h="1071245">
                  <a:moveTo>
                    <a:pt x="731202" y="444550"/>
                  </a:moveTo>
                  <a:lnTo>
                    <a:pt x="705078" y="444550"/>
                  </a:lnTo>
                  <a:lnTo>
                    <a:pt x="705078" y="496620"/>
                  </a:lnTo>
                  <a:lnTo>
                    <a:pt x="731202" y="496620"/>
                  </a:lnTo>
                  <a:lnTo>
                    <a:pt x="731202" y="444550"/>
                  </a:lnTo>
                  <a:close/>
                </a:path>
                <a:path w="1071245" h="1071245">
                  <a:moveTo>
                    <a:pt x="731202" y="392480"/>
                  </a:moveTo>
                  <a:lnTo>
                    <a:pt x="705078" y="392480"/>
                  </a:lnTo>
                  <a:lnTo>
                    <a:pt x="705078" y="313740"/>
                  </a:lnTo>
                  <a:lnTo>
                    <a:pt x="678967" y="313740"/>
                  </a:lnTo>
                  <a:lnTo>
                    <a:pt x="678967" y="365810"/>
                  </a:lnTo>
                  <a:lnTo>
                    <a:pt x="652856" y="365810"/>
                  </a:lnTo>
                  <a:lnTo>
                    <a:pt x="652856" y="392480"/>
                  </a:lnTo>
                  <a:lnTo>
                    <a:pt x="678967" y="392480"/>
                  </a:lnTo>
                  <a:lnTo>
                    <a:pt x="678967" y="417880"/>
                  </a:lnTo>
                  <a:lnTo>
                    <a:pt x="652856" y="417880"/>
                  </a:lnTo>
                  <a:lnTo>
                    <a:pt x="652856" y="444550"/>
                  </a:lnTo>
                  <a:lnTo>
                    <a:pt x="678967" y="444550"/>
                  </a:lnTo>
                  <a:lnTo>
                    <a:pt x="705078" y="444550"/>
                  </a:lnTo>
                  <a:lnTo>
                    <a:pt x="705078" y="417880"/>
                  </a:lnTo>
                  <a:lnTo>
                    <a:pt x="731202" y="417880"/>
                  </a:lnTo>
                  <a:lnTo>
                    <a:pt x="731202" y="392480"/>
                  </a:lnTo>
                  <a:close/>
                </a:path>
                <a:path w="1071245" h="1071245">
                  <a:moveTo>
                    <a:pt x="731202" y="236270"/>
                  </a:moveTo>
                  <a:lnTo>
                    <a:pt x="705078" y="236270"/>
                  </a:lnTo>
                  <a:lnTo>
                    <a:pt x="678967" y="236270"/>
                  </a:lnTo>
                  <a:lnTo>
                    <a:pt x="678967" y="261670"/>
                  </a:lnTo>
                  <a:lnTo>
                    <a:pt x="705078" y="261670"/>
                  </a:lnTo>
                  <a:lnTo>
                    <a:pt x="705078" y="313740"/>
                  </a:lnTo>
                  <a:lnTo>
                    <a:pt x="731202" y="313740"/>
                  </a:lnTo>
                  <a:lnTo>
                    <a:pt x="731202" y="236270"/>
                  </a:lnTo>
                  <a:close/>
                </a:path>
                <a:path w="1071245" h="1071245">
                  <a:moveTo>
                    <a:pt x="731202" y="182930"/>
                  </a:moveTo>
                  <a:lnTo>
                    <a:pt x="705078" y="182930"/>
                  </a:lnTo>
                  <a:lnTo>
                    <a:pt x="705078" y="209600"/>
                  </a:lnTo>
                  <a:lnTo>
                    <a:pt x="731202" y="209600"/>
                  </a:lnTo>
                  <a:lnTo>
                    <a:pt x="731202" y="182930"/>
                  </a:lnTo>
                  <a:close/>
                </a:path>
                <a:path w="1071245" h="1071245">
                  <a:moveTo>
                    <a:pt x="783424" y="523290"/>
                  </a:moveTo>
                  <a:lnTo>
                    <a:pt x="757313" y="523290"/>
                  </a:lnTo>
                  <a:lnTo>
                    <a:pt x="757313" y="548690"/>
                  </a:lnTo>
                  <a:lnTo>
                    <a:pt x="783424" y="548690"/>
                  </a:lnTo>
                  <a:lnTo>
                    <a:pt x="783424" y="523290"/>
                  </a:lnTo>
                  <a:close/>
                </a:path>
                <a:path w="1071245" h="1071245">
                  <a:moveTo>
                    <a:pt x="783424" y="471220"/>
                  </a:moveTo>
                  <a:lnTo>
                    <a:pt x="757313" y="471220"/>
                  </a:lnTo>
                  <a:lnTo>
                    <a:pt x="757313" y="496620"/>
                  </a:lnTo>
                  <a:lnTo>
                    <a:pt x="783424" y="496620"/>
                  </a:lnTo>
                  <a:lnTo>
                    <a:pt x="783424" y="471220"/>
                  </a:lnTo>
                  <a:close/>
                </a:path>
                <a:path w="1071245" h="1071245">
                  <a:moveTo>
                    <a:pt x="783424" y="236270"/>
                  </a:moveTo>
                  <a:lnTo>
                    <a:pt x="757313" y="236270"/>
                  </a:lnTo>
                  <a:lnTo>
                    <a:pt x="757313" y="261670"/>
                  </a:lnTo>
                  <a:lnTo>
                    <a:pt x="783424" y="261670"/>
                  </a:lnTo>
                  <a:lnTo>
                    <a:pt x="783424" y="236270"/>
                  </a:lnTo>
                  <a:close/>
                </a:path>
                <a:path w="1071245" h="1071245">
                  <a:moveTo>
                    <a:pt x="809536" y="992314"/>
                  </a:moveTo>
                  <a:lnTo>
                    <a:pt x="783424" y="992314"/>
                  </a:lnTo>
                  <a:lnTo>
                    <a:pt x="783424" y="1044536"/>
                  </a:lnTo>
                  <a:lnTo>
                    <a:pt x="809536" y="1044536"/>
                  </a:lnTo>
                  <a:lnTo>
                    <a:pt x="809536" y="992314"/>
                  </a:lnTo>
                  <a:close/>
                </a:path>
                <a:path w="1071245" h="1071245">
                  <a:moveTo>
                    <a:pt x="809536" y="340410"/>
                  </a:moveTo>
                  <a:lnTo>
                    <a:pt x="783424" y="340410"/>
                  </a:lnTo>
                  <a:lnTo>
                    <a:pt x="757313" y="340410"/>
                  </a:lnTo>
                  <a:lnTo>
                    <a:pt x="757313" y="365810"/>
                  </a:lnTo>
                  <a:lnTo>
                    <a:pt x="783424" y="365810"/>
                  </a:lnTo>
                  <a:lnTo>
                    <a:pt x="809536" y="365810"/>
                  </a:lnTo>
                  <a:lnTo>
                    <a:pt x="809536" y="340410"/>
                  </a:lnTo>
                  <a:close/>
                </a:path>
                <a:path w="1071245" h="1071245">
                  <a:moveTo>
                    <a:pt x="835660" y="444550"/>
                  </a:moveTo>
                  <a:lnTo>
                    <a:pt x="809536" y="444550"/>
                  </a:lnTo>
                  <a:lnTo>
                    <a:pt x="809536" y="523290"/>
                  </a:lnTo>
                  <a:lnTo>
                    <a:pt x="835660" y="523290"/>
                  </a:lnTo>
                  <a:lnTo>
                    <a:pt x="835660" y="444550"/>
                  </a:lnTo>
                  <a:close/>
                </a:path>
                <a:path w="1071245" h="1071245">
                  <a:moveTo>
                    <a:pt x="887882" y="992314"/>
                  </a:moveTo>
                  <a:lnTo>
                    <a:pt x="861771" y="992314"/>
                  </a:lnTo>
                  <a:lnTo>
                    <a:pt x="861771" y="1018425"/>
                  </a:lnTo>
                  <a:lnTo>
                    <a:pt x="835660" y="1018425"/>
                  </a:lnTo>
                  <a:lnTo>
                    <a:pt x="835660" y="1070660"/>
                  </a:lnTo>
                  <a:lnTo>
                    <a:pt x="861771" y="1070660"/>
                  </a:lnTo>
                  <a:lnTo>
                    <a:pt x="861771" y="1044536"/>
                  </a:lnTo>
                  <a:lnTo>
                    <a:pt x="887882" y="1044536"/>
                  </a:lnTo>
                  <a:lnTo>
                    <a:pt x="887882" y="992314"/>
                  </a:lnTo>
                  <a:close/>
                </a:path>
                <a:path w="1071245" h="1071245">
                  <a:moveTo>
                    <a:pt x="913993" y="1044536"/>
                  </a:moveTo>
                  <a:lnTo>
                    <a:pt x="887882" y="1044536"/>
                  </a:lnTo>
                  <a:lnTo>
                    <a:pt x="887882" y="1070660"/>
                  </a:lnTo>
                  <a:lnTo>
                    <a:pt x="913993" y="1070660"/>
                  </a:lnTo>
                  <a:lnTo>
                    <a:pt x="913993" y="1044536"/>
                  </a:lnTo>
                  <a:close/>
                </a:path>
                <a:path w="1071245" h="1071245">
                  <a:moveTo>
                    <a:pt x="913993" y="887857"/>
                  </a:moveTo>
                  <a:lnTo>
                    <a:pt x="887882" y="887857"/>
                  </a:lnTo>
                  <a:lnTo>
                    <a:pt x="887882" y="913968"/>
                  </a:lnTo>
                  <a:lnTo>
                    <a:pt x="913993" y="913968"/>
                  </a:lnTo>
                  <a:lnTo>
                    <a:pt x="913993" y="887857"/>
                  </a:lnTo>
                  <a:close/>
                </a:path>
                <a:path w="1071245" h="1071245">
                  <a:moveTo>
                    <a:pt x="966228" y="835660"/>
                  </a:moveTo>
                  <a:lnTo>
                    <a:pt x="940104" y="835660"/>
                  </a:lnTo>
                  <a:lnTo>
                    <a:pt x="940104" y="862330"/>
                  </a:lnTo>
                  <a:lnTo>
                    <a:pt x="940104" y="939800"/>
                  </a:lnTo>
                  <a:lnTo>
                    <a:pt x="861771" y="939800"/>
                  </a:lnTo>
                  <a:lnTo>
                    <a:pt x="861771" y="862330"/>
                  </a:lnTo>
                  <a:lnTo>
                    <a:pt x="940104" y="862330"/>
                  </a:lnTo>
                  <a:lnTo>
                    <a:pt x="940104" y="835660"/>
                  </a:lnTo>
                  <a:lnTo>
                    <a:pt x="835660" y="835660"/>
                  </a:lnTo>
                  <a:lnTo>
                    <a:pt x="835660" y="862330"/>
                  </a:lnTo>
                  <a:lnTo>
                    <a:pt x="835660" y="939800"/>
                  </a:lnTo>
                  <a:lnTo>
                    <a:pt x="835660" y="966470"/>
                  </a:lnTo>
                  <a:lnTo>
                    <a:pt x="966228" y="966470"/>
                  </a:lnTo>
                  <a:lnTo>
                    <a:pt x="966228" y="940079"/>
                  </a:lnTo>
                  <a:lnTo>
                    <a:pt x="966228" y="939800"/>
                  </a:lnTo>
                  <a:lnTo>
                    <a:pt x="966228" y="862330"/>
                  </a:lnTo>
                  <a:lnTo>
                    <a:pt x="966228" y="861745"/>
                  </a:lnTo>
                  <a:lnTo>
                    <a:pt x="966228" y="835660"/>
                  </a:lnTo>
                  <a:close/>
                </a:path>
                <a:path w="1071245" h="1071245">
                  <a:moveTo>
                    <a:pt x="992339" y="1044536"/>
                  </a:moveTo>
                  <a:lnTo>
                    <a:pt x="966228" y="1044536"/>
                  </a:lnTo>
                  <a:lnTo>
                    <a:pt x="940104" y="1044536"/>
                  </a:lnTo>
                  <a:lnTo>
                    <a:pt x="940104" y="1070660"/>
                  </a:lnTo>
                  <a:lnTo>
                    <a:pt x="966228" y="1070660"/>
                  </a:lnTo>
                  <a:lnTo>
                    <a:pt x="992339" y="1070660"/>
                  </a:lnTo>
                  <a:lnTo>
                    <a:pt x="992339" y="1044536"/>
                  </a:lnTo>
                  <a:close/>
                </a:path>
                <a:path w="1071245" h="1071245">
                  <a:moveTo>
                    <a:pt x="1018451" y="52197"/>
                  </a:moveTo>
                  <a:lnTo>
                    <a:pt x="940104" y="52197"/>
                  </a:lnTo>
                  <a:lnTo>
                    <a:pt x="940104" y="130543"/>
                  </a:lnTo>
                  <a:lnTo>
                    <a:pt x="1018451" y="130543"/>
                  </a:lnTo>
                  <a:lnTo>
                    <a:pt x="1018451" y="52197"/>
                  </a:lnTo>
                  <a:close/>
                </a:path>
                <a:path w="1071245" h="1071245">
                  <a:moveTo>
                    <a:pt x="1070686" y="1044536"/>
                  </a:moveTo>
                  <a:lnTo>
                    <a:pt x="1044562" y="1044536"/>
                  </a:lnTo>
                  <a:lnTo>
                    <a:pt x="1044562" y="1070660"/>
                  </a:lnTo>
                  <a:lnTo>
                    <a:pt x="1070686" y="1070660"/>
                  </a:lnTo>
                  <a:lnTo>
                    <a:pt x="1070686" y="1044536"/>
                  </a:lnTo>
                  <a:close/>
                </a:path>
                <a:path w="1071245" h="1071245">
                  <a:moveTo>
                    <a:pt x="1070686" y="0"/>
                  </a:moveTo>
                  <a:lnTo>
                    <a:pt x="1044562" y="0"/>
                  </a:lnTo>
                  <a:lnTo>
                    <a:pt x="1044562" y="26670"/>
                  </a:lnTo>
                  <a:lnTo>
                    <a:pt x="1044562" y="156210"/>
                  </a:lnTo>
                  <a:lnTo>
                    <a:pt x="913993" y="156210"/>
                  </a:lnTo>
                  <a:lnTo>
                    <a:pt x="913993" y="26670"/>
                  </a:lnTo>
                  <a:lnTo>
                    <a:pt x="1044562" y="26670"/>
                  </a:lnTo>
                  <a:lnTo>
                    <a:pt x="1044562" y="0"/>
                  </a:lnTo>
                  <a:lnTo>
                    <a:pt x="887882" y="0"/>
                  </a:lnTo>
                  <a:lnTo>
                    <a:pt x="887882" y="26670"/>
                  </a:lnTo>
                  <a:lnTo>
                    <a:pt x="887882" y="156210"/>
                  </a:lnTo>
                  <a:lnTo>
                    <a:pt x="887882" y="182880"/>
                  </a:lnTo>
                  <a:lnTo>
                    <a:pt x="1070686" y="182880"/>
                  </a:lnTo>
                  <a:lnTo>
                    <a:pt x="1070686" y="156654"/>
                  </a:lnTo>
                  <a:lnTo>
                    <a:pt x="1070686" y="156210"/>
                  </a:lnTo>
                  <a:lnTo>
                    <a:pt x="1070686" y="26670"/>
                  </a:lnTo>
                  <a:lnTo>
                    <a:pt x="1070686" y="26085"/>
                  </a:lnTo>
                  <a:lnTo>
                    <a:pt x="1070686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582126" y="774633"/>
              <a:ext cx="0" cy="9829800"/>
            </a:xfrm>
            <a:custGeom>
              <a:avLst/>
              <a:gdLst/>
              <a:ahLst/>
              <a:cxnLst/>
              <a:rect l="l" t="t" r="r" b="b"/>
              <a:pathLst>
                <a:path h="9829800">
                  <a:moveTo>
                    <a:pt x="0" y="0"/>
                  </a:moveTo>
                  <a:lnTo>
                    <a:pt x="0" y="9829803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5161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111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ELLIPSE - CONCENTRIC CIRCLE TECHNIQUE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ellipse3.cdr</dc:title>
  <dc:creator>BY V.RYAN</dc:creator>
  <cp:keywords>HOW TO DRAW AN ELLIPSE - EXAMINATION QUESTION</cp:keywords>
  <cp:lastModifiedBy>Vincent RYan</cp:lastModifiedBy>
  <cp:revision>1</cp:revision>
  <dcterms:created xsi:type="dcterms:W3CDTF">2024-01-30T14:56:57Z</dcterms:created>
  <dcterms:modified xsi:type="dcterms:W3CDTF">2024-01-30T14:57:12Z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2024-01-30T00:00:00Z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2024-01-30T00:00:00Z</vt:filetime>
  </property>
  <property fmtid="{D5CDD505-2E9C-101B-9397-08002B2CF9AE}" pid="5" name="Producer">
    <vt:lpwstr>Corel PDF Engine Version 19.1.0.419</vt:lpwstr>
  </property>
</Properties>
</file>