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3617" y="108465"/>
            <a:ext cx="1170559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4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743617" y="108465"/>
            <a:ext cx="1170559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CYLINDRICAL</a:t>
            </a:r>
            <a:r>
              <a:rPr spc="75" dirty="0"/>
              <a:t> </a:t>
            </a:r>
            <a:r>
              <a:rPr dirty="0"/>
              <a:t>PRISM</a:t>
            </a:r>
            <a:r>
              <a:rPr spc="10" dirty="0"/>
              <a:t> </a:t>
            </a:r>
            <a:r>
              <a:rPr dirty="0"/>
              <a:t>AND</a:t>
            </a:r>
            <a:r>
              <a:rPr spc="15" dirty="0"/>
              <a:t> </a:t>
            </a:r>
            <a:r>
              <a:rPr dirty="0"/>
              <a:t>AN</a:t>
            </a:r>
            <a:r>
              <a:rPr spc="145" dirty="0"/>
              <a:t> </a:t>
            </a:r>
            <a:r>
              <a:rPr dirty="0"/>
              <a:t>INCLINED</a:t>
            </a:r>
            <a:r>
              <a:rPr spc="145" dirty="0"/>
              <a:t> </a:t>
            </a:r>
            <a:r>
              <a:rPr dirty="0"/>
              <a:t>CYLINDRICAL</a:t>
            </a:r>
            <a:r>
              <a:rPr spc="85" dirty="0"/>
              <a:t> </a:t>
            </a:r>
            <a:r>
              <a:rPr spc="-10" dirty="0"/>
              <a:t>PRISM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61717" y="4133069"/>
            <a:ext cx="5257800" cy="836930"/>
          </a:xfrm>
          <a:custGeom>
            <a:avLst/>
            <a:gdLst/>
            <a:ahLst/>
            <a:cxnLst/>
            <a:rect l="l" t="t" r="r" b="b"/>
            <a:pathLst>
              <a:path w="5257800" h="836929">
                <a:moveTo>
                  <a:pt x="5257803" y="0"/>
                </a:moveTo>
                <a:lnTo>
                  <a:pt x="0" y="0"/>
                </a:lnTo>
                <a:lnTo>
                  <a:pt x="0" y="836334"/>
                </a:lnTo>
                <a:lnTo>
                  <a:pt x="5257803" y="836334"/>
                </a:lnTo>
                <a:lnTo>
                  <a:pt x="525780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3862" y="8946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2755" y="12718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958992" y="758927"/>
            <a:ext cx="13560425" cy="9848850"/>
            <a:chOff x="958992" y="758927"/>
            <a:chExt cx="13560425" cy="984885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729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524733"/>
              <a:ext cx="1042669" cy="381635"/>
            </a:xfrm>
            <a:custGeom>
              <a:avLst/>
              <a:gdLst/>
              <a:ahLst/>
              <a:cxnLst/>
              <a:rect l="l" t="t" r="r" b="b"/>
              <a:pathLst>
                <a:path w="1042670" h="381635">
                  <a:moveTo>
                    <a:pt x="25438" y="305155"/>
                  </a:moveTo>
                  <a:lnTo>
                    <a:pt x="0" y="305155"/>
                  </a:lnTo>
                  <a:lnTo>
                    <a:pt x="0" y="330593"/>
                  </a:lnTo>
                  <a:lnTo>
                    <a:pt x="25438" y="330593"/>
                  </a:lnTo>
                  <a:lnTo>
                    <a:pt x="25438" y="305155"/>
                  </a:lnTo>
                  <a:close/>
                </a:path>
                <a:path w="1042670" h="381635">
                  <a:moveTo>
                    <a:pt x="50863" y="279730"/>
                  </a:moveTo>
                  <a:lnTo>
                    <a:pt x="25438" y="279730"/>
                  </a:lnTo>
                  <a:lnTo>
                    <a:pt x="25438" y="305155"/>
                  </a:lnTo>
                  <a:lnTo>
                    <a:pt x="50863" y="305155"/>
                  </a:lnTo>
                  <a:lnTo>
                    <a:pt x="50863" y="279730"/>
                  </a:lnTo>
                  <a:close/>
                </a:path>
                <a:path w="1042670" h="381635">
                  <a:moveTo>
                    <a:pt x="101727" y="305155"/>
                  </a:moveTo>
                  <a:lnTo>
                    <a:pt x="76301" y="305155"/>
                  </a:lnTo>
                  <a:lnTo>
                    <a:pt x="76301" y="330593"/>
                  </a:lnTo>
                  <a:lnTo>
                    <a:pt x="101727" y="330593"/>
                  </a:lnTo>
                  <a:lnTo>
                    <a:pt x="101727" y="305155"/>
                  </a:lnTo>
                  <a:close/>
                </a:path>
                <a:path w="1042670" h="381635">
                  <a:moveTo>
                    <a:pt x="127152" y="279730"/>
                  </a:moveTo>
                  <a:lnTo>
                    <a:pt x="101727" y="279730"/>
                  </a:lnTo>
                  <a:lnTo>
                    <a:pt x="101727" y="305155"/>
                  </a:lnTo>
                  <a:lnTo>
                    <a:pt x="127152" y="305155"/>
                  </a:lnTo>
                  <a:lnTo>
                    <a:pt x="127152" y="279730"/>
                  </a:lnTo>
                  <a:close/>
                </a:path>
                <a:path w="1042670" h="381635">
                  <a:moveTo>
                    <a:pt x="127152" y="203441"/>
                  </a:moveTo>
                  <a:lnTo>
                    <a:pt x="101727" y="203441"/>
                  </a:lnTo>
                  <a:lnTo>
                    <a:pt x="76301" y="203441"/>
                  </a:lnTo>
                  <a:lnTo>
                    <a:pt x="76301" y="254304"/>
                  </a:lnTo>
                  <a:lnTo>
                    <a:pt x="50863" y="254304"/>
                  </a:lnTo>
                  <a:lnTo>
                    <a:pt x="50863" y="279730"/>
                  </a:lnTo>
                  <a:lnTo>
                    <a:pt x="76301" y="279730"/>
                  </a:lnTo>
                  <a:lnTo>
                    <a:pt x="101727" y="279730"/>
                  </a:lnTo>
                  <a:lnTo>
                    <a:pt x="101727" y="228866"/>
                  </a:lnTo>
                  <a:lnTo>
                    <a:pt x="127152" y="228866"/>
                  </a:lnTo>
                  <a:lnTo>
                    <a:pt x="127152" y="203441"/>
                  </a:lnTo>
                  <a:close/>
                </a:path>
                <a:path w="1042670" h="381635">
                  <a:moveTo>
                    <a:pt x="152590" y="330593"/>
                  </a:moveTo>
                  <a:lnTo>
                    <a:pt x="127152" y="330593"/>
                  </a:lnTo>
                  <a:lnTo>
                    <a:pt x="127152" y="356019"/>
                  </a:lnTo>
                  <a:lnTo>
                    <a:pt x="152590" y="356019"/>
                  </a:lnTo>
                  <a:lnTo>
                    <a:pt x="152590" y="330593"/>
                  </a:lnTo>
                  <a:close/>
                </a:path>
                <a:path w="1042670" h="381635">
                  <a:moveTo>
                    <a:pt x="152590" y="228866"/>
                  </a:moveTo>
                  <a:lnTo>
                    <a:pt x="127152" y="228866"/>
                  </a:lnTo>
                  <a:lnTo>
                    <a:pt x="127152" y="254304"/>
                  </a:lnTo>
                  <a:lnTo>
                    <a:pt x="152590" y="254304"/>
                  </a:lnTo>
                  <a:lnTo>
                    <a:pt x="152590" y="228866"/>
                  </a:lnTo>
                  <a:close/>
                </a:path>
                <a:path w="1042670" h="381635">
                  <a:moveTo>
                    <a:pt x="178015" y="305155"/>
                  </a:moveTo>
                  <a:lnTo>
                    <a:pt x="152590" y="305155"/>
                  </a:lnTo>
                  <a:lnTo>
                    <a:pt x="152590" y="330593"/>
                  </a:lnTo>
                  <a:lnTo>
                    <a:pt x="178015" y="330593"/>
                  </a:lnTo>
                  <a:lnTo>
                    <a:pt x="178015" y="305155"/>
                  </a:lnTo>
                  <a:close/>
                </a:path>
                <a:path w="1042670" h="381635">
                  <a:moveTo>
                    <a:pt x="203454" y="203441"/>
                  </a:moveTo>
                  <a:lnTo>
                    <a:pt x="178015" y="203441"/>
                  </a:ln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203454" y="228866"/>
                  </a:lnTo>
                  <a:lnTo>
                    <a:pt x="203454" y="203441"/>
                  </a:lnTo>
                  <a:close/>
                </a:path>
                <a:path w="1042670" h="381635">
                  <a:moveTo>
                    <a:pt x="228879" y="228866"/>
                  </a:moveTo>
                  <a:lnTo>
                    <a:pt x="203454" y="228866"/>
                  </a:lnTo>
                  <a:lnTo>
                    <a:pt x="203454" y="254304"/>
                  </a:lnTo>
                  <a:lnTo>
                    <a:pt x="178015" y="254304"/>
                  </a:lnTo>
                  <a:lnTo>
                    <a:pt x="152590" y="254304"/>
                  </a:lnTo>
                  <a:lnTo>
                    <a:pt x="152590" y="279730"/>
                  </a:lnTo>
                  <a:lnTo>
                    <a:pt x="178015" y="279730"/>
                  </a:lnTo>
                  <a:lnTo>
                    <a:pt x="178015" y="305155"/>
                  </a:lnTo>
                  <a:lnTo>
                    <a:pt x="203454" y="305155"/>
                  </a:lnTo>
                  <a:lnTo>
                    <a:pt x="203454" y="279730"/>
                  </a:lnTo>
                  <a:lnTo>
                    <a:pt x="228879" y="279730"/>
                  </a:lnTo>
                  <a:lnTo>
                    <a:pt x="228879" y="228866"/>
                  </a:lnTo>
                  <a:close/>
                </a:path>
                <a:path w="1042670" h="381635">
                  <a:moveTo>
                    <a:pt x="228879" y="152577"/>
                  </a:moveTo>
                  <a:lnTo>
                    <a:pt x="203454" y="152577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close/>
                </a:path>
                <a:path w="1042670" h="381635">
                  <a:moveTo>
                    <a:pt x="228879" y="50863"/>
                  </a:moveTo>
                  <a:lnTo>
                    <a:pt x="203454" y="50863"/>
                  </a:lnTo>
                  <a:lnTo>
                    <a:pt x="203454" y="101714"/>
                  </a:lnTo>
                  <a:lnTo>
                    <a:pt x="228879" y="101714"/>
                  </a:lnTo>
                  <a:lnTo>
                    <a:pt x="228879" y="50863"/>
                  </a:lnTo>
                  <a:close/>
                </a:path>
                <a:path w="1042670" h="381635">
                  <a:moveTo>
                    <a:pt x="254304" y="356019"/>
                  </a:moveTo>
                  <a:lnTo>
                    <a:pt x="228879" y="356019"/>
                  </a:lnTo>
                  <a:lnTo>
                    <a:pt x="228879" y="305155"/>
                  </a:lnTo>
                  <a:lnTo>
                    <a:pt x="203454" y="305155"/>
                  </a:lnTo>
                  <a:lnTo>
                    <a:pt x="203454" y="381444"/>
                  </a:lnTo>
                  <a:lnTo>
                    <a:pt x="228879" y="381444"/>
                  </a:lnTo>
                  <a:lnTo>
                    <a:pt x="254304" y="381444"/>
                  </a:lnTo>
                  <a:lnTo>
                    <a:pt x="254304" y="356019"/>
                  </a:lnTo>
                  <a:close/>
                </a:path>
                <a:path w="1042670" h="381635">
                  <a:moveTo>
                    <a:pt x="254304" y="101714"/>
                  </a:moveTo>
                  <a:lnTo>
                    <a:pt x="228879" y="101714"/>
                  </a:lnTo>
                  <a:lnTo>
                    <a:pt x="228879" y="127152"/>
                  </a:lnTo>
                  <a:lnTo>
                    <a:pt x="254304" y="127152"/>
                  </a:lnTo>
                  <a:lnTo>
                    <a:pt x="254304" y="101714"/>
                  </a:lnTo>
                  <a:close/>
                </a:path>
                <a:path w="1042670" h="381635">
                  <a:moveTo>
                    <a:pt x="254304" y="0"/>
                  </a:moveTo>
                  <a:lnTo>
                    <a:pt x="228879" y="0"/>
                  </a:lnTo>
                  <a:lnTo>
                    <a:pt x="228879" y="25425"/>
                  </a:lnTo>
                  <a:lnTo>
                    <a:pt x="254304" y="25425"/>
                  </a:lnTo>
                  <a:lnTo>
                    <a:pt x="254304" y="0"/>
                  </a:lnTo>
                  <a:close/>
                </a:path>
                <a:path w="1042670" h="381635">
                  <a:moveTo>
                    <a:pt x="305168" y="178015"/>
                  </a:moveTo>
                  <a:lnTo>
                    <a:pt x="279742" y="178015"/>
                  </a:lnTo>
                  <a:lnTo>
                    <a:pt x="279742" y="127152"/>
                  </a:lnTo>
                  <a:lnTo>
                    <a:pt x="254304" y="127152"/>
                  </a:lnTo>
                  <a:lnTo>
                    <a:pt x="254304" y="178015"/>
                  </a:lnTo>
                  <a:lnTo>
                    <a:pt x="228879" y="178015"/>
                  </a:lnTo>
                  <a:lnTo>
                    <a:pt x="228879" y="203441"/>
                  </a:lnTo>
                  <a:lnTo>
                    <a:pt x="254304" y="203441"/>
                  </a:lnTo>
                  <a:lnTo>
                    <a:pt x="279742" y="203441"/>
                  </a:lnTo>
                  <a:lnTo>
                    <a:pt x="305168" y="203441"/>
                  </a:lnTo>
                  <a:lnTo>
                    <a:pt x="305168" y="178015"/>
                  </a:lnTo>
                  <a:close/>
                </a:path>
                <a:path w="1042670" h="381635">
                  <a:moveTo>
                    <a:pt x="330593" y="203441"/>
                  </a:moveTo>
                  <a:lnTo>
                    <a:pt x="305168" y="203441"/>
                  </a:lnTo>
                  <a:lnTo>
                    <a:pt x="305168" y="228866"/>
                  </a:lnTo>
                  <a:lnTo>
                    <a:pt x="330593" y="228866"/>
                  </a:lnTo>
                  <a:lnTo>
                    <a:pt x="330593" y="203441"/>
                  </a:lnTo>
                  <a:close/>
                </a:path>
                <a:path w="1042670" h="381635">
                  <a:moveTo>
                    <a:pt x="330593" y="0"/>
                  </a:moveTo>
                  <a:lnTo>
                    <a:pt x="305168" y="0"/>
                  </a:lnTo>
                  <a:lnTo>
                    <a:pt x="305168" y="25425"/>
                  </a:lnTo>
                  <a:lnTo>
                    <a:pt x="330593" y="25425"/>
                  </a:lnTo>
                  <a:lnTo>
                    <a:pt x="330593" y="0"/>
                  </a:lnTo>
                  <a:close/>
                </a:path>
                <a:path w="1042670" h="381635">
                  <a:moveTo>
                    <a:pt x="356031" y="101714"/>
                  </a:moveTo>
                  <a:lnTo>
                    <a:pt x="330593" y="101714"/>
                  </a:lnTo>
                  <a:lnTo>
                    <a:pt x="305168" y="101714"/>
                  </a:lnTo>
                  <a:lnTo>
                    <a:pt x="305168" y="76288"/>
                  </a:lnTo>
                  <a:lnTo>
                    <a:pt x="330593" y="76288"/>
                  </a:lnTo>
                  <a:lnTo>
                    <a:pt x="330593" y="50863"/>
                  </a:lnTo>
                  <a:lnTo>
                    <a:pt x="305168" y="50863"/>
                  </a:lnTo>
                  <a:lnTo>
                    <a:pt x="279742" y="50863"/>
                  </a:lnTo>
                  <a:lnTo>
                    <a:pt x="279742" y="25425"/>
                  </a:lnTo>
                  <a:lnTo>
                    <a:pt x="254304" y="25425"/>
                  </a:lnTo>
                  <a:lnTo>
                    <a:pt x="254304" y="101714"/>
                  </a:lnTo>
                  <a:lnTo>
                    <a:pt x="279742" y="101714"/>
                  </a:lnTo>
                  <a:lnTo>
                    <a:pt x="279742" y="127152"/>
                  </a:lnTo>
                  <a:lnTo>
                    <a:pt x="305168" y="127152"/>
                  </a:lnTo>
                  <a:lnTo>
                    <a:pt x="305168" y="178015"/>
                  </a:lnTo>
                  <a:lnTo>
                    <a:pt x="330593" y="178015"/>
                  </a:lnTo>
                  <a:lnTo>
                    <a:pt x="330593" y="127152"/>
                  </a:lnTo>
                  <a:lnTo>
                    <a:pt x="356031" y="127152"/>
                  </a:lnTo>
                  <a:lnTo>
                    <a:pt x="356031" y="101714"/>
                  </a:lnTo>
                  <a:close/>
                </a:path>
                <a:path w="1042670" h="381635">
                  <a:moveTo>
                    <a:pt x="483184" y="152577"/>
                  </a:moveTo>
                  <a:lnTo>
                    <a:pt x="457746" y="152577"/>
                  </a:lnTo>
                  <a:lnTo>
                    <a:pt x="457746" y="178015"/>
                  </a:lnTo>
                  <a:lnTo>
                    <a:pt x="483184" y="178015"/>
                  </a:lnTo>
                  <a:lnTo>
                    <a:pt x="483184" y="152577"/>
                  </a:lnTo>
                  <a:close/>
                </a:path>
                <a:path w="1042670" h="381635">
                  <a:moveTo>
                    <a:pt x="534035" y="0"/>
                  </a:moveTo>
                  <a:lnTo>
                    <a:pt x="508609" y="0"/>
                  </a:lnTo>
                  <a:lnTo>
                    <a:pt x="508609" y="25425"/>
                  </a:lnTo>
                  <a:lnTo>
                    <a:pt x="534035" y="25425"/>
                  </a:lnTo>
                  <a:lnTo>
                    <a:pt x="534035" y="0"/>
                  </a:lnTo>
                  <a:close/>
                </a:path>
                <a:path w="1042670" h="381635">
                  <a:moveTo>
                    <a:pt x="559473" y="101714"/>
                  </a:moveTo>
                  <a:lnTo>
                    <a:pt x="534035" y="101714"/>
                  </a:lnTo>
                  <a:lnTo>
                    <a:pt x="534035" y="76288"/>
                  </a:lnTo>
                  <a:lnTo>
                    <a:pt x="508609" y="76288"/>
                  </a:lnTo>
                  <a:lnTo>
                    <a:pt x="508609" y="101714"/>
                  </a:lnTo>
                  <a:lnTo>
                    <a:pt x="483184" y="101714"/>
                  </a:lnTo>
                  <a:lnTo>
                    <a:pt x="483184" y="76288"/>
                  </a:lnTo>
                  <a:lnTo>
                    <a:pt x="508609" y="76288"/>
                  </a:lnTo>
                  <a:lnTo>
                    <a:pt x="508609" y="25425"/>
                  </a:lnTo>
                  <a:lnTo>
                    <a:pt x="483184" y="25425"/>
                  </a:lnTo>
                  <a:lnTo>
                    <a:pt x="483184" y="0"/>
                  </a:lnTo>
                  <a:lnTo>
                    <a:pt x="457746" y="0"/>
                  </a:lnTo>
                  <a:lnTo>
                    <a:pt x="432320" y="0"/>
                  </a:lnTo>
                  <a:lnTo>
                    <a:pt x="432320" y="25425"/>
                  </a:lnTo>
                  <a:lnTo>
                    <a:pt x="457746" y="25425"/>
                  </a:lnTo>
                  <a:lnTo>
                    <a:pt x="457746" y="127152"/>
                  </a:lnTo>
                  <a:lnTo>
                    <a:pt x="483184" y="127152"/>
                  </a:lnTo>
                  <a:lnTo>
                    <a:pt x="483184" y="152577"/>
                  </a:lnTo>
                  <a:lnTo>
                    <a:pt x="508609" y="152577"/>
                  </a:lnTo>
                  <a:lnTo>
                    <a:pt x="508609" y="178015"/>
                  </a:lnTo>
                  <a:lnTo>
                    <a:pt x="534035" y="178015"/>
                  </a:lnTo>
                  <a:lnTo>
                    <a:pt x="534035" y="127152"/>
                  </a:lnTo>
                  <a:lnTo>
                    <a:pt x="559473" y="127152"/>
                  </a:lnTo>
                  <a:lnTo>
                    <a:pt x="559473" y="101714"/>
                  </a:lnTo>
                  <a:close/>
                </a:path>
                <a:path w="1042670" h="381635">
                  <a:moveTo>
                    <a:pt x="559473" y="25425"/>
                  </a:moveTo>
                  <a:lnTo>
                    <a:pt x="534035" y="25425"/>
                  </a:lnTo>
                  <a:lnTo>
                    <a:pt x="534035" y="50863"/>
                  </a:lnTo>
                  <a:lnTo>
                    <a:pt x="559473" y="50863"/>
                  </a:lnTo>
                  <a:lnTo>
                    <a:pt x="559473" y="25425"/>
                  </a:lnTo>
                  <a:close/>
                </a:path>
                <a:path w="1042670" h="381635">
                  <a:moveTo>
                    <a:pt x="584898" y="50863"/>
                  </a:moveTo>
                  <a:lnTo>
                    <a:pt x="559473" y="50863"/>
                  </a:lnTo>
                  <a:lnTo>
                    <a:pt x="559473" y="76288"/>
                  </a:lnTo>
                  <a:lnTo>
                    <a:pt x="584898" y="76288"/>
                  </a:lnTo>
                  <a:lnTo>
                    <a:pt x="584898" y="50863"/>
                  </a:lnTo>
                  <a:close/>
                </a:path>
                <a:path w="1042670" h="381635">
                  <a:moveTo>
                    <a:pt x="635762" y="305155"/>
                  </a:moveTo>
                  <a:lnTo>
                    <a:pt x="610336" y="305155"/>
                  </a:lnTo>
                  <a:lnTo>
                    <a:pt x="610336" y="330593"/>
                  </a:lnTo>
                  <a:lnTo>
                    <a:pt x="635762" y="330593"/>
                  </a:lnTo>
                  <a:lnTo>
                    <a:pt x="635762" y="305155"/>
                  </a:lnTo>
                  <a:close/>
                </a:path>
                <a:path w="1042670" h="381635">
                  <a:moveTo>
                    <a:pt x="635762" y="152577"/>
                  </a:moveTo>
                  <a:lnTo>
                    <a:pt x="610336" y="152577"/>
                  </a:lnTo>
                  <a:lnTo>
                    <a:pt x="610336" y="178015"/>
                  </a:lnTo>
                  <a:lnTo>
                    <a:pt x="635762" y="178015"/>
                  </a:lnTo>
                  <a:lnTo>
                    <a:pt x="635762" y="152577"/>
                  </a:lnTo>
                  <a:close/>
                </a:path>
                <a:path w="1042670" h="381635">
                  <a:moveTo>
                    <a:pt x="661187" y="254304"/>
                  </a:moveTo>
                  <a:lnTo>
                    <a:pt x="635762" y="254304"/>
                  </a:lnTo>
                  <a:lnTo>
                    <a:pt x="635762" y="203441"/>
                  </a:lnTo>
                  <a:lnTo>
                    <a:pt x="610336" y="203441"/>
                  </a:lnTo>
                  <a:lnTo>
                    <a:pt x="610336" y="279730"/>
                  </a:lnTo>
                  <a:lnTo>
                    <a:pt x="635762" y="279730"/>
                  </a:lnTo>
                  <a:lnTo>
                    <a:pt x="661187" y="279730"/>
                  </a:lnTo>
                  <a:lnTo>
                    <a:pt x="661187" y="254304"/>
                  </a:lnTo>
                  <a:close/>
                </a:path>
                <a:path w="1042670" h="381635">
                  <a:moveTo>
                    <a:pt x="661187" y="101714"/>
                  </a:moveTo>
                  <a:lnTo>
                    <a:pt x="635762" y="101714"/>
                  </a:lnTo>
                  <a:lnTo>
                    <a:pt x="610336" y="101714"/>
                  </a:lnTo>
                  <a:lnTo>
                    <a:pt x="610336" y="76288"/>
                  </a:lnTo>
                  <a:lnTo>
                    <a:pt x="584898" y="76288"/>
                  </a:lnTo>
                  <a:lnTo>
                    <a:pt x="584898" y="127152"/>
                  </a:lnTo>
                  <a:lnTo>
                    <a:pt x="559473" y="127152"/>
                  </a:lnTo>
                  <a:lnTo>
                    <a:pt x="559473" y="178015"/>
                  </a:lnTo>
                  <a:lnTo>
                    <a:pt x="584898" y="178015"/>
                  </a:lnTo>
                  <a:lnTo>
                    <a:pt x="584898" y="152577"/>
                  </a:lnTo>
                  <a:lnTo>
                    <a:pt x="610336" y="152577"/>
                  </a:lnTo>
                  <a:lnTo>
                    <a:pt x="610336" y="127152"/>
                  </a:lnTo>
                  <a:lnTo>
                    <a:pt x="635762" y="127152"/>
                  </a:lnTo>
                  <a:lnTo>
                    <a:pt x="661187" y="127152"/>
                  </a:lnTo>
                  <a:lnTo>
                    <a:pt x="661187" y="101714"/>
                  </a:lnTo>
                  <a:close/>
                </a:path>
                <a:path w="1042670" h="381635">
                  <a:moveTo>
                    <a:pt x="686625" y="305155"/>
                  </a:moveTo>
                  <a:lnTo>
                    <a:pt x="661187" y="305155"/>
                  </a:lnTo>
                  <a:lnTo>
                    <a:pt x="661187" y="330593"/>
                  </a:lnTo>
                  <a:lnTo>
                    <a:pt x="686625" y="330593"/>
                  </a:lnTo>
                  <a:lnTo>
                    <a:pt x="686625" y="305155"/>
                  </a:lnTo>
                  <a:close/>
                </a:path>
                <a:path w="1042670" h="381635">
                  <a:moveTo>
                    <a:pt x="712050" y="228866"/>
                  </a:moveTo>
                  <a:lnTo>
                    <a:pt x="686625" y="228866"/>
                  </a:lnTo>
                  <a:lnTo>
                    <a:pt x="686625" y="305155"/>
                  </a:lnTo>
                  <a:lnTo>
                    <a:pt x="712050" y="305155"/>
                  </a:lnTo>
                  <a:lnTo>
                    <a:pt x="712050" y="228866"/>
                  </a:lnTo>
                  <a:close/>
                </a:path>
                <a:path w="1042670" h="381635">
                  <a:moveTo>
                    <a:pt x="712050" y="50863"/>
                  </a:moveTo>
                  <a:lnTo>
                    <a:pt x="686625" y="50863"/>
                  </a:lnTo>
                  <a:lnTo>
                    <a:pt x="686625" y="25425"/>
                  </a:lnTo>
                  <a:lnTo>
                    <a:pt x="661187" y="25425"/>
                  </a:lnTo>
                  <a:lnTo>
                    <a:pt x="661187" y="0"/>
                  </a:lnTo>
                  <a:lnTo>
                    <a:pt x="635762" y="0"/>
                  </a:lnTo>
                  <a:lnTo>
                    <a:pt x="610336" y="0"/>
                  </a:lnTo>
                  <a:lnTo>
                    <a:pt x="584898" y="0"/>
                  </a:lnTo>
                  <a:lnTo>
                    <a:pt x="584898" y="25425"/>
                  </a:lnTo>
                  <a:lnTo>
                    <a:pt x="610336" y="25425"/>
                  </a:lnTo>
                  <a:lnTo>
                    <a:pt x="610336" y="50863"/>
                  </a:lnTo>
                  <a:lnTo>
                    <a:pt x="635762" y="50863"/>
                  </a:lnTo>
                  <a:lnTo>
                    <a:pt x="635762" y="76288"/>
                  </a:lnTo>
                  <a:lnTo>
                    <a:pt x="661187" y="76288"/>
                  </a:lnTo>
                  <a:lnTo>
                    <a:pt x="661187" y="101714"/>
                  </a:lnTo>
                  <a:lnTo>
                    <a:pt x="686625" y="101714"/>
                  </a:lnTo>
                  <a:lnTo>
                    <a:pt x="686625" y="76288"/>
                  </a:lnTo>
                  <a:lnTo>
                    <a:pt x="712050" y="76288"/>
                  </a:lnTo>
                  <a:lnTo>
                    <a:pt x="712050" y="50863"/>
                  </a:lnTo>
                  <a:close/>
                </a:path>
                <a:path w="1042670" h="381635">
                  <a:moveTo>
                    <a:pt x="762914" y="330593"/>
                  </a:moveTo>
                  <a:lnTo>
                    <a:pt x="737489" y="330593"/>
                  </a:lnTo>
                  <a:lnTo>
                    <a:pt x="737489" y="305155"/>
                  </a:lnTo>
                  <a:lnTo>
                    <a:pt x="712050" y="305155"/>
                  </a:lnTo>
                  <a:lnTo>
                    <a:pt x="712050" y="381444"/>
                  </a:lnTo>
                  <a:lnTo>
                    <a:pt x="737489" y="381444"/>
                  </a:lnTo>
                  <a:lnTo>
                    <a:pt x="762914" y="381444"/>
                  </a:lnTo>
                  <a:lnTo>
                    <a:pt x="762914" y="330593"/>
                  </a:lnTo>
                  <a:close/>
                </a:path>
                <a:path w="1042670" h="381635">
                  <a:moveTo>
                    <a:pt x="788339" y="50863"/>
                  </a:moveTo>
                  <a:lnTo>
                    <a:pt x="762914" y="50863"/>
                  </a:lnTo>
                  <a:lnTo>
                    <a:pt x="762914" y="25425"/>
                  </a:lnTo>
                  <a:lnTo>
                    <a:pt x="737489" y="25425"/>
                  </a:lnTo>
                  <a:lnTo>
                    <a:pt x="712050" y="25425"/>
                  </a:lnTo>
                  <a:lnTo>
                    <a:pt x="712050" y="50863"/>
                  </a:lnTo>
                  <a:lnTo>
                    <a:pt x="737489" y="50863"/>
                  </a:lnTo>
                  <a:lnTo>
                    <a:pt x="737489" y="76288"/>
                  </a:lnTo>
                  <a:lnTo>
                    <a:pt x="762914" y="76288"/>
                  </a:lnTo>
                  <a:lnTo>
                    <a:pt x="788339" y="76288"/>
                  </a:lnTo>
                  <a:lnTo>
                    <a:pt x="788339" y="50863"/>
                  </a:lnTo>
                  <a:close/>
                </a:path>
                <a:path w="1042670" h="381635">
                  <a:moveTo>
                    <a:pt x="788339" y="0"/>
                  </a:moveTo>
                  <a:lnTo>
                    <a:pt x="762914" y="0"/>
                  </a:lnTo>
                  <a:lnTo>
                    <a:pt x="762914" y="25425"/>
                  </a:lnTo>
                  <a:lnTo>
                    <a:pt x="788339" y="25425"/>
                  </a:lnTo>
                  <a:lnTo>
                    <a:pt x="788339" y="0"/>
                  </a:lnTo>
                  <a:close/>
                </a:path>
                <a:path w="1042670" h="381635">
                  <a:moveTo>
                    <a:pt x="813765" y="101714"/>
                  </a:moveTo>
                  <a:lnTo>
                    <a:pt x="788339" y="101714"/>
                  </a:lnTo>
                  <a:lnTo>
                    <a:pt x="762914" y="101714"/>
                  </a:lnTo>
                  <a:lnTo>
                    <a:pt x="737489" y="101714"/>
                  </a:lnTo>
                  <a:lnTo>
                    <a:pt x="737489" y="76288"/>
                  </a:lnTo>
                  <a:lnTo>
                    <a:pt x="712050" y="76288"/>
                  </a:lnTo>
                  <a:lnTo>
                    <a:pt x="712050" y="127152"/>
                  </a:lnTo>
                  <a:lnTo>
                    <a:pt x="737489" y="127152"/>
                  </a:lnTo>
                  <a:lnTo>
                    <a:pt x="737489" y="152577"/>
                  </a:lnTo>
                  <a:lnTo>
                    <a:pt x="762914" y="152577"/>
                  </a:lnTo>
                  <a:lnTo>
                    <a:pt x="762914" y="127152"/>
                  </a:lnTo>
                  <a:lnTo>
                    <a:pt x="788339" y="127152"/>
                  </a:lnTo>
                  <a:lnTo>
                    <a:pt x="813765" y="127152"/>
                  </a:lnTo>
                  <a:lnTo>
                    <a:pt x="813765" y="101714"/>
                  </a:lnTo>
                  <a:close/>
                </a:path>
                <a:path w="1042670" h="381635">
                  <a:moveTo>
                    <a:pt x="813765" y="25425"/>
                  </a:moveTo>
                  <a:lnTo>
                    <a:pt x="788339" y="25425"/>
                  </a:lnTo>
                  <a:lnTo>
                    <a:pt x="788339" y="50863"/>
                  </a:lnTo>
                  <a:lnTo>
                    <a:pt x="813765" y="50863"/>
                  </a:lnTo>
                  <a:lnTo>
                    <a:pt x="813765" y="25425"/>
                  </a:lnTo>
                  <a:close/>
                </a:path>
                <a:path w="1042670" h="381635">
                  <a:moveTo>
                    <a:pt x="839203" y="203441"/>
                  </a:moveTo>
                  <a:lnTo>
                    <a:pt x="813765" y="203441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762914" y="152577"/>
                  </a:lnTo>
                  <a:lnTo>
                    <a:pt x="762914" y="203441"/>
                  </a:lnTo>
                  <a:lnTo>
                    <a:pt x="788339" y="203441"/>
                  </a:lnTo>
                  <a:lnTo>
                    <a:pt x="788339" y="228866"/>
                  </a:lnTo>
                  <a:lnTo>
                    <a:pt x="762914" y="228866"/>
                  </a:lnTo>
                  <a:lnTo>
                    <a:pt x="762914" y="203441"/>
                  </a:lnTo>
                  <a:lnTo>
                    <a:pt x="737489" y="203441"/>
                  </a:lnTo>
                  <a:lnTo>
                    <a:pt x="737489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686625" y="178015"/>
                  </a:lnTo>
                  <a:lnTo>
                    <a:pt x="686625" y="127152"/>
                  </a:lnTo>
                  <a:lnTo>
                    <a:pt x="661187" y="127152"/>
                  </a:lnTo>
                  <a:lnTo>
                    <a:pt x="661187" y="178015"/>
                  </a:lnTo>
                  <a:lnTo>
                    <a:pt x="635762" y="178015"/>
                  </a:lnTo>
                  <a:lnTo>
                    <a:pt x="635762" y="203441"/>
                  </a:lnTo>
                  <a:lnTo>
                    <a:pt x="661187" y="203441"/>
                  </a:lnTo>
                  <a:lnTo>
                    <a:pt x="686625" y="203441"/>
                  </a:lnTo>
                  <a:lnTo>
                    <a:pt x="712050" y="203441"/>
                  </a:lnTo>
                  <a:lnTo>
                    <a:pt x="712050" y="228866"/>
                  </a:lnTo>
                  <a:lnTo>
                    <a:pt x="737489" y="228866"/>
                  </a:lnTo>
                  <a:lnTo>
                    <a:pt x="737489" y="254304"/>
                  </a:lnTo>
                  <a:lnTo>
                    <a:pt x="762914" y="254304"/>
                  </a:lnTo>
                  <a:lnTo>
                    <a:pt x="788339" y="254304"/>
                  </a:lnTo>
                  <a:lnTo>
                    <a:pt x="813765" y="254304"/>
                  </a:lnTo>
                  <a:lnTo>
                    <a:pt x="813765" y="228866"/>
                  </a:lnTo>
                  <a:lnTo>
                    <a:pt x="839203" y="228866"/>
                  </a:lnTo>
                  <a:lnTo>
                    <a:pt x="839203" y="203441"/>
                  </a:lnTo>
                  <a:close/>
                </a:path>
                <a:path w="1042670" h="381635">
                  <a:moveTo>
                    <a:pt x="839203" y="127152"/>
                  </a:moveTo>
                  <a:lnTo>
                    <a:pt x="813765" y="127152"/>
                  </a:lnTo>
                  <a:lnTo>
                    <a:pt x="813765" y="178015"/>
                  </a:lnTo>
                  <a:lnTo>
                    <a:pt x="839203" y="178015"/>
                  </a:lnTo>
                  <a:lnTo>
                    <a:pt x="839203" y="127152"/>
                  </a:lnTo>
                  <a:close/>
                </a:path>
                <a:path w="1042670" h="381635">
                  <a:moveTo>
                    <a:pt x="839203" y="76288"/>
                  </a:moveTo>
                  <a:lnTo>
                    <a:pt x="813765" y="76288"/>
                  </a:lnTo>
                  <a:lnTo>
                    <a:pt x="813765" y="101714"/>
                  </a:lnTo>
                  <a:lnTo>
                    <a:pt x="839203" y="101714"/>
                  </a:lnTo>
                  <a:lnTo>
                    <a:pt x="839203" y="76288"/>
                  </a:lnTo>
                  <a:close/>
                </a:path>
                <a:path w="1042670" h="381635">
                  <a:moveTo>
                    <a:pt x="839203" y="0"/>
                  </a:moveTo>
                  <a:lnTo>
                    <a:pt x="813765" y="0"/>
                  </a:lnTo>
                  <a:lnTo>
                    <a:pt x="813765" y="25425"/>
                  </a:lnTo>
                  <a:lnTo>
                    <a:pt x="839203" y="25425"/>
                  </a:lnTo>
                  <a:lnTo>
                    <a:pt x="839203" y="0"/>
                  </a:lnTo>
                  <a:close/>
                </a:path>
                <a:path w="1042670" h="381635">
                  <a:moveTo>
                    <a:pt x="864628" y="228866"/>
                  </a:moveTo>
                  <a:lnTo>
                    <a:pt x="839203" y="228866"/>
                  </a:lnTo>
                  <a:lnTo>
                    <a:pt x="839203" y="254304"/>
                  </a:lnTo>
                  <a:lnTo>
                    <a:pt x="864628" y="254304"/>
                  </a:lnTo>
                  <a:lnTo>
                    <a:pt x="864628" y="228866"/>
                  </a:lnTo>
                  <a:close/>
                </a:path>
                <a:path w="1042670" h="381635">
                  <a:moveTo>
                    <a:pt x="991781" y="203441"/>
                  </a:moveTo>
                  <a:lnTo>
                    <a:pt x="966355" y="203441"/>
                  </a:lnTo>
                  <a:lnTo>
                    <a:pt x="940917" y="203441"/>
                  </a:lnTo>
                  <a:lnTo>
                    <a:pt x="940917" y="228866"/>
                  </a:lnTo>
                  <a:lnTo>
                    <a:pt x="966355" y="228866"/>
                  </a:lnTo>
                  <a:lnTo>
                    <a:pt x="991781" y="228866"/>
                  </a:lnTo>
                  <a:lnTo>
                    <a:pt x="991781" y="203441"/>
                  </a:lnTo>
                  <a:close/>
                </a:path>
                <a:path w="1042670" h="381635">
                  <a:moveTo>
                    <a:pt x="1017219" y="254304"/>
                  </a:moveTo>
                  <a:lnTo>
                    <a:pt x="991781" y="254304"/>
                  </a:lnTo>
                  <a:lnTo>
                    <a:pt x="966355" y="254304"/>
                  </a:lnTo>
                  <a:lnTo>
                    <a:pt x="966355" y="279730"/>
                  </a:lnTo>
                  <a:lnTo>
                    <a:pt x="991781" y="279730"/>
                  </a:lnTo>
                  <a:lnTo>
                    <a:pt x="1017219" y="279730"/>
                  </a:lnTo>
                  <a:lnTo>
                    <a:pt x="1017219" y="254304"/>
                  </a:lnTo>
                  <a:close/>
                </a:path>
                <a:path w="1042670" h="381635">
                  <a:moveTo>
                    <a:pt x="1042644" y="279730"/>
                  </a:moveTo>
                  <a:lnTo>
                    <a:pt x="1017219" y="279730"/>
                  </a:lnTo>
                  <a:lnTo>
                    <a:pt x="1017219" y="381444"/>
                  </a:lnTo>
                  <a:lnTo>
                    <a:pt x="1042644" y="381444"/>
                  </a:lnTo>
                  <a:lnTo>
                    <a:pt x="1042644" y="2797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753599"/>
              <a:ext cx="1042669" cy="305435"/>
            </a:xfrm>
            <a:custGeom>
              <a:avLst/>
              <a:gdLst/>
              <a:ahLst/>
              <a:cxnLst/>
              <a:rect l="l" t="t" r="r" b="b"/>
              <a:pathLst>
                <a:path w="1042670" h="305435">
                  <a:moveTo>
                    <a:pt x="101727" y="203441"/>
                  </a:moveTo>
                  <a:lnTo>
                    <a:pt x="76301" y="203441"/>
                  </a:lnTo>
                  <a:lnTo>
                    <a:pt x="76301" y="254304"/>
                  </a:lnTo>
                  <a:lnTo>
                    <a:pt x="101727" y="254304"/>
                  </a:lnTo>
                  <a:lnTo>
                    <a:pt x="101727" y="203441"/>
                  </a:lnTo>
                  <a:close/>
                </a:path>
                <a:path w="1042670" h="305435">
                  <a:moveTo>
                    <a:pt x="152590" y="203441"/>
                  </a:moveTo>
                  <a:lnTo>
                    <a:pt x="127152" y="203441"/>
                  </a:lnTo>
                  <a:lnTo>
                    <a:pt x="127152" y="228879"/>
                  </a:lnTo>
                  <a:lnTo>
                    <a:pt x="152590" y="228879"/>
                  </a:lnTo>
                  <a:lnTo>
                    <a:pt x="152590" y="203441"/>
                  </a:lnTo>
                  <a:close/>
                </a:path>
                <a:path w="1042670" h="305435">
                  <a:moveTo>
                    <a:pt x="152590" y="152577"/>
                  </a:moveTo>
                  <a:lnTo>
                    <a:pt x="127152" y="152577"/>
                  </a:lnTo>
                  <a:lnTo>
                    <a:pt x="101727" y="152577"/>
                  </a:lnTo>
                  <a:lnTo>
                    <a:pt x="76301" y="152577"/>
                  </a:lnTo>
                  <a:lnTo>
                    <a:pt x="50863" y="152577"/>
                  </a:lnTo>
                  <a:lnTo>
                    <a:pt x="50863" y="101727"/>
                  </a:lnTo>
                  <a:lnTo>
                    <a:pt x="25438" y="101727"/>
                  </a:lnTo>
                  <a:lnTo>
                    <a:pt x="25438" y="127152"/>
                  </a:lnTo>
                  <a:lnTo>
                    <a:pt x="0" y="127152"/>
                  </a:lnTo>
                  <a:lnTo>
                    <a:pt x="0" y="203441"/>
                  </a:lnTo>
                  <a:lnTo>
                    <a:pt x="25438" y="203441"/>
                  </a:lnTo>
                  <a:lnTo>
                    <a:pt x="50863" y="203441"/>
                  </a:lnTo>
                  <a:lnTo>
                    <a:pt x="50863" y="178015"/>
                  </a:lnTo>
                  <a:lnTo>
                    <a:pt x="76301" y="178015"/>
                  </a:lnTo>
                  <a:lnTo>
                    <a:pt x="101727" y="178015"/>
                  </a:lnTo>
                  <a:lnTo>
                    <a:pt x="101727" y="203441"/>
                  </a:lnTo>
                  <a:lnTo>
                    <a:pt x="127152" y="203441"/>
                  </a:lnTo>
                  <a:lnTo>
                    <a:pt x="127152" y="178015"/>
                  </a:lnTo>
                  <a:lnTo>
                    <a:pt x="152590" y="178015"/>
                  </a:lnTo>
                  <a:lnTo>
                    <a:pt x="152590" y="152577"/>
                  </a:lnTo>
                  <a:close/>
                </a:path>
                <a:path w="1042670" h="305435">
                  <a:moveTo>
                    <a:pt x="152590" y="101727"/>
                  </a:moveTo>
                  <a:lnTo>
                    <a:pt x="127152" y="101727"/>
                  </a:lnTo>
                  <a:lnTo>
                    <a:pt x="127152" y="127152"/>
                  </a:lnTo>
                  <a:lnTo>
                    <a:pt x="152590" y="127152"/>
                  </a:lnTo>
                  <a:lnTo>
                    <a:pt x="152590" y="101727"/>
                  </a:lnTo>
                  <a:close/>
                </a:path>
                <a:path w="1042670" h="305435">
                  <a:moveTo>
                    <a:pt x="178015" y="228879"/>
                  </a:moveTo>
                  <a:lnTo>
                    <a:pt x="152590" y="228879"/>
                  </a:lnTo>
                  <a:lnTo>
                    <a:pt x="152590" y="254304"/>
                  </a:lnTo>
                  <a:lnTo>
                    <a:pt x="178015" y="254304"/>
                  </a:lnTo>
                  <a:lnTo>
                    <a:pt x="178015" y="228879"/>
                  </a:lnTo>
                  <a:close/>
                </a:path>
                <a:path w="1042670" h="305435">
                  <a:moveTo>
                    <a:pt x="178015" y="178015"/>
                  </a:moveTo>
                  <a:lnTo>
                    <a:pt x="152590" y="178015"/>
                  </a:lnTo>
                  <a:lnTo>
                    <a:pt x="152590" y="203441"/>
                  </a:lnTo>
                  <a:lnTo>
                    <a:pt x="178015" y="203441"/>
                  </a:lnTo>
                  <a:lnTo>
                    <a:pt x="178015" y="178015"/>
                  </a:lnTo>
                  <a:close/>
                </a:path>
                <a:path w="1042670" h="305435">
                  <a:moveTo>
                    <a:pt x="178015" y="127152"/>
                  </a:moveTo>
                  <a:lnTo>
                    <a:pt x="152590" y="127152"/>
                  </a:lnTo>
                  <a:lnTo>
                    <a:pt x="152590" y="152577"/>
                  </a:lnTo>
                  <a:lnTo>
                    <a:pt x="178015" y="152577"/>
                  </a:lnTo>
                  <a:lnTo>
                    <a:pt x="178015" y="127152"/>
                  </a:lnTo>
                  <a:close/>
                </a:path>
                <a:path w="1042670" h="305435">
                  <a:moveTo>
                    <a:pt x="203454" y="152577"/>
                  </a:moveTo>
                  <a:lnTo>
                    <a:pt x="178015" y="152577"/>
                  </a:lnTo>
                  <a:lnTo>
                    <a:pt x="178015" y="178015"/>
                  </a:lnTo>
                  <a:lnTo>
                    <a:pt x="203454" y="178015"/>
                  </a:lnTo>
                  <a:lnTo>
                    <a:pt x="203454" y="152577"/>
                  </a:lnTo>
                  <a:close/>
                </a:path>
                <a:path w="1042670" h="305435">
                  <a:moveTo>
                    <a:pt x="228879" y="203441"/>
                  </a:moveTo>
                  <a:lnTo>
                    <a:pt x="203454" y="203441"/>
                  </a:lnTo>
                  <a:lnTo>
                    <a:pt x="203454" y="228879"/>
                  </a:lnTo>
                  <a:lnTo>
                    <a:pt x="228879" y="228879"/>
                  </a:lnTo>
                  <a:lnTo>
                    <a:pt x="228879" y="203441"/>
                  </a:lnTo>
                  <a:close/>
                </a:path>
                <a:path w="1042670" h="305435">
                  <a:moveTo>
                    <a:pt x="686625" y="178015"/>
                  </a:moveTo>
                  <a:lnTo>
                    <a:pt x="661187" y="178015"/>
                  </a:lnTo>
                  <a:lnTo>
                    <a:pt x="661187" y="203441"/>
                  </a:lnTo>
                  <a:lnTo>
                    <a:pt x="686625" y="203441"/>
                  </a:lnTo>
                  <a:lnTo>
                    <a:pt x="686625" y="178015"/>
                  </a:lnTo>
                  <a:close/>
                </a:path>
                <a:path w="1042670" h="305435">
                  <a:moveTo>
                    <a:pt x="712050" y="152577"/>
                  </a:moveTo>
                  <a:lnTo>
                    <a:pt x="686625" y="152577"/>
                  </a:lnTo>
                  <a:lnTo>
                    <a:pt x="686625" y="127368"/>
                  </a:lnTo>
                  <a:lnTo>
                    <a:pt x="661187" y="127368"/>
                  </a:lnTo>
                  <a:lnTo>
                    <a:pt x="635762" y="127368"/>
                  </a:lnTo>
                  <a:lnTo>
                    <a:pt x="610336" y="127368"/>
                  </a:lnTo>
                  <a:lnTo>
                    <a:pt x="584898" y="127368"/>
                  </a:lnTo>
                  <a:lnTo>
                    <a:pt x="584898" y="25768"/>
                  </a:lnTo>
                  <a:lnTo>
                    <a:pt x="559473" y="25768"/>
                  </a:lnTo>
                  <a:lnTo>
                    <a:pt x="559473" y="51168"/>
                  </a:lnTo>
                  <a:lnTo>
                    <a:pt x="534035" y="51168"/>
                  </a:lnTo>
                  <a:lnTo>
                    <a:pt x="534035" y="101968"/>
                  </a:lnTo>
                  <a:lnTo>
                    <a:pt x="559473" y="101968"/>
                  </a:lnTo>
                  <a:lnTo>
                    <a:pt x="559473" y="152768"/>
                  </a:lnTo>
                  <a:lnTo>
                    <a:pt x="534035" y="152768"/>
                  </a:lnTo>
                  <a:lnTo>
                    <a:pt x="534035" y="178168"/>
                  </a:lnTo>
                  <a:lnTo>
                    <a:pt x="508609" y="178168"/>
                  </a:lnTo>
                  <a:lnTo>
                    <a:pt x="508609" y="152768"/>
                  </a:lnTo>
                  <a:lnTo>
                    <a:pt x="534035" y="152768"/>
                  </a:lnTo>
                  <a:lnTo>
                    <a:pt x="534035" y="101968"/>
                  </a:lnTo>
                  <a:lnTo>
                    <a:pt x="508609" y="101968"/>
                  </a:lnTo>
                  <a:lnTo>
                    <a:pt x="508609" y="127368"/>
                  </a:lnTo>
                  <a:lnTo>
                    <a:pt x="483184" y="127368"/>
                  </a:lnTo>
                  <a:lnTo>
                    <a:pt x="483184" y="76568"/>
                  </a:lnTo>
                  <a:lnTo>
                    <a:pt x="508609" y="76568"/>
                  </a:lnTo>
                  <a:lnTo>
                    <a:pt x="508609" y="51168"/>
                  </a:lnTo>
                  <a:lnTo>
                    <a:pt x="483184" y="51168"/>
                  </a:lnTo>
                  <a:lnTo>
                    <a:pt x="457746" y="51168"/>
                  </a:lnTo>
                  <a:lnTo>
                    <a:pt x="432320" y="51168"/>
                  </a:lnTo>
                  <a:lnTo>
                    <a:pt x="432320" y="76568"/>
                  </a:lnTo>
                  <a:lnTo>
                    <a:pt x="457746" y="76568"/>
                  </a:lnTo>
                  <a:lnTo>
                    <a:pt x="457746" y="101968"/>
                  </a:lnTo>
                  <a:lnTo>
                    <a:pt x="432320" y="101968"/>
                  </a:lnTo>
                  <a:lnTo>
                    <a:pt x="432320" y="76568"/>
                  </a:lnTo>
                  <a:lnTo>
                    <a:pt x="406882" y="76568"/>
                  </a:lnTo>
                  <a:lnTo>
                    <a:pt x="406882" y="25768"/>
                  </a:lnTo>
                  <a:lnTo>
                    <a:pt x="381457" y="25768"/>
                  </a:lnTo>
                  <a:lnTo>
                    <a:pt x="381457" y="127368"/>
                  </a:lnTo>
                  <a:lnTo>
                    <a:pt x="356031" y="127368"/>
                  </a:lnTo>
                  <a:lnTo>
                    <a:pt x="356031" y="25768"/>
                  </a:lnTo>
                  <a:lnTo>
                    <a:pt x="330593" y="25768"/>
                  </a:lnTo>
                  <a:lnTo>
                    <a:pt x="330593" y="76568"/>
                  </a:lnTo>
                  <a:lnTo>
                    <a:pt x="305168" y="76568"/>
                  </a:lnTo>
                  <a:lnTo>
                    <a:pt x="305168" y="25768"/>
                  </a:lnTo>
                  <a:lnTo>
                    <a:pt x="279742" y="25768"/>
                  </a:lnTo>
                  <a:lnTo>
                    <a:pt x="254304" y="25768"/>
                  </a:lnTo>
                  <a:lnTo>
                    <a:pt x="254304" y="51168"/>
                  </a:lnTo>
                  <a:lnTo>
                    <a:pt x="279742" y="51168"/>
                  </a:lnTo>
                  <a:lnTo>
                    <a:pt x="279742" y="101727"/>
                  </a:lnTo>
                  <a:lnTo>
                    <a:pt x="254304" y="101727"/>
                  </a:lnTo>
                  <a:lnTo>
                    <a:pt x="254304" y="127152"/>
                  </a:lnTo>
                  <a:lnTo>
                    <a:pt x="279742" y="127152"/>
                  </a:lnTo>
                  <a:lnTo>
                    <a:pt x="279742" y="101968"/>
                  </a:lnTo>
                  <a:lnTo>
                    <a:pt x="305168" y="101968"/>
                  </a:lnTo>
                  <a:lnTo>
                    <a:pt x="305168" y="127368"/>
                  </a:lnTo>
                  <a:lnTo>
                    <a:pt x="305168" y="152768"/>
                  </a:lnTo>
                  <a:lnTo>
                    <a:pt x="305168" y="203441"/>
                  </a:lnTo>
                  <a:lnTo>
                    <a:pt x="279742" y="203441"/>
                  </a:lnTo>
                  <a:lnTo>
                    <a:pt x="279742" y="152768"/>
                  </a:lnTo>
                  <a:lnTo>
                    <a:pt x="305168" y="152768"/>
                  </a:lnTo>
                  <a:lnTo>
                    <a:pt x="305168" y="127368"/>
                  </a:lnTo>
                  <a:lnTo>
                    <a:pt x="279742" y="127368"/>
                  </a:lnTo>
                  <a:lnTo>
                    <a:pt x="279742" y="152577"/>
                  </a:lnTo>
                  <a:lnTo>
                    <a:pt x="254304" y="152577"/>
                  </a:lnTo>
                  <a:lnTo>
                    <a:pt x="254304" y="178015"/>
                  </a:lnTo>
                  <a:lnTo>
                    <a:pt x="228879" y="178015"/>
                  </a:lnTo>
                  <a:lnTo>
                    <a:pt x="228879" y="203441"/>
                  </a:lnTo>
                  <a:lnTo>
                    <a:pt x="254304" y="203441"/>
                  </a:lnTo>
                  <a:lnTo>
                    <a:pt x="254304" y="228879"/>
                  </a:lnTo>
                  <a:lnTo>
                    <a:pt x="279742" y="228879"/>
                  </a:lnTo>
                  <a:lnTo>
                    <a:pt x="279742" y="254304"/>
                  </a:lnTo>
                  <a:lnTo>
                    <a:pt x="305168" y="254304"/>
                  </a:lnTo>
                  <a:lnTo>
                    <a:pt x="305168" y="203568"/>
                  </a:lnTo>
                  <a:lnTo>
                    <a:pt x="330593" y="203568"/>
                  </a:lnTo>
                  <a:lnTo>
                    <a:pt x="330593" y="178168"/>
                  </a:lnTo>
                  <a:lnTo>
                    <a:pt x="356031" y="178168"/>
                  </a:lnTo>
                  <a:lnTo>
                    <a:pt x="356031" y="228968"/>
                  </a:lnTo>
                  <a:lnTo>
                    <a:pt x="330593" y="228968"/>
                  </a:lnTo>
                  <a:lnTo>
                    <a:pt x="330593" y="254368"/>
                  </a:lnTo>
                  <a:lnTo>
                    <a:pt x="356031" y="254368"/>
                  </a:lnTo>
                  <a:lnTo>
                    <a:pt x="381457" y="254368"/>
                  </a:lnTo>
                  <a:lnTo>
                    <a:pt x="406882" y="254368"/>
                  </a:lnTo>
                  <a:lnTo>
                    <a:pt x="432320" y="254368"/>
                  </a:lnTo>
                  <a:lnTo>
                    <a:pt x="432320" y="228968"/>
                  </a:lnTo>
                  <a:lnTo>
                    <a:pt x="406882" y="228968"/>
                  </a:lnTo>
                  <a:lnTo>
                    <a:pt x="406882" y="203568"/>
                  </a:lnTo>
                  <a:lnTo>
                    <a:pt x="432320" y="203568"/>
                  </a:lnTo>
                  <a:lnTo>
                    <a:pt x="432320" y="178168"/>
                  </a:lnTo>
                  <a:lnTo>
                    <a:pt x="406882" y="178168"/>
                  </a:lnTo>
                  <a:lnTo>
                    <a:pt x="381457" y="178168"/>
                  </a:lnTo>
                  <a:lnTo>
                    <a:pt x="381457" y="152768"/>
                  </a:lnTo>
                  <a:lnTo>
                    <a:pt x="406882" y="152768"/>
                  </a:lnTo>
                  <a:lnTo>
                    <a:pt x="406882" y="127368"/>
                  </a:lnTo>
                  <a:lnTo>
                    <a:pt x="432320" y="127368"/>
                  </a:lnTo>
                  <a:lnTo>
                    <a:pt x="457746" y="127368"/>
                  </a:lnTo>
                  <a:lnTo>
                    <a:pt x="457746" y="152768"/>
                  </a:lnTo>
                  <a:lnTo>
                    <a:pt x="483184" y="152768"/>
                  </a:lnTo>
                  <a:lnTo>
                    <a:pt x="483184" y="228968"/>
                  </a:lnTo>
                  <a:lnTo>
                    <a:pt x="457746" y="228968"/>
                  </a:lnTo>
                  <a:lnTo>
                    <a:pt x="457746" y="279768"/>
                  </a:lnTo>
                  <a:lnTo>
                    <a:pt x="483184" y="279768"/>
                  </a:lnTo>
                  <a:lnTo>
                    <a:pt x="483184" y="254368"/>
                  </a:lnTo>
                  <a:lnTo>
                    <a:pt x="508609" y="254368"/>
                  </a:lnTo>
                  <a:lnTo>
                    <a:pt x="508609" y="279768"/>
                  </a:lnTo>
                  <a:lnTo>
                    <a:pt x="534035" y="279768"/>
                  </a:lnTo>
                  <a:lnTo>
                    <a:pt x="534035" y="203568"/>
                  </a:lnTo>
                  <a:lnTo>
                    <a:pt x="559473" y="203568"/>
                  </a:lnTo>
                  <a:lnTo>
                    <a:pt x="559473" y="279768"/>
                  </a:lnTo>
                  <a:lnTo>
                    <a:pt x="584898" y="279768"/>
                  </a:lnTo>
                  <a:lnTo>
                    <a:pt x="584898" y="254368"/>
                  </a:lnTo>
                  <a:lnTo>
                    <a:pt x="610336" y="254368"/>
                  </a:lnTo>
                  <a:lnTo>
                    <a:pt x="610336" y="279768"/>
                  </a:lnTo>
                  <a:lnTo>
                    <a:pt x="635762" y="279768"/>
                  </a:lnTo>
                  <a:lnTo>
                    <a:pt x="635762" y="305168"/>
                  </a:lnTo>
                  <a:lnTo>
                    <a:pt x="661187" y="305168"/>
                  </a:lnTo>
                  <a:lnTo>
                    <a:pt x="661187" y="279768"/>
                  </a:lnTo>
                  <a:lnTo>
                    <a:pt x="686625" y="279768"/>
                  </a:lnTo>
                  <a:lnTo>
                    <a:pt x="686625" y="254368"/>
                  </a:lnTo>
                  <a:lnTo>
                    <a:pt x="661187" y="254368"/>
                  </a:lnTo>
                  <a:lnTo>
                    <a:pt x="661187" y="228968"/>
                  </a:lnTo>
                  <a:lnTo>
                    <a:pt x="635762" y="228968"/>
                  </a:lnTo>
                  <a:lnTo>
                    <a:pt x="635762" y="178168"/>
                  </a:lnTo>
                  <a:lnTo>
                    <a:pt x="610336" y="178168"/>
                  </a:lnTo>
                  <a:lnTo>
                    <a:pt x="610336" y="203568"/>
                  </a:lnTo>
                  <a:lnTo>
                    <a:pt x="610336" y="228968"/>
                  </a:lnTo>
                  <a:lnTo>
                    <a:pt x="584898" y="228968"/>
                  </a:lnTo>
                  <a:lnTo>
                    <a:pt x="584898" y="203568"/>
                  </a:lnTo>
                  <a:lnTo>
                    <a:pt x="610336" y="203568"/>
                  </a:lnTo>
                  <a:lnTo>
                    <a:pt x="610336" y="178168"/>
                  </a:lnTo>
                  <a:lnTo>
                    <a:pt x="584898" y="178168"/>
                  </a:lnTo>
                  <a:lnTo>
                    <a:pt x="584898" y="152768"/>
                  </a:lnTo>
                  <a:lnTo>
                    <a:pt x="610336" y="152768"/>
                  </a:lnTo>
                  <a:lnTo>
                    <a:pt x="635762" y="152768"/>
                  </a:lnTo>
                  <a:lnTo>
                    <a:pt x="661187" y="152768"/>
                  </a:lnTo>
                  <a:lnTo>
                    <a:pt x="686625" y="152768"/>
                  </a:lnTo>
                  <a:lnTo>
                    <a:pt x="686625" y="178015"/>
                  </a:lnTo>
                  <a:lnTo>
                    <a:pt x="712050" y="178015"/>
                  </a:lnTo>
                  <a:lnTo>
                    <a:pt x="712050" y="152577"/>
                  </a:lnTo>
                  <a:close/>
                </a:path>
                <a:path w="1042670" h="305435">
                  <a:moveTo>
                    <a:pt x="966355" y="50863"/>
                  </a:moveTo>
                  <a:lnTo>
                    <a:pt x="940917" y="50863"/>
                  </a:lnTo>
                  <a:lnTo>
                    <a:pt x="940917" y="0"/>
                  </a:lnTo>
                  <a:lnTo>
                    <a:pt x="915492" y="0"/>
                  </a:lnTo>
                  <a:lnTo>
                    <a:pt x="890066" y="0"/>
                  </a:lnTo>
                  <a:lnTo>
                    <a:pt x="890066" y="25438"/>
                  </a:lnTo>
                  <a:lnTo>
                    <a:pt x="864628" y="25438"/>
                  </a:lnTo>
                  <a:lnTo>
                    <a:pt x="864628" y="50863"/>
                  </a:lnTo>
                  <a:lnTo>
                    <a:pt x="839203" y="50863"/>
                  </a:lnTo>
                  <a:lnTo>
                    <a:pt x="813765" y="50863"/>
                  </a:lnTo>
                  <a:lnTo>
                    <a:pt x="788339" y="50863"/>
                  </a:lnTo>
                  <a:lnTo>
                    <a:pt x="762914" y="50863"/>
                  </a:lnTo>
                  <a:lnTo>
                    <a:pt x="737489" y="50863"/>
                  </a:lnTo>
                  <a:lnTo>
                    <a:pt x="737489" y="76288"/>
                  </a:lnTo>
                  <a:lnTo>
                    <a:pt x="864628" y="76288"/>
                  </a:lnTo>
                  <a:lnTo>
                    <a:pt x="864628" y="127152"/>
                  </a:lnTo>
                  <a:lnTo>
                    <a:pt x="839203" y="127152"/>
                  </a:lnTo>
                  <a:lnTo>
                    <a:pt x="839203" y="101727"/>
                  </a:lnTo>
                  <a:lnTo>
                    <a:pt x="813765" y="101727"/>
                  </a:lnTo>
                  <a:lnTo>
                    <a:pt x="788339" y="101727"/>
                  </a:lnTo>
                  <a:lnTo>
                    <a:pt x="788339" y="152577"/>
                  </a:lnTo>
                  <a:lnTo>
                    <a:pt x="813765" y="152577"/>
                  </a:lnTo>
                  <a:lnTo>
                    <a:pt x="813765" y="178015"/>
                  </a:lnTo>
                  <a:lnTo>
                    <a:pt x="839203" y="178015"/>
                  </a:lnTo>
                  <a:lnTo>
                    <a:pt x="839203" y="228879"/>
                  </a:lnTo>
                  <a:lnTo>
                    <a:pt x="864628" y="228879"/>
                  </a:lnTo>
                  <a:lnTo>
                    <a:pt x="864628" y="152577"/>
                  </a:lnTo>
                  <a:lnTo>
                    <a:pt x="890066" y="152577"/>
                  </a:lnTo>
                  <a:lnTo>
                    <a:pt x="915492" y="152577"/>
                  </a:lnTo>
                  <a:lnTo>
                    <a:pt x="915492" y="127152"/>
                  </a:lnTo>
                  <a:lnTo>
                    <a:pt x="940917" y="127152"/>
                  </a:lnTo>
                  <a:lnTo>
                    <a:pt x="940917" y="101727"/>
                  </a:lnTo>
                  <a:lnTo>
                    <a:pt x="915492" y="101727"/>
                  </a:lnTo>
                  <a:lnTo>
                    <a:pt x="890066" y="101727"/>
                  </a:lnTo>
                  <a:lnTo>
                    <a:pt x="890066" y="76288"/>
                  </a:lnTo>
                  <a:lnTo>
                    <a:pt x="915492" y="76288"/>
                  </a:lnTo>
                  <a:lnTo>
                    <a:pt x="940917" y="76288"/>
                  </a:lnTo>
                  <a:lnTo>
                    <a:pt x="966355" y="76288"/>
                  </a:lnTo>
                  <a:lnTo>
                    <a:pt x="966355" y="50863"/>
                  </a:lnTo>
                  <a:close/>
                </a:path>
                <a:path w="1042670" h="305435">
                  <a:moveTo>
                    <a:pt x="1017219" y="152577"/>
                  </a:moveTo>
                  <a:lnTo>
                    <a:pt x="991781" y="152577"/>
                  </a:lnTo>
                  <a:lnTo>
                    <a:pt x="991781" y="127152"/>
                  </a:lnTo>
                  <a:lnTo>
                    <a:pt x="966355" y="127152"/>
                  </a:lnTo>
                  <a:lnTo>
                    <a:pt x="966355" y="152577"/>
                  </a:lnTo>
                  <a:lnTo>
                    <a:pt x="940917" y="152577"/>
                  </a:lnTo>
                  <a:lnTo>
                    <a:pt x="915492" y="152577"/>
                  </a:lnTo>
                  <a:lnTo>
                    <a:pt x="915492" y="178015"/>
                  </a:lnTo>
                  <a:lnTo>
                    <a:pt x="940917" y="178015"/>
                  </a:lnTo>
                  <a:lnTo>
                    <a:pt x="966355" y="178015"/>
                  </a:lnTo>
                  <a:lnTo>
                    <a:pt x="991781" y="178015"/>
                  </a:lnTo>
                  <a:lnTo>
                    <a:pt x="1017219" y="178015"/>
                  </a:lnTo>
                  <a:lnTo>
                    <a:pt x="1017219" y="152577"/>
                  </a:lnTo>
                  <a:close/>
                </a:path>
                <a:path w="1042670" h="305435">
                  <a:moveTo>
                    <a:pt x="1042644" y="178015"/>
                  </a:moveTo>
                  <a:lnTo>
                    <a:pt x="1017219" y="178015"/>
                  </a:lnTo>
                  <a:lnTo>
                    <a:pt x="1017219" y="203441"/>
                  </a:lnTo>
                  <a:lnTo>
                    <a:pt x="1042644" y="203441"/>
                  </a:lnTo>
                  <a:lnTo>
                    <a:pt x="1042644" y="178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525368"/>
              <a:ext cx="1042669" cy="788035"/>
            </a:xfrm>
            <a:custGeom>
              <a:avLst/>
              <a:gdLst/>
              <a:ahLst/>
              <a:cxnLst/>
              <a:rect l="l" t="t" r="r" b="b"/>
              <a:pathLst>
                <a:path w="1042670" h="788035">
                  <a:moveTo>
                    <a:pt x="25438" y="482536"/>
                  </a:moveTo>
                  <a:lnTo>
                    <a:pt x="0" y="482536"/>
                  </a:lnTo>
                  <a:lnTo>
                    <a:pt x="0" y="507961"/>
                  </a:lnTo>
                  <a:lnTo>
                    <a:pt x="25438" y="507961"/>
                  </a:lnTo>
                  <a:lnTo>
                    <a:pt x="25438" y="482536"/>
                  </a:lnTo>
                  <a:close/>
                </a:path>
                <a:path w="1042670" h="788035">
                  <a:moveTo>
                    <a:pt x="50863" y="558825"/>
                  </a:moveTo>
                  <a:lnTo>
                    <a:pt x="25438" y="558825"/>
                  </a:lnTo>
                  <a:lnTo>
                    <a:pt x="0" y="558825"/>
                  </a:lnTo>
                  <a:lnTo>
                    <a:pt x="0" y="635114"/>
                  </a:lnTo>
                  <a:lnTo>
                    <a:pt x="25438" y="635114"/>
                  </a:lnTo>
                  <a:lnTo>
                    <a:pt x="25438" y="584263"/>
                  </a:lnTo>
                  <a:lnTo>
                    <a:pt x="50863" y="584263"/>
                  </a:lnTo>
                  <a:lnTo>
                    <a:pt x="50863" y="558825"/>
                  </a:lnTo>
                  <a:close/>
                </a:path>
                <a:path w="1042670" h="788035">
                  <a:moveTo>
                    <a:pt x="76301" y="507961"/>
                  </a:moveTo>
                  <a:lnTo>
                    <a:pt x="50863" y="507961"/>
                  </a:lnTo>
                  <a:lnTo>
                    <a:pt x="50863" y="533400"/>
                  </a:lnTo>
                  <a:lnTo>
                    <a:pt x="76301" y="533400"/>
                  </a:lnTo>
                  <a:lnTo>
                    <a:pt x="76301" y="507961"/>
                  </a:lnTo>
                  <a:close/>
                </a:path>
                <a:path w="1042670" h="788035">
                  <a:moveTo>
                    <a:pt x="101727" y="635114"/>
                  </a:moveTo>
                  <a:lnTo>
                    <a:pt x="76301" y="635114"/>
                  </a:lnTo>
                  <a:lnTo>
                    <a:pt x="50863" y="635114"/>
                  </a:lnTo>
                  <a:lnTo>
                    <a:pt x="50863" y="660552"/>
                  </a:lnTo>
                  <a:lnTo>
                    <a:pt x="76301" y="660552"/>
                  </a:lnTo>
                  <a:lnTo>
                    <a:pt x="101727" y="660552"/>
                  </a:lnTo>
                  <a:lnTo>
                    <a:pt x="101727" y="635114"/>
                  </a:lnTo>
                  <a:close/>
                </a:path>
                <a:path w="1042670" h="788035">
                  <a:moveTo>
                    <a:pt x="101727" y="584263"/>
                  </a:moveTo>
                  <a:lnTo>
                    <a:pt x="76301" y="584263"/>
                  </a:lnTo>
                  <a:lnTo>
                    <a:pt x="76301" y="609688"/>
                  </a:lnTo>
                  <a:lnTo>
                    <a:pt x="101727" y="609688"/>
                  </a:lnTo>
                  <a:lnTo>
                    <a:pt x="101727" y="584263"/>
                  </a:lnTo>
                  <a:close/>
                </a:path>
                <a:path w="1042670" h="788035">
                  <a:moveTo>
                    <a:pt x="178015" y="609688"/>
                  </a:moveTo>
                  <a:lnTo>
                    <a:pt x="152590" y="609688"/>
                  </a:lnTo>
                  <a:lnTo>
                    <a:pt x="127152" y="609688"/>
                  </a:lnTo>
                  <a:lnTo>
                    <a:pt x="127152" y="635114"/>
                  </a:lnTo>
                  <a:lnTo>
                    <a:pt x="152590" y="635114"/>
                  </a:lnTo>
                  <a:lnTo>
                    <a:pt x="178015" y="635114"/>
                  </a:lnTo>
                  <a:lnTo>
                    <a:pt x="178015" y="609688"/>
                  </a:lnTo>
                  <a:close/>
                </a:path>
                <a:path w="1042670" h="788035">
                  <a:moveTo>
                    <a:pt x="178015" y="507961"/>
                  </a:moveTo>
                  <a:lnTo>
                    <a:pt x="152590" y="507961"/>
                  </a:lnTo>
                  <a:lnTo>
                    <a:pt x="152590" y="482536"/>
                  </a:lnTo>
                  <a:lnTo>
                    <a:pt x="127152" y="482536"/>
                  </a:lnTo>
                  <a:lnTo>
                    <a:pt x="127152" y="507961"/>
                  </a:lnTo>
                  <a:lnTo>
                    <a:pt x="101727" y="507961"/>
                  </a:lnTo>
                  <a:lnTo>
                    <a:pt x="101727" y="558825"/>
                  </a:lnTo>
                  <a:lnTo>
                    <a:pt x="127152" y="558825"/>
                  </a:lnTo>
                  <a:lnTo>
                    <a:pt x="127152" y="533400"/>
                  </a:lnTo>
                  <a:lnTo>
                    <a:pt x="152590" y="533400"/>
                  </a:lnTo>
                  <a:lnTo>
                    <a:pt x="178015" y="533400"/>
                  </a:lnTo>
                  <a:lnTo>
                    <a:pt x="178015" y="507961"/>
                  </a:lnTo>
                  <a:close/>
                </a:path>
                <a:path w="1042670" h="788035">
                  <a:moveTo>
                    <a:pt x="279742" y="635114"/>
                  </a:moveTo>
                  <a:lnTo>
                    <a:pt x="254304" y="635114"/>
                  </a:lnTo>
                  <a:lnTo>
                    <a:pt x="254304" y="660552"/>
                  </a:lnTo>
                  <a:lnTo>
                    <a:pt x="279742" y="660552"/>
                  </a:lnTo>
                  <a:lnTo>
                    <a:pt x="279742" y="635114"/>
                  </a:lnTo>
                  <a:close/>
                </a:path>
                <a:path w="1042670" h="788035">
                  <a:moveTo>
                    <a:pt x="279742" y="254000"/>
                  </a:moveTo>
                  <a:lnTo>
                    <a:pt x="254304" y="254000"/>
                  </a:lnTo>
                  <a:lnTo>
                    <a:pt x="254304" y="279400"/>
                  </a:lnTo>
                  <a:lnTo>
                    <a:pt x="279742" y="279400"/>
                  </a:lnTo>
                  <a:lnTo>
                    <a:pt x="279742" y="254000"/>
                  </a:lnTo>
                  <a:close/>
                </a:path>
                <a:path w="1042670" h="788035">
                  <a:moveTo>
                    <a:pt x="381457" y="584263"/>
                  </a:moveTo>
                  <a:lnTo>
                    <a:pt x="356031" y="584263"/>
                  </a:lnTo>
                  <a:lnTo>
                    <a:pt x="356031" y="558825"/>
                  </a:lnTo>
                  <a:lnTo>
                    <a:pt x="330593" y="558825"/>
                  </a:lnTo>
                  <a:lnTo>
                    <a:pt x="330593" y="584263"/>
                  </a:lnTo>
                  <a:lnTo>
                    <a:pt x="305168" y="584263"/>
                  </a:lnTo>
                  <a:lnTo>
                    <a:pt x="305168" y="507961"/>
                  </a:lnTo>
                  <a:lnTo>
                    <a:pt x="279742" y="507961"/>
                  </a:lnTo>
                  <a:lnTo>
                    <a:pt x="279742" y="482536"/>
                  </a:lnTo>
                  <a:lnTo>
                    <a:pt x="254304" y="482536"/>
                  </a:lnTo>
                  <a:lnTo>
                    <a:pt x="254304" y="533400"/>
                  </a:lnTo>
                  <a:lnTo>
                    <a:pt x="279742" y="533400"/>
                  </a:lnTo>
                  <a:lnTo>
                    <a:pt x="279742" y="558825"/>
                  </a:lnTo>
                  <a:lnTo>
                    <a:pt x="254304" y="558825"/>
                  </a:lnTo>
                  <a:lnTo>
                    <a:pt x="254304" y="533400"/>
                  </a:lnTo>
                  <a:lnTo>
                    <a:pt x="228879" y="533400"/>
                  </a:lnTo>
                  <a:lnTo>
                    <a:pt x="228879" y="558825"/>
                  </a:lnTo>
                  <a:lnTo>
                    <a:pt x="203454" y="558825"/>
                  </a:lnTo>
                  <a:lnTo>
                    <a:pt x="178015" y="558825"/>
                  </a:lnTo>
                  <a:lnTo>
                    <a:pt x="152590" y="558825"/>
                  </a:lnTo>
                  <a:lnTo>
                    <a:pt x="127152" y="558825"/>
                  </a:lnTo>
                  <a:lnTo>
                    <a:pt x="127152" y="584263"/>
                  </a:lnTo>
                  <a:lnTo>
                    <a:pt x="152590" y="584263"/>
                  </a:lnTo>
                  <a:lnTo>
                    <a:pt x="178015" y="584263"/>
                  </a:lnTo>
                  <a:lnTo>
                    <a:pt x="178015" y="609688"/>
                  </a:lnTo>
                  <a:lnTo>
                    <a:pt x="203454" y="609688"/>
                  </a:lnTo>
                  <a:lnTo>
                    <a:pt x="203454" y="584263"/>
                  </a:lnTo>
                  <a:lnTo>
                    <a:pt x="228879" y="584263"/>
                  </a:lnTo>
                  <a:lnTo>
                    <a:pt x="228879" y="609688"/>
                  </a:lnTo>
                  <a:lnTo>
                    <a:pt x="203454" y="609688"/>
                  </a:lnTo>
                  <a:lnTo>
                    <a:pt x="203454" y="660552"/>
                  </a:lnTo>
                  <a:lnTo>
                    <a:pt x="228879" y="660552"/>
                  </a:lnTo>
                  <a:lnTo>
                    <a:pt x="228879" y="635114"/>
                  </a:lnTo>
                  <a:lnTo>
                    <a:pt x="254304" y="635114"/>
                  </a:lnTo>
                  <a:lnTo>
                    <a:pt x="254304" y="609688"/>
                  </a:lnTo>
                  <a:lnTo>
                    <a:pt x="279742" y="609688"/>
                  </a:lnTo>
                  <a:lnTo>
                    <a:pt x="279742" y="635114"/>
                  </a:lnTo>
                  <a:lnTo>
                    <a:pt x="305168" y="635114"/>
                  </a:lnTo>
                  <a:lnTo>
                    <a:pt x="305168" y="609688"/>
                  </a:lnTo>
                  <a:lnTo>
                    <a:pt x="330593" y="609688"/>
                  </a:lnTo>
                  <a:lnTo>
                    <a:pt x="356031" y="609688"/>
                  </a:lnTo>
                  <a:lnTo>
                    <a:pt x="381457" y="609688"/>
                  </a:lnTo>
                  <a:lnTo>
                    <a:pt x="381457" y="584263"/>
                  </a:lnTo>
                  <a:close/>
                </a:path>
                <a:path w="1042670" h="788035">
                  <a:moveTo>
                    <a:pt x="381457" y="507961"/>
                  </a:moveTo>
                  <a:lnTo>
                    <a:pt x="356031" y="507961"/>
                  </a:lnTo>
                  <a:lnTo>
                    <a:pt x="330593" y="507961"/>
                  </a:lnTo>
                  <a:lnTo>
                    <a:pt x="330593" y="533400"/>
                  </a:lnTo>
                  <a:lnTo>
                    <a:pt x="356031" y="533400"/>
                  </a:lnTo>
                  <a:lnTo>
                    <a:pt x="381457" y="533400"/>
                  </a:lnTo>
                  <a:lnTo>
                    <a:pt x="381457" y="507961"/>
                  </a:lnTo>
                  <a:close/>
                </a:path>
                <a:path w="1042670" h="788035">
                  <a:moveTo>
                    <a:pt x="406882" y="533400"/>
                  </a:moveTo>
                  <a:lnTo>
                    <a:pt x="381457" y="533400"/>
                  </a:lnTo>
                  <a:lnTo>
                    <a:pt x="381457" y="584263"/>
                  </a:lnTo>
                  <a:lnTo>
                    <a:pt x="406882" y="584263"/>
                  </a:lnTo>
                  <a:lnTo>
                    <a:pt x="406882" y="533400"/>
                  </a:lnTo>
                  <a:close/>
                </a:path>
                <a:path w="1042670" h="788035">
                  <a:moveTo>
                    <a:pt x="432320" y="254000"/>
                  </a:moveTo>
                  <a:lnTo>
                    <a:pt x="406882" y="254000"/>
                  </a:lnTo>
                  <a:lnTo>
                    <a:pt x="406882" y="279400"/>
                  </a:lnTo>
                  <a:lnTo>
                    <a:pt x="432320" y="279400"/>
                  </a:lnTo>
                  <a:lnTo>
                    <a:pt x="432320" y="254000"/>
                  </a:lnTo>
                  <a:close/>
                </a:path>
                <a:path w="1042670" h="788035">
                  <a:moveTo>
                    <a:pt x="483184" y="533400"/>
                  </a:moveTo>
                  <a:lnTo>
                    <a:pt x="457746" y="533400"/>
                  </a:lnTo>
                  <a:lnTo>
                    <a:pt x="457746" y="507961"/>
                  </a:lnTo>
                  <a:lnTo>
                    <a:pt x="432320" y="507961"/>
                  </a:lnTo>
                  <a:lnTo>
                    <a:pt x="406882" y="507961"/>
                  </a:lnTo>
                  <a:lnTo>
                    <a:pt x="406882" y="533400"/>
                  </a:lnTo>
                  <a:lnTo>
                    <a:pt x="432320" y="533400"/>
                  </a:lnTo>
                  <a:lnTo>
                    <a:pt x="432320" y="558825"/>
                  </a:lnTo>
                  <a:lnTo>
                    <a:pt x="457746" y="558825"/>
                  </a:lnTo>
                  <a:lnTo>
                    <a:pt x="483184" y="558825"/>
                  </a:lnTo>
                  <a:lnTo>
                    <a:pt x="483184" y="533400"/>
                  </a:lnTo>
                  <a:close/>
                </a:path>
                <a:path w="1042670" h="788035">
                  <a:moveTo>
                    <a:pt x="508609" y="635114"/>
                  </a:moveTo>
                  <a:lnTo>
                    <a:pt x="483184" y="635114"/>
                  </a:lnTo>
                  <a:lnTo>
                    <a:pt x="483184" y="609688"/>
                  </a:lnTo>
                  <a:lnTo>
                    <a:pt x="457746" y="609688"/>
                  </a:lnTo>
                  <a:lnTo>
                    <a:pt x="457746" y="635114"/>
                  </a:lnTo>
                  <a:lnTo>
                    <a:pt x="432320" y="635114"/>
                  </a:lnTo>
                  <a:lnTo>
                    <a:pt x="432320" y="660552"/>
                  </a:lnTo>
                  <a:lnTo>
                    <a:pt x="432320" y="685977"/>
                  </a:lnTo>
                  <a:lnTo>
                    <a:pt x="406882" y="685977"/>
                  </a:lnTo>
                  <a:lnTo>
                    <a:pt x="406882" y="660552"/>
                  </a:lnTo>
                  <a:lnTo>
                    <a:pt x="432320" y="660552"/>
                  </a:lnTo>
                  <a:lnTo>
                    <a:pt x="432320" y="635114"/>
                  </a:lnTo>
                  <a:lnTo>
                    <a:pt x="432320" y="584263"/>
                  </a:lnTo>
                  <a:lnTo>
                    <a:pt x="406882" y="584263"/>
                  </a:lnTo>
                  <a:lnTo>
                    <a:pt x="406882" y="609688"/>
                  </a:lnTo>
                  <a:lnTo>
                    <a:pt x="381457" y="609688"/>
                  </a:lnTo>
                  <a:lnTo>
                    <a:pt x="381457" y="711415"/>
                  </a:lnTo>
                  <a:lnTo>
                    <a:pt x="406882" y="711415"/>
                  </a:lnTo>
                  <a:lnTo>
                    <a:pt x="406882" y="736841"/>
                  </a:lnTo>
                  <a:lnTo>
                    <a:pt x="432320" y="736841"/>
                  </a:lnTo>
                  <a:lnTo>
                    <a:pt x="432320" y="711415"/>
                  </a:lnTo>
                  <a:lnTo>
                    <a:pt x="457746" y="711415"/>
                  </a:lnTo>
                  <a:lnTo>
                    <a:pt x="457746" y="660552"/>
                  </a:lnTo>
                  <a:lnTo>
                    <a:pt x="483184" y="660552"/>
                  </a:lnTo>
                  <a:lnTo>
                    <a:pt x="483184" y="685977"/>
                  </a:lnTo>
                  <a:lnTo>
                    <a:pt x="508609" y="685977"/>
                  </a:lnTo>
                  <a:lnTo>
                    <a:pt x="508609" y="635114"/>
                  </a:lnTo>
                  <a:close/>
                </a:path>
                <a:path w="1042670" h="788035">
                  <a:moveTo>
                    <a:pt x="508609" y="584263"/>
                  </a:moveTo>
                  <a:lnTo>
                    <a:pt x="483184" y="584263"/>
                  </a:lnTo>
                  <a:lnTo>
                    <a:pt x="483184" y="609688"/>
                  </a:lnTo>
                  <a:lnTo>
                    <a:pt x="508609" y="609688"/>
                  </a:lnTo>
                  <a:lnTo>
                    <a:pt x="508609" y="584263"/>
                  </a:lnTo>
                  <a:close/>
                </a:path>
                <a:path w="1042670" h="788035">
                  <a:moveTo>
                    <a:pt x="508609" y="507961"/>
                  </a:moveTo>
                  <a:lnTo>
                    <a:pt x="483184" y="507961"/>
                  </a:lnTo>
                  <a:lnTo>
                    <a:pt x="483184" y="533400"/>
                  </a:lnTo>
                  <a:lnTo>
                    <a:pt x="508609" y="533400"/>
                  </a:lnTo>
                  <a:lnTo>
                    <a:pt x="508609" y="507961"/>
                  </a:lnTo>
                  <a:close/>
                </a:path>
                <a:path w="1042670" h="788035">
                  <a:moveTo>
                    <a:pt x="559473" y="533400"/>
                  </a:moveTo>
                  <a:lnTo>
                    <a:pt x="534035" y="533400"/>
                  </a:lnTo>
                  <a:lnTo>
                    <a:pt x="508609" y="533400"/>
                  </a:lnTo>
                  <a:lnTo>
                    <a:pt x="508609" y="558825"/>
                  </a:lnTo>
                  <a:lnTo>
                    <a:pt x="534035" y="558825"/>
                  </a:lnTo>
                  <a:lnTo>
                    <a:pt x="559473" y="558825"/>
                  </a:lnTo>
                  <a:lnTo>
                    <a:pt x="559473" y="533400"/>
                  </a:lnTo>
                  <a:close/>
                </a:path>
                <a:path w="1042670" h="788035">
                  <a:moveTo>
                    <a:pt x="584898" y="635114"/>
                  </a:moveTo>
                  <a:lnTo>
                    <a:pt x="559473" y="635114"/>
                  </a:lnTo>
                  <a:lnTo>
                    <a:pt x="559473" y="609688"/>
                  </a:lnTo>
                  <a:lnTo>
                    <a:pt x="534035" y="609688"/>
                  </a:lnTo>
                  <a:lnTo>
                    <a:pt x="534035" y="660552"/>
                  </a:lnTo>
                  <a:lnTo>
                    <a:pt x="559473" y="660552"/>
                  </a:lnTo>
                  <a:lnTo>
                    <a:pt x="584898" y="660552"/>
                  </a:lnTo>
                  <a:lnTo>
                    <a:pt x="584898" y="635114"/>
                  </a:lnTo>
                  <a:close/>
                </a:path>
                <a:path w="1042670" h="788035">
                  <a:moveTo>
                    <a:pt x="584898" y="203200"/>
                  </a:moveTo>
                  <a:lnTo>
                    <a:pt x="559473" y="203200"/>
                  </a:lnTo>
                  <a:lnTo>
                    <a:pt x="534035" y="203200"/>
                  </a:lnTo>
                  <a:lnTo>
                    <a:pt x="508609" y="203200"/>
                  </a:lnTo>
                  <a:lnTo>
                    <a:pt x="508609" y="177800"/>
                  </a:lnTo>
                  <a:lnTo>
                    <a:pt x="483184" y="177800"/>
                  </a:lnTo>
                  <a:lnTo>
                    <a:pt x="483184" y="228600"/>
                  </a:lnTo>
                  <a:lnTo>
                    <a:pt x="457746" y="228600"/>
                  </a:lnTo>
                  <a:lnTo>
                    <a:pt x="457746" y="177800"/>
                  </a:lnTo>
                  <a:lnTo>
                    <a:pt x="432320" y="177800"/>
                  </a:lnTo>
                  <a:lnTo>
                    <a:pt x="432320" y="127000"/>
                  </a:lnTo>
                  <a:lnTo>
                    <a:pt x="406882" y="127000"/>
                  </a:lnTo>
                  <a:lnTo>
                    <a:pt x="406882" y="101600"/>
                  </a:lnTo>
                  <a:lnTo>
                    <a:pt x="432320" y="101600"/>
                  </a:lnTo>
                  <a:lnTo>
                    <a:pt x="432320" y="50800"/>
                  </a:lnTo>
                  <a:lnTo>
                    <a:pt x="406882" y="50800"/>
                  </a:lnTo>
                  <a:lnTo>
                    <a:pt x="406882" y="25400"/>
                  </a:lnTo>
                  <a:lnTo>
                    <a:pt x="381457" y="25400"/>
                  </a:lnTo>
                  <a:lnTo>
                    <a:pt x="381457" y="0"/>
                  </a:lnTo>
                  <a:lnTo>
                    <a:pt x="356031" y="0"/>
                  </a:lnTo>
                  <a:lnTo>
                    <a:pt x="356031" y="25400"/>
                  </a:lnTo>
                  <a:lnTo>
                    <a:pt x="330593" y="25400"/>
                  </a:lnTo>
                  <a:lnTo>
                    <a:pt x="330593" y="50800"/>
                  </a:lnTo>
                  <a:lnTo>
                    <a:pt x="356031" y="50800"/>
                  </a:lnTo>
                  <a:lnTo>
                    <a:pt x="381457" y="50800"/>
                  </a:lnTo>
                  <a:lnTo>
                    <a:pt x="381457" y="76200"/>
                  </a:lnTo>
                  <a:lnTo>
                    <a:pt x="356031" y="76200"/>
                  </a:lnTo>
                  <a:lnTo>
                    <a:pt x="356031" y="101600"/>
                  </a:lnTo>
                  <a:lnTo>
                    <a:pt x="381457" y="101600"/>
                  </a:lnTo>
                  <a:lnTo>
                    <a:pt x="381457" y="127000"/>
                  </a:lnTo>
                  <a:lnTo>
                    <a:pt x="356031" y="127000"/>
                  </a:lnTo>
                  <a:lnTo>
                    <a:pt x="356031" y="279400"/>
                  </a:lnTo>
                  <a:lnTo>
                    <a:pt x="381457" y="279400"/>
                  </a:lnTo>
                  <a:lnTo>
                    <a:pt x="381457" y="228600"/>
                  </a:lnTo>
                  <a:lnTo>
                    <a:pt x="406882" y="228600"/>
                  </a:lnTo>
                  <a:lnTo>
                    <a:pt x="406882" y="203200"/>
                  </a:lnTo>
                  <a:lnTo>
                    <a:pt x="381457" y="203200"/>
                  </a:lnTo>
                  <a:lnTo>
                    <a:pt x="381457" y="152400"/>
                  </a:lnTo>
                  <a:lnTo>
                    <a:pt x="406882" y="152400"/>
                  </a:lnTo>
                  <a:lnTo>
                    <a:pt x="406882" y="203200"/>
                  </a:lnTo>
                  <a:lnTo>
                    <a:pt x="432320" y="203200"/>
                  </a:lnTo>
                  <a:lnTo>
                    <a:pt x="432320" y="254000"/>
                  </a:lnTo>
                  <a:lnTo>
                    <a:pt x="457746" y="254000"/>
                  </a:lnTo>
                  <a:lnTo>
                    <a:pt x="483184" y="254000"/>
                  </a:lnTo>
                  <a:lnTo>
                    <a:pt x="508609" y="254000"/>
                  </a:lnTo>
                  <a:lnTo>
                    <a:pt x="508609" y="279400"/>
                  </a:lnTo>
                  <a:lnTo>
                    <a:pt x="534035" y="279400"/>
                  </a:lnTo>
                  <a:lnTo>
                    <a:pt x="534035" y="228600"/>
                  </a:lnTo>
                  <a:lnTo>
                    <a:pt x="559473" y="228600"/>
                  </a:lnTo>
                  <a:lnTo>
                    <a:pt x="584898" y="228600"/>
                  </a:lnTo>
                  <a:lnTo>
                    <a:pt x="584898" y="203200"/>
                  </a:lnTo>
                  <a:close/>
                </a:path>
                <a:path w="1042670" h="788035">
                  <a:moveTo>
                    <a:pt x="610336" y="609688"/>
                  </a:moveTo>
                  <a:lnTo>
                    <a:pt x="584898" y="609688"/>
                  </a:lnTo>
                  <a:lnTo>
                    <a:pt x="584898" y="635114"/>
                  </a:lnTo>
                  <a:lnTo>
                    <a:pt x="610336" y="635114"/>
                  </a:lnTo>
                  <a:lnTo>
                    <a:pt x="610336" y="609688"/>
                  </a:lnTo>
                  <a:close/>
                </a:path>
                <a:path w="1042670" h="788035">
                  <a:moveTo>
                    <a:pt x="610336" y="507961"/>
                  </a:moveTo>
                  <a:lnTo>
                    <a:pt x="584898" y="507961"/>
                  </a:lnTo>
                  <a:lnTo>
                    <a:pt x="584898" y="558825"/>
                  </a:lnTo>
                  <a:lnTo>
                    <a:pt x="610336" y="558825"/>
                  </a:lnTo>
                  <a:lnTo>
                    <a:pt x="610336" y="507961"/>
                  </a:lnTo>
                  <a:close/>
                </a:path>
                <a:path w="1042670" h="788035">
                  <a:moveTo>
                    <a:pt x="737489" y="558825"/>
                  </a:moveTo>
                  <a:lnTo>
                    <a:pt x="712050" y="558825"/>
                  </a:lnTo>
                  <a:lnTo>
                    <a:pt x="712050" y="507961"/>
                  </a:lnTo>
                  <a:lnTo>
                    <a:pt x="686625" y="507961"/>
                  </a:lnTo>
                  <a:lnTo>
                    <a:pt x="686625" y="584263"/>
                  </a:lnTo>
                  <a:lnTo>
                    <a:pt x="661187" y="584263"/>
                  </a:lnTo>
                  <a:lnTo>
                    <a:pt x="661187" y="558825"/>
                  </a:lnTo>
                  <a:lnTo>
                    <a:pt x="635762" y="558825"/>
                  </a:lnTo>
                  <a:lnTo>
                    <a:pt x="635762" y="635114"/>
                  </a:lnTo>
                  <a:lnTo>
                    <a:pt x="610336" y="635114"/>
                  </a:lnTo>
                  <a:lnTo>
                    <a:pt x="610336" y="660552"/>
                  </a:lnTo>
                  <a:lnTo>
                    <a:pt x="635762" y="660552"/>
                  </a:lnTo>
                  <a:lnTo>
                    <a:pt x="635762" y="787704"/>
                  </a:lnTo>
                  <a:lnTo>
                    <a:pt x="661187" y="787704"/>
                  </a:lnTo>
                  <a:lnTo>
                    <a:pt x="661187" y="762266"/>
                  </a:lnTo>
                  <a:lnTo>
                    <a:pt x="686625" y="762266"/>
                  </a:lnTo>
                  <a:lnTo>
                    <a:pt x="686625" y="736841"/>
                  </a:lnTo>
                  <a:lnTo>
                    <a:pt x="661187" y="736841"/>
                  </a:lnTo>
                  <a:lnTo>
                    <a:pt x="661187" y="711415"/>
                  </a:lnTo>
                  <a:lnTo>
                    <a:pt x="686625" y="711415"/>
                  </a:lnTo>
                  <a:lnTo>
                    <a:pt x="686625" y="685977"/>
                  </a:lnTo>
                  <a:lnTo>
                    <a:pt x="712050" y="685977"/>
                  </a:lnTo>
                  <a:lnTo>
                    <a:pt x="712050" y="762266"/>
                  </a:lnTo>
                  <a:lnTo>
                    <a:pt x="737489" y="762266"/>
                  </a:lnTo>
                  <a:lnTo>
                    <a:pt x="737489" y="558825"/>
                  </a:lnTo>
                  <a:close/>
                </a:path>
                <a:path w="1042670" h="788035">
                  <a:moveTo>
                    <a:pt x="788339" y="507961"/>
                  </a:moveTo>
                  <a:lnTo>
                    <a:pt x="762914" y="507961"/>
                  </a:lnTo>
                  <a:lnTo>
                    <a:pt x="762914" y="533400"/>
                  </a:lnTo>
                  <a:lnTo>
                    <a:pt x="788339" y="533400"/>
                  </a:lnTo>
                  <a:lnTo>
                    <a:pt x="788339" y="507961"/>
                  </a:lnTo>
                  <a:close/>
                </a:path>
                <a:path w="1042670" h="788035">
                  <a:moveTo>
                    <a:pt x="813765" y="533400"/>
                  </a:moveTo>
                  <a:lnTo>
                    <a:pt x="788339" y="533400"/>
                  </a:lnTo>
                  <a:lnTo>
                    <a:pt x="788339" y="558825"/>
                  </a:lnTo>
                  <a:lnTo>
                    <a:pt x="813765" y="558825"/>
                  </a:lnTo>
                  <a:lnTo>
                    <a:pt x="813765" y="533400"/>
                  </a:lnTo>
                  <a:close/>
                </a:path>
                <a:path w="1042670" h="788035">
                  <a:moveTo>
                    <a:pt x="890066" y="507961"/>
                  </a:moveTo>
                  <a:lnTo>
                    <a:pt x="864628" y="507961"/>
                  </a:lnTo>
                  <a:lnTo>
                    <a:pt x="864628" y="533400"/>
                  </a:lnTo>
                  <a:lnTo>
                    <a:pt x="890066" y="533400"/>
                  </a:lnTo>
                  <a:lnTo>
                    <a:pt x="890066" y="507961"/>
                  </a:lnTo>
                  <a:close/>
                </a:path>
                <a:path w="1042670" h="788035">
                  <a:moveTo>
                    <a:pt x="940917" y="635114"/>
                  </a:moveTo>
                  <a:lnTo>
                    <a:pt x="915492" y="635114"/>
                  </a:lnTo>
                  <a:lnTo>
                    <a:pt x="890066" y="635114"/>
                  </a:lnTo>
                  <a:lnTo>
                    <a:pt x="890066" y="609688"/>
                  </a:lnTo>
                  <a:lnTo>
                    <a:pt x="864628" y="609688"/>
                  </a:lnTo>
                  <a:lnTo>
                    <a:pt x="864628" y="660552"/>
                  </a:lnTo>
                  <a:lnTo>
                    <a:pt x="890066" y="660552"/>
                  </a:lnTo>
                  <a:lnTo>
                    <a:pt x="890066" y="685977"/>
                  </a:lnTo>
                  <a:lnTo>
                    <a:pt x="915492" y="685977"/>
                  </a:lnTo>
                  <a:lnTo>
                    <a:pt x="915492" y="660552"/>
                  </a:lnTo>
                  <a:lnTo>
                    <a:pt x="940917" y="660552"/>
                  </a:lnTo>
                  <a:lnTo>
                    <a:pt x="940917" y="635114"/>
                  </a:lnTo>
                  <a:close/>
                </a:path>
                <a:path w="1042670" h="788035">
                  <a:moveTo>
                    <a:pt x="991781" y="457111"/>
                  </a:moveTo>
                  <a:lnTo>
                    <a:pt x="966355" y="457111"/>
                  </a:lnTo>
                  <a:lnTo>
                    <a:pt x="966355" y="431673"/>
                  </a:lnTo>
                  <a:lnTo>
                    <a:pt x="940917" y="431673"/>
                  </a:lnTo>
                  <a:lnTo>
                    <a:pt x="915492" y="431673"/>
                  </a:lnTo>
                  <a:lnTo>
                    <a:pt x="915492" y="457111"/>
                  </a:lnTo>
                  <a:lnTo>
                    <a:pt x="890066" y="457111"/>
                  </a:lnTo>
                  <a:lnTo>
                    <a:pt x="864628" y="457111"/>
                  </a:lnTo>
                  <a:lnTo>
                    <a:pt x="864628" y="482536"/>
                  </a:lnTo>
                  <a:lnTo>
                    <a:pt x="890066" y="482536"/>
                  </a:lnTo>
                  <a:lnTo>
                    <a:pt x="915492" y="482536"/>
                  </a:lnTo>
                  <a:lnTo>
                    <a:pt x="915492" y="507961"/>
                  </a:lnTo>
                  <a:lnTo>
                    <a:pt x="940917" y="507961"/>
                  </a:lnTo>
                  <a:lnTo>
                    <a:pt x="940917" y="482536"/>
                  </a:lnTo>
                  <a:lnTo>
                    <a:pt x="966355" y="482536"/>
                  </a:lnTo>
                  <a:lnTo>
                    <a:pt x="966355" y="507961"/>
                  </a:lnTo>
                  <a:lnTo>
                    <a:pt x="940917" y="507961"/>
                  </a:lnTo>
                  <a:lnTo>
                    <a:pt x="940917" y="533400"/>
                  </a:lnTo>
                  <a:lnTo>
                    <a:pt x="915492" y="533400"/>
                  </a:lnTo>
                  <a:lnTo>
                    <a:pt x="890066" y="533400"/>
                  </a:lnTo>
                  <a:lnTo>
                    <a:pt x="890066" y="584263"/>
                  </a:lnTo>
                  <a:lnTo>
                    <a:pt x="915492" y="584263"/>
                  </a:lnTo>
                  <a:lnTo>
                    <a:pt x="915492" y="609688"/>
                  </a:lnTo>
                  <a:lnTo>
                    <a:pt x="940917" y="609688"/>
                  </a:lnTo>
                  <a:lnTo>
                    <a:pt x="940917" y="635114"/>
                  </a:lnTo>
                  <a:lnTo>
                    <a:pt x="966355" y="635114"/>
                  </a:lnTo>
                  <a:lnTo>
                    <a:pt x="966355" y="584263"/>
                  </a:lnTo>
                  <a:lnTo>
                    <a:pt x="940917" y="584263"/>
                  </a:lnTo>
                  <a:lnTo>
                    <a:pt x="940917" y="558825"/>
                  </a:lnTo>
                  <a:lnTo>
                    <a:pt x="966355" y="558825"/>
                  </a:lnTo>
                  <a:lnTo>
                    <a:pt x="966355" y="533400"/>
                  </a:lnTo>
                  <a:lnTo>
                    <a:pt x="991781" y="533400"/>
                  </a:lnTo>
                  <a:lnTo>
                    <a:pt x="991781" y="457111"/>
                  </a:lnTo>
                  <a:close/>
                </a:path>
                <a:path w="1042670" h="788035">
                  <a:moveTo>
                    <a:pt x="1042644" y="457111"/>
                  </a:moveTo>
                  <a:lnTo>
                    <a:pt x="1017219" y="457111"/>
                  </a:lnTo>
                  <a:lnTo>
                    <a:pt x="1017219" y="482536"/>
                  </a:lnTo>
                  <a:lnTo>
                    <a:pt x="1042644" y="482536"/>
                  </a:lnTo>
                  <a:lnTo>
                    <a:pt x="1042644" y="457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957041"/>
              <a:ext cx="1042669" cy="483234"/>
            </a:xfrm>
            <a:custGeom>
              <a:avLst/>
              <a:gdLst/>
              <a:ahLst/>
              <a:cxnLst/>
              <a:rect l="l" t="t" r="r" b="b"/>
              <a:pathLst>
                <a:path w="1042670" h="483235">
                  <a:moveTo>
                    <a:pt x="101727" y="330593"/>
                  </a:moveTo>
                  <a:lnTo>
                    <a:pt x="76301" y="330593"/>
                  </a:lnTo>
                  <a:lnTo>
                    <a:pt x="76301" y="254304"/>
                  </a:lnTo>
                  <a:lnTo>
                    <a:pt x="50863" y="254304"/>
                  </a:lnTo>
                  <a:lnTo>
                    <a:pt x="50863" y="279742"/>
                  </a:lnTo>
                  <a:lnTo>
                    <a:pt x="50863" y="305168"/>
                  </a:lnTo>
                  <a:lnTo>
                    <a:pt x="50863" y="330593"/>
                  </a:lnTo>
                  <a:lnTo>
                    <a:pt x="25438" y="330593"/>
                  </a:lnTo>
                  <a:lnTo>
                    <a:pt x="25438" y="305168"/>
                  </a:lnTo>
                  <a:lnTo>
                    <a:pt x="50863" y="305168"/>
                  </a:lnTo>
                  <a:lnTo>
                    <a:pt x="50863" y="279742"/>
                  </a:lnTo>
                  <a:lnTo>
                    <a:pt x="25438" y="279742"/>
                  </a:lnTo>
                  <a:lnTo>
                    <a:pt x="0" y="279742"/>
                  </a:lnTo>
                  <a:lnTo>
                    <a:pt x="0" y="406882"/>
                  </a:lnTo>
                  <a:lnTo>
                    <a:pt x="25438" y="406882"/>
                  </a:lnTo>
                  <a:lnTo>
                    <a:pt x="50863" y="406882"/>
                  </a:lnTo>
                  <a:lnTo>
                    <a:pt x="50863" y="381457"/>
                  </a:lnTo>
                  <a:lnTo>
                    <a:pt x="76301" y="381457"/>
                  </a:lnTo>
                  <a:lnTo>
                    <a:pt x="101727" y="381457"/>
                  </a:lnTo>
                  <a:lnTo>
                    <a:pt x="101727" y="330593"/>
                  </a:lnTo>
                  <a:close/>
                </a:path>
                <a:path w="1042670" h="483235">
                  <a:moveTo>
                    <a:pt x="127152" y="381457"/>
                  </a:moveTo>
                  <a:lnTo>
                    <a:pt x="101727" y="381457"/>
                  </a:lnTo>
                  <a:lnTo>
                    <a:pt x="101727" y="406882"/>
                  </a:lnTo>
                  <a:lnTo>
                    <a:pt x="127152" y="406882"/>
                  </a:lnTo>
                  <a:lnTo>
                    <a:pt x="127152" y="381457"/>
                  </a:lnTo>
                  <a:close/>
                </a:path>
                <a:path w="1042670" h="483235">
                  <a:moveTo>
                    <a:pt x="127152" y="228879"/>
                  </a:moveTo>
                  <a:lnTo>
                    <a:pt x="101727" y="228879"/>
                  </a:lnTo>
                  <a:lnTo>
                    <a:pt x="101727" y="254304"/>
                  </a:lnTo>
                  <a:lnTo>
                    <a:pt x="127152" y="254304"/>
                  </a:lnTo>
                  <a:lnTo>
                    <a:pt x="127152" y="228879"/>
                  </a:lnTo>
                  <a:close/>
                </a:path>
                <a:path w="1042670" h="483235">
                  <a:moveTo>
                    <a:pt x="178015" y="381457"/>
                  </a:moveTo>
                  <a:lnTo>
                    <a:pt x="152590" y="381457"/>
                  </a:lnTo>
                  <a:lnTo>
                    <a:pt x="152590" y="406882"/>
                  </a:lnTo>
                  <a:lnTo>
                    <a:pt x="178015" y="406882"/>
                  </a:lnTo>
                  <a:lnTo>
                    <a:pt x="178015" y="381457"/>
                  </a:lnTo>
                  <a:close/>
                </a:path>
                <a:path w="1042670" h="483235">
                  <a:moveTo>
                    <a:pt x="203454" y="279742"/>
                  </a:moveTo>
                  <a:lnTo>
                    <a:pt x="178015" y="279742"/>
                  </a:lnTo>
                  <a:lnTo>
                    <a:pt x="152590" y="279742"/>
                  </a:lnTo>
                  <a:lnTo>
                    <a:pt x="152590" y="254304"/>
                  </a:lnTo>
                  <a:lnTo>
                    <a:pt x="127152" y="254304"/>
                  </a:lnTo>
                  <a:lnTo>
                    <a:pt x="127152" y="279742"/>
                  </a:lnTo>
                  <a:lnTo>
                    <a:pt x="101727" y="279742"/>
                  </a:lnTo>
                  <a:lnTo>
                    <a:pt x="101727" y="330593"/>
                  </a:lnTo>
                  <a:lnTo>
                    <a:pt x="127152" y="330593"/>
                  </a:lnTo>
                  <a:lnTo>
                    <a:pt x="127152" y="356031"/>
                  </a:lnTo>
                  <a:lnTo>
                    <a:pt x="152590" y="356031"/>
                  </a:lnTo>
                  <a:lnTo>
                    <a:pt x="178015" y="356031"/>
                  </a:lnTo>
                  <a:lnTo>
                    <a:pt x="178015" y="330593"/>
                  </a:lnTo>
                  <a:lnTo>
                    <a:pt x="152590" y="330593"/>
                  </a:lnTo>
                  <a:lnTo>
                    <a:pt x="152590" y="305168"/>
                  </a:lnTo>
                  <a:lnTo>
                    <a:pt x="178015" y="305168"/>
                  </a:lnTo>
                  <a:lnTo>
                    <a:pt x="178015" y="330593"/>
                  </a:lnTo>
                  <a:lnTo>
                    <a:pt x="203454" y="330593"/>
                  </a:lnTo>
                  <a:lnTo>
                    <a:pt x="203454" y="279742"/>
                  </a:lnTo>
                  <a:close/>
                </a:path>
                <a:path w="1042670" h="483235">
                  <a:moveTo>
                    <a:pt x="203454" y="228879"/>
                  </a:moveTo>
                  <a:lnTo>
                    <a:pt x="178015" y="228879"/>
                  </a:lnTo>
                  <a:lnTo>
                    <a:pt x="152590" y="228879"/>
                  </a:lnTo>
                  <a:lnTo>
                    <a:pt x="152590" y="254304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28879"/>
                  </a:lnTo>
                  <a:close/>
                </a:path>
                <a:path w="1042670" h="483235">
                  <a:moveTo>
                    <a:pt x="254304" y="228879"/>
                  </a:moveTo>
                  <a:lnTo>
                    <a:pt x="228879" y="228879"/>
                  </a:lnTo>
                  <a:lnTo>
                    <a:pt x="228879" y="254304"/>
                  </a:lnTo>
                  <a:lnTo>
                    <a:pt x="254304" y="254304"/>
                  </a:lnTo>
                  <a:lnTo>
                    <a:pt x="254304" y="228879"/>
                  </a:lnTo>
                  <a:close/>
                </a:path>
                <a:path w="1042670" h="483235">
                  <a:moveTo>
                    <a:pt x="279742" y="254304"/>
                  </a:moveTo>
                  <a:lnTo>
                    <a:pt x="254304" y="254304"/>
                  </a:lnTo>
                  <a:lnTo>
                    <a:pt x="254304" y="279742"/>
                  </a:lnTo>
                  <a:lnTo>
                    <a:pt x="279742" y="279742"/>
                  </a:lnTo>
                  <a:lnTo>
                    <a:pt x="279742" y="254304"/>
                  </a:lnTo>
                  <a:close/>
                </a:path>
                <a:path w="1042670" h="483235">
                  <a:moveTo>
                    <a:pt x="432320" y="381457"/>
                  </a:moveTo>
                  <a:lnTo>
                    <a:pt x="406882" y="381457"/>
                  </a:lnTo>
                  <a:lnTo>
                    <a:pt x="381457" y="381457"/>
                  </a:lnTo>
                  <a:lnTo>
                    <a:pt x="381457" y="279742"/>
                  </a:lnTo>
                  <a:lnTo>
                    <a:pt x="356031" y="279742"/>
                  </a:lnTo>
                  <a:lnTo>
                    <a:pt x="356031" y="381457"/>
                  </a:lnTo>
                  <a:lnTo>
                    <a:pt x="330593" y="381457"/>
                  </a:lnTo>
                  <a:lnTo>
                    <a:pt x="330593" y="254304"/>
                  </a:lnTo>
                  <a:lnTo>
                    <a:pt x="305168" y="254304"/>
                  </a:lnTo>
                  <a:lnTo>
                    <a:pt x="305168" y="381457"/>
                  </a:lnTo>
                  <a:lnTo>
                    <a:pt x="279742" y="381457"/>
                  </a:lnTo>
                  <a:lnTo>
                    <a:pt x="279742" y="356031"/>
                  </a:lnTo>
                  <a:lnTo>
                    <a:pt x="254304" y="356031"/>
                  </a:lnTo>
                  <a:lnTo>
                    <a:pt x="254304" y="279742"/>
                  </a:lnTo>
                  <a:lnTo>
                    <a:pt x="228879" y="279742"/>
                  </a:lnTo>
                  <a:lnTo>
                    <a:pt x="228879" y="330593"/>
                  </a:lnTo>
                  <a:lnTo>
                    <a:pt x="203454" y="330593"/>
                  </a:lnTo>
                  <a:lnTo>
                    <a:pt x="203454" y="356031"/>
                  </a:lnTo>
                  <a:lnTo>
                    <a:pt x="228879" y="356031"/>
                  </a:lnTo>
                  <a:lnTo>
                    <a:pt x="228879" y="381457"/>
                  </a:lnTo>
                  <a:lnTo>
                    <a:pt x="203454" y="381457"/>
                  </a:lnTo>
                  <a:lnTo>
                    <a:pt x="203454" y="457746"/>
                  </a:lnTo>
                  <a:lnTo>
                    <a:pt x="228879" y="457746"/>
                  </a:lnTo>
                  <a:lnTo>
                    <a:pt x="228879" y="406882"/>
                  </a:lnTo>
                  <a:lnTo>
                    <a:pt x="254304" y="406882"/>
                  </a:lnTo>
                  <a:lnTo>
                    <a:pt x="279742" y="406882"/>
                  </a:lnTo>
                  <a:lnTo>
                    <a:pt x="279742" y="432320"/>
                  </a:lnTo>
                  <a:lnTo>
                    <a:pt x="254304" y="432320"/>
                  </a:lnTo>
                  <a:lnTo>
                    <a:pt x="254304" y="483171"/>
                  </a:lnTo>
                  <a:lnTo>
                    <a:pt x="279742" y="483171"/>
                  </a:lnTo>
                  <a:lnTo>
                    <a:pt x="305168" y="483171"/>
                  </a:lnTo>
                  <a:lnTo>
                    <a:pt x="305168" y="457746"/>
                  </a:lnTo>
                  <a:lnTo>
                    <a:pt x="330593" y="457746"/>
                  </a:lnTo>
                  <a:lnTo>
                    <a:pt x="330593" y="432320"/>
                  </a:lnTo>
                  <a:lnTo>
                    <a:pt x="305168" y="432320"/>
                  </a:lnTo>
                  <a:lnTo>
                    <a:pt x="305168" y="406882"/>
                  </a:lnTo>
                  <a:lnTo>
                    <a:pt x="330593" y="406882"/>
                  </a:lnTo>
                  <a:lnTo>
                    <a:pt x="330593" y="432320"/>
                  </a:lnTo>
                  <a:lnTo>
                    <a:pt x="356031" y="432320"/>
                  </a:lnTo>
                  <a:lnTo>
                    <a:pt x="356031" y="406882"/>
                  </a:lnTo>
                  <a:lnTo>
                    <a:pt x="381457" y="406882"/>
                  </a:lnTo>
                  <a:lnTo>
                    <a:pt x="381457" y="432320"/>
                  </a:lnTo>
                  <a:lnTo>
                    <a:pt x="406882" y="432320"/>
                  </a:lnTo>
                  <a:lnTo>
                    <a:pt x="406882" y="406882"/>
                  </a:lnTo>
                  <a:lnTo>
                    <a:pt x="432320" y="406882"/>
                  </a:lnTo>
                  <a:lnTo>
                    <a:pt x="432320" y="381457"/>
                  </a:lnTo>
                  <a:close/>
                </a:path>
                <a:path w="1042670" h="483235">
                  <a:moveTo>
                    <a:pt x="508609" y="279742"/>
                  </a:moveTo>
                  <a:lnTo>
                    <a:pt x="483184" y="279742"/>
                  </a:lnTo>
                  <a:lnTo>
                    <a:pt x="457746" y="279742"/>
                  </a:lnTo>
                  <a:lnTo>
                    <a:pt x="457746" y="305168"/>
                  </a:lnTo>
                  <a:lnTo>
                    <a:pt x="483184" y="305168"/>
                  </a:lnTo>
                  <a:lnTo>
                    <a:pt x="483184" y="330593"/>
                  </a:lnTo>
                  <a:lnTo>
                    <a:pt x="457746" y="330593"/>
                  </a:lnTo>
                  <a:lnTo>
                    <a:pt x="457746" y="305168"/>
                  </a:lnTo>
                  <a:lnTo>
                    <a:pt x="432320" y="305168"/>
                  </a:lnTo>
                  <a:lnTo>
                    <a:pt x="432320" y="381457"/>
                  </a:lnTo>
                  <a:lnTo>
                    <a:pt x="457746" y="381457"/>
                  </a:lnTo>
                  <a:lnTo>
                    <a:pt x="483184" y="381457"/>
                  </a:lnTo>
                  <a:lnTo>
                    <a:pt x="483184" y="356031"/>
                  </a:lnTo>
                  <a:lnTo>
                    <a:pt x="508609" y="356031"/>
                  </a:lnTo>
                  <a:lnTo>
                    <a:pt x="508609" y="279742"/>
                  </a:lnTo>
                  <a:close/>
                </a:path>
                <a:path w="1042670" h="483235">
                  <a:moveTo>
                    <a:pt x="534035" y="381457"/>
                  </a:moveTo>
                  <a:lnTo>
                    <a:pt x="508609" y="381457"/>
                  </a:lnTo>
                  <a:lnTo>
                    <a:pt x="508609" y="406882"/>
                  </a:lnTo>
                  <a:lnTo>
                    <a:pt x="534035" y="406882"/>
                  </a:lnTo>
                  <a:lnTo>
                    <a:pt x="534035" y="381457"/>
                  </a:lnTo>
                  <a:close/>
                </a:path>
                <a:path w="1042670" h="483235">
                  <a:moveTo>
                    <a:pt x="559473" y="330593"/>
                  </a:moveTo>
                  <a:lnTo>
                    <a:pt x="534035" y="330593"/>
                  </a:lnTo>
                  <a:lnTo>
                    <a:pt x="534035" y="356031"/>
                  </a:lnTo>
                  <a:lnTo>
                    <a:pt x="559473" y="356031"/>
                  </a:lnTo>
                  <a:lnTo>
                    <a:pt x="559473" y="330593"/>
                  </a:lnTo>
                  <a:close/>
                </a:path>
                <a:path w="1042670" h="483235">
                  <a:moveTo>
                    <a:pt x="610336" y="305168"/>
                  </a:moveTo>
                  <a:lnTo>
                    <a:pt x="584898" y="305168"/>
                  </a:lnTo>
                  <a:lnTo>
                    <a:pt x="584898" y="254304"/>
                  </a:lnTo>
                  <a:lnTo>
                    <a:pt x="559473" y="254304"/>
                  </a:lnTo>
                  <a:lnTo>
                    <a:pt x="534035" y="254304"/>
                  </a:lnTo>
                  <a:lnTo>
                    <a:pt x="534035" y="279742"/>
                  </a:lnTo>
                  <a:lnTo>
                    <a:pt x="559473" y="279742"/>
                  </a:lnTo>
                  <a:lnTo>
                    <a:pt x="559473" y="330593"/>
                  </a:lnTo>
                  <a:lnTo>
                    <a:pt x="584898" y="330593"/>
                  </a:lnTo>
                  <a:lnTo>
                    <a:pt x="610336" y="330593"/>
                  </a:lnTo>
                  <a:lnTo>
                    <a:pt x="610336" y="305168"/>
                  </a:lnTo>
                  <a:close/>
                </a:path>
                <a:path w="1042670" h="483235">
                  <a:moveTo>
                    <a:pt x="610336" y="228879"/>
                  </a:moveTo>
                  <a:lnTo>
                    <a:pt x="584898" y="228879"/>
                  </a:lnTo>
                  <a:lnTo>
                    <a:pt x="584898" y="254304"/>
                  </a:lnTo>
                  <a:lnTo>
                    <a:pt x="610336" y="254304"/>
                  </a:lnTo>
                  <a:lnTo>
                    <a:pt x="610336" y="228879"/>
                  </a:lnTo>
                  <a:close/>
                </a:path>
                <a:path w="1042670" h="483235">
                  <a:moveTo>
                    <a:pt x="635762" y="381457"/>
                  </a:moveTo>
                  <a:lnTo>
                    <a:pt x="610336" y="381457"/>
                  </a:lnTo>
                  <a:lnTo>
                    <a:pt x="584898" y="381457"/>
                  </a:lnTo>
                  <a:lnTo>
                    <a:pt x="584898" y="406882"/>
                  </a:lnTo>
                  <a:lnTo>
                    <a:pt x="610336" y="406882"/>
                  </a:lnTo>
                  <a:lnTo>
                    <a:pt x="635762" y="406882"/>
                  </a:lnTo>
                  <a:lnTo>
                    <a:pt x="635762" y="381457"/>
                  </a:lnTo>
                  <a:close/>
                </a:path>
                <a:path w="1042670" h="483235">
                  <a:moveTo>
                    <a:pt x="635762" y="203441"/>
                  </a:moveTo>
                  <a:lnTo>
                    <a:pt x="610336" y="203441"/>
                  </a:lnTo>
                  <a:lnTo>
                    <a:pt x="610336" y="228879"/>
                  </a:lnTo>
                  <a:lnTo>
                    <a:pt x="635762" y="228879"/>
                  </a:lnTo>
                  <a:lnTo>
                    <a:pt x="635762" y="203441"/>
                  </a:lnTo>
                  <a:close/>
                </a:path>
                <a:path w="1042670" h="483235">
                  <a:moveTo>
                    <a:pt x="635762" y="152590"/>
                  </a:moveTo>
                  <a:lnTo>
                    <a:pt x="610336" y="152590"/>
                  </a:lnTo>
                  <a:lnTo>
                    <a:pt x="610336" y="178015"/>
                  </a:lnTo>
                  <a:lnTo>
                    <a:pt x="635762" y="178015"/>
                  </a:lnTo>
                  <a:lnTo>
                    <a:pt x="635762" y="152590"/>
                  </a:lnTo>
                  <a:close/>
                </a:path>
                <a:path w="1042670" h="483235">
                  <a:moveTo>
                    <a:pt x="661187" y="406882"/>
                  </a:moveTo>
                  <a:lnTo>
                    <a:pt x="635762" y="406882"/>
                  </a:lnTo>
                  <a:lnTo>
                    <a:pt x="635762" y="432320"/>
                  </a:lnTo>
                  <a:lnTo>
                    <a:pt x="661187" y="432320"/>
                  </a:lnTo>
                  <a:lnTo>
                    <a:pt x="661187" y="406882"/>
                  </a:lnTo>
                  <a:close/>
                </a:path>
                <a:path w="1042670" h="483235">
                  <a:moveTo>
                    <a:pt x="712050" y="330593"/>
                  </a:moveTo>
                  <a:lnTo>
                    <a:pt x="686625" y="330593"/>
                  </a:lnTo>
                  <a:lnTo>
                    <a:pt x="686625" y="356031"/>
                  </a:lnTo>
                  <a:lnTo>
                    <a:pt x="712050" y="356031"/>
                  </a:lnTo>
                  <a:lnTo>
                    <a:pt x="712050" y="330593"/>
                  </a:lnTo>
                  <a:close/>
                </a:path>
                <a:path w="1042670" h="483235">
                  <a:moveTo>
                    <a:pt x="762914" y="127152"/>
                  </a:moveTo>
                  <a:lnTo>
                    <a:pt x="737489" y="127152"/>
                  </a:lnTo>
                  <a:lnTo>
                    <a:pt x="737489" y="178015"/>
                  </a:lnTo>
                  <a:lnTo>
                    <a:pt x="762914" y="178015"/>
                  </a:lnTo>
                  <a:lnTo>
                    <a:pt x="762914" y="127152"/>
                  </a:lnTo>
                  <a:close/>
                </a:path>
                <a:path w="1042670" h="483235">
                  <a:moveTo>
                    <a:pt x="788339" y="203441"/>
                  </a:moveTo>
                  <a:lnTo>
                    <a:pt x="762914" y="203441"/>
                  </a:lnTo>
                  <a:lnTo>
                    <a:pt x="762914" y="228879"/>
                  </a:lnTo>
                  <a:lnTo>
                    <a:pt x="788339" y="228879"/>
                  </a:lnTo>
                  <a:lnTo>
                    <a:pt x="788339" y="203441"/>
                  </a:lnTo>
                  <a:close/>
                </a:path>
                <a:path w="1042670" h="483235">
                  <a:moveTo>
                    <a:pt x="813765" y="406882"/>
                  </a:moveTo>
                  <a:lnTo>
                    <a:pt x="788339" y="406882"/>
                  </a:lnTo>
                  <a:lnTo>
                    <a:pt x="762914" y="406882"/>
                  </a:lnTo>
                  <a:lnTo>
                    <a:pt x="762914" y="381457"/>
                  </a:lnTo>
                  <a:lnTo>
                    <a:pt x="737489" y="381457"/>
                  </a:lnTo>
                  <a:lnTo>
                    <a:pt x="737489" y="432320"/>
                  </a:lnTo>
                  <a:lnTo>
                    <a:pt x="762914" y="432320"/>
                  </a:lnTo>
                  <a:lnTo>
                    <a:pt x="788339" y="432320"/>
                  </a:lnTo>
                  <a:lnTo>
                    <a:pt x="813765" y="432320"/>
                  </a:lnTo>
                  <a:lnTo>
                    <a:pt x="813765" y="406882"/>
                  </a:lnTo>
                  <a:close/>
                </a:path>
                <a:path w="1042670" h="483235">
                  <a:moveTo>
                    <a:pt x="813765" y="0"/>
                  </a:moveTo>
                  <a:lnTo>
                    <a:pt x="788339" y="0"/>
                  </a:lnTo>
                  <a:lnTo>
                    <a:pt x="762914" y="0"/>
                  </a:lnTo>
                  <a:lnTo>
                    <a:pt x="737489" y="0"/>
                  </a:lnTo>
                  <a:lnTo>
                    <a:pt x="737489" y="25438"/>
                  </a:lnTo>
                  <a:lnTo>
                    <a:pt x="712050" y="25438"/>
                  </a:lnTo>
                  <a:lnTo>
                    <a:pt x="712050" y="0"/>
                  </a:lnTo>
                  <a:lnTo>
                    <a:pt x="686625" y="0"/>
                  </a:lnTo>
                  <a:lnTo>
                    <a:pt x="686625" y="50863"/>
                  </a:lnTo>
                  <a:lnTo>
                    <a:pt x="712050" y="50863"/>
                  </a:lnTo>
                  <a:lnTo>
                    <a:pt x="712050" y="101727"/>
                  </a:lnTo>
                  <a:lnTo>
                    <a:pt x="737489" y="101727"/>
                  </a:lnTo>
                  <a:lnTo>
                    <a:pt x="737489" y="50863"/>
                  </a:lnTo>
                  <a:lnTo>
                    <a:pt x="762914" y="50863"/>
                  </a:lnTo>
                  <a:lnTo>
                    <a:pt x="788339" y="50863"/>
                  </a:lnTo>
                  <a:lnTo>
                    <a:pt x="813765" y="50863"/>
                  </a:lnTo>
                  <a:lnTo>
                    <a:pt x="813765" y="0"/>
                  </a:lnTo>
                  <a:close/>
                </a:path>
                <a:path w="1042670" h="483235">
                  <a:moveTo>
                    <a:pt x="864628" y="101727"/>
                  </a:moveTo>
                  <a:lnTo>
                    <a:pt x="839203" y="101727"/>
                  </a:lnTo>
                  <a:lnTo>
                    <a:pt x="839203" y="127152"/>
                  </a:lnTo>
                  <a:lnTo>
                    <a:pt x="813765" y="127152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203441"/>
                  </a:lnTo>
                  <a:lnTo>
                    <a:pt x="813765" y="203441"/>
                  </a:lnTo>
                  <a:lnTo>
                    <a:pt x="813765" y="228879"/>
                  </a:lnTo>
                  <a:lnTo>
                    <a:pt x="788339" y="228879"/>
                  </a:lnTo>
                  <a:lnTo>
                    <a:pt x="788339" y="254304"/>
                  </a:lnTo>
                  <a:lnTo>
                    <a:pt x="762914" y="254304"/>
                  </a:lnTo>
                  <a:lnTo>
                    <a:pt x="762914" y="330593"/>
                  </a:lnTo>
                  <a:lnTo>
                    <a:pt x="737489" y="330593"/>
                  </a:lnTo>
                  <a:lnTo>
                    <a:pt x="737489" y="356031"/>
                  </a:lnTo>
                  <a:lnTo>
                    <a:pt x="762914" y="356031"/>
                  </a:lnTo>
                  <a:lnTo>
                    <a:pt x="788339" y="356031"/>
                  </a:lnTo>
                  <a:lnTo>
                    <a:pt x="788339" y="305168"/>
                  </a:lnTo>
                  <a:lnTo>
                    <a:pt x="813765" y="305168"/>
                  </a:lnTo>
                  <a:lnTo>
                    <a:pt x="813765" y="356031"/>
                  </a:lnTo>
                  <a:lnTo>
                    <a:pt x="839203" y="356031"/>
                  </a:lnTo>
                  <a:lnTo>
                    <a:pt x="864628" y="356031"/>
                  </a:lnTo>
                  <a:lnTo>
                    <a:pt x="864628" y="330593"/>
                  </a:lnTo>
                  <a:lnTo>
                    <a:pt x="839203" y="330593"/>
                  </a:lnTo>
                  <a:lnTo>
                    <a:pt x="839203" y="305168"/>
                  </a:lnTo>
                  <a:lnTo>
                    <a:pt x="864628" y="305168"/>
                  </a:lnTo>
                  <a:lnTo>
                    <a:pt x="864628" y="279742"/>
                  </a:lnTo>
                  <a:lnTo>
                    <a:pt x="839203" y="279742"/>
                  </a:lnTo>
                  <a:lnTo>
                    <a:pt x="813765" y="279742"/>
                  </a:lnTo>
                  <a:lnTo>
                    <a:pt x="813765" y="254304"/>
                  </a:lnTo>
                  <a:lnTo>
                    <a:pt x="839203" y="254304"/>
                  </a:lnTo>
                  <a:lnTo>
                    <a:pt x="839203" y="152590"/>
                  </a:lnTo>
                  <a:lnTo>
                    <a:pt x="864628" y="152590"/>
                  </a:lnTo>
                  <a:lnTo>
                    <a:pt x="864628" y="101727"/>
                  </a:lnTo>
                  <a:close/>
                </a:path>
                <a:path w="1042670" h="483235">
                  <a:moveTo>
                    <a:pt x="890066" y="356031"/>
                  </a:moveTo>
                  <a:lnTo>
                    <a:pt x="864628" y="356031"/>
                  </a:lnTo>
                  <a:lnTo>
                    <a:pt x="864628" y="381457"/>
                  </a:lnTo>
                  <a:lnTo>
                    <a:pt x="890066" y="381457"/>
                  </a:lnTo>
                  <a:lnTo>
                    <a:pt x="890066" y="356031"/>
                  </a:lnTo>
                  <a:close/>
                </a:path>
                <a:path w="1042670" h="483235">
                  <a:moveTo>
                    <a:pt x="890066" y="305168"/>
                  </a:moveTo>
                  <a:lnTo>
                    <a:pt x="864628" y="305168"/>
                  </a:lnTo>
                  <a:lnTo>
                    <a:pt x="864628" y="330593"/>
                  </a:lnTo>
                  <a:lnTo>
                    <a:pt x="890066" y="330593"/>
                  </a:lnTo>
                  <a:lnTo>
                    <a:pt x="890066" y="305168"/>
                  </a:lnTo>
                  <a:close/>
                </a:path>
                <a:path w="1042670" h="483235">
                  <a:moveTo>
                    <a:pt x="890066" y="254304"/>
                  </a:moveTo>
                  <a:lnTo>
                    <a:pt x="864628" y="254304"/>
                  </a:lnTo>
                  <a:lnTo>
                    <a:pt x="864628" y="279742"/>
                  </a:lnTo>
                  <a:lnTo>
                    <a:pt x="890066" y="279742"/>
                  </a:lnTo>
                  <a:lnTo>
                    <a:pt x="890066" y="254304"/>
                  </a:lnTo>
                  <a:close/>
                </a:path>
                <a:path w="1042670" h="483235">
                  <a:moveTo>
                    <a:pt x="991781" y="254304"/>
                  </a:moveTo>
                  <a:lnTo>
                    <a:pt x="966355" y="254304"/>
                  </a:lnTo>
                  <a:lnTo>
                    <a:pt x="966355" y="228879"/>
                  </a:lnTo>
                  <a:lnTo>
                    <a:pt x="940917" y="228879"/>
                  </a:ln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42"/>
                  </a:lnTo>
                  <a:lnTo>
                    <a:pt x="940917" y="279742"/>
                  </a:lnTo>
                  <a:lnTo>
                    <a:pt x="940917" y="305168"/>
                  </a:lnTo>
                  <a:lnTo>
                    <a:pt x="915492" y="305168"/>
                  </a:lnTo>
                  <a:lnTo>
                    <a:pt x="915492" y="356031"/>
                  </a:lnTo>
                  <a:lnTo>
                    <a:pt x="940917" y="356031"/>
                  </a:lnTo>
                  <a:lnTo>
                    <a:pt x="940917" y="330593"/>
                  </a:lnTo>
                  <a:lnTo>
                    <a:pt x="966355" y="330593"/>
                  </a:lnTo>
                  <a:lnTo>
                    <a:pt x="966355" y="279742"/>
                  </a:lnTo>
                  <a:lnTo>
                    <a:pt x="991781" y="279742"/>
                  </a:lnTo>
                  <a:lnTo>
                    <a:pt x="991781" y="254304"/>
                  </a:lnTo>
                  <a:close/>
                </a:path>
                <a:path w="1042670" h="483235">
                  <a:moveTo>
                    <a:pt x="1017219" y="279742"/>
                  </a:moveTo>
                  <a:lnTo>
                    <a:pt x="991781" y="279742"/>
                  </a:lnTo>
                  <a:lnTo>
                    <a:pt x="991781" y="305168"/>
                  </a:lnTo>
                  <a:lnTo>
                    <a:pt x="1017219" y="305168"/>
                  </a:lnTo>
                  <a:lnTo>
                    <a:pt x="1017219" y="279742"/>
                  </a:lnTo>
                  <a:close/>
                </a:path>
                <a:path w="1042670" h="483235">
                  <a:moveTo>
                    <a:pt x="1042644" y="330593"/>
                  </a:moveTo>
                  <a:lnTo>
                    <a:pt x="1017219" y="330593"/>
                  </a:lnTo>
                  <a:lnTo>
                    <a:pt x="991781" y="330593"/>
                  </a:lnTo>
                  <a:lnTo>
                    <a:pt x="991781" y="356031"/>
                  </a:lnTo>
                  <a:lnTo>
                    <a:pt x="966355" y="356031"/>
                  </a:lnTo>
                  <a:lnTo>
                    <a:pt x="966355" y="406882"/>
                  </a:lnTo>
                  <a:lnTo>
                    <a:pt x="940917" y="406882"/>
                  </a:lnTo>
                  <a:lnTo>
                    <a:pt x="940917" y="483171"/>
                  </a:lnTo>
                  <a:lnTo>
                    <a:pt x="966355" y="483171"/>
                  </a:lnTo>
                  <a:lnTo>
                    <a:pt x="966355" y="457746"/>
                  </a:lnTo>
                  <a:lnTo>
                    <a:pt x="991781" y="457746"/>
                  </a:lnTo>
                  <a:lnTo>
                    <a:pt x="991781" y="381457"/>
                  </a:lnTo>
                  <a:lnTo>
                    <a:pt x="1017219" y="381457"/>
                  </a:lnTo>
                  <a:lnTo>
                    <a:pt x="1017219" y="356031"/>
                  </a:lnTo>
                  <a:lnTo>
                    <a:pt x="1042644" y="356031"/>
                  </a:lnTo>
                  <a:lnTo>
                    <a:pt x="1042644" y="330593"/>
                  </a:lnTo>
                  <a:close/>
                </a:path>
                <a:path w="1042670" h="483235">
                  <a:moveTo>
                    <a:pt x="1042644" y="178015"/>
                  </a:moveTo>
                  <a:lnTo>
                    <a:pt x="1017219" y="178015"/>
                  </a:lnTo>
                  <a:lnTo>
                    <a:pt x="991781" y="178015"/>
                  </a:lnTo>
                  <a:lnTo>
                    <a:pt x="991781" y="203441"/>
                  </a:lnTo>
                  <a:lnTo>
                    <a:pt x="966355" y="203441"/>
                  </a:lnTo>
                  <a:lnTo>
                    <a:pt x="966355" y="228879"/>
                  </a:lnTo>
                  <a:lnTo>
                    <a:pt x="991781" y="228879"/>
                  </a:lnTo>
                  <a:lnTo>
                    <a:pt x="991781" y="254304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178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78015" y="1017270"/>
                  </a:moveTo>
                  <a:lnTo>
                    <a:pt x="25438" y="1017270"/>
                  </a:lnTo>
                  <a:lnTo>
                    <a:pt x="25438" y="89027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228879" y="762495"/>
                  </a:moveTo>
                  <a:lnTo>
                    <a:pt x="203454" y="762495"/>
                  </a:lnTo>
                  <a:lnTo>
                    <a:pt x="203454" y="787933"/>
                  </a:lnTo>
                  <a:lnTo>
                    <a:pt x="228879" y="787933"/>
                  </a:lnTo>
                  <a:lnTo>
                    <a:pt x="228879" y="762495"/>
                  </a:lnTo>
                  <a:close/>
                </a:path>
                <a:path w="1042670" h="1042669">
                  <a:moveTo>
                    <a:pt x="254304" y="915073"/>
                  </a:moveTo>
                  <a:lnTo>
                    <a:pt x="228879" y="915073"/>
                  </a:lnTo>
                  <a:lnTo>
                    <a:pt x="203454" y="915073"/>
                  </a:lnTo>
                  <a:lnTo>
                    <a:pt x="203454" y="965936"/>
                  </a:lnTo>
                  <a:lnTo>
                    <a:pt x="228879" y="965936"/>
                  </a:lnTo>
                  <a:lnTo>
                    <a:pt x="228879" y="940511"/>
                  </a:lnTo>
                  <a:lnTo>
                    <a:pt x="254304" y="940511"/>
                  </a:lnTo>
                  <a:lnTo>
                    <a:pt x="254304" y="915073"/>
                  </a:lnTo>
                  <a:close/>
                </a:path>
                <a:path w="1042670" h="1042669">
                  <a:moveTo>
                    <a:pt x="279742" y="737069"/>
                  </a:moveTo>
                  <a:lnTo>
                    <a:pt x="254304" y="737069"/>
                  </a:lnTo>
                  <a:lnTo>
                    <a:pt x="254304" y="762495"/>
                  </a:lnTo>
                  <a:lnTo>
                    <a:pt x="279742" y="762495"/>
                  </a:lnTo>
                  <a:lnTo>
                    <a:pt x="279742" y="737069"/>
                  </a:lnTo>
                  <a:close/>
                </a:path>
                <a:path w="1042670" h="1042669">
                  <a:moveTo>
                    <a:pt x="305168" y="711644"/>
                  </a:moveTo>
                  <a:lnTo>
                    <a:pt x="279742" y="711644"/>
                  </a:lnTo>
                  <a:lnTo>
                    <a:pt x="279742" y="737069"/>
                  </a:lnTo>
                  <a:lnTo>
                    <a:pt x="305168" y="737069"/>
                  </a:lnTo>
                  <a:lnTo>
                    <a:pt x="305168" y="711644"/>
                  </a:lnTo>
                  <a:close/>
                </a:path>
                <a:path w="1042670" h="1042669">
                  <a:moveTo>
                    <a:pt x="356031" y="686206"/>
                  </a:moveTo>
                  <a:lnTo>
                    <a:pt x="330593" y="686206"/>
                  </a:lnTo>
                  <a:lnTo>
                    <a:pt x="330593" y="711644"/>
                  </a:lnTo>
                  <a:lnTo>
                    <a:pt x="356031" y="711644"/>
                  </a:lnTo>
                  <a:lnTo>
                    <a:pt x="356031" y="686206"/>
                  </a:lnTo>
                  <a:close/>
                </a:path>
                <a:path w="1042670" h="1042669">
                  <a:moveTo>
                    <a:pt x="381457" y="864222"/>
                  </a:moveTo>
                  <a:lnTo>
                    <a:pt x="356031" y="864222"/>
                  </a:lnTo>
                  <a:lnTo>
                    <a:pt x="356031" y="889647"/>
                  </a:lnTo>
                  <a:lnTo>
                    <a:pt x="381457" y="889647"/>
                  </a:lnTo>
                  <a:lnTo>
                    <a:pt x="381457" y="864222"/>
                  </a:lnTo>
                  <a:close/>
                </a:path>
                <a:path w="1042670" h="1042669">
                  <a:moveTo>
                    <a:pt x="406882" y="965936"/>
                  </a:moveTo>
                  <a:lnTo>
                    <a:pt x="381457" y="965936"/>
                  </a:lnTo>
                  <a:lnTo>
                    <a:pt x="381457" y="940511"/>
                  </a:lnTo>
                  <a:lnTo>
                    <a:pt x="356031" y="940511"/>
                  </a:lnTo>
                  <a:lnTo>
                    <a:pt x="356031" y="889647"/>
                  </a:lnTo>
                  <a:lnTo>
                    <a:pt x="330593" y="889647"/>
                  </a:lnTo>
                  <a:lnTo>
                    <a:pt x="330593" y="940511"/>
                  </a:lnTo>
                  <a:lnTo>
                    <a:pt x="305168" y="940511"/>
                  </a:lnTo>
                  <a:lnTo>
                    <a:pt x="305168" y="965936"/>
                  </a:lnTo>
                  <a:lnTo>
                    <a:pt x="330593" y="965936"/>
                  </a:lnTo>
                  <a:lnTo>
                    <a:pt x="330593" y="991374"/>
                  </a:lnTo>
                  <a:lnTo>
                    <a:pt x="305168" y="991374"/>
                  </a:lnTo>
                  <a:lnTo>
                    <a:pt x="305168" y="965936"/>
                  </a:lnTo>
                  <a:lnTo>
                    <a:pt x="279742" y="965936"/>
                  </a:lnTo>
                  <a:lnTo>
                    <a:pt x="254304" y="965936"/>
                  </a:lnTo>
                  <a:lnTo>
                    <a:pt x="254304" y="991374"/>
                  </a:lnTo>
                  <a:lnTo>
                    <a:pt x="279742" y="991374"/>
                  </a:lnTo>
                  <a:lnTo>
                    <a:pt x="279742" y="1016800"/>
                  </a:lnTo>
                  <a:lnTo>
                    <a:pt x="254304" y="1016800"/>
                  </a:lnTo>
                  <a:lnTo>
                    <a:pt x="254304" y="991374"/>
                  </a:lnTo>
                  <a:lnTo>
                    <a:pt x="228879" y="991374"/>
                  </a:lnTo>
                  <a:lnTo>
                    <a:pt x="228879" y="1042225"/>
                  </a:lnTo>
                  <a:lnTo>
                    <a:pt x="254304" y="1042225"/>
                  </a:lnTo>
                  <a:lnTo>
                    <a:pt x="279742" y="1042225"/>
                  </a:lnTo>
                  <a:lnTo>
                    <a:pt x="305168" y="1042225"/>
                  </a:lnTo>
                  <a:lnTo>
                    <a:pt x="305168" y="1016800"/>
                  </a:lnTo>
                  <a:lnTo>
                    <a:pt x="330593" y="1016800"/>
                  </a:lnTo>
                  <a:lnTo>
                    <a:pt x="356031" y="1016800"/>
                  </a:lnTo>
                  <a:lnTo>
                    <a:pt x="356031" y="991374"/>
                  </a:lnTo>
                  <a:lnTo>
                    <a:pt x="381457" y="991374"/>
                  </a:lnTo>
                  <a:lnTo>
                    <a:pt x="406882" y="991374"/>
                  </a:lnTo>
                  <a:lnTo>
                    <a:pt x="406882" y="965936"/>
                  </a:lnTo>
                  <a:close/>
                </a:path>
                <a:path w="1042670" h="1042669">
                  <a:moveTo>
                    <a:pt x="406882" y="915073"/>
                  </a:moveTo>
                  <a:lnTo>
                    <a:pt x="381457" y="915073"/>
                  </a:lnTo>
                  <a:lnTo>
                    <a:pt x="381457" y="940511"/>
                  </a:lnTo>
                  <a:lnTo>
                    <a:pt x="406882" y="940511"/>
                  </a:lnTo>
                  <a:lnTo>
                    <a:pt x="406882" y="915073"/>
                  </a:lnTo>
                  <a:close/>
                </a:path>
                <a:path w="1042670" h="1042669">
                  <a:moveTo>
                    <a:pt x="432320" y="991374"/>
                  </a:moveTo>
                  <a:lnTo>
                    <a:pt x="406882" y="991374"/>
                  </a:lnTo>
                  <a:lnTo>
                    <a:pt x="406882" y="1042225"/>
                  </a:lnTo>
                  <a:lnTo>
                    <a:pt x="432320" y="1042225"/>
                  </a:lnTo>
                  <a:lnTo>
                    <a:pt x="432320" y="991374"/>
                  </a:lnTo>
                  <a:close/>
                </a:path>
                <a:path w="1042670" h="1042669">
                  <a:moveTo>
                    <a:pt x="534035" y="1016800"/>
                  </a:moveTo>
                  <a:lnTo>
                    <a:pt x="508609" y="1016800"/>
                  </a:lnTo>
                  <a:lnTo>
                    <a:pt x="508609" y="1042225"/>
                  </a:lnTo>
                  <a:lnTo>
                    <a:pt x="534035" y="1042225"/>
                  </a:lnTo>
                  <a:lnTo>
                    <a:pt x="534035" y="1016800"/>
                  </a:lnTo>
                  <a:close/>
                </a:path>
                <a:path w="1042670" h="1042669">
                  <a:moveTo>
                    <a:pt x="534035" y="965936"/>
                  </a:moveTo>
                  <a:lnTo>
                    <a:pt x="508609" y="965936"/>
                  </a:lnTo>
                  <a:lnTo>
                    <a:pt x="508609" y="940511"/>
                  </a:lnTo>
                  <a:lnTo>
                    <a:pt x="483184" y="940511"/>
                  </a:lnTo>
                  <a:lnTo>
                    <a:pt x="483184" y="965936"/>
                  </a:lnTo>
                  <a:lnTo>
                    <a:pt x="457746" y="965936"/>
                  </a:lnTo>
                  <a:lnTo>
                    <a:pt x="432320" y="965936"/>
                  </a:lnTo>
                  <a:lnTo>
                    <a:pt x="432320" y="991374"/>
                  </a:lnTo>
                  <a:lnTo>
                    <a:pt x="457746" y="991374"/>
                  </a:lnTo>
                  <a:lnTo>
                    <a:pt x="483184" y="991374"/>
                  </a:lnTo>
                  <a:lnTo>
                    <a:pt x="508609" y="991374"/>
                  </a:lnTo>
                  <a:lnTo>
                    <a:pt x="534035" y="991374"/>
                  </a:lnTo>
                  <a:lnTo>
                    <a:pt x="534035" y="965936"/>
                  </a:lnTo>
                  <a:close/>
                </a:path>
                <a:path w="1042670" h="1042669">
                  <a:moveTo>
                    <a:pt x="559473" y="915073"/>
                  </a:moveTo>
                  <a:lnTo>
                    <a:pt x="534035" y="915073"/>
                  </a:lnTo>
                  <a:lnTo>
                    <a:pt x="534035" y="940511"/>
                  </a:lnTo>
                  <a:lnTo>
                    <a:pt x="559473" y="940511"/>
                  </a:lnTo>
                  <a:lnTo>
                    <a:pt x="559473" y="915073"/>
                  </a:lnTo>
                  <a:close/>
                </a:path>
                <a:path w="1042670" h="1042669">
                  <a:moveTo>
                    <a:pt x="559473" y="838784"/>
                  </a:moveTo>
                  <a:lnTo>
                    <a:pt x="534035" y="838784"/>
                  </a:lnTo>
                  <a:lnTo>
                    <a:pt x="534035" y="864222"/>
                  </a:lnTo>
                  <a:lnTo>
                    <a:pt x="508609" y="864222"/>
                  </a:lnTo>
                  <a:lnTo>
                    <a:pt x="483184" y="864222"/>
                  </a:lnTo>
                  <a:lnTo>
                    <a:pt x="483184" y="838784"/>
                  </a:lnTo>
                  <a:lnTo>
                    <a:pt x="457746" y="838784"/>
                  </a:lnTo>
                  <a:lnTo>
                    <a:pt x="457746" y="864222"/>
                  </a:lnTo>
                  <a:lnTo>
                    <a:pt x="432320" y="864222"/>
                  </a:lnTo>
                  <a:lnTo>
                    <a:pt x="406882" y="864222"/>
                  </a:lnTo>
                  <a:lnTo>
                    <a:pt x="406882" y="915073"/>
                  </a:lnTo>
                  <a:lnTo>
                    <a:pt x="432320" y="915073"/>
                  </a:lnTo>
                  <a:lnTo>
                    <a:pt x="432320" y="940511"/>
                  </a:lnTo>
                  <a:lnTo>
                    <a:pt x="457746" y="940511"/>
                  </a:lnTo>
                  <a:lnTo>
                    <a:pt x="483184" y="940511"/>
                  </a:lnTo>
                  <a:lnTo>
                    <a:pt x="483184" y="915073"/>
                  </a:lnTo>
                  <a:lnTo>
                    <a:pt x="457746" y="915073"/>
                  </a:lnTo>
                  <a:lnTo>
                    <a:pt x="457746" y="889647"/>
                  </a:lnTo>
                  <a:lnTo>
                    <a:pt x="483184" y="889647"/>
                  </a:lnTo>
                  <a:lnTo>
                    <a:pt x="483184" y="915073"/>
                  </a:lnTo>
                  <a:lnTo>
                    <a:pt x="508609" y="915073"/>
                  </a:lnTo>
                  <a:lnTo>
                    <a:pt x="508609" y="889647"/>
                  </a:lnTo>
                  <a:lnTo>
                    <a:pt x="534035" y="889647"/>
                  </a:lnTo>
                  <a:lnTo>
                    <a:pt x="559473" y="889647"/>
                  </a:lnTo>
                  <a:lnTo>
                    <a:pt x="559473" y="838784"/>
                  </a:lnTo>
                  <a:close/>
                </a:path>
                <a:path w="1042670" h="1042669">
                  <a:moveTo>
                    <a:pt x="584898" y="991374"/>
                  </a:moveTo>
                  <a:lnTo>
                    <a:pt x="559473" y="991374"/>
                  </a:lnTo>
                  <a:lnTo>
                    <a:pt x="559473" y="1042225"/>
                  </a:lnTo>
                  <a:lnTo>
                    <a:pt x="584898" y="1042225"/>
                  </a:lnTo>
                  <a:lnTo>
                    <a:pt x="584898" y="991374"/>
                  </a:lnTo>
                  <a:close/>
                </a:path>
                <a:path w="1042670" h="1042669">
                  <a:moveTo>
                    <a:pt x="584898" y="940511"/>
                  </a:moveTo>
                  <a:lnTo>
                    <a:pt x="559473" y="940511"/>
                  </a:lnTo>
                  <a:lnTo>
                    <a:pt x="559473" y="965936"/>
                  </a:lnTo>
                  <a:lnTo>
                    <a:pt x="584898" y="965936"/>
                  </a:lnTo>
                  <a:lnTo>
                    <a:pt x="584898" y="940511"/>
                  </a:lnTo>
                  <a:close/>
                </a:path>
                <a:path w="1042670" h="1042669">
                  <a:moveTo>
                    <a:pt x="610336" y="889647"/>
                  </a:moveTo>
                  <a:lnTo>
                    <a:pt x="584898" y="889647"/>
                  </a:lnTo>
                  <a:lnTo>
                    <a:pt x="584898" y="915073"/>
                  </a:lnTo>
                  <a:lnTo>
                    <a:pt x="610336" y="915073"/>
                  </a:lnTo>
                  <a:lnTo>
                    <a:pt x="610336" y="889647"/>
                  </a:lnTo>
                  <a:close/>
                </a:path>
                <a:path w="1042670" h="1042669">
                  <a:moveTo>
                    <a:pt x="635762" y="1016800"/>
                  </a:moveTo>
                  <a:lnTo>
                    <a:pt x="610336" y="1016800"/>
                  </a:lnTo>
                  <a:lnTo>
                    <a:pt x="610336" y="1042225"/>
                  </a:lnTo>
                  <a:lnTo>
                    <a:pt x="635762" y="1042225"/>
                  </a:lnTo>
                  <a:lnTo>
                    <a:pt x="635762" y="1016800"/>
                  </a:lnTo>
                  <a:close/>
                </a:path>
                <a:path w="1042670" h="1042669">
                  <a:moveTo>
                    <a:pt x="635762" y="864222"/>
                  </a:moveTo>
                  <a:lnTo>
                    <a:pt x="610336" y="864222"/>
                  </a:lnTo>
                  <a:lnTo>
                    <a:pt x="610336" y="889647"/>
                  </a:lnTo>
                  <a:lnTo>
                    <a:pt x="635762" y="889647"/>
                  </a:lnTo>
                  <a:lnTo>
                    <a:pt x="635762" y="864222"/>
                  </a:lnTo>
                  <a:close/>
                </a:path>
                <a:path w="1042670" h="1042669">
                  <a:moveTo>
                    <a:pt x="712050" y="813358"/>
                  </a:moveTo>
                  <a:lnTo>
                    <a:pt x="686625" y="813358"/>
                  </a:lnTo>
                  <a:lnTo>
                    <a:pt x="661187" y="813358"/>
                  </a:lnTo>
                  <a:lnTo>
                    <a:pt x="661187" y="838784"/>
                  </a:lnTo>
                  <a:lnTo>
                    <a:pt x="686625" y="838784"/>
                  </a:lnTo>
                  <a:lnTo>
                    <a:pt x="686625" y="889647"/>
                  </a:lnTo>
                  <a:lnTo>
                    <a:pt x="661187" y="889647"/>
                  </a:lnTo>
                  <a:lnTo>
                    <a:pt x="635762" y="889647"/>
                  </a:lnTo>
                  <a:lnTo>
                    <a:pt x="635762" y="940511"/>
                  </a:lnTo>
                  <a:lnTo>
                    <a:pt x="610336" y="940511"/>
                  </a:lnTo>
                  <a:lnTo>
                    <a:pt x="610336" y="965936"/>
                  </a:lnTo>
                  <a:lnTo>
                    <a:pt x="584898" y="965936"/>
                  </a:lnTo>
                  <a:lnTo>
                    <a:pt x="584898" y="991374"/>
                  </a:lnTo>
                  <a:lnTo>
                    <a:pt x="610336" y="991374"/>
                  </a:lnTo>
                  <a:lnTo>
                    <a:pt x="635762" y="991374"/>
                  </a:lnTo>
                  <a:lnTo>
                    <a:pt x="635762" y="965936"/>
                  </a:lnTo>
                  <a:lnTo>
                    <a:pt x="661187" y="965936"/>
                  </a:lnTo>
                  <a:lnTo>
                    <a:pt x="661187" y="915073"/>
                  </a:lnTo>
                  <a:lnTo>
                    <a:pt x="686625" y="915073"/>
                  </a:lnTo>
                  <a:lnTo>
                    <a:pt x="712050" y="915073"/>
                  </a:lnTo>
                  <a:lnTo>
                    <a:pt x="712050" y="813358"/>
                  </a:lnTo>
                  <a:close/>
                </a:path>
                <a:path w="1042670" h="1042669">
                  <a:moveTo>
                    <a:pt x="788339" y="940511"/>
                  </a:moveTo>
                  <a:lnTo>
                    <a:pt x="762914" y="940511"/>
                  </a:lnTo>
                  <a:lnTo>
                    <a:pt x="762914" y="965936"/>
                  </a:lnTo>
                  <a:lnTo>
                    <a:pt x="737489" y="965936"/>
                  </a:lnTo>
                  <a:lnTo>
                    <a:pt x="737489" y="940511"/>
                  </a:lnTo>
                  <a:lnTo>
                    <a:pt x="762914" y="940511"/>
                  </a:lnTo>
                  <a:lnTo>
                    <a:pt x="762914" y="915073"/>
                  </a:lnTo>
                  <a:lnTo>
                    <a:pt x="737489" y="915073"/>
                  </a:lnTo>
                  <a:lnTo>
                    <a:pt x="712050" y="915073"/>
                  </a:lnTo>
                  <a:lnTo>
                    <a:pt x="712050" y="940511"/>
                  </a:lnTo>
                  <a:lnTo>
                    <a:pt x="686625" y="940511"/>
                  </a:lnTo>
                  <a:lnTo>
                    <a:pt x="686625" y="965936"/>
                  </a:lnTo>
                  <a:lnTo>
                    <a:pt x="661187" y="965936"/>
                  </a:lnTo>
                  <a:lnTo>
                    <a:pt x="661187" y="991374"/>
                  </a:lnTo>
                  <a:lnTo>
                    <a:pt x="635762" y="991374"/>
                  </a:lnTo>
                  <a:lnTo>
                    <a:pt x="635762" y="1016800"/>
                  </a:lnTo>
                  <a:lnTo>
                    <a:pt x="661187" y="1016800"/>
                  </a:lnTo>
                  <a:lnTo>
                    <a:pt x="661187" y="1042225"/>
                  </a:lnTo>
                  <a:lnTo>
                    <a:pt x="686625" y="1042225"/>
                  </a:lnTo>
                  <a:lnTo>
                    <a:pt x="686625" y="1016800"/>
                  </a:lnTo>
                  <a:lnTo>
                    <a:pt x="712050" y="1016800"/>
                  </a:lnTo>
                  <a:lnTo>
                    <a:pt x="712050" y="991374"/>
                  </a:lnTo>
                  <a:lnTo>
                    <a:pt x="737489" y="991374"/>
                  </a:lnTo>
                  <a:lnTo>
                    <a:pt x="762914" y="991374"/>
                  </a:lnTo>
                  <a:lnTo>
                    <a:pt x="788339" y="991374"/>
                  </a:lnTo>
                  <a:lnTo>
                    <a:pt x="788339" y="940511"/>
                  </a:lnTo>
                  <a:close/>
                </a:path>
                <a:path w="1042670" h="1042669">
                  <a:moveTo>
                    <a:pt x="839203" y="1016800"/>
                  </a:moveTo>
                  <a:lnTo>
                    <a:pt x="813765" y="1016800"/>
                  </a:lnTo>
                  <a:lnTo>
                    <a:pt x="788339" y="1016800"/>
                  </a:lnTo>
                  <a:lnTo>
                    <a:pt x="788339" y="1042225"/>
                  </a:lnTo>
                  <a:lnTo>
                    <a:pt x="813765" y="1042225"/>
                  </a:lnTo>
                  <a:lnTo>
                    <a:pt x="839203" y="1042225"/>
                  </a:lnTo>
                  <a:lnTo>
                    <a:pt x="839203" y="1016800"/>
                  </a:lnTo>
                  <a:close/>
                </a:path>
                <a:path w="1042670" h="1042669">
                  <a:moveTo>
                    <a:pt x="890066" y="991374"/>
                  </a:moveTo>
                  <a:lnTo>
                    <a:pt x="864628" y="991374"/>
                  </a:lnTo>
                  <a:lnTo>
                    <a:pt x="864628" y="965936"/>
                  </a:lnTo>
                  <a:lnTo>
                    <a:pt x="839203" y="965936"/>
                  </a:lnTo>
                  <a:lnTo>
                    <a:pt x="813765" y="965936"/>
                  </a:lnTo>
                  <a:lnTo>
                    <a:pt x="813765" y="991374"/>
                  </a:lnTo>
                  <a:lnTo>
                    <a:pt x="839203" y="991374"/>
                  </a:lnTo>
                  <a:lnTo>
                    <a:pt x="839203" y="1016800"/>
                  </a:lnTo>
                  <a:lnTo>
                    <a:pt x="864628" y="1016800"/>
                  </a:lnTo>
                  <a:lnTo>
                    <a:pt x="890066" y="1016800"/>
                  </a:lnTo>
                  <a:lnTo>
                    <a:pt x="890066" y="991374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91781" y="991374"/>
                  </a:moveTo>
                  <a:lnTo>
                    <a:pt x="966355" y="991374"/>
                  </a:lnTo>
                  <a:lnTo>
                    <a:pt x="966355" y="940511"/>
                  </a:lnTo>
                  <a:lnTo>
                    <a:pt x="940917" y="940511"/>
                  </a:lnTo>
                  <a:lnTo>
                    <a:pt x="940917" y="941070"/>
                  </a:lnTo>
                  <a:lnTo>
                    <a:pt x="940917" y="965936"/>
                  </a:lnTo>
                  <a:lnTo>
                    <a:pt x="915492" y="965936"/>
                  </a:lnTo>
                  <a:lnTo>
                    <a:pt x="915492" y="941070"/>
                  </a:lnTo>
                  <a:lnTo>
                    <a:pt x="940917" y="941070"/>
                  </a:lnTo>
                  <a:lnTo>
                    <a:pt x="940917" y="940511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889647"/>
                  </a:lnTo>
                  <a:lnTo>
                    <a:pt x="788339" y="889647"/>
                  </a:lnTo>
                  <a:lnTo>
                    <a:pt x="762914" y="889647"/>
                  </a:lnTo>
                  <a:lnTo>
                    <a:pt x="762914" y="915073"/>
                  </a:lnTo>
                  <a:lnTo>
                    <a:pt x="788339" y="915073"/>
                  </a:lnTo>
                  <a:lnTo>
                    <a:pt x="788339" y="940511"/>
                  </a:lnTo>
                  <a:lnTo>
                    <a:pt x="813765" y="940511"/>
                  </a:lnTo>
                  <a:lnTo>
                    <a:pt x="813765" y="941070"/>
                  </a:lnTo>
                  <a:lnTo>
                    <a:pt x="890066" y="941070"/>
                  </a:lnTo>
                  <a:lnTo>
                    <a:pt x="890066" y="991374"/>
                  </a:lnTo>
                  <a:lnTo>
                    <a:pt x="915492" y="991374"/>
                  </a:lnTo>
                  <a:lnTo>
                    <a:pt x="915492" y="1042225"/>
                  </a:lnTo>
                  <a:lnTo>
                    <a:pt x="940917" y="1042225"/>
                  </a:lnTo>
                  <a:lnTo>
                    <a:pt x="966355" y="1042225"/>
                  </a:lnTo>
                  <a:lnTo>
                    <a:pt x="966355" y="1016800"/>
                  </a:lnTo>
                  <a:lnTo>
                    <a:pt x="991781" y="1016800"/>
                  </a:lnTo>
                  <a:lnTo>
                    <a:pt x="991781" y="991374"/>
                  </a:lnTo>
                  <a:close/>
                </a:path>
                <a:path w="1042670" h="1042669">
                  <a:moveTo>
                    <a:pt x="1017219" y="889647"/>
                  </a:moveTo>
                  <a:lnTo>
                    <a:pt x="991781" y="889647"/>
                  </a:lnTo>
                  <a:lnTo>
                    <a:pt x="991781" y="915073"/>
                  </a:lnTo>
                  <a:lnTo>
                    <a:pt x="1017219" y="915073"/>
                  </a:lnTo>
                  <a:lnTo>
                    <a:pt x="1017219" y="889647"/>
                  </a:lnTo>
                  <a:close/>
                </a:path>
                <a:path w="1042670" h="1042669">
                  <a:moveTo>
                    <a:pt x="1042644" y="940511"/>
                  </a:moveTo>
                  <a:lnTo>
                    <a:pt x="1017219" y="940511"/>
                  </a:lnTo>
                  <a:lnTo>
                    <a:pt x="991781" y="940511"/>
                  </a:lnTo>
                  <a:lnTo>
                    <a:pt x="991781" y="991374"/>
                  </a:lnTo>
                  <a:lnTo>
                    <a:pt x="1017219" y="991374"/>
                  </a:lnTo>
                  <a:lnTo>
                    <a:pt x="1017219" y="1016800"/>
                  </a:lnTo>
                  <a:lnTo>
                    <a:pt x="1042644" y="1016800"/>
                  </a:lnTo>
                  <a:lnTo>
                    <a:pt x="1042644" y="940511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575596"/>
              <a:ext cx="991869" cy="967105"/>
            </a:xfrm>
            <a:custGeom>
              <a:avLst/>
              <a:gdLst/>
              <a:ahLst/>
              <a:cxnLst/>
              <a:rect l="l" t="t" r="r" b="b"/>
              <a:pathLst>
                <a:path w="991870" h="967105">
                  <a:moveTo>
                    <a:pt x="127152" y="864616"/>
                  </a:moveTo>
                  <a:lnTo>
                    <a:pt x="50863" y="864616"/>
                  </a:lnTo>
                  <a:lnTo>
                    <a:pt x="50863" y="940917"/>
                  </a:lnTo>
                  <a:lnTo>
                    <a:pt x="127152" y="940917"/>
                  </a:lnTo>
                  <a:lnTo>
                    <a:pt x="127152" y="864616"/>
                  </a:lnTo>
                  <a:close/>
                </a:path>
                <a:path w="991870" h="967105">
                  <a:moveTo>
                    <a:pt x="127152" y="0"/>
                  </a:moveTo>
                  <a:lnTo>
                    <a:pt x="50863" y="0"/>
                  </a:lnTo>
                  <a:lnTo>
                    <a:pt x="50863" y="76288"/>
                  </a:lnTo>
                  <a:lnTo>
                    <a:pt x="127152" y="76288"/>
                  </a:lnTo>
                  <a:lnTo>
                    <a:pt x="127152" y="0"/>
                  </a:lnTo>
                  <a:close/>
                </a:path>
                <a:path w="991870" h="967105">
                  <a:moveTo>
                    <a:pt x="178015" y="813142"/>
                  </a:moveTo>
                  <a:lnTo>
                    <a:pt x="0" y="813142"/>
                  </a:lnTo>
                  <a:lnTo>
                    <a:pt x="0" y="839812"/>
                  </a:lnTo>
                  <a:lnTo>
                    <a:pt x="0" y="966812"/>
                  </a:lnTo>
                  <a:lnTo>
                    <a:pt x="25438" y="966812"/>
                  </a:lnTo>
                  <a:lnTo>
                    <a:pt x="25438" y="839812"/>
                  </a:lnTo>
                  <a:lnTo>
                    <a:pt x="152590" y="839812"/>
                  </a:lnTo>
                  <a:lnTo>
                    <a:pt x="152590" y="966343"/>
                  </a:lnTo>
                  <a:lnTo>
                    <a:pt x="178015" y="966343"/>
                  </a:lnTo>
                  <a:lnTo>
                    <a:pt x="178015" y="839812"/>
                  </a:lnTo>
                  <a:lnTo>
                    <a:pt x="178015" y="839190"/>
                  </a:lnTo>
                  <a:lnTo>
                    <a:pt x="178015" y="813142"/>
                  </a:lnTo>
                  <a:close/>
                </a:path>
                <a:path w="991870" h="967105">
                  <a:moveTo>
                    <a:pt x="890066" y="813765"/>
                  </a:moveTo>
                  <a:lnTo>
                    <a:pt x="864628" y="813765"/>
                  </a:lnTo>
                  <a:lnTo>
                    <a:pt x="864628" y="839190"/>
                  </a:lnTo>
                  <a:lnTo>
                    <a:pt x="890066" y="839190"/>
                  </a:lnTo>
                  <a:lnTo>
                    <a:pt x="890066" y="813765"/>
                  </a:lnTo>
                  <a:close/>
                </a:path>
                <a:path w="991870" h="967105">
                  <a:moveTo>
                    <a:pt x="991781" y="0"/>
                  </a:moveTo>
                  <a:lnTo>
                    <a:pt x="915492" y="0"/>
                  </a:lnTo>
                  <a:lnTo>
                    <a:pt x="915492" y="76288"/>
                  </a:lnTo>
                  <a:lnTo>
                    <a:pt x="991781" y="76288"/>
                  </a:lnTo>
                  <a:lnTo>
                    <a:pt x="9917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45446" y="6395332"/>
              <a:ext cx="2462212" cy="3657848"/>
            </a:xfrm>
            <a:prstGeom prst="rect">
              <a:avLst/>
            </a:prstGeom>
          </p:spPr>
        </p:pic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45417" y="6150063"/>
              <a:ext cx="2457450" cy="527685"/>
            </a:xfrm>
            <a:custGeom>
              <a:avLst/>
              <a:gdLst/>
              <a:ahLst/>
              <a:cxnLst/>
              <a:rect l="l" t="t" r="r" b="b"/>
              <a:pathLst>
                <a:path w="2457450" h="527684">
                  <a:moveTo>
                    <a:pt x="1228727" y="0"/>
                  </a:moveTo>
                  <a:lnTo>
                    <a:pt x="1153876" y="481"/>
                  </a:lnTo>
                  <a:lnTo>
                    <a:pt x="1080212" y="1906"/>
                  </a:lnTo>
                  <a:lnTo>
                    <a:pt x="1007862" y="4249"/>
                  </a:lnTo>
                  <a:lnTo>
                    <a:pt x="936955" y="7480"/>
                  </a:lnTo>
                  <a:lnTo>
                    <a:pt x="867620" y="11573"/>
                  </a:lnTo>
                  <a:lnTo>
                    <a:pt x="799985" y="16499"/>
                  </a:lnTo>
                  <a:lnTo>
                    <a:pt x="734178" y="22232"/>
                  </a:lnTo>
                  <a:lnTo>
                    <a:pt x="670329" y="28744"/>
                  </a:lnTo>
                  <a:lnTo>
                    <a:pt x="608565" y="36007"/>
                  </a:lnTo>
                  <a:lnTo>
                    <a:pt x="549016" y="43993"/>
                  </a:lnTo>
                  <a:lnTo>
                    <a:pt x="491809" y="52675"/>
                  </a:lnTo>
                  <a:lnTo>
                    <a:pt x="437074" y="62026"/>
                  </a:lnTo>
                  <a:lnTo>
                    <a:pt x="384938" y="72017"/>
                  </a:lnTo>
                  <a:lnTo>
                    <a:pt x="335531" y="82622"/>
                  </a:lnTo>
                  <a:lnTo>
                    <a:pt x="288981" y="93812"/>
                  </a:lnTo>
                  <a:lnTo>
                    <a:pt x="245416" y="105561"/>
                  </a:lnTo>
                  <a:lnTo>
                    <a:pt x="204965" y="117839"/>
                  </a:lnTo>
                  <a:lnTo>
                    <a:pt x="167757" y="130621"/>
                  </a:lnTo>
                  <a:lnTo>
                    <a:pt x="103582" y="157582"/>
                  </a:lnTo>
                  <a:lnTo>
                    <a:pt x="53919" y="186224"/>
                  </a:lnTo>
                  <a:lnTo>
                    <a:pt x="19796" y="216325"/>
                  </a:lnTo>
                  <a:lnTo>
                    <a:pt x="0" y="263732"/>
                  </a:lnTo>
                  <a:lnTo>
                    <a:pt x="2242" y="279797"/>
                  </a:lnTo>
                  <a:lnTo>
                    <a:pt x="34850" y="326356"/>
                  </a:lnTo>
                  <a:lnTo>
                    <a:pt x="76872" y="355755"/>
                  </a:lnTo>
                  <a:lnTo>
                    <a:pt x="133920" y="383584"/>
                  </a:lnTo>
                  <a:lnTo>
                    <a:pt x="204965" y="409622"/>
                  </a:lnTo>
                  <a:lnTo>
                    <a:pt x="245416" y="421900"/>
                  </a:lnTo>
                  <a:lnTo>
                    <a:pt x="288981" y="433649"/>
                  </a:lnTo>
                  <a:lnTo>
                    <a:pt x="335531" y="444839"/>
                  </a:lnTo>
                  <a:lnTo>
                    <a:pt x="384938" y="455443"/>
                  </a:lnTo>
                  <a:lnTo>
                    <a:pt x="437074" y="465435"/>
                  </a:lnTo>
                  <a:lnTo>
                    <a:pt x="491809" y="474785"/>
                  </a:lnTo>
                  <a:lnTo>
                    <a:pt x="549016" y="483468"/>
                  </a:lnTo>
                  <a:lnTo>
                    <a:pt x="608565" y="491454"/>
                  </a:lnTo>
                  <a:lnTo>
                    <a:pt x="670329" y="498717"/>
                  </a:lnTo>
                  <a:lnTo>
                    <a:pt x="734178" y="505228"/>
                  </a:lnTo>
                  <a:lnTo>
                    <a:pt x="799985" y="510961"/>
                  </a:lnTo>
                  <a:lnTo>
                    <a:pt x="867620" y="515888"/>
                  </a:lnTo>
                  <a:lnTo>
                    <a:pt x="936955" y="519981"/>
                  </a:lnTo>
                  <a:lnTo>
                    <a:pt x="1007862" y="523212"/>
                  </a:lnTo>
                  <a:lnTo>
                    <a:pt x="1080212" y="525554"/>
                  </a:lnTo>
                  <a:lnTo>
                    <a:pt x="1153876" y="526980"/>
                  </a:lnTo>
                  <a:lnTo>
                    <a:pt x="1228727" y="527461"/>
                  </a:lnTo>
                  <a:lnTo>
                    <a:pt x="1303577" y="526980"/>
                  </a:lnTo>
                  <a:lnTo>
                    <a:pt x="1377241" y="525554"/>
                  </a:lnTo>
                  <a:lnTo>
                    <a:pt x="1449591" y="523212"/>
                  </a:lnTo>
                  <a:lnTo>
                    <a:pt x="1520498" y="519981"/>
                  </a:lnTo>
                  <a:lnTo>
                    <a:pt x="1589833" y="515888"/>
                  </a:lnTo>
                  <a:lnTo>
                    <a:pt x="1657467" y="510961"/>
                  </a:lnTo>
                  <a:lnTo>
                    <a:pt x="1723274" y="505228"/>
                  </a:lnTo>
                  <a:lnTo>
                    <a:pt x="1787123" y="498717"/>
                  </a:lnTo>
                  <a:lnTo>
                    <a:pt x="1848886" y="491454"/>
                  </a:lnTo>
                  <a:lnTo>
                    <a:pt x="1908435" y="483468"/>
                  </a:lnTo>
                  <a:lnTo>
                    <a:pt x="1965641" y="474785"/>
                  </a:lnTo>
                  <a:lnTo>
                    <a:pt x="2020377" y="465435"/>
                  </a:lnTo>
                  <a:lnTo>
                    <a:pt x="2072512" y="455443"/>
                  </a:lnTo>
                  <a:lnTo>
                    <a:pt x="2121919" y="444839"/>
                  </a:lnTo>
                  <a:lnTo>
                    <a:pt x="2168469" y="433649"/>
                  </a:lnTo>
                  <a:lnTo>
                    <a:pt x="2212033" y="421900"/>
                  </a:lnTo>
                  <a:lnTo>
                    <a:pt x="2252484" y="409622"/>
                  </a:lnTo>
                  <a:lnTo>
                    <a:pt x="2289692" y="396840"/>
                  </a:lnTo>
                  <a:lnTo>
                    <a:pt x="2353868" y="369879"/>
                  </a:lnTo>
                  <a:lnTo>
                    <a:pt x="2403531" y="341238"/>
                  </a:lnTo>
                  <a:lnTo>
                    <a:pt x="2437653" y="311137"/>
                  </a:lnTo>
                  <a:lnTo>
                    <a:pt x="2457450" y="263732"/>
                  </a:lnTo>
                  <a:lnTo>
                    <a:pt x="2455207" y="247666"/>
                  </a:lnTo>
                  <a:lnTo>
                    <a:pt x="2422599" y="201106"/>
                  </a:lnTo>
                  <a:lnTo>
                    <a:pt x="2380577" y="171707"/>
                  </a:lnTo>
                  <a:lnTo>
                    <a:pt x="2323530" y="143878"/>
                  </a:lnTo>
                  <a:lnTo>
                    <a:pt x="2252484" y="117839"/>
                  </a:lnTo>
                  <a:lnTo>
                    <a:pt x="2212033" y="105561"/>
                  </a:lnTo>
                  <a:lnTo>
                    <a:pt x="2168469" y="93812"/>
                  </a:lnTo>
                  <a:lnTo>
                    <a:pt x="2121919" y="82622"/>
                  </a:lnTo>
                  <a:lnTo>
                    <a:pt x="2072512" y="72017"/>
                  </a:lnTo>
                  <a:lnTo>
                    <a:pt x="2020377" y="62026"/>
                  </a:lnTo>
                  <a:lnTo>
                    <a:pt x="1965641" y="52675"/>
                  </a:lnTo>
                  <a:lnTo>
                    <a:pt x="1908435" y="43993"/>
                  </a:lnTo>
                  <a:lnTo>
                    <a:pt x="1848886" y="36007"/>
                  </a:lnTo>
                  <a:lnTo>
                    <a:pt x="1787123" y="28744"/>
                  </a:lnTo>
                  <a:lnTo>
                    <a:pt x="1723274" y="22232"/>
                  </a:lnTo>
                  <a:lnTo>
                    <a:pt x="1657467" y="16499"/>
                  </a:lnTo>
                  <a:lnTo>
                    <a:pt x="1589833" y="11573"/>
                  </a:lnTo>
                  <a:lnTo>
                    <a:pt x="1520498" y="7480"/>
                  </a:lnTo>
                  <a:lnTo>
                    <a:pt x="1449591" y="4249"/>
                  </a:lnTo>
                  <a:lnTo>
                    <a:pt x="1377241" y="1906"/>
                  </a:lnTo>
                  <a:lnTo>
                    <a:pt x="1303577" y="481"/>
                  </a:lnTo>
                  <a:lnTo>
                    <a:pt x="12287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12470" y="6256284"/>
              <a:ext cx="2567511" cy="3049702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51631" y="6245949"/>
              <a:ext cx="1068070" cy="1903730"/>
            </a:xfrm>
            <a:custGeom>
              <a:avLst/>
              <a:gdLst/>
              <a:ahLst/>
              <a:cxnLst/>
              <a:rect l="l" t="t" r="r" b="b"/>
              <a:pathLst>
                <a:path w="1068069" h="1903729">
                  <a:moveTo>
                    <a:pt x="72314" y="0"/>
                  </a:moveTo>
                  <a:lnTo>
                    <a:pt x="27490" y="15173"/>
                  </a:lnTo>
                  <a:lnTo>
                    <a:pt x="3903" y="67693"/>
                  </a:lnTo>
                  <a:lnTo>
                    <a:pt x="0" y="121318"/>
                  </a:lnTo>
                  <a:lnTo>
                    <a:pt x="1465" y="153243"/>
                  </a:lnTo>
                  <a:lnTo>
                    <a:pt x="11012" y="226538"/>
                  </a:lnTo>
                  <a:lnTo>
                    <a:pt x="19007" y="267593"/>
                  </a:lnTo>
                  <a:lnTo>
                    <a:pt x="29093" y="311378"/>
                  </a:lnTo>
                  <a:lnTo>
                    <a:pt x="41226" y="357737"/>
                  </a:lnTo>
                  <a:lnTo>
                    <a:pt x="55363" y="406512"/>
                  </a:lnTo>
                  <a:lnTo>
                    <a:pt x="71460" y="457548"/>
                  </a:lnTo>
                  <a:lnTo>
                    <a:pt x="89474" y="510686"/>
                  </a:lnTo>
                  <a:lnTo>
                    <a:pt x="109363" y="565771"/>
                  </a:lnTo>
                  <a:lnTo>
                    <a:pt x="131082" y="622646"/>
                  </a:lnTo>
                  <a:lnTo>
                    <a:pt x="154588" y="681154"/>
                  </a:lnTo>
                  <a:lnTo>
                    <a:pt x="179839" y="741138"/>
                  </a:lnTo>
                  <a:lnTo>
                    <a:pt x="206791" y="802443"/>
                  </a:lnTo>
                  <a:lnTo>
                    <a:pt x="235400" y="864911"/>
                  </a:lnTo>
                  <a:lnTo>
                    <a:pt x="265624" y="928385"/>
                  </a:lnTo>
                  <a:lnTo>
                    <a:pt x="297419" y="992709"/>
                  </a:lnTo>
                  <a:lnTo>
                    <a:pt x="330741" y="1057726"/>
                  </a:lnTo>
                  <a:lnTo>
                    <a:pt x="365001" y="1122254"/>
                  </a:lnTo>
                  <a:lnTo>
                    <a:pt x="399567" y="1185133"/>
                  </a:lnTo>
                  <a:lnTo>
                    <a:pt x="434335" y="1246236"/>
                  </a:lnTo>
                  <a:lnTo>
                    <a:pt x="469200" y="1305440"/>
                  </a:lnTo>
                  <a:lnTo>
                    <a:pt x="504060" y="1362619"/>
                  </a:lnTo>
                  <a:lnTo>
                    <a:pt x="538811" y="1417647"/>
                  </a:lnTo>
                  <a:lnTo>
                    <a:pt x="573348" y="1470401"/>
                  </a:lnTo>
                  <a:lnTo>
                    <a:pt x="607569" y="1520754"/>
                  </a:lnTo>
                  <a:lnTo>
                    <a:pt x="641369" y="1568581"/>
                  </a:lnTo>
                  <a:lnTo>
                    <a:pt x="674645" y="1613758"/>
                  </a:lnTo>
                  <a:lnTo>
                    <a:pt x="707292" y="1656159"/>
                  </a:lnTo>
                  <a:lnTo>
                    <a:pt x="739208" y="1695659"/>
                  </a:lnTo>
                  <a:lnTo>
                    <a:pt x="770288" y="1732133"/>
                  </a:lnTo>
                  <a:lnTo>
                    <a:pt x="800429" y="1765456"/>
                  </a:lnTo>
                  <a:lnTo>
                    <a:pt x="829527" y="1795502"/>
                  </a:lnTo>
                  <a:lnTo>
                    <a:pt x="857477" y="1822147"/>
                  </a:lnTo>
                  <a:lnTo>
                    <a:pt x="909524" y="1864733"/>
                  </a:lnTo>
                  <a:lnTo>
                    <a:pt x="955738" y="1892212"/>
                  </a:lnTo>
                  <a:lnTo>
                    <a:pt x="995289" y="1903582"/>
                  </a:lnTo>
                  <a:lnTo>
                    <a:pt x="1012308" y="1902914"/>
                  </a:lnTo>
                  <a:lnTo>
                    <a:pt x="1050398" y="1874833"/>
                  </a:lnTo>
                  <a:lnTo>
                    <a:pt x="1063701" y="1835888"/>
                  </a:lnTo>
                  <a:lnTo>
                    <a:pt x="1067604" y="1782264"/>
                  </a:lnTo>
                  <a:lnTo>
                    <a:pt x="1066139" y="1750338"/>
                  </a:lnTo>
                  <a:lnTo>
                    <a:pt x="1056592" y="1677044"/>
                  </a:lnTo>
                  <a:lnTo>
                    <a:pt x="1048596" y="1635988"/>
                  </a:lnTo>
                  <a:lnTo>
                    <a:pt x="1038510" y="1592203"/>
                  </a:lnTo>
                  <a:lnTo>
                    <a:pt x="1026377" y="1545845"/>
                  </a:lnTo>
                  <a:lnTo>
                    <a:pt x="1012241" y="1497069"/>
                  </a:lnTo>
                  <a:lnTo>
                    <a:pt x="996144" y="1446034"/>
                  </a:lnTo>
                  <a:lnTo>
                    <a:pt x="978129" y="1392896"/>
                  </a:lnTo>
                  <a:lnTo>
                    <a:pt x="958241" y="1337811"/>
                  </a:lnTo>
                  <a:lnTo>
                    <a:pt x="936522" y="1280937"/>
                  </a:lnTo>
                  <a:lnTo>
                    <a:pt x="913015" y="1222429"/>
                  </a:lnTo>
                  <a:lnTo>
                    <a:pt x="887764" y="1162445"/>
                  </a:lnTo>
                  <a:lnTo>
                    <a:pt x="860813" y="1101140"/>
                  </a:lnTo>
                  <a:lnTo>
                    <a:pt x="832203" y="1038673"/>
                  </a:lnTo>
                  <a:lnTo>
                    <a:pt x="801979" y="975199"/>
                  </a:lnTo>
                  <a:lnTo>
                    <a:pt x="770185" y="910875"/>
                  </a:lnTo>
                  <a:lnTo>
                    <a:pt x="736862" y="845859"/>
                  </a:lnTo>
                  <a:lnTo>
                    <a:pt x="702602" y="781330"/>
                  </a:lnTo>
                  <a:lnTo>
                    <a:pt x="668036" y="718451"/>
                  </a:lnTo>
                  <a:lnTo>
                    <a:pt x="633269" y="657347"/>
                  </a:lnTo>
                  <a:lnTo>
                    <a:pt x="598403" y="598143"/>
                  </a:lnTo>
                  <a:lnTo>
                    <a:pt x="563543" y="540965"/>
                  </a:lnTo>
                  <a:lnTo>
                    <a:pt x="528792" y="485936"/>
                  </a:lnTo>
                  <a:lnTo>
                    <a:pt x="494255" y="433182"/>
                  </a:lnTo>
                  <a:lnTo>
                    <a:pt x="460034" y="382830"/>
                  </a:lnTo>
                  <a:lnTo>
                    <a:pt x="426234" y="335002"/>
                  </a:lnTo>
                  <a:lnTo>
                    <a:pt x="392959" y="289825"/>
                  </a:lnTo>
                  <a:lnTo>
                    <a:pt x="360311" y="247424"/>
                  </a:lnTo>
                  <a:lnTo>
                    <a:pt x="328395" y="207924"/>
                  </a:lnTo>
                  <a:lnTo>
                    <a:pt x="297315" y="171450"/>
                  </a:lnTo>
                  <a:lnTo>
                    <a:pt x="267174" y="138128"/>
                  </a:lnTo>
                  <a:lnTo>
                    <a:pt x="238077" y="108081"/>
                  </a:lnTo>
                  <a:lnTo>
                    <a:pt x="210126" y="81436"/>
                  </a:lnTo>
                  <a:lnTo>
                    <a:pt x="158080" y="38850"/>
                  </a:lnTo>
                  <a:lnTo>
                    <a:pt x="111866" y="11371"/>
                  </a:lnTo>
                  <a:lnTo>
                    <a:pt x="7231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97195" y="6373889"/>
              <a:ext cx="1908810" cy="1050925"/>
            </a:xfrm>
            <a:custGeom>
              <a:avLst/>
              <a:gdLst/>
              <a:ahLst/>
              <a:cxnLst/>
              <a:rect l="l" t="t" r="r" b="b"/>
              <a:pathLst>
                <a:path w="1908809" h="1050925">
                  <a:moveTo>
                    <a:pt x="69235" y="979110"/>
                  </a:moveTo>
                  <a:lnTo>
                    <a:pt x="0" y="1047751"/>
                  </a:lnTo>
                  <a:lnTo>
                    <a:pt x="97455" y="1050549"/>
                  </a:lnTo>
                  <a:lnTo>
                    <a:pt x="95490" y="1048745"/>
                  </a:lnTo>
                  <a:lnTo>
                    <a:pt x="93596" y="1046913"/>
                  </a:lnTo>
                  <a:lnTo>
                    <a:pt x="83163" y="1034557"/>
                  </a:lnTo>
                  <a:lnTo>
                    <a:pt x="43207" y="1034557"/>
                  </a:lnTo>
                  <a:lnTo>
                    <a:pt x="40565" y="1027861"/>
                  </a:lnTo>
                  <a:lnTo>
                    <a:pt x="73182" y="1014977"/>
                  </a:lnTo>
                  <a:lnTo>
                    <a:pt x="72792" y="1013835"/>
                  </a:lnTo>
                  <a:lnTo>
                    <a:pt x="68907" y="984402"/>
                  </a:lnTo>
                  <a:lnTo>
                    <a:pt x="69037" y="981770"/>
                  </a:lnTo>
                  <a:lnTo>
                    <a:pt x="69235" y="979110"/>
                  </a:lnTo>
                  <a:close/>
                </a:path>
                <a:path w="1908809" h="1050925">
                  <a:moveTo>
                    <a:pt x="73182" y="1014977"/>
                  </a:moveTo>
                  <a:lnTo>
                    <a:pt x="40565" y="1027861"/>
                  </a:lnTo>
                  <a:lnTo>
                    <a:pt x="43207" y="1034557"/>
                  </a:lnTo>
                  <a:lnTo>
                    <a:pt x="75824" y="1021673"/>
                  </a:lnTo>
                  <a:lnTo>
                    <a:pt x="75330" y="1020575"/>
                  </a:lnTo>
                  <a:lnTo>
                    <a:pt x="74415" y="1018357"/>
                  </a:lnTo>
                  <a:lnTo>
                    <a:pt x="73569" y="1016111"/>
                  </a:lnTo>
                  <a:lnTo>
                    <a:pt x="73182" y="1014977"/>
                  </a:lnTo>
                  <a:close/>
                </a:path>
                <a:path w="1908809" h="1050925">
                  <a:moveTo>
                    <a:pt x="75824" y="1021673"/>
                  </a:moveTo>
                  <a:lnTo>
                    <a:pt x="43207" y="1034557"/>
                  </a:lnTo>
                  <a:lnTo>
                    <a:pt x="83163" y="1034557"/>
                  </a:lnTo>
                  <a:lnTo>
                    <a:pt x="82296" y="1033308"/>
                  </a:lnTo>
                  <a:lnTo>
                    <a:pt x="80961" y="1031256"/>
                  </a:lnTo>
                  <a:lnTo>
                    <a:pt x="79697" y="1029176"/>
                  </a:lnTo>
                  <a:lnTo>
                    <a:pt x="78502" y="1027065"/>
                  </a:lnTo>
                  <a:lnTo>
                    <a:pt x="77374" y="1024931"/>
                  </a:lnTo>
                  <a:lnTo>
                    <a:pt x="76316" y="1022767"/>
                  </a:lnTo>
                  <a:lnTo>
                    <a:pt x="75824" y="1021673"/>
                  </a:lnTo>
                  <a:close/>
                </a:path>
                <a:path w="1908809" h="1050925">
                  <a:moveTo>
                    <a:pt x="1901402" y="292828"/>
                  </a:moveTo>
                  <a:lnTo>
                    <a:pt x="73182" y="1014977"/>
                  </a:lnTo>
                  <a:lnTo>
                    <a:pt x="73569" y="1016111"/>
                  </a:lnTo>
                  <a:lnTo>
                    <a:pt x="74415" y="1018357"/>
                  </a:lnTo>
                  <a:lnTo>
                    <a:pt x="75330" y="1020575"/>
                  </a:lnTo>
                  <a:lnTo>
                    <a:pt x="75824" y="1021673"/>
                  </a:lnTo>
                  <a:lnTo>
                    <a:pt x="1906323" y="298623"/>
                  </a:lnTo>
                  <a:lnTo>
                    <a:pt x="1901402" y="295276"/>
                  </a:lnTo>
                  <a:lnTo>
                    <a:pt x="1901402" y="292828"/>
                  </a:lnTo>
                  <a:close/>
                </a:path>
                <a:path w="1908809" h="1050925">
                  <a:moveTo>
                    <a:pt x="1903680" y="291928"/>
                  </a:moveTo>
                  <a:lnTo>
                    <a:pt x="1901402" y="292828"/>
                  </a:lnTo>
                  <a:lnTo>
                    <a:pt x="1901402" y="295276"/>
                  </a:lnTo>
                  <a:lnTo>
                    <a:pt x="1906323" y="298623"/>
                  </a:lnTo>
                  <a:lnTo>
                    <a:pt x="1903680" y="291928"/>
                  </a:lnTo>
                  <a:close/>
                </a:path>
                <a:path w="1908809" h="1050925">
                  <a:moveTo>
                    <a:pt x="1908601" y="291928"/>
                  </a:moveTo>
                  <a:lnTo>
                    <a:pt x="1903680" y="291928"/>
                  </a:lnTo>
                  <a:lnTo>
                    <a:pt x="1906323" y="298623"/>
                  </a:lnTo>
                  <a:lnTo>
                    <a:pt x="1908601" y="295276"/>
                  </a:lnTo>
                  <a:lnTo>
                    <a:pt x="1908601" y="291928"/>
                  </a:lnTo>
                  <a:close/>
                </a:path>
                <a:path w="1908809" h="1050925">
                  <a:moveTo>
                    <a:pt x="1908601" y="295276"/>
                  </a:moveTo>
                  <a:lnTo>
                    <a:pt x="1906323" y="298623"/>
                  </a:lnTo>
                  <a:lnTo>
                    <a:pt x="1908601" y="297723"/>
                  </a:lnTo>
                  <a:lnTo>
                    <a:pt x="1908601" y="295276"/>
                  </a:lnTo>
                  <a:close/>
                </a:path>
                <a:path w="1908809" h="1050925">
                  <a:moveTo>
                    <a:pt x="1908601" y="0"/>
                  </a:moveTo>
                  <a:lnTo>
                    <a:pt x="1901402" y="0"/>
                  </a:lnTo>
                  <a:lnTo>
                    <a:pt x="1901402" y="292828"/>
                  </a:lnTo>
                  <a:lnTo>
                    <a:pt x="1903680" y="291928"/>
                  </a:lnTo>
                  <a:lnTo>
                    <a:pt x="1908601" y="291928"/>
                  </a:lnTo>
                  <a:lnTo>
                    <a:pt x="190860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8881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1823" y="2106388"/>
              <a:ext cx="2060575" cy="2366010"/>
            </a:xfrm>
            <a:custGeom>
              <a:avLst/>
              <a:gdLst/>
              <a:ahLst/>
              <a:cxnLst/>
              <a:rect l="l" t="t" r="r" b="b"/>
              <a:pathLst>
                <a:path w="2060575" h="2366010">
                  <a:moveTo>
                    <a:pt x="0" y="0"/>
                  </a:moveTo>
                  <a:lnTo>
                    <a:pt x="2060423" y="0"/>
                  </a:lnTo>
                  <a:lnTo>
                    <a:pt x="2060423" y="2365978"/>
                  </a:lnTo>
                  <a:lnTo>
                    <a:pt x="0" y="236597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7814" y="1027494"/>
              <a:ext cx="2404110" cy="2404110"/>
            </a:xfrm>
            <a:custGeom>
              <a:avLst/>
              <a:gdLst/>
              <a:ahLst/>
              <a:cxnLst/>
              <a:rect l="l" t="t" r="r" b="b"/>
              <a:pathLst>
                <a:path w="2404109" h="2404110">
                  <a:moveTo>
                    <a:pt x="1201914" y="0"/>
                  </a:moveTo>
                  <a:lnTo>
                    <a:pt x="1153573" y="954"/>
                  </a:lnTo>
                  <a:lnTo>
                    <a:pt x="1105718" y="3793"/>
                  </a:lnTo>
                  <a:lnTo>
                    <a:pt x="1058382" y="8481"/>
                  </a:lnTo>
                  <a:lnTo>
                    <a:pt x="1011603" y="14982"/>
                  </a:lnTo>
                  <a:lnTo>
                    <a:pt x="965416" y="23260"/>
                  </a:lnTo>
                  <a:lnTo>
                    <a:pt x="919858" y="33279"/>
                  </a:lnTo>
                  <a:lnTo>
                    <a:pt x="874963" y="45004"/>
                  </a:lnTo>
                  <a:lnTo>
                    <a:pt x="830768" y="58398"/>
                  </a:lnTo>
                  <a:lnTo>
                    <a:pt x="787309" y="73425"/>
                  </a:lnTo>
                  <a:lnTo>
                    <a:pt x="744622" y="90050"/>
                  </a:lnTo>
                  <a:lnTo>
                    <a:pt x="702742" y="108236"/>
                  </a:lnTo>
                  <a:lnTo>
                    <a:pt x="661706" y="127949"/>
                  </a:lnTo>
                  <a:lnTo>
                    <a:pt x="621550" y="149151"/>
                  </a:lnTo>
                  <a:lnTo>
                    <a:pt x="582309" y="171807"/>
                  </a:lnTo>
                  <a:lnTo>
                    <a:pt x="544019" y="195881"/>
                  </a:lnTo>
                  <a:lnTo>
                    <a:pt x="506716" y="221337"/>
                  </a:lnTo>
                  <a:lnTo>
                    <a:pt x="470436" y="248140"/>
                  </a:lnTo>
                  <a:lnTo>
                    <a:pt x="435216" y="276252"/>
                  </a:lnTo>
                  <a:lnTo>
                    <a:pt x="401090" y="305639"/>
                  </a:lnTo>
                  <a:lnTo>
                    <a:pt x="368095" y="336265"/>
                  </a:lnTo>
                  <a:lnTo>
                    <a:pt x="336266" y="368093"/>
                  </a:lnTo>
                  <a:lnTo>
                    <a:pt x="305641" y="401088"/>
                  </a:lnTo>
                  <a:lnTo>
                    <a:pt x="276253" y="435214"/>
                  </a:lnTo>
                  <a:lnTo>
                    <a:pt x="248141" y="470435"/>
                  </a:lnTo>
                  <a:lnTo>
                    <a:pt x="221338" y="506714"/>
                  </a:lnTo>
                  <a:lnTo>
                    <a:pt x="195882" y="544017"/>
                  </a:lnTo>
                  <a:lnTo>
                    <a:pt x="171808" y="582307"/>
                  </a:lnTo>
                  <a:lnTo>
                    <a:pt x="149152" y="621548"/>
                  </a:lnTo>
                  <a:lnTo>
                    <a:pt x="127949" y="661705"/>
                  </a:lnTo>
                  <a:lnTo>
                    <a:pt x="108237" y="702741"/>
                  </a:lnTo>
                  <a:lnTo>
                    <a:pt x="90050" y="744620"/>
                  </a:lnTo>
                  <a:lnTo>
                    <a:pt x="73425" y="787308"/>
                  </a:lnTo>
                  <a:lnTo>
                    <a:pt x="58398" y="830767"/>
                  </a:lnTo>
                  <a:lnTo>
                    <a:pt x="45004" y="874962"/>
                  </a:lnTo>
                  <a:lnTo>
                    <a:pt x="33280" y="919856"/>
                  </a:lnTo>
                  <a:lnTo>
                    <a:pt x="23260" y="965415"/>
                  </a:lnTo>
                  <a:lnTo>
                    <a:pt x="14982" y="1011602"/>
                  </a:lnTo>
                  <a:lnTo>
                    <a:pt x="8481" y="1058381"/>
                  </a:lnTo>
                  <a:lnTo>
                    <a:pt x="3793" y="1105717"/>
                  </a:lnTo>
                  <a:lnTo>
                    <a:pt x="954" y="1153573"/>
                  </a:lnTo>
                  <a:lnTo>
                    <a:pt x="0" y="1201914"/>
                  </a:lnTo>
                  <a:lnTo>
                    <a:pt x="954" y="1250254"/>
                  </a:lnTo>
                  <a:lnTo>
                    <a:pt x="3793" y="1298109"/>
                  </a:lnTo>
                  <a:lnTo>
                    <a:pt x="8481" y="1345445"/>
                  </a:lnTo>
                  <a:lnTo>
                    <a:pt x="14982" y="1392224"/>
                  </a:lnTo>
                  <a:lnTo>
                    <a:pt x="23260" y="1438410"/>
                  </a:lnTo>
                  <a:lnTo>
                    <a:pt x="33280" y="1483969"/>
                  </a:lnTo>
                  <a:lnTo>
                    <a:pt x="45004" y="1528863"/>
                  </a:lnTo>
                  <a:lnTo>
                    <a:pt x="58398" y="1573058"/>
                  </a:lnTo>
                  <a:lnTo>
                    <a:pt x="73425" y="1616517"/>
                  </a:lnTo>
                  <a:lnTo>
                    <a:pt x="90050" y="1659204"/>
                  </a:lnTo>
                  <a:lnTo>
                    <a:pt x="108237" y="1701083"/>
                  </a:lnTo>
                  <a:lnTo>
                    <a:pt x="127949" y="1742119"/>
                  </a:lnTo>
                  <a:lnTo>
                    <a:pt x="149152" y="1782276"/>
                  </a:lnTo>
                  <a:lnTo>
                    <a:pt x="171808" y="1821517"/>
                  </a:lnTo>
                  <a:lnTo>
                    <a:pt x="195882" y="1859807"/>
                  </a:lnTo>
                  <a:lnTo>
                    <a:pt x="221338" y="1897109"/>
                  </a:lnTo>
                  <a:lnTo>
                    <a:pt x="248141" y="1933389"/>
                  </a:lnTo>
                  <a:lnTo>
                    <a:pt x="276253" y="1968609"/>
                  </a:lnTo>
                  <a:lnTo>
                    <a:pt x="305641" y="2002735"/>
                  </a:lnTo>
                  <a:lnTo>
                    <a:pt x="336266" y="2035730"/>
                  </a:lnTo>
                  <a:lnTo>
                    <a:pt x="368095" y="2067558"/>
                  </a:lnTo>
                  <a:lnTo>
                    <a:pt x="401090" y="2098184"/>
                  </a:lnTo>
                  <a:lnTo>
                    <a:pt x="435216" y="2127571"/>
                  </a:lnTo>
                  <a:lnTo>
                    <a:pt x="470436" y="2155684"/>
                  </a:lnTo>
                  <a:lnTo>
                    <a:pt x="506716" y="2182486"/>
                  </a:lnTo>
                  <a:lnTo>
                    <a:pt x="544019" y="2207942"/>
                  </a:lnTo>
                  <a:lnTo>
                    <a:pt x="582309" y="2232016"/>
                  </a:lnTo>
                  <a:lnTo>
                    <a:pt x="621550" y="2254672"/>
                  </a:lnTo>
                  <a:lnTo>
                    <a:pt x="661706" y="2275874"/>
                  </a:lnTo>
                  <a:lnTo>
                    <a:pt x="702742" y="2295587"/>
                  </a:lnTo>
                  <a:lnTo>
                    <a:pt x="744622" y="2313773"/>
                  </a:lnTo>
                  <a:lnTo>
                    <a:pt x="787309" y="2330398"/>
                  </a:lnTo>
                  <a:lnTo>
                    <a:pt x="830768" y="2345425"/>
                  </a:lnTo>
                  <a:lnTo>
                    <a:pt x="874963" y="2358819"/>
                  </a:lnTo>
                  <a:lnTo>
                    <a:pt x="919858" y="2370544"/>
                  </a:lnTo>
                  <a:lnTo>
                    <a:pt x="965416" y="2380563"/>
                  </a:lnTo>
                  <a:lnTo>
                    <a:pt x="1011603" y="2388841"/>
                  </a:lnTo>
                  <a:lnTo>
                    <a:pt x="1058382" y="2395342"/>
                  </a:lnTo>
                  <a:lnTo>
                    <a:pt x="1105718" y="2400030"/>
                  </a:lnTo>
                  <a:lnTo>
                    <a:pt x="1153573" y="2402869"/>
                  </a:lnTo>
                  <a:lnTo>
                    <a:pt x="1201914" y="2403824"/>
                  </a:lnTo>
                  <a:lnTo>
                    <a:pt x="1250254" y="2402869"/>
                  </a:lnTo>
                  <a:lnTo>
                    <a:pt x="1298109" y="2400030"/>
                  </a:lnTo>
                  <a:lnTo>
                    <a:pt x="1345445" y="2395342"/>
                  </a:lnTo>
                  <a:lnTo>
                    <a:pt x="1392224" y="2388841"/>
                  </a:lnTo>
                  <a:lnTo>
                    <a:pt x="1438410" y="2380563"/>
                  </a:lnTo>
                  <a:lnTo>
                    <a:pt x="1483969" y="2370544"/>
                  </a:lnTo>
                  <a:lnTo>
                    <a:pt x="1528864" y="2358819"/>
                  </a:lnTo>
                  <a:lnTo>
                    <a:pt x="1573058" y="2345425"/>
                  </a:lnTo>
                  <a:lnTo>
                    <a:pt x="1616517" y="2330398"/>
                  </a:lnTo>
                  <a:lnTo>
                    <a:pt x="1659204" y="2313773"/>
                  </a:lnTo>
                  <a:lnTo>
                    <a:pt x="1701084" y="2295587"/>
                  </a:lnTo>
                  <a:lnTo>
                    <a:pt x="1742120" y="2275874"/>
                  </a:lnTo>
                  <a:lnTo>
                    <a:pt x="1782276" y="2254672"/>
                  </a:lnTo>
                  <a:lnTo>
                    <a:pt x="1821517" y="2232016"/>
                  </a:lnTo>
                  <a:lnTo>
                    <a:pt x="1859807" y="2207942"/>
                  </a:lnTo>
                  <a:lnTo>
                    <a:pt x="1897110" y="2182486"/>
                  </a:lnTo>
                  <a:lnTo>
                    <a:pt x="1933390" y="2155684"/>
                  </a:lnTo>
                  <a:lnTo>
                    <a:pt x="1968610" y="2127571"/>
                  </a:lnTo>
                  <a:lnTo>
                    <a:pt x="2002736" y="2098184"/>
                  </a:lnTo>
                  <a:lnTo>
                    <a:pt x="2035731" y="2067558"/>
                  </a:lnTo>
                  <a:lnTo>
                    <a:pt x="2067559" y="2035730"/>
                  </a:lnTo>
                  <a:lnTo>
                    <a:pt x="2098185" y="2002735"/>
                  </a:lnTo>
                  <a:lnTo>
                    <a:pt x="2127572" y="1968609"/>
                  </a:lnTo>
                  <a:lnTo>
                    <a:pt x="2155685" y="1933389"/>
                  </a:lnTo>
                  <a:lnTo>
                    <a:pt x="2182488" y="1897109"/>
                  </a:lnTo>
                  <a:lnTo>
                    <a:pt x="2207944" y="1859807"/>
                  </a:lnTo>
                  <a:lnTo>
                    <a:pt x="2232018" y="1821517"/>
                  </a:lnTo>
                  <a:lnTo>
                    <a:pt x="2254674" y="1782276"/>
                  </a:lnTo>
                  <a:lnTo>
                    <a:pt x="2275876" y="1742119"/>
                  </a:lnTo>
                  <a:lnTo>
                    <a:pt x="2295589" y="1701083"/>
                  </a:lnTo>
                  <a:lnTo>
                    <a:pt x="2313775" y="1659204"/>
                  </a:lnTo>
                  <a:lnTo>
                    <a:pt x="2330400" y="1616517"/>
                  </a:lnTo>
                  <a:lnTo>
                    <a:pt x="2345428" y="1573058"/>
                  </a:lnTo>
                  <a:lnTo>
                    <a:pt x="2358822" y="1528863"/>
                  </a:lnTo>
                  <a:lnTo>
                    <a:pt x="2370546" y="1483969"/>
                  </a:lnTo>
                  <a:lnTo>
                    <a:pt x="2380566" y="1438410"/>
                  </a:lnTo>
                  <a:lnTo>
                    <a:pt x="2388844" y="1392224"/>
                  </a:lnTo>
                  <a:lnTo>
                    <a:pt x="2395345" y="1345445"/>
                  </a:lnTo>
                  <a:lnTo>
                    <a:pt x="2400033" y="1298109"/>
                  </a:lnTo>
                  <a:lnTo>
                    <a:pt x="2402872" y="1250254"/>
                  </a:lnTo>
                  <a:lnTo>
                    <a:pt x="2403826" y="1201914"/>
                  </a:lnTo>
                  <a:lnTo>
                    <a:pt x="2402872" y="1153573"/>
                  </a:lnTo>
                  <a:lnTo>
                    <a:pt x="2400033" y="1105717"/>
                  </a:lnTo>
                  <a:lnTo>
                    <a:pt x="2395345" y="1058381"/>
                  </a:lnTo>
                  <a:lnTo>
                    <a:pt x="2388844" y="1011602"/>
                  </a:lnTo>
                  <a:lnTo>
                    <a:pt x="2380566" y="965415"/>
                  </a:lnTo>
                  <a:lnTo>
                    <a:pt x="2370546" y="919856"/>
                  </a:lnTo>
                  <a:lnTo>
                    <a:pt x="2358822" y="874962"/>
                  </a:lnTo>
                  <a:lnTo>
                    <a:pt x="2345428" y="830767"/>
                  </a:lnTo>
                  <a:lnTo>
                    <a:pt x="2330400" y="787308"/>
                  </a:lnTo>
                  <a:lnTo>
                    <a:pt x="2313775" y="744620"/>
                  </a:lnTo>
                  <a:lnTo>
                    <a:pt x="2295589" y="702741"/>
                  </a:lnTo>
                  <a:lnTo>
                    <a:pt x="2275876" y="661705"/>
                  </a:lnTo>
                  <a:lnTo>
                    <a:pt x="2254674" y="621548"/>
                  </a:lnTo>
                  <a:lnTo>
                    <a:pt x="2232018" y="582307"/>
                  </a:lnTo>
                  <a:lnTo>
                    <a:pt x="2207944" y="544017"/>
                  </a:lnTo>
                  <a:lnTo>
                    <a:pt x="2182488" y="506714"/>
                  </a:lnTo>
                  <a:lnTo>
                    <a:pt x="2155685" y="470435"/>
                  </a:lnTo>
                  <a:lnTo>
                    <a:pt x="2127572" y="435214"/>
                  </a:lnTo>
                  <a:lnTo>
                    <a:pt x="2098185" y="401088"/>
                  </a:lnTo>
                  <a:lnTo>
                    <a:pt x="2067559" y="368093"/>
                  </a:lnTo>
                  <a:lnTo>
                    <a:pt x="2035731" y="336265"/>
                  </a:lnTo>
                  <a:lnTo>
                    <a:pt x="2002736" y="305639"/>
                  </a:lnTo>
                  <a:lnTo>
                    <a:pt x="1968610" y="276252"/>
                  </a:lnTo>
                  <a:lnTo>
                    <a:pt x="1933390" y="248140"/>
                  </a:lnTo>
                  <a:lnTo>
                    <a:pt x="1897110" y="221337"/>
                  </a:lnTo>
                  <a:lnTo>
                    <a:pt x="1859807" y="195881"/>
                  </a:lnTo>
                  <a:lnTo>
                    <a:pt x="1821517" y="171807"/>
                  </a:lnTo>
                  <a:lnTo>
                    <a:pt x="1782276" y="149151"/>
                  </a:lnTo>
                  <a:lnTo>
                    <a:pt x="1742120" y="127949"/>
                  </a:lnTo>
                  <a:lnTo>
                    <a:pt x="1701084" y="108236"/>
                  </a:lnTo>
                  <a:lnTo>
                    <a:pt x="1659204" y="90050"/>
                  </a:lnTo>
                  <a:lnTo>
                    <a:pt x="1616517" y="73425"/>
                  </a:lnTo>
                  <a:lnTo>
                    <a:pt x="1573058" y="58398"/>
                  </a:lnTo>
                  <a:lnTo>
                    <a:pt x="1528864" y="45004"/>
                  </a:lnTo>
                  <a:lnTo>
                    <a:pt x="1483969" y="33279"/>
                  </a:lnTo>
                  <a:lnTo>
                    <a:pt x="1438410" y="23260"/>
                  </a:lnTo>
                  <a:lnTo>
                    <a:pt x="1392224" y="14982"/>
                  </a:lnTo>
                  <a:lnTo>
                    <a:pt x="1345445" y="8481"/>
                  </a:lnTo>
                  <a:lnTo>
                    <a:pt x="1298109" y="3793"/>
                  </a:lnTo>
                  <a:lnTo>
                    <a:pt x="1250254" y="954"/>
                  </a:lnTo>
                  <a:lnTo>
                    <a:pt x="1201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7814" y="1027494"/>
              <a:ext cx="2404110" cy="2404110"/>
            </a:xfrm>
            <a:custGeom>
              <a:avLst/>
              <a:gdLst/>
              <a:ahLst/>
              <a:cxnLst/>
              <a:rect l="l" t="t" r="r" b="b"/>
              <a:pathLst>
                <a:path w="2404109" h="2404110">
                  <a:moveTo>
                    <a:pt x="1201914" y="0"/>
                  </a:moveTo>
                  <a:lnTo>
                    <a:pt x="1250254" y="954"/>
                  </a:lnTo>
                  <a:lnTo>
                    <a:pt x="1298109" y="3793"/>
                  </a:lnTo>
                  <a:lnTo>
                    <a:pt x="1345445" y="8481"/>
                  </a:lnTo>
                  <a:lnTo>
                    <a:pt x="1392224" y="14982"/>
                  </a:lnTo>
                  <a:lnTo>
                    <a:pt x="1438410" y="23260"/>
                  </a:lnTo>
                  <a:lnTo>
                    <a:pt x="1483969" y="33279"/>
                  </a:lnTo>
                  <a:lnTo>
                    <a:pt x="1528864" y="45004"/>
                  </a:lnTo>
                  <a:lnTo>
                    <a:pt x="1573058" y="58398"/>
                  </a:lnTo>
                  <a:lnTo>
                    <a:pt x="1616517" y="73425"/>
                  </a:lnTo>
                  <a:lnTo>
                    <a:pt x="1659204" y="90050"/>
                  </a:lnTo>
                  <a:lnTo>
                    <a:pt x="1701084" y="108236"/>
                  </a:lnTo>
                  <a:lnTo>
                    <a:pt x="1742120" y="127949"/>
                  </a:lnTo>
                  <a:lnTo>
                    <a:pt x="1782276" y="149151"/>
                  </a:lnTo>
                  <a:lnTo>
                    <a:pt x="1821517" y="171807"/>
                  </a:lnTo>
                  <a:lnTo>
                    <a:pt x="1859807" y="195881"/>
                  </a:lnTo>
                  <a:lnTo>
                    <a:pt x="1897110" y="221337"/>
                  </a:lnTo>
                  <a:lnTo>
                    <a:pt x="1933390" y="248140"/>
                  </a:lnTo>
                  <a:lnTo>
                    <a:pt x="1968610" y="276252"/>
                  </a:lnTo>
                  <a:lnTo>
                    <a:pt x="2002736" y="305639"/>
                  </a:lnTo>
                  <a:lnTo>
                    <a:pt x="2035731" y="336265"/>
                  </a:lnTo>
                  <a:lnTo>
                    <a:pt x="2067559" y="368093"/>
                  </a:lnTo>
                  <a:lnTo>
                    <a:pt x="2098185" y="401088"/>
                  </a:lnTo>
                  <a:lnTo>
                    <a:pt x="2127572" y="435214"/>
                  </a:lnTo>
                  <a:lnTo>
                    <a:pt x="2155685" y="470435"/>
                  </a:lnTo>
                  <a:lnTo>
                    <a:pt x="2182488" y="506714"/>
                  </a:lnTo>
                  <a:lnTo>
                    <a:pt x="2207944" y="544017"/>
                  </a:lnTo>
                  <a:lnTo>
                    <a:pt x="2232018" y="582307"/>
                  </a:lnTo>
                  <a:lnTo>
                    <a:pt x="2254674" y="621548"/>
                  </a:lnTo>
                  <a:lnTo>
                    <a:pt x="2275876" y="661705"/>
                  </a:lnTo>
                  <a:lnTo>
                    <a:pt x="2295589" y="702741"/>
                  </a:lnTo>
                  <a:lnTo>
                    <a:pt x="2313775" y="744620"/>
                  </a:lnTo>
                  <a:lnTo>
                    <a:pt x="2330400" y="787308"/>
                  </a:lnTo>
                  <a:lnTo>
                    <a:pt x="2345428" y="830767"/>
                  </a:lnTo>
                  <a:lnTo>
                    <a:pt x="2358822" y="874962"/>
                  </a:lnTo>
                  <a:lnTo>
                    <a:pt x="2370546" y="919856"/>
                  </a:lnTo>
                  <a:lnTo>
                    <a:pt x="2380566" y="965415"/>
                  </a:lnTo>
                  <a:lnTo>
                    <a:pt x="2388844" y="1011602"/>
                  </a:lnTo>
                  <a:lnTo>
                    <a:pt x="2395345" y="1058381"/>
                  </a:lnTo>
                  <a:lnTo>
                    <a:pt x="2400033" y="1105717"/>
                  </a:lnTo>
                  <a:lnTo>
                    <a:pt x="2402872" y="1153573"/>
                  </a:lnTo>
                  <a:lnTo>
                    <a:pt x="2403826" y="1201914"/>
                  </a:lnTo>
                  <a:lnTo>
                    <a:pt x="2402872" y="1250254"/>
                  </a:lnTo>
                  <a:lnTo>
                    <a:pt x="2400033" y="1298109"/>
                  </a:lnTo>
                  <a:lnTo>
                    <a:pt x="2395345" y="1345445"/>
                  </a:lnTo>
                  <a:lnTo>
                    <a:pt x="2388844" y="1392224"/>
                  </a:lnTo>
                  <a:lnTo>
                    <a:pt x="2380566" y="1438410"/>
                  </a:lnTo>
                  <a:lnTo>
                    <a:pt x="2370546" y="1483969"/>
                  </a:lnTo>
                  <a:lnTo>
                    <a:pt x="2358822" y="1528863"/>
                  </a:lnTo>
                  <a:lnTo>
                    <a:pt x="2345428" y="1573058"/>
                  </a:lnTo>
                  <a:lnTo>
                    <a:pt x="2330400" y="1616517"/>
                  </a:lnTo>
                  <a:lnTo>
                    <a:pt x="2313775" y="1659204"/>
                  </a:lnTo>
                  <a:lnTo>
                    <a:pt x="2295589" y="1701083"/>
                  </a:lnTo>
                  <a:lnTo>
                    <a:pt x="2275876" y="1742119"/>
                  </a:lnTo>
                  <a:lnTo>
                    <a:pt x="2254674" y="1782276"/>
                  </a:lnTo>
                  <a:lnTo>
                    <a:pt x="2232018" y="1821517"/>
                  </a:lnTo>
                  <a:lnTo>
                    <a:pt x="2207944" y="1859807"/>
                  </a:lnTo>
                  <a:lnTo>
                    <a:pt x="2182488" y="1897109"/>
                  </a:lnTo>
                  <a:lnTo>
                    <a:pt x="2155685" y="1933389"/>
                  </a:lnTo>
                  <a:lnTo>
                    <a:pt x="2127572" y="1968609"/>
                  </a:lnTo>
                  <a:lnTo>
                    <a:pt x="2098185" y="2002735"/>
                  </a:lnTo>
                  <a:lnTo>
                    <a:pt x="2067559" y="2035730"/>
                  </a:lnTo>
                  <a:lnTo>
                    <a:pt x="2035731" y="2067558"/>
                  </a:lnTo>
                  <a:lnTo>
                    <a:pt x="2002736" y="2098184"/>
                  </a:lnTo>
                  <a:lnTo>
                    <a:pt x="1968610" y="2127571"/>
                  </a:lnTo>
                  <a:lnTo>
                    <a:pt x="1933390" y="2155684"/>
                  </a:lnTo>
                  <a:lnTo>
                    <a:pt x="1897110" y="2182486"/>
                  </a:lnTo>
                  <a:lnTo>
                    <a:pt x="1859807" y="2207942"/>
                  </a:lnTo>
                  <a:lnTo>
                    <a:pt x="1821517" y="2232016"/>
                  </a:lnTo>
                  <a:lnTo>
                    <a:pt x="1782276" y="2254672"/>
                  </a:lnTo>
                  <a:lnTo>
                    <a:pt x="1742120" y="2275874"/>
                  </a:lnTo>
                  <a:lnTo>
                    <a:pt x="1701084" y="2295587"/>
                  </a:lnTo>
                  <a:lnTo>
                    <a:pt x="1659204" y="2313773"/>
                  </a:lnTo>
                  <a:lnTo>
                    <a:pt x="1616517" y="2330398"/>
                  </a:lnTo>
                  <a:lnTo>
                    <a:pt x="1573058" y="2345425"/>
                  </a:lnTo>
                  <a:lnTo>
                    <a:pt x="1528864" y="2358819"/>
                  </a:lnTo>
                  <a:lnTo>
                    <a:pt x="1483969" y="2370544"/>
                  </a:lnTo>
                  <a:lnTo>
                    <a:pt x="1438410" y="2380563"/>
                  </a:lnTo>
                  <a:lnTo>
                    <a:pt x="1392224" y="2388841"/>
                  </a:lnTo>
                  <a:lnTo>
                    <a:pt x="1345445" y="2395342"/>
                  </a:lnTo>
                  <a:lnTo>
                    <a:pt x="1298109" y="2400030"/>
                  </a:lnTo>
                  <a:lnTo>
                    <a:pt x="1250254" y="2402869"/>
                  </a:lnTo>
                  <a:lnTo>
                    <a:pt x="1201914" y="2403824"/>
                  </a:lnTo>
                  <a:lnTo>
                    <a:pt x="1153573" y="2402869"/>
                  </a:lnTo>
                  <a:lnTo>
                    <a:pt x="1105718" y="2400030"/>
                  </a:lnTo>
                  <a:lnTo>
                    <a:pt x="1058382" y="2395342"/>
                  </a:lnTo>
                  <a:lnTo>
                    <a:pt x="1011603" y="2388841"/>
                  </a:lnTo>
                  <a:lnTo>
                    <a:pt x="965416" y="2380563"/>
                  </a:lnTo>
                  <a:lnTo>
                    <a:pt x="919858" y="2370544"/>
                  </a:lnTo>
                  <a:lnTo>
                    <a:pt x="874963" y="2358819"/>
                  </a:lnTo>
                  <a:lnTo>
                    <a:pt x="830768" y="2345425"/>
                  </a:lnTo>
                  <a:lnTo>
                    <a:pt x="787309" y="2330398"/>
                  </a:lnTo>
                  <a:lnTo>
                    <a:pt x="744622" y="2313773"/>
                  </a:lnTo>
                  <a:lnTo>
                    <a:pt x="702742" y="2295587"/>
                  </a:lnTo>
                  <a:lnTo>
                    <a:pt x="661706" y="2275874"/>
                  </a:lnTo>
                  <a:lnTo>
                    <a:pt x="621550" y="2254672"/>
                  </a:lnTo>
                  <a:lnTo>
                    <a:pt x="582309" y="2232016"/>
                  </a:lnTo>
                  <a:lnTo>
                    <a:pt x="544019" y="2207942"/>
                  </a:lnTo>
                  <a:lnTo>
                    <a:pt x="506716" y="2182486"/>
                  </a:lnTo>
                  <a:lnTo>
                    <a:pt x="470436" y="2155684"/>
                  </a:lnTo>
                  <a:lnTo>
                    <a:pt x="435216" y="2127571"/>
                  </a:lnTo>
                  <a:lnTo>
                    <a:pt x="401090" y="2098184"/>
                  </a:lnTo>
                  <a:lnTo>
                    <a:pt x="368095" y="2067558"/>
                  </a:lnTo>
                  <a:lnTo>
                    <a:pt x="336266" y="2035730"/>
                  </a:lnTo>
                  <a:lnTo>
                    <a:pt x="305641" y="2002735"/>
                  </a:lnTo>
                  <a:lnTo>
                    <a:pt x="276253" y="1968609"/>
                  </a:lnTo>
                  <a:lnTo>
                    <a:pt x="248141" y="1933389"/>
                  </a:lnTo>
                  <a:lnTo>
                    <a:pt x="221338" y="1897109"/>
                  </a:lnTo>
                  <a:lnTo>
                    <a:pt x="195882" y="1859807"/>
                  </a:lnTo>
                  <a:lnTo>
                    <a:pt x="171808" y="1821517"/>
                  </a:lnTo>
                  <a:lnTo>
                    <a:pt x="149152" y="1782276"/>
                  </a:lnTo>
                  <a:lnTo>
                    <a:pt x="127949" y="1742119"/>
                  </a:lnTo>
                  <a:lnTo>
                    <a:pt x="108237" y="1701083"/>
                  </a:lnTo>
                  <a:lnTo>
                    <a:pt x="90050" y="1659204"/>
                  </a:lnTo>
                  <a:lnTo>
                    <a:pt x="73425" y="1616517"/>
                  </a:lnTo>
                  <a:lnTo>
                    <a:pt x="58398" y="1573058"/>
                  </a:lnTo>
                  <a:lnTo>
                    <a:pt x="45004" y="1528863"/>
                  </a:lnTo>
                  <a:lnTo>
                    <a:pt x="33280" y="1483969"/>
                  </a:lnTo>
                  <a:lnTo>
                    <a:pt x="23260" y="1438410"/>
                  </a:lnTo>
                  <a:lnTo>
                    <a:pt x="14982" y="1392224"/>
                  </a:lnTo>
                  <a:lnTo>
                    <a:pt x="8481" y="1345445"/>
                  </a:lnTo>
                  <a:lnTo>
                    <a:pt x="3793" y="1298109"/>
                  </a:lnTo>
                  <a:lnTo>
                    <a:pt x="954" y="1250254"/>
                  </a:lnTo>
                  <a:lnTo>
                    <a:pt x="0" y="1201914"/>
                  </a:lnTo>
                  <a:lnTo>
                    <a:pt x="954" y="1153573"/>
                  </a:lnTo>
                  <a:lnTo>
                    <a:pt x="3793" y="1105717"/>
                  </a:lnTo>
                  <a:lnTo>
                    <a:pt x="8481" y="1058381"/>
                  </a:lnTo>
                  <a:lnTo>
                    <a:pt x="14982" y="1011602"/>
                  </a:lnTo>
                  <a:lnTo>
                    <a:pt x="23260" y="965415"/>
                  </a:lnTo>
                  <a:lnTo>
                    <a:pt x="33280" y="919856"/>
                  </a:lnTo>
                  <a:lnTo>
                    <a:pt x="45004" y="874962"/>
                  </a:lnTo>
                  <a:lnTo>
                    <a:pt x="58398" y="830767"/>
                  </a:lnTo>
                  <a:lnTo>
                    <a:pt x="73425" y="787308"/>
                  </a:lnTo>
                  <a:lnTo>
                    <a:pt x="90050" y="744620"/>
                  </a:lnTo>
                  <a:lnTo>
                    <a:pt x="108237" y="702741"/>
                  </a:lnTo>
                  <a:lnTo>
                    <a:pt x="127949" y="661705"/>
                  </a:lnTo>
                  <a:lnTo>
                    <a:pt x="149152" y="621548"/>
                  </a:lnTo>
                  <a:lnTo>
                    <a:pt x="171808" y="582307"/>
                  </a:lnTo>
                  <a:lnTo>
                    <a:pt x="195882" y="544017"/>
                  </a:lnTo>
                  <a:lnTo>
                    <a:pt x="221338" y="506714"/>
                  </a:lnTo>
                  <a:lnTo>
                    <a:pt x="248141" y="470435"/>
                  </a:lnTo>
                  <a:lnTo>
                    <a:pt x="276253" y="435214"/>
                  </a:lnTo>
                  <a:lnTo>
                    <a:pt x="305641" y="401088"/>
                  </a:lnTo>
                  <a:lnTo>
                    <a:pt x="336266" y="368093"/>
                  </a:lnTo>
                  <a:lnTo>
                    <a:pt x="368095" y="336265"/>
                  </a:lnTo>
                  <a:lnTo>
                    <a:pt x="401090" y="305639"/>
                  </a:lnTo>
                  <a:lnTo>
                    <a:pt x="435216" y="276252"/>
                  </a:lnTo>
                  <a:lnTo>
                    <a:pt x="470436" y="248140"/>
                  </a:lnTo>
                  <a:lnTo>
                    <a:pt x="506716" y="221337"/>
                  </a:lnTo>
                  <a:lnTo>
                    <a:pt x="544019" y="195881"/>
                  </a:lnTo>
                  <a:lnTo>
                    <a:pt x="582309" y="171807"/>
                  </a:lnTo>
                  <a:lnTo>
                    <a:pt x="621550" y="149151"/>
                  </a:lnTo>
                  <a:lnTo>
                    <a:pt x="661706" y="127949"/>
                  </a:lnTo>
                  <a:lnTo>
                    <a:pt x="702742" y="108236"/>
                  </a:lnTo>
                  <a:lnTo>
                    <a:pt x="744622" y="90050"/>
                  </a:lnTo>
                  <a:lnTo>
                    <a:pt x="787309" y="73425"/>
                  </a:lnTo>
                  <a:lnTo>
                    <a:pt x="830768" y="58398"/>
                  </a:lnTo>
                  <a:lnTo>
                    <a:pt x="874963" y="45004"/>
                  </a:lnTo>
                  <a:lnTo>
                    <a:pt x="919858" y="33279"/>
                  </a:lnTo>
                  <a:lnTo>
                    <a:pt x="965416" y="23260"/>
                  </a:lnTo>
                  <a:lnTo>
                    <a:pt x="1011603" y="14982"/>
                  </a:lnTo>
                  <a:lnTo>
                    <a:pt x="1058382" y="8481"/>
                  </a:lnTo>
                  <a:lnTo>
                    <a:pt x="1105718" y="3793"/>
                  </a:lnTo>
                  <a:lnTo>
                    <a:pt x="1153573" y="954"/>
                  </a:lnTo>
                  <a:lnTo>
                    <a:pt x="120191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5524" y="6414599"/>
              <a:ext cx="2404110" cy="3777615"/>
            </a:xfrm>
            <a:custGeom>
              <a:avLst/>
              <a:gdLst/>
              <a:ahLst/>
              <a:cxnLst/>
              <a:rect l="l" t="t" r="r" b="b"/>
              <a:pathLst>
                <a:path w="2404109" h="3777615">
                  <a:moveTo>
                    <a:pt x="0" y="0"/>
                  </a:moveTo>
                  <a:lnTo>
                    <a:pt x="2403824" y="0"/>
                  </a:lnTo>
                  <a:lnTo>
                    <a:pt x="2403824" y="3777425"/>
                  </a:lnTo>
                  <a:lnTo>
                    <a:pt x="0" y="377742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5220" y="6623506"/>
              <a:ext cx="5210175" cy="3037840"/>
            </a:xfrm>
            <a:custGeom>
              <a:avLst/>
              <a:gdLst/>
              <a:ahLst/>
              <a:cxnLst/>
              <a:rect l="l" t="t" r="r" b="b"/>
              <a:pathLst>
                <a:path w="5210175" h="3037840">
                  <a:moveTo>
                    <a:pt x="4179733" y="0"/>
                  </a:moveTo>
                  <a:lnTo>
                    <a:pt x="4231151" y="1102"/>
                  </a:lnTo>
                  <a:lnTo>
                    <a:pt x="4281916" y="4374"/>
                  </a:lnTo>
                  <a:lnTo>
                    <a:pt x="4331970" y="9764"/>
                  </a:lnTo>
                  <a:lnTo>
                    <a:pt x="4381253" y="17220"/>
                  </a:lnTo>
                  <a:lnTo>
                    <a:pt x="4429707" y="26692"/>
                  </a:lnTo>
                  <a:lnTo>
                    <a:pt x="4477272" y="38128"/>
                  </a:lnTo>
                  <a:lnTo>
                    <a:pt x="4523889" y="51475"/>
                  </a:lnTo>
                  <a:lnTo>
                    <a:pt x="4569499" y="66682"/>
                  </a:lnTo>
                  <a:lnTo>
                    <a:pt x="4614044" y="83698"/>
                  </a:lnTo>
                  <a:lnTo>
                    <a:pt x="4657464" y="102471"/>
                  </a:lnTo>
                  <a:lnTo>
                    <a:pt x="4699700" y="122950"/>
                  </a:lnTo>
                  <a:lnTo>
                    <a:pt x="4740694" y="145082"/>
                  </a:lnTo>
                  <a:lnTo>
                    <a:pt x="4780385" y="168817"/>
                  </a:lnTo>
                  <a:lnTo>
                    <a:pt x="4818716" y="194102"/>
                  </a:lnTo>
                  <a:lnTo>
                    <a:pt x="4855627" y="220887"/>
                  </a:lnTo>
                  <a:lnTo>
                    <a:pt x="4891059" y="249119"/>
                  </a:lnTo>
                  <a:lnTo>
                    <a:pt x="4924953" y="278747"/>
                  </a:lnTo>
                  <a:lnTo>
                    <a:pt x="4957251" y="309719"/>
                  </a:lnTo>
                  <a:lnTo>
                    <a:pt x="4987892" y="341984"/>
                  </a:lnTo>
                  <a:lnTo>
                    <a:pt x="5016819" y="375490"/>
                  </a:lnTo>
                  <a:lnTo>
                    <a:pt x="5043971" y="410186"/>
                  </a:lnTo>
                  <a:lnTo>
                    <a:pt x="5069290" y="446020"/>
                  </a:lnTo>
                  <a:lnTo>
                    <a:pt x="5092718" y="482940"/>
                  </a:lnTo>
                  <a:lnTo>
                    <a:pt x="5114194" y="520895"/>
                  </a:lnTo>
                  <a:lnTo>
                    <a:pt x="5133660" y="559833"/>
                  </a:lnTo>
                  <a:lnTo>
                    <a:pt x="5151057" y="599702"/>
                  </a:lnTo>
                  <a:lnTo>
                    <a:pt x="5166326" y="640452"/>
                  </a:lnTo>
                  <a:lnTo>
                    <a:pt x="5179408" y="682030"/>
                  </a:lnTo>
                  <a:lnTo>
                    <a:pt x="5190244" y="724385"/>
                  </a:lnTo>
                  <a:lnTo>
                    <a:pt x="5198774" y="767465"/>
                  </a:lnTo>
                  <a:lnTo>
                    <a:pt x="5204941" y="811218"/>
                  </a:lnTo>
                  <a:lnTo>
                    <a:pt x="5208684" y="855594"/>
                  </a:lnTo>
                  <a:lnTo>
                    <a:pt x="5209945" y="900540"/>
                  </a:lnTo>
                  <a:lnTo>
                    <a:pt x="5208684" y="945486"/>
                  </a:lnTo>
                  <a:lnTo>
                    <a:pt x="5204941" y="989862"/>
                  </a:lnTo>
                  <a:lnTo>
                    <a:pt x="5198774" y="1033615"/>
                  </a:lnTo>
                  <a:lnTo>
                    <a:pt x="5190244" y="1076695"/>
                  </a:lnTo>
                  <a:lnTo>
                    <a:pt x="5179408" y="1119050"/>
                  </a:lnTo>
                  <a:lnTo>
                    <a:pt x="5166326" y="1160628"/>
                  </a:lnTo>
                  <a:lnTo>
                    <a:pt x="5151057" y="1201377"/>
                  </a:lnTo>
                  <a:lnTo>
                    <a:pt x="5133660" y="1241247"/>
                  </a:lnTo>
                  <a:lnTo>
                    <a:pt x="5114194" y="1280185"/>
                  </a:lnTo>
                  <a:lnTo>
                    <a:pt x="5092718" y="1318140"/>
                  </a:lnTo>
                  <a:lnTo>
                    <a:pt x="5069290" y="1355060"/>
                  </a:lnTo>
                  <a:lnTo>
                    <a:pt x="5043971" y="1390894"/>
                  </a:lnTo>
                  <a:lnTo>
                    <a:pt x="5016819" y="1425590"/>
                  </a:lnTo>
                  <a:lnTo>
                    <a:pt x="4987892" y="1459096"/>
                  </a:lnTo>
                  <a:lnTo>
                    <a:pt x="4957251" y="1491361"/>
                  </a:lnTo>
                  <a:lnTo>
                    <a:pt x="4924953" y="1522334"/>
                  </a:lnTo>
                  <a:lnTo>
                    <a:pt x="4891059" y="1551962"/>
                  </a:lnTo>
                  <a:lnTo>
                    <a:pt x="4855627" y="1580194"/>
                  </a:lnTo>
                  <a:lnTo>
                    <a:pt x="4818716" y="1606979"/>
                  </a:lnTo>
                  <a:lnTo>
                    <a:pt x="4780385" y="1632264"/>
                  </a:lnTo>
                  <a:lnTo>
                    <a:pt x="4740694" y="1655999"/>
                  </a:lnTo>
                  <a:lnTo>
                    <a:pt x="4699700" y="1678132"/>
                  </a:lnTo>
                  <a:lnTo>
                    <a:pt x="4657464" y="1698611"/>
                  </a:lnTo>
                  <a:lnTo>
                    <a:pt x="4614044" y="1717384"/>
                  </a:lnTo>
                  <a:lnTo>
                    <a:pt x="4569499" y="1734400"/>
                  </a:lnTo>
                  <a:lnTo>
                    <a:pt x="4523889" y="1749607"/>
                  </a:lnTo>
                  <a:lnTo>
                    <a:pt x="4477272" y="1762955"/>
                  </a:lnTo>
                  <a:lnTo>
                    <a:pt x="4429707" y="1774390"/>
                  </a:lnTo>
                  <a:lnTo>
                    <a:pt x="4381253" y="1783862"/>
                  </a:lnTo>
                  <a:lnTo>
                    <a:pt x="4331970" y="1791319"/>
                  </a:lnTo>
                  <a:lnTo>
                    <a:pt x="4281916" y="1796709"/>
                  </a:lnTo>
                  <a:lnTo>
                    <a:pt x="4231151" y="1799981"/>
                  </a:lnTo>
                  <a:lnTo>
                    <a:pt x="4179733" y="1801083"/>
                  </a:lnTo>
                  <a:lnTo>
                    <a:pt x="4128315" y="1799981"/>
                  </a:lnTo>
                  <a:lnTo>
                    <a:pt x="4077550" y="1796709"/>
                  </a:lnTo>
                  <a:lnTo>
                    <a:pt x="4027496" y="1791319"/>
                  </a:lnTo>
                  <a:lnTo>
                    <a:pt x="3978213" y="1783862"/>
                  </a:lnTo>
                  <a:lnTo>
                    <a:pt x="3929760" y="1774390"/>
                  </a:lnTo>
                  <a:lnTo>
                    <a:pt x="3882195" y="1762955"/>
                  </a:lnTo>
                  <a:lnTo>
                    <a:pt x="3835578" y="1749607"/>
                  </a:lnTo>
                  <a:lnTo>
                    <a:pt x="3789967" y="1734400"/>
                  </a:lnTo>
                  <a:lnTo>
                    <a:pt x="3745422" y="1717384"/>
                  </a:lnTo>
                  <a:lnTo>
                    <a:pt x="3702002" y="1698611"/>
                  </a:lnTo>
                  <a:lnTo>
                    <a:pt x="3659766" y="1678132"/>
                  </a:lnTo>
                  <a:lnTo>
                    <a:pt x="3618773" y="1655999"/>
                  </a:lnTo>
                  <a:lnTo>
                    <a:pt x="3579081" y="1632264"/>
                  </a:lnTo>
                  <a:lnTo>
                    <a:pt x="3540750" y="1606979"/>
                  </a:lnTo>
                  <a:lnTo>
                    <a:pt x="3503839" y="1580194"/>
                  </a:lnTo>
                  <a:lnTo>
                    <a:pt x="3468407" y="1551962"/>
                  </a:lnTo>
                  <a:lnTo>
                    <a:pt x="3434513" y="1522334"/>
                  </a:lnTo>
                  <a:lnTo>
                    <a:pt x="3402215" y="1491361"/>
                  </a:lnTo>
                  <a:lnTo>
                    <a:pt x="3371574" y="1459096"/>
                  </a:lnTo>
                  <a:lnTo>
                    <a:pt x="3342647" y="1425590"/>
                  </a:lnTo>
                  <a:lnTo>
                    <a:pt x="3315495" y="1390894"/>
                  </a:lnTo>
                  <a:lnTo>
                    <a:pt x="3290175" y="1355060"/>
                  </a:lnTo>
                  <a:lnTo>
                    <a:pt x="3266748" y="1318140"/>
                  </a:lnTo>
                  <a:lnTo>
                    <a:pt x="3245272" y="1280185"/>
                  </a:lnTo>
                  <a:lnTo>
                    <a:pt x="3225805" y="1241247"/>
                  </a:lnTo>
                  <a:lnTo>
                    <a:pt x="3208408" y="1201377"/>
                  </a:lnTo>
                  <a:lnTo>
                    <a:pt x="3193139" y="1160628"/>
                  </a:lnTo>
                  <a:lnTo>
                    <a:pt x="3180057" y="1119050"/>
                  </a:lnTo>
                  <a:lnTo>
                    <a:pt x="3169221" y="1076695"/>
                  </a:lnTo>
                  <a:lnTo>
                    <a:pt x="3160691" y="1033615"/>
                  </a:lnTo>
                  <a:lnTo>
                    <a:pt x="3154525" y="989862"/>
                  </a:lnTo>
                  <a:lnTo>
                    <a:pt x="3150782" y="945486"/>
                  </a:lnTo>
                  <a:lnTo>
                    <a:pt x="3149521" y="900540"/>
                  </a:lnTo>
                  <a:lnTo>
                    <a:pt x="3150782" y="855594"/>
                  </a:lnTo>
                  <a:lnTo>
                    <a:pt x="3154525" y="811218"/>
                  </a:lnTo>
                  <a:lnTo>
                    <a:pt x="3160691" y="767465"/>
                  </a:lnTo>
                  <a:lnTo>
                    <a:pt x="3169221" y="724385"/>
                  </a:lnTo>
                  <a:lnTo>
                    <a:pt x="3180057" y="682030"/>
                  </a:lnTo>
                  <a:lnTo>
                    <a:pt x="3193139" y="640452"/>
                  </a:lnTo>
                  <a:lnTo>
                    <a:pt x="3208408" y="599702"/>
                  </a:lnTo>
                  <a:lnTo>
                    <a:pt x="3225805" y="559833"/>
                  </a:lnTo>
                  <a:lnTo>
                    <a:pt x="3245272" y="520895"/>
                  </a:lnTo>
                  <a:lnTo>
                    <a:pt x="3266748" y="482940"/>
                  </a:lnTo>
                  <a:lnTo>
                    <a:pt x="3290175" y="446020"/>
                  </a:lnTo>
                  <a:lnTo>
                    <a:pt x="3315495" y="410186"/>
                  </a:lnTo>
                  <a:lnTo>
                    <a:pt x="3342647" y="375490"/>
                  </a:lnTo>
                  <a:lnTo>
                    <a:pt x="3371574" y="341984"/>
                  </a:lnTo>
                  <a:lnTo>
                    <a:pt x="3402215" y="309719"/>
                  </a:lnTo>
                  <a:lnTo>
                    <a:pt x="3434513" y="278747"/>
                  </a:lnTo>
                  <a:lnTo>
                    <a:pt x="3468407" y="249119"/>
                  </a:lnTo>
                  <a:lnTo>
                    <a:pt x="3503839" y="220887"/>
                  </a:lnTo>
                  <a:lnTo>
                    <a:pt x="3540750" y="194102"/>
                  </a:lnTo>
                  <a:lnTo>
                    <a:pt x="3579081" y="168817"/>
                  </a:lnTo>
                  <a:lnTo>
                    <a:pt x="3618773" y="145082"/>
                  </a:lnTo>
                  <a:lnTo>
                    <a:pt x="3659766" y="122950"/>
                  </a:lnTo>
                  <a:lnTo>
                    <a:pt x="3702002" y="102471"/>
                  </a:lnTo>
                  <a:lnTo>
                    <a:pt x="3745422" y="83698"/>
                  </a:lnTo>
                  <a:lnTo>
                    <a:pt x="3789967" y="66682"/>
                  </a:lnTo>
                  <a:lnTo>
                    <a:pt x="3835578" y="51475"/>
                  </a:lnTo>
                  <a:lnTo>
                    <a:pt x="3882195" y="38128"/>
                  </a:lnTo>
                  <a:lnTo>
                    <a:pt x="3929760" y="26692"/>
                  </a:lnTo>
                  <a:lnTo>
                    <a:pt x="3978213" y="17220"/>
                  </a:lnTo>
                  <a:lnTo>
                    <a:pt x="4027496" y="9764"/>
                  </a:lnTo>
                  <a:lnTo>
                    <a:pt x="4077550" y="4374"/>
                  </a:lnTo>
                  <a:lnTo>
                    <a:pt x="4128315" y="1102"/>
                  </a:lnTo>
                  <a:lnTo>
                    <a:pt x="4179733" y="0"/>
                  </a:lnTo>
                  <a:close/>
                </a:path>
                <a:path w="5210175" h="3037840">
                  <a:moveTo>
                    <a:pt x="12426" y="650880"/>
                  </a:moveTo>
                  <a:lnTo>
                    <a:pt x="1117918" y="12625"/>
                  </a:lnTo>
                  <a:lnTo>
                    <a:pt x="2148131" y="1797004"/>
                  </a:lnTo>
                  <a:lnTo>
                    <a:pt x="0" y="303722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802" y="961718"/>
              <a:ext cx="5452110" cy="5452110"/>
            </a:xfrm>
            <a:custGeom>
              <a:avLst/>
              <a:gdLst/>
              <a:ahLst/>
              <a:cxnLst/>
              <a:rect l="l" t="t" r="r" b="b"/>
              <a:pathLst>
                <a:path w="5452110" h="5452110">
                  <a:moveTo>
                    <a:pt x="5451770" y="545177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4707" y="1020571"/>
              <a:ext cx="6605905" cy="9368155"/>
            </a:xfrm>
            <a:custGeom>
              <a:avLst/>
              <a:gdLst/>
              <a:ahLst/>
              <a:cxnLst/>
              <a:rect l="l" t="t" r="r" b="b"/>
              <a:pathLst>
                <a:path w="6605905" h="9368155">
                  <a:moveTo>
                    <a:pt x="6605362" y="0"/>
                  </a:moveTo>
                  <a:lnTo>
                    <a:pt x="0" y="0"/>
                  </a:lnTo>
                  <a:lnTo>
                    <a:pt x="1897" y="936784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3832" y="3954467"/>
              <a:ext cx="2060575" cy="1022350"/>
            </a:xfrm>
            <a:custGeom>
              <a:avLst/>
              <a:gdLst/>
              <a:ahLst/>
              <a:cxnLst/>
              <a:rect l="l" t="t" r="r" b="b"/>
              <a:pathLst>
                <a:path w="2060575" h="1022350">
                  <a:moveTo>
                    <a:pt x="1030211" y="0"/>
                  </a:moveTo>
                  <a:lnTo>
                    <a:pt x="967453" y="932"/>
                  </a:lnTo>
                  <a:lnTo>
                    <a:pt x="905690" y="3695"/>
                  </a:lnTo>
                  <a:lnTo>
                    <a:pt x="845029" y="8234"/>
                  </a:lnTo>
                  <a:lnTo>
                    <a:pt x="785578" y="14496"/>
                  </a:lnTo>
                  <a:lnTo>
                    <a:pt x="727445" y="22427"/>
                  </a:lnTo>
                  <a:lnTo>
                    <a:pt x="670737" y="31974"/>
                  </a:lnTo>
                  <a:lnTo>
                    <a:pt x="615563" y="43084"/>
                  </a:lnTo>
                  <a:lnTo>
                    <a:pt x="562029" y="55703"/>
                  </a:lnTo>
                  <a:lnTo>
                    <a:pt x="510244" y="69778"/>
                  </a:lnTo>
                  <a:lnTo>
                    <a:pt x="460315" y="85255"/>
                  </a:lnTo>
                  <a:lnTo>
                    <a:pt x="412351" y="102080"/>
                  </a:lnTo>
                  <a:lnTo>
                    <a:pt x="366459" y="120201"/>
                  </a:lnTo>
                  <a:lnTo>
                    <a:pt x="322747" y="139563"/>
                  </a:lnTo>
                  <a:lnTo>
                    <a:pt x="281322" y="160114"/>
                  </a:lnTo>
                  <a:lnTo>
                    <a:pt x="242293" y="181800"/>
                  </a:lnTo>
                  <a:lnTo>
                    <a:pt x="205766" y="204567"/>
                  </a:lnTo>
                  <a:lnTo>
                    <a:pt x="171851" y="228361"/>
                  </a:lnTo>
                  <a:lnTo>
                    <a:pt x="140654" y="253131"/>
                  </a:lnTo>
                  <a:lnTo>
                    <a:pt x="112283" y="278821"/>
                  </a:lnTo>
                  <a:lnTo>
                    <a:pt x="64452" y="332751"/>
                  </a:lnTo>
                  <a:lnTo>
                    <a:pt x="29220" y="389723"/>
                  </a:lnTo>
                  <a:lnTo>
                    <a:pt x="7448" y="449310"/>
                  </a:lnTo>
                  <a:lnTo>
                    <a:pt x="0" y="511084"/>
                  </a:lnTo>
                  <a:lnTo>
                    <a:pt x="1880" y="542218"/>
                  </a:lnTo>
                  <a:lnTo>
                    <a:pt x="16598" y="602952"/>
                  </a:lnTo>
                  <a:lnTo>
                    <a:pt x="45207" y="661284"/>
                  </a:lnTo>
                  <a:lnTo>
                    <a:pt x="86847" y="716788"/>
                  </a:lnTo>
                  <a:lnTo>
                    <a:pt x="140654" y="769036"/>
                  </a:lnTo>
                  <a:lnTo>
                    <a:pt x="171851" y="793805"/>
                  </a:lnTo>
                  <a:lnTo>
                    <a:pt x="205766" y="817600"/>
                  </a:lnTo>
                  <a:lnTo>
                    <a:pt x="242293" y="840367"/>
                  </a:lnTo>
                  <a:lnTo>
                    <a:pt x="281322" y="862052"/>
                  </a:lnTo>
                  <a:lnTo>
                    <a:pt x="322747" y="882603"/>
                  </a:lnTo>
                  <a:lnTo>
                    <a:pt x="366459" y="901965"/>
                  </a:lnTo>
                  <a:lnTo>
                    <a:pt x="412351" y="920086"/>
                  </a:lnTo>
                  <a:lnTo>
                    <a:pt x="460315" y="936911"/>
                  </a:lnTo>
                  <a:lnTo>
                    <a:pt x="510244" y="952388"/>
                  </a:lnTo>
                  <a:lnTo>
                    <a:pt x="562029" y="966462"/>
                  </a:lnTo>
                  <a:lnTo>
                    <a:pt x="615563" y="979081"/>
                  </a:lnTo>
                  <a:lnTo>
                    <a:pt x="670737" y="990191"/>
                  </a:lnTo>
                  <a:lnTo>
                    <a:pt x="727445" y="999738"/>
                  </a:lnTo>
                  <a:lnTo>
                    <a:pt x="785578" y="1007669"/>
                  </a:lnTo>
                  <a:lnTo>
                    <a:pt x="845029" y="1013931"/>
                  </a:lnTo>
                  <a:lnTo>
                    <a:pt x="905690" y="1018470"/>
                  </a:lnTo>
                  <a:lnTo>
                    <a:pt x="967453" y="1021233"/>
                  </a:lnTo>
                  <a:lnTo>
                    <a:pt x="1030211" y="1022165"/>
                  </a:lnTo>
                  <a:lnTo>
                    <a:pt x="1092968" y="1021233"/>
                  </a:lnTo>
                  <a:lnTo>
                    <a:pt x="1154731" y="1018470"/>
                  </a:lnTo>
                  <a:lnTo>
                    <a:pt x="1215392" y="1013931"/>
                  </a:lnTo>
                  <a:lnTo>
                    <a:pt x="1274843" y="1007669"/>
                  </a:lnTo>
                  <a:lnTo>
                    <a:pt x="1332977" y="999738"/>
                  </a:lnTo>
                  <a:lnTo>
                    <a:pt x="1389685" y="990191"/>
                  </a:lnTo>
                  <a:lnTo>
                    <a:pt x="1444859" y="979081"/>
                  </a:lnTo>
                  <a:lnTo>
                    <a:pt x="1498393" y="966462"/>
                  </a:lnTo>
                  <a:lnTo>
                    <a:pt x="1550178" y="952388"/>
                  </a:lnTo>
                  <a:lnTo>
                    <a:pt x="1600106" y="936911"/>
                  </a:lnTo>
                  <a:lnTo>
                    <a:pt x="1648071" y="920086"/>
                  </a:lnTo>
                  <a:lnTo>
                    <a:pt x="1693963" y="901965"/>
                  </a:lnTo>
                  <a:lnTo>
                    <a:pt x="1737675" y="882603"/>
                  </a:lnTo>
                  <a:lnTo>
                    <a:pt x="1779100" y="862052"/>
                  </a:lnTo>
                  <a:lnTo>
                    <a:pt x="1818130" y="840367"/>
                  </a:lnTo>
                  <a:lnTo>
                    <a:pt x="1854656" y="817600"/>
                  </a:lnTo>
                  <a:lnTo>
                    <a:pt x="1888572" y="793805"/>
                  </a:lnTo>
                  <a:lnTo>
                    <a:pt x="1919769" y="769036"/>
                  </a:lnTo>
                  <a:lnTo>
                    <a:pt x="1948139" y="743346"/>
                  </a:lnTo>
                  <a:lnTo>
                    <a:pt x="1995970" y="689417"/>
                  </a:lnTo>
                  <a:lnTo>
                    <a:pt x="2031203" y="632445"/>
                  </a:lnTo>
                  <a:lnTo>
                    <a:pt x="2052975" y="572858"/>
                  </a:lnTo>
                  <a:lnTo>
                    <a:pt x="2060423" y="511084"/>
                  </a:lnTo>
                  <a:lnTo>
                    <a:pt x="2058543" y="479951"/>
                  </a:lnTo>
                  <a:lnTo>
                    <a:pt x="2043825" y="419217"/>
                  </a:lnTo>
                  <a:lnTo>
                    <a:pt x="2015215" y="360884"/>
                  </a:lnTo>
                  <a:lnTo>
                    <a:pt x="1973576" y="305379"/>
                  </a:lnTo>
                  <a:lnTo>
                    <a:pt x="1919769" y="253131"/>
                  </a:lnTo>
                  <a:lnTo>
                    <a:pt x="1888572" y="228361"/>
                  </a:lnTo>
                  <a:lnTo>
                    <a:pt x="1854656" y="204567"/>
                  </a:lnTo>
                  <a:lnTo>
                    <a:pt x="1818130" y="181800"/>
                  </a:lnTo>
                  <a:lnTo>
                    <a:pt x="1779100" y="160114"/>
                  </a:lnTo>
                  <a:lnTo>
                    <a:pt x="1737675" y="139563"/>
                  </a:lnTo>
                  <a:lnTo>
                    <a:pt x="1693963" y="120201"/>
                  </a:lnTo>
                  <a:lnTo>
                    <a:pt x="1648071" y="102080"/>
                  </a:lnTo>
                  <a:lnTo>
                    <a:pt x="1600106" y="85255"/>
                  </a:lnTo>
                  <a:lnTo>
                    <a:pt x="1550178" y="69778"/>
                  </a:lnTo>
                  <a:lnTo>
                    <a:pt x="1498393" y="55703"/>
                  </a:lnTo>
                  <a:lnTo>
                    <a:pt x="1444859" y="43084"/>
                  </a:lnTo>
                  <a:lnTo>
                    <a:pt x="1389685" y="31974"/>
                  </a:lnTo>
                  <a:lnTo>
                    <a:pt x="1332977" y="22427"/>
                  </a:lnTo>
                  <a:lnTo>
                    <a:pt x="1274843" y="14496"/>
                  </a:lnTo>
                  <a:lnTo>
                    <a:pt x="1215392" y="8234"/>
                  </a:lnTo>
                  <a:lnTo>
                    <a:pt x="1154731" y="3695"/>
                  </a:lnTo>
                  <a:lnTo>
                    <a:pt x="1092968" y="932"/>
                  </a:lnTo>
                  <a:lnTo>
                    <a:pt x="1030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6670" y="3954467"/>
              <a:ext cx="7618095" cy="6237605"/>
            </a:xfrm>
            <a:custGeom>
              <a:avLst/>
              <a:gdLst/>
              <a:ahLst/>
              <a:cxnLst/>
              <a:rect l="l" t="t" r="r" b="b"/>
              <a:pathLst>
                <a:path w="7618095" h="6237605">
                  <a:moveTo>
                    <a:pt x="6587373" y="0"/>
                  </a:moveTo>
                  <a:lnTo>
                    <a:pt x="6650130" y="932"/>
                  </a:lnTo>
                  <a:lnTo>
                    <a:pt x="6711893" y="3695"/>
                  </a:lnTo>
                  <a:lnTo>
                    <a:pt x="6772554" y="8234"/>
                  </a:lnTo>
                  <a:lnTo>
                    <a:pt x="6832005" y="14496"/>
                  </a:lnTo>
                  <a:lnTo>
                    <a:pt x="6890139" y="22427"/>
                  </a:lnTo>
                  <a:lnTo>
                    <a:pt x="6946846" y="31974"/>
                  </a:lnTo>
                  <a:lnTo>
                    <a:pt x="7002021" y="43084"/>
                  </a:lnTo>
                  <a:lnTo>
                    <a:pt x="7055555" y="55703"/>
                  </a:lnTo>
                  <a:lnTo>
                    <a:pt x="7107340" y="69778"/>
                  </a:lnTo>
                  <a:lnTo>
                    <a:pt x="7157268" y="85255"/>
                  </a:lnTo>
                  <a:lnTo>
                    <a:pt x="7205233" y="102080"/>
                  </a:lnTo>
                  <a:lnTo>
                    <a:pt x="7251125" y="120201"/>
                  </a:lnTo>
                  <a:lnTo>
                    <a:pt x="7294837" y="139563"/>
                  </a:lnTo>
                  <a:lnTo>
                    <a:pt x="7336262" y="160114"/>
                  </a:lnTo>
                  <a:lnTo>
                    <a:pt x="7375292" y="181800"/>
                  </a:lnTo>
                  <a:lnTo>
                    <a:pt x="7411818" y="204567"/>
                  </a:lnTo>
                  <a:lnTo>
                    <a:pt x="7445734" y="228361"/>
                  </a:lnTo>
                  <a:lnTo>
                    <a:pt x="7476931" y="253131"/>
                  </a:lnTo>
                  <a:lnTo>
                    <a:pt x="7505301" y="278821"/>
                  </a:lnTo>
                  <a:lnTo>
                    <a:pt x="7553132" y="332751"/>
                  </a:lnTo>
                  <a:lnTo>
                    <a:pt x="7588365" y="389723"/>
                  </a:lnTo>
                  <a:lnTo>
                    <a:pt x="7610136" y="449310"/>
                  </a:lnTo>
                  <a:lnTo>
                    <a:pt x="7617585" y="511084"/>
                  </a:lnTo>
                  <a:lnTo>
                    <a:pt x="7615705" y="542218"/>
                  </a:lnTo>
                  <a:lnTo>
                    <a:pt x="7600987" y="602952"/>
                  </a:lnTo>
                  <a:lnTo>
                    <a:pt x="7572377" y="661284"/>
                  </a:lnTo>
                  <a:lnTo>
                    <a:pt x="7530738" y="716788"/>
                  </a:lnTo>
                  <a:lnTo>
                    <a:pt x="7476931" y="769036"/>
                  </a:lnTo>
                  <a:lnTo>
                    <a:pt x="7445734" y="793805"/>
                  </a:lnTo>
                  <a:lnTo>
                    <a:pt x="7411818" y="817600"/>
                  </a:lnTo>
                  <a:lnTo>
                    <a:pt x="7375292" y="840367"/>
                  </a:lnTo>
                  <a:lnTo>
                    <a:pt x="7336262" y="862052"/>
                  </a:lnTo>
                  <a:lnTo>
                    <a:pt x="7294837" y="882603"/>
                  </a:lnTo>
                  <a:lnTo>
                    <a:pt x="7251125" y="901965"/>
                  </a:lnTo>
                  <a:lnTo>
                    <a:pt x="7205233" y="920086"/>
                  </a:lnTo>
                  <a:lnTo>
                    <a:pt x="7157268" y="936911"/>
                  </a:lnTo>
                  <a:lnTo>
                    <a:pt x="7107340" y="952388"/>
                  </a:lnTo>
                  <a:lnTo>
                    <a:pt x="7055555" y="966462"/>
                  </a:lnTo>
                  <a:lnTo>
                    <a:pt x="7002021" y="979081"/>
                  </a:lnTo>
                  <a:lnTo>
                    <a:pt x="6946846" y="990191"/>
                  </a:lnTo>
                  <a:lnTo>
                    <a:pt x="6890139" y="999738"/>
                  </a:lnTo>
                  <a:lnTo>
                    <a:pt x="6832005" y="1007669"/>
                  </a:lnTo>
                  <a:lnTo>
                    <a:pt x="6772554" y="1013931"/>
                  </a:lnTo>
                  <a:lnTo>
                    <a:pt x="6711893" y="1018470"/>
                  </a:lnTo>
                  <a:lnTo>
                    <a:pt x="6650130" y="1021233"/>
                  </a:lnTo>
                  <a:lnTo>
                    <a:pt x="6587373" y="1022165"/>
                  </a:lnTo>
                  <a:lnTo>
                    <a:pt x="6524615" y="1021233"/>
                  </a:lnTo>
                  <a:lnTo>
                    <a:pt x="6462852" y="1018470"/>
                  </a:lnTo>
                  <a:lnTo>
                    <a:pt x="6402191" y="1013931"/>
                  </a:lnTo>
                  <a:lnTo>
                    <a:pt x="6342740" y="1007669"/>
                  </a:lnTo>
                  <a:lnTo>
                    <a:pt x="6284607" y="999738"/>
                  </a:lnTo>
                  <a:lnTo>
                    <a:pt x="6227899" y="990191"/>
                  </a:lnTo>
                  <a:lnTo>
                    <a:pt x="6172724" y="979081"/>
                  </a:lnTo>
                  <a:lnTo>
                    <a:pt x="6119191" y="966462"/>
                  </a:lnTo>
                  <a:lnTo>
                    <a:pt x="6067406" y="952388"/>
                  </a:lnTo>
                  <a:lnTo>
                    <a:pt x="6017477" y="936911"/>
                  </a:lnTo>
                  <a:lnTo>
                    <a:pt x="5969513" y="920086"/>
                  </a:lnTo>
                  <a:lnTo>
                    <a:pt x="5923621" y="901965"/>
                  </a:lnTo>
                  <a:lnTo>
                    <a:pt x="5879909" y="882603"/>
                  </a:lnTo>
                  <a:lnTo>
                    <a:pt x="5838484" y="862052"/>
                  </a:lnTo>
                  <a:lnTo>
                    <a:pt x="5799455" y="840367"/>
                  </a:lnTo>
                  <a:lnTo>
                    <a:pt x="5762928" y="817600"/>
                  </a:lnTo>
                  <a:lnTo>
                    <a:pt x="5729013" y="793805"/>
                  </a:lnTo>
                  <a:lnTo>
                    <a:pt x="5697816" y="769036"/>
                  </a:lnTo>
                  <a:lnTo>
                    <a:pt x="5669445" y="743346"/>
                  </a:lnTo>
                  <a:lnTo>
                    <a:pt x="5621614" y="689417"/>
                  </a:lnTo>
                  <a:lnTo>
                    <a:pt x="5586382" y="632445"/>
                  </a:lnTo>
                  <a:lnTo>
                    <a:pt x="5564610" y="572858"/>
                  </a:lnTo>
                  <a:lnTo>
                    <a:pt x="5557161" y="511084"/>
                  </a:lnTo>
                  <a:lnTo>
                    <a:pt x="5559042" y="479951"/>
                  </a:lnTo>
                  <a:lnTo>
                    <a:pt x="5573759" y="419217"/>
                  </a:lnTo>
                  <a:lnTo>
                    <a:pt x="5602369" y="360884"/>
                  </a:lnTo>
                  <a:lnTo>
                    <a:pt x="5644009" y="305379"/>
                  </a:lnTo>
                  <a:lnTo>
                    <a:pt x="5697816" y="253131"/>
                  </a:lnTo>
                  <a:lnTo>
                    <a:pt x="5729013" y="228361"/>
                  </a:lnTo>
                  <a:lnTo>
                    <a:pt x="5762928" y="204567"/>
                  </a:lnTo>
                  <a:lnTo>
                    <a:pt x="5799455" y="181800"/>
                  </a:lnTo>
                  <a:lnTo>
                    <a:pt x="5838484" y="160114"/>
                  </a:lnTo>
                  <a:lnTo>
                    <a:pt x="5879909" y="139563"/>
                  </a:lnTo>
                  <a:lnTo>
                    <a:pt x="5923621" y="120201"/>
                  </a:lnTo>
                  <a:lnTo>
                    <a:pt x="5969513" y="102080"/>
                  </a:lnTo>
                  <a:lnTo>
                    <a:pt x="6017477" y="85255"/>
                  </a:lnTo>
                  <a:lnTo>
                    <a:pt x="6067406" y="69778"/>
                  </a:lnTo>
                  <a:lnTo>
                    <a:pt x="6119191" y="55703"/>
                  </a:lnTo>
                  <a:lnTo>
                    <a:pt x="6172724" y="43084"/>
                  </a:lnTo>
                  <a:lnTo>
                    <a:pt x="6227899" y="31974"/>
                  </a:lnTo>
                  <a:lnTo>
                    <a:pt x="6284607" y="22427"/>
                  </a:lnTo>
                  <a:lnTo>
                    <a:pt x="6342740" y="14496"/>
                  </a:lnTo>
                  <a:lnTo>
                    <a:pt x="6402191" y="8234"/>
                  </a:lnTo>
                  <a:lnTo>
                    <a:pt x="6462852" y="3695"/>
                  </a:lnTo>
                  <a:lnTo>
                    <a:pt x="6524615" y="932"/>
                  </a:lnTo>
                  <a:lnTo>
                    <a:pt x="6587373" y="0"/>
                  </a:lnTo>
                  <a:close/>
                </a:path>
                <a:path w="7618095" h="6237605">
                  <a:moveTo>
                    <a:pt x="2403824" y="5700746"/>
                  </a:moveTo>
                  <a:lnTo>
                    <a:pt x="2403824" y="6237558"/>
                  </a:lnTo>
                  <a:lnTo>
                    <a:pt x="0" y="6237558"/>
                  </a:lnTo>
                  <a:lnTo>
                    <a:pt x="0" y="2460132"/>
                  </a:lnTo>
                  <a:lnTo>
                    <a:pt x="2403824" y="2460132"/>
                  </a:lnTo>
                  <a:lnTo>
                    <a:pt x="2403824" y="332251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39406" y="7395027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66762" y="8004921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5839" y="8291207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43038" y="8408301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20985" y="8285977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573" y="7954949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62044" y="7400708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24439" y="6835195"/>
            <a:ext cx="21399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21173" y="6542173"/>
            <a:ext cx="20193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03024" y="6398050"/>
            <a:ext cx="21399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7640" y="6534325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17504" y="6877305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9322" y="9675542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33891" y="793598"/>
            <a:ext cx="2229485" cy="9690100"/>
          </a:xfrm>
          <a:custGeom>
            <a:avLst/>
            <a:gdLst/>
            <a:ahLst/>
            <a:cxnLst/>
            <a:rect l="l" t="t" r="r" b="b"/>
            <a:pathLst>
              <a:path w="2229484" h="9690100">
                <a:moveTo>
                  <a:pt x="2117044" y="3669198"/>
                </a:moveTo>
                <a:lnTo>
                  <a:pt x="2117044" y="9180417"/>
                </a:lnTo>
              </a:path>
              <a:path w="2229484" h="9690100">
                <a:moveTo>
                  <a:pt x="0" y="6725123"/>
                </a:moveTo>
                <a:lnTo>
                  <a:pt x="2229458" y="6725123"/>
                </a:lnTo>
              </a:path>
              <a:path w="2229484" h="9690100">
                <a:moveTo>
                  <a:pt x="1073627" y="0"/>
                </a:moveTo>
                <a:lnTo>
                  <a:pt x="1073627" y="9690065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73051" y="10190845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7434" y="2035919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90804" y="9910898"/>
            <a:ext cx="1000125" cy="4572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150" spc="-2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150" spc="-2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150" spc="-20" dirty="0">
                <a:solidFill>
                  <a:srgbClr val="818281"/>
                </a:solidFill>
                <a:latin typeface="Arial"/>
                <a:cs typeface="Arial"/>
              </a:rPr>
              <a:t> 2024</a:t>
            </a:r>
            <a:endParaRPr sz="115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  <a:spcBef>
                <a:spcPts val="385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666964" y="5408647"/>
            <a:ext cx="8229600" cy="4891405"/>
            <a:chOff x="666964" y="5408647"/>
            <a:chExt cx="8229600" cy="4891405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3652" y="8403559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2587" y="796540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54952" y="7489155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3347" y="827259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7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7"/>
                  </a:lnTo>
                  <a:lnTo>
                    <a:pt x="27000" y="53999"/>
                  </a:lnTo>
                  <a:lnTo>
                    <a:pt x="37509" y="51877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7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2587" y="7027192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3347" y="672001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3652" y="6593802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2365" y="796540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0001" y="7489155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1605" y="827259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7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7"/>
                  </a:lnTo>
                  <a:lnTo>
                    <a:pt x="27000" y="53999"/>
                  </a:lnTo>
                  <a:lnTo>
                    <a:pt x="37509" y="51877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7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2365" y="7027192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1605" y="672001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5579" y="5408647"/>
              <a:ext cx="0" cy="4891405"/>
            </a:xfrm>
            <a:custGeom>
              <a:avLst/>
              <a:gdLst/>
              <a:ahLst/>
              <a:cxnLst/>
              <a:rect l="l" t="t" r="r" b="b"/>
              <a:pathLst>
                <a:path h="4891405">
                  <a:moveTo>
                    <a:pt x="0" y="0"/>
                  </a:moveTo>
                  <a:lnTo>
                    <a:pt x="0" y="315085"/>
                  </a:lnTo>
                </a:path>
                <a:path h="4891405">
                  <a:moveTo>
                    <a:pt x="0" y="353407"/>
                  </a:moveTo>
                  <a:lnTo>
                    <a:pt x="0" y="434306"/>
                  </a:lnTo>
                </a:path>
                <a:path h="4891405">
                  <a:moveTo>
                    <a:pt x="0" y="502437"/>
                  </a:moveTo>
                  <a:lnTo>
                    <a:pt x="0" y="817523"/>
                  </a:lnTo>
                </a:path>
                <a:path h="4891405">
                  <a:moveTo>
                    <a:pt x="0" y="855841"/>
                  </a:moveTo>
                  <a:lnTo>
                    <a:pt x="0" y="936744"/>
                  </a:lnTo>
                </a:path>
                <a:path h="4891405">
                  <a:moveTo>
                    <a:pt x="0" y="987836"/>
                  </a:moveTo>
                  <a:lnTo>
                    <a:pt x="0" y="1302926"/>
                  </a:lnTo>
                </a:path>
                <a:path h="4891405">
                  <a:moveTo>
                    <a:pt x="0" y="1341244"/>
                  </a:moveTo>
                  <a:lnTo>
                    <a:pt x="0" y="1422147"/>
                  </a:lnTo>
                </a:path>
                <a:path h="4891405">
                  <a:moveTo>
                    <a:pt x="0" y="1466852"/>
                  </a:moveTo>
                  <a:lnTo>
                    <a:pt x="0" y="1781938"/>
                  </a:lnTo>
                </a:path>
                <a:path h="4891405">
                  <a:moveTo>
                    <a:pt x="0" y="1820260"/>
                  </a:moveTo>
                  <a:lnTo>
                    <a:pt x="0" y="1901163"/>
                  </a:lnTo>
                </a:path>
                <a:path h="4891405">
                  <a:moveTo>
                    <a:pt x="0" y="1975675"/>
                  </a:moveTo>
                  <a:lnTo>
                    <a:pt x="0" y="2290762"/>
                  </a:lnTo>
                </a:path>
                <a:path h="4891405">
                  <a:moveTo>
                    <a:pt x="0" y="2600326"/>
                  </a:moveTo>
                  <a:lnTo>
                    <a:pt x="0" y="2915413"/>
                  </a:lnTo>
                </a:path>
                <a:path h="4891405">
                  <a:moveTo>
                    <a:pt x="0" y="2953734"/>
                  </a:moveTo>
                  <a:lnTo>
                    <a:pt x="0" y="3034634"/>
                  </a:lnTo>
                </a:path>
                <a:path h="4891405">
                  <a:moveTo>
                    <a:pt x="0" y="3102763"/>
                  </a:moveTo>
                  <a:lnTo>
                    <a:pt x="0" y="3417850"/>
                  </a:lnTo>
                </a:path>
                <a:path h="4891405">
                  <a:moveTo>
                    <a:pt x="0" y="3456169"/>
                  </a:moveTo>
                  <a:lnTo>
                    <a:pt x="0" y="3537071"/>
                  </a:lnTo>
                </a:path>
                <a:path h="4891405">
                  <a:moveTo>
                    <a:pt x="0" y="3588162"/>
                  </a:moveTo>
                  <a:lnTo>
                    <a:pt x="0" y="3903252"/>
                  </a:lnTo>
                </a:path>
                <a:path h="4891405">
                  <a:moveTo>
                    <a:pt x="0" y="3941570"/>
                  </a:moveTo>
                  <a:lnTo>
                    <a:pt x="0" y="4022473"/>
                  </a:lnTo>
                </a:path>
                <a:path h="4891405">
                  <a:moveTo>
                    <a:pt x="0" y="4067178"/>
                  </a:moveTo>
                  <a:lnTo>
                    <a:pt x="0" y="4382265"/>
                  </a:lnTo>
                </a:path>
                <a:path h="4891405">
                  <a:moveTo>
                    <a:pt x="0" y="4420586"/>
                  </a:moveTo>
                  <a:lnTo>
                    <a:pt x="0" y="4501489"/>
                  </a:lnTo>
                </a:path>
                <a:path h="4891405">
                  <a:moveTo>
                    <a:pt x="0" y="4576003"/>
                  </a:moveTo>
                  <a:lnTo>
                    <a:pt x="0" y="4891088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6964" y="10202659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8229603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69899" y="2780872"/>
            <a:ext cx="5128260" cy="34988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56845" marR="173355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70"/>
              </a:spcBef>
            </a:pPr>
            <a:endParaRPr sz="1600">
              <a:latin typeface="Arial"/>
              <a:cs typeface="Arial"/>
            </a:endParaRPr>
          </a:p>
          <a:p>
            <a:pPr marR="131445" algn="ct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 marR="147955" algn="ctr">
              <a:lnSpc>
                <a:spcPts val="1340"/>
              </a:lnSpc>
              <a:spcBef>
                <a:spcPts val="94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CYLINDRICAL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CYLINDERS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(INCLINED).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19"/>
              </a:spcBef>
            </a:pPr>
            <a:endParaRPr sz="1200">
              <a:latin typeface="Arial"/>
              <a:cs typeface="Arial"/>
            </a:endParaRPr>
          </a:p>
          <a:p>
            <a:pPr marR="165735" algn="ctr">
              <a:lnSpc>
                <a:spcPct val="100000"/>
              </a:lnSpc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20"/>
              </a:spcBef>
            </a:pPr>
            <a:endParaRPr sz="1600">
              <a:latin typeface="Arial"/>
              <a:cs typeface="Arial"/>
            </a:endParaRPr>
          </a:p>
          <a:p>
            <a:pPr marL="3790950" marR="5080" indent="315595">
              <a:lnSpc>
                <a:spcPts val="156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CYLINDRICAL PRISM AND AN INCLINED CYLINDRICAL PRISM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inter5.cdr</dc:title>
  <dc:creator>BY V.RYAN</dc:creator>
  <cp:keywords>INTERSECTIONS - INCLINED CYLINDER</cp:keywords>
  <cp:lastModifiedBy>Vincent RYan</cp:lastModifiedBy>
  <cp:revision>1</cp:revision>
  <dcterms:created xsi:type="dcterms:W3CDTF">2024-03-11T16:15:14Z</dcterms:created>
  <dcterms:modified xsi:type="dcterms:W3CDTF">2024-03-11T16:15:31Z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2024-03-11T00:00:00Z</vt:filetime>
  </property>
  <property fmtid="{D5CDD505-2E9C-101B-9397-08002B2CF9AE}" pid="5" name="Producer">
    <vt:lpwstr>Corel PDF Engine Version 19.1.0.419</vt:lpwstr>
  </property>
</Properties>
</file>