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26" Type="http://schemas.openxmlformats.org/officeDocument/2006/relationships/image" Target="../media/image22.png"/><Relationship Id="rId3" Type="http://schemas.openxmlformats.org/officeDocument/2006/relationships/hyperlink" Target="http://www.technologystudent.com/" TargetMode="External"/><Relationship Id="rId21" Type="http://schemas.openxmlformats.org/officeDocument/2006/relationships/image" Target="../media/image17.png"/><Relationship Id="rId7" Type="http://schemas.openxmlformats.org/officeDocument/2006/relationships/image" Target="../media/image3.png"/><Relationship Id="rId12" Type="http://schemas.openxmlformats.org/officeDocument/2006/relationships/image" Target="../media/image8.jpg"/><Relationship Id="rId17" Type="http://schemas.openxmlformats.org/officeDocument/2006/relationships/image" Target="../media/image13.png"/><Relationship Id="rId25" Type="http://schemas.openxmlformats.org/officeDocument/2006/relationships/image" Target="../media/image21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24" Type="http://schemas.openxmlformats.org/officeDocument/2006/relationships/image" Target="../media/image20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23" Type="http://schemas.openxmlformats.org/officeDocument/2006/relationships/image" Target="../media/image19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hyperlink" Target="https://www.technologystudent.com/equip_flsh/molegrip1.html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Relationship Id="rId22" Type="http://schemas.openxmlformats.org/officeDocument/2006/relationships/image" Target="../media/image18.png"/><Relationship Id="rId27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18" Type="http://schemas.openxmlformats.org/officeDocument/2006/relationships/image" Target="../media/image37.png"/><Relationship Id="rId3" Type="http://schemas.openxmlformats.org/officeDocument/2006/relationships/hyperlink" Target="http://www.technologystudent.com/" TargetMode="External"/><Relationship Id="rId21" Type="http://schemas.openxmlformats.org/officeDocument/2006/relationships/image" Target="../media/image40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35.png"/><Relationship Id="rId20" Type="http://schemas.openxmlformats.org/officeDocument/2006/relationships/image" Target="../media/image3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23" Type="http://schemas.openxmlformats.org/officeDocument/2006/relationships/image" Target="../media/image42.png"/><Relationship Id="rId10" Type="http://schemas.openxmlformats.org/officeDocument/2006/relationships/image" Target="../media/image29.png"/><Relationship Id="rId19" Type="http://schemas.openxmlformats.org/officeDocument/2006/relationships/image" Target="../media/image38.png"/><Relationship Id="rId4" Type="http://schemas.openxmlformats.org/officeDocument/2006/relationships/hyperlink" Target="https://www.technologystudent.com/equip_flsh/molegrip1.html" TargetMode="External"/><Relationship Id="rId9" Type="http://schemas.openxmlformats.org/officeDocument/2006/relationships/image" Target="../media/image28.jpg"/><Relationship Id="rId14" Type="http://schemas.openxmlformats.org/officeDocument/2006/relationships/image" Target="../media/image33.png"/><Relationship Id="rId22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3483" y="105775"/>
            <a:ext cx="6101715" cy="43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MOLE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GRIPS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LOCKING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PLIERS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147955">
              <a:lnSpc>
                <a:spcPct val="100000"/>
              </a:lnSpc>
              <a:spcBef>
                <a:spcPts val="625"/>
              </a:spcBef>
              <a:tabLst>
                <a:tab pos="2164080" algn="l"/>
                <a:tab pos="4046220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spc="1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25" spc="74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2832" y="614081"/>
            <a:ext cx="6196965" cy="423545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125730" rIns="0" bIns="0" rtlCol="0">
            <a:spAutoFit/>
          </a:bodyPr>
          <a:lstStyle/>
          <a:p>
            <a:pPr marL="421640">
              <a:lnSpc>
                <a:spcPct val="100000"/>
              </a:lnSpc>
              <a:spcBef>
                <a:spcPts val="990"/>
              </a:spcBef>
              <a:tabLst>
                <a:tab pos="1723389" algn="l"/>
              </a:tabLst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https://www.technologystudent.com/equip_ﬂsh/molegrip1.html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4579" y="1153690"/>
            <a:ext cx="6982459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 the diagram below by adding the missing labels, as identiﬁed by the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12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4391" y="5679742"/>
            <a:ext cx="708660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spc="3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3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materials</a:t>
            </a:r>
            <a:r>
              <a:rPr sz="1400" spc="3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3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3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3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manufacture</a:t>
            </a:r>
            <a:r>
              <a:rPr sz="1400" spc="3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mole</a:t>
            </a:r>
            <a:r>
              <a:rPr sz="1400" spc="3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grips?</a:t>
            </a:r>
            <a:r>
              <a:rPr sz="1400" spc="3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(include</a:t>
            </a:r>
            <a:r>
              <a:rPr sz="1400" spc="3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detail</a:t>
            </a:r>
            <a:r>
              <a:rPr sz="1400" spc="3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regarding</a:t>
            </a:r>
            <a:r>
              <a:rPr sz="1400" spc="3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properties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materials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name)</a:t>
            </a:r>
            <a:r>
              <a:rPr sz="1400" spc="22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831321" y="2247507"/>
            <a:ext cx="6339205" cy="3173730"/>
            <a:chOff x="831321" y="2247507"/>
            <a:chExt cx="6339205" cy="3173730"/>
          </a:xfrm>
        </p:grpSpPr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7869" y="3164329"/>
              <a:ext cx="333621" cy="385063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507867" y="3164324"/>
              <a:ext cx="334010" cy="385445"/>
            </a:xfrm>
            <a:custGeom>
              <a:avLst/>
              <a:gdLst/>
              <a:ahLst/>
              <a:cxnLst/>
              <a:rect l="l" t="t" r="r" b="b"/>
              <a:pathLst>
                <a:path w="334010" h="385445">
                  <a:moveTo>
                    <a:pt x="64782" y="0"/>
                  </a:moveTo>
                  <a:lnTo>
                    <a:pt x="102652" y="8665"/>
                  </a:lnTo>
                  <a:lnTo>
                    <a:pt x="187613" y="31511"/>
                  </a:lnTo>
                  <a:lnTo>
                    <a:pt x="276694" y="63811"/>
                  </a:lnTo>
                  <a:lnTo>
                    <a:pt x="326923" y="100838"/>
                  </a:lnTo>
                  <a:lnTo>
                    <a:pt x="333621" y="142465"/>
                  </a:lnTo>
                  <a:lnTo>
                    <a:pt x="325713" y="186623"/>
                  </a:lnTo>
                  <a:lnTo>
                    <a:pt x="310657" y="225671"/>
                  </a:lnTo>
                  <a:lnTo>
                    <a:pt x="295910" y="251968"/>
                  </a:lnTo>
                  <a:lnTo>
                    <a:pt x="283860" y="274672"/>
                  </a:lnTo>
                  <a:lnTo>
                    <a:pt x="272770" y="305530"/>
                  </a:lnTo>
                  <a:lnTo>
                    <a:pt x="263909" y="340779"/>
                  </a:lnTo>
                  <a:lnTo>
                    <a:pt x="258546" y="376656"/>
                  </a:lnTo>
                  <a:lnTo>
                    <a:pt x="230278" y="385068"/>
                  </a:lnTo>
                  <a:lnTo>
                    <a:pt x="172250" y="358144"/>
                  </a:lnTo>
                  <a:lnTo>
                    <a:pt x="115021" y="322483"/>
                  </a:lnTo>
                  <a:lnTo>
                    <a:pt x="89154" y="304685"/>
                  </a:lnTo>
                  <a:lnTo>
                    <a:pt x="0" y="155130"/>
                  </a:lnTo>
                  <a:lnTo>
                    <a:pt x="64782" y="0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687421" y="3269434"/>
              <a:ext cx="102438" cy="102438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86056" y="3268062"/>
              <a:ext cx="105168" cy="105181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002602" y="2519833"/>
              <a:ext cx="1917064" cy="1548130"/>
            </a:xfrm>
            <a:custGeom>
              <a:avLst/>
              <a:gdLst/>
              <a:ahLst/>
              <a:cxnLst/>
              <a:rect l="l" t="t" r="r" b="b"/>
              <a:pathLst>
                <a:path w="1917064" h="1548129">
                  <a:moveTo>
                    <a:pt x="1581469" y="0"/>
                  </a:moveTo>
                  <a:lnTo>
                    <a:pt x="1507831" y="11118"/>
                  </a:lnTo>
                  <a:lnTo>
                    <a:pt x="1471670" y="29049"/>
                  </a:lnTo>
                  <a:lnTo>
                    <a:pt x="1437063" y="55377"/>
                  </a:lnTo>
                  <a:lnTo>
                    <a:pt x="1404848" y="90211"/>
                  </a:lnTo>
                  <a:lnTo>
                    <a:pt x="1373708" y="132267"/>
                  </a:lnTo>
                  <a:lnTo>
                    <a:pt x="1342893" y="173307"/>
                  </a:lnTo>
                  <a:lnTo>
                    <a:pt x="1281980" y="253155"/>
                  </a:lnTo>
                  <a:lnTo>
                    <a:pt x="1161194" y="409601"/>
                  </a:lnTo>
                  <a:lnTo>
                    <a:pt x="1100281" y="489449"/>
                  </a:lnTo>
                  <a:lnTo>
                    <a:pt x="1069466" y="530489"/>
                  </a:lnTo>
                  <a:lnTo>
                    <a:pt x="1038326" y="572545"/>
                  </a:lnTo>
                  <a:lnTo>
                    <a:pt x="1008025" y="608124"/>
                  </a:lnTo>
                  <a:lnTo>
                    <a:pt x="976446" y="641836"/>
                  </a:lnTo>
                  <a:lnTo>
                    <a:pt x="943609" y="673711"/>
                  </a:lnTo>
                  <a:lnTo>
                    <a:pt x="909534" y="703778"/>
                  </a:lnTo>
                  <a:lnTo>
                    <a:pt x="874243" y="732068"/>
                  </a:lnTo>
                  <a:lnTo>
                    <a:pt x="837756" y="758610"/>
                  </a:lnTo>
                  <a:lnTo>
                    <a:pt x="800093" y="783436"/>
                  </a:lnTo>
                  <a:lnTo>
                    <a:pt x="761276" y="806575"/>
                  </a:lnTo>
                  <a:lnTo>
                    <a:pt x="721325" y="828057"/>
                  </a:lnTo>
                  <a:lnTo>
                    <a:pt x="680260" y="847913"/>
                  </a:lnTo>
                  <a:lnTo>
                    <a:pt x="638102" y="866173"/>
                  </a:lnTo>
                  <a:lnTo>
                    <a:pt x="594872" y="882866"/>
                  </a:lnTo>
                  <a:lnTo>
                    <a:pt x="550591" y="898023"/>
                  </a:lnTo>
                  <a:lnTo>
                    <a:pt x="505279" y="911675"/>
                  </a:lnTo>
                  <a:lnTo>
                    <a:pt x="458956" y="923850"/>
                  </a:lnTo>
                  <a:lnTo>
                    <a:pt x="411644" y="934580"/>
                  </a:lnTo>
                  <a:lnTo>
                    <a:pt x="363363" y="943895"/>
                  </a:lnTo>
                  <a:lnTo>
                    <a:pt x="314134" y="951824"/>
                  </a:lnTo>
                  <a:lnTo>
                    <a:pt x="263977" y="958398"/>
                  </a:lnTo>
                  <a:lnTo>
                    <a:pt x="212913" y="963648"/>
                  </a:lnTo>
                  <a:lnTo>
                    <a:pt x="160962" y="967602"/>
                  </a:lnTo>
                  <a:lnTo>
                    <a:pt x="108146" y="970292"/>
                  </a:lnTo>
                  <a:lnTo>
                    <a:pt x="54485" y="971747"/>
                  </a:lnTo>
                  <a:lnTo>
                    <a:pt x="0" y="971998"/>
                  </a:lnTo>
                  <a:lnTo>
                    <a:pt x="1489" y="1003987"/>
                  </a:lnTo>
                  <a:lnTo>
                    <a:pt x="25644" y="1070078"/>
                  </a:lnTo>
                  <a:lnTo>
                    <a:pt x="50134" y="1104363"/>
                  </a:lnTo>
                  <a:lnTo>
                    <a:pt x="84115" y="1139598"/>
                  </a:lnTo>
                  <a:lnTo>
                    <a:pt x="128500" y="1175875"/>
                  </a:lnTo>
                  <a:lnTo>
                    <a:pt x="184200" y="1213285"/>
                  </a:lnTo>
                  <a:lnTo>
                    <a:pt x="234354" y="1235889"/>
                  </a:lnTo>
                  <a:lnTo>
                    <a:pt x="285075" y="1255067"/>
                  </a:lnTo>
                  <a:lnTo>
                    <a:pt x="336247" y="1271107"/>
                  </a:lnTo>
                  <a:lnTo>
                    <a:pt x="387756" y="1284300"/>
                  </a:lnTo>
                  <a:lnTo>
                    <a:pt x="439486" y="1294933"/>
                  </a:lnTo>
                  <a:lnTo>
                    <a:pt x="491321" y="1303298"/>
                  </a:lnTo>
                  <a:lnTo>
                    <a:pt x="543147" y="1309684"/>
                  </a:lnTo>
                  <a:lnTo>
                    <a:pt x="594849" y="1314379"/>
                  </a:lnTo>
                  <a:lnTo>
                    <a:pt x="646310" y="1317674"/>
                  </a:lnTo>
                  <a:lnTo>
                    <a:pt x="697416" y="1319857"/>
                  </a:lnTo>
                  <a:lnTo>
                    <a:pt x="748050" y="1321219"/>
                  </a:lnTo>
                  <a:lnTo>
                    <a:pt x="895977" y="1323267"/>
                  </a:lnTo>
                  <a:lnTo>
                    <a:pt x="943576" y="1324236"/>
                  </a:lnTo>
                  <a:lnTo>
                    <a:pt x="990127" y="1325831"/>
                  </a:lnTo>
                  <a:lnTo>
                    <a:pt x="1035516" y="1328340"/>
                  </a:lnTo>
                  <a:lnTo>
                    <a:pt x="1079627" y="1332054"/>
                  </a:lnTo>
                  <a:lnTo>
                    <a:pt x="1122344" y="1337261"/>
                  </a:lnTo>
                  <a:lnTo>
                    <a:pt x="1163553" y="1344252"/>
                  </a:lnTo>
                  <a:lnTo>
                    <a:pt x="1203137" y="1353315"/>
                  </a:lnTo>
                  <a:lnTo>
                    <a:pt x="1240983" y="1364740"/>
                  </a:lnTo>
                  <a:lnTo>
                    <a:pt x="1276974" y="1378817"/>
                  </a:lnTo>
                  <a:lnTo>
                    <a:pt x="1349536" y="1416586"/>
                  </a:lnTo>
                  <a:lnTo>
                    <a:pt x="1391006" y="1437794"/>
                  </a:lnTo>
                  <a:lnTo>
                    <a:pt x="1434945" y="1458822"/>
                  </a:lnTo>
                  <a:lnTo>
                    <a:pt x="1480893" y="1479034"/>
                  </a:lnTo>
                  <a:lnTo>
                    <a:pt x="1528390" y="1497795"/>
                  </a:lnTo>
                  <a:lnTo>
                    <a:pt x="1576974" y="1514469"/>
                  </a:lnTo>
                  <a:lnTo>
                    <a:pt x="1626186" y="1528419"/>
                  </a:lnTo>
                  <a:lnTo>
                    <a:pt x="1675565" y="1539009"/>
                  </a:lnTo>
                  <a:lnTo>
                    <a:pt x="1724650" y="1545603"/>
                  </a:lnTo>
                  <a:lnTo>
                    <a:pt x="1772982" y="1547565"/>
                  </a:lnTo>
                  <a:lnTo>
                    <a:pt x="1820100" y="1544260"/>
                  </a:lnTo>
                  <a:lnTo>
                    <a:pt x="1864334" y="1529277"/>
                  </a:lnTo>
                  <a:lnTo>
                    <a:pt x="1898480" y="1492552"/>
                  </a:lnTo>
                  <a:lnTo>
                    <a:pt x="1917035" y="1444615"/>
                  </a:lnTo>
                  <a:lnTo>
                    <a:pt x="1914499" y="1396000"/>
                  </a:lnTo>
                  <a:lnTo>
                    <a:pt x="1910649" y="1347841"/>
                  </a:lnTo>
                  <a:lnTo>
                    <a:pt x="1903297" y="1300247"/>
                  </a:lnTo>
                  <a:lnTo>
                    <a:pt x="1892455" y="1253163"/>
                  </a:lnTo>
                  <a:lnTo>
                    <a:pt x="1878136" y="1206537"/>
                  </a:lnTo>
                  <a:lnTo>
                    <a:pt x="1860351" y="1160314"/>
                  </a:lnTo>
                  <a:lnTo>
                    <a:pt x="1839113" y="1114441"/>
                  </a:lnTo>
                  <a:lnTo>
                    <a:pt x="1814433" y="1068864"/>
                  </a:lnTo>
                  <a:lnTo>
                    <a:pt x="1786324" y="1023531"/>
                  </a:lnTo>
                  <a:lnTo>
                    <a:pt x="1754797" y="978386"/>
                  </a:lnTo>
                  <a:lnTo>
                    <a:pt x="1721676" y="942571"/>
                  </a:lnTo>
                  <a:lnTo>
                    <a:pt x="1684539" y="909392"/>
                  </a:lnTo>
                  <a:lnTo>
                    <a:pt x="1641027" y="880400"/>
                  </a:lnTo>
                  <a:lnTo>
                    <a:pt x="1588782" y="857152"/>
                  </a:lnTo>
                  <a:lnTo>
                    <a:pt x="1577825" y="817775"/>
                  </a:lnTo>
                  <a:lnTo>
                    <a:pt x="1576728" y="773725"/>
                  </a:lnTo>
                  <a:lnTo>
                    <a:pt x="1585916" y="724799"/>
                  </a:lnTo>
                  <a:lnTo>
                    <a:pt x="1605813" y="670792"/>
                  </a:lnTo>
                  <a:lnTo>
                    <a:pt x="1625666" y="620432"/>
                  </a:lnTo>
                  <a:lnTo>
                    <a:pt x="1642905" y="572874"/>
                  </a:lnTo>
                  <a:lnTo>
                    <a:pt x="1658184" y="527417"/>
                  </a:lnTo>
                  <a:lnTo>
                    <a:pt x="1672155" y="483362"/>
                  </a:lnTo>
                  <a:lnTo>
                    <a:pt x="1698792" y="396653"/>
                  </a:lnTo>
                  <a:lnTo>
                    <a:pt x="1712764" y="352598"/>
                  </a:lnTo>
                  <a:lnTo>
                    <a:pt x="1728042" y="307142"/>
                  </a:lnTo>
                  <a:lnTo>
                    <a:pt x="1745281" y="259584"/>
                  </a:lnTo>
                  <a:lnTo>
                    <a:pt x="1765134" y="209223"/>
                  </a:lnTo>
                  <a:lnTo>
                    <a:pt x="1752646" y="156591"/>
                  </a:lnTo>
                  <a:lnTo>
                    <a:pt x="1734180" y="111355"/>
                  </a:lnTo>
                  <a:lnTo>
                    <a:pt x="1710572" y="73625"/>
                  </a:lnTo>
                  <a:lnTo>
                    <a:pt x="1682660" y="43514"/>
                  </a:lnTo>
                  <a:lnTo>
                    <a:pt x="1651281" y="21132"/>
                  </a:lnTo>
                  <a:lnTo>
                    <a:pt x="1617271" y="6590"/>
                  </a:lnTo>
                  <a:lnTo>
                    <a:pt x="1581469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02602" y="2519833"/>
              <a:ext cx="1917064" cy="1548130"/>
            </a:xfrm>
            <a:custGeom>
              <a:avLst/>
              <a:gdLst/>
              <a:ahLst/>
              <a:cxnLst/>
              <a:rect l="l" t="t" r="r" b="b"/>
              <a:pathLst>
                <a:path w="1917064" h="1548129">
                  <a:moveTo>
                    <a:pt x="1038326" y="572545"/>
                  </a:moveTo>
                  <a:lnTo>
                    <a:pt x="1008025" y="608124"/>
                  </a:lnTo>
                  <a:lnTo>
                    <a:pt x="976446" y="641836"/>
                  </a:lnTo>
                  <a:lnTo>
                    <a:pt x="943609" y="673711"/>
                  </a:lnTo>
                  <a:lnTo>
                    <a:pt x="909534" y="703778"/>
                  </a:lnTo>
                  <a:lnTo>
                    <a:pt x="874243" y="732068"/>
                  </a:lnTo>
                  <a:lnTo>
                    <a:pt x="837756" y="758610"/>
                  </a:lnTo>
                  <a:lnTo>
                    <a:pt x="800093" y="783436"/>
                  </a:lnTo>
                  <a:lnTo>
                    <a:pt x="761276" y="806575"/>
                  </a:lnTo>
                  <a:lnTo>
                    <a:pt x="721325" y="828057"/>
                  </a:lnTo>
                  <a:lnTo>
                    <a:pt x="680260" y="847913"/>
                  </a:lnTo>
                  <a:lnTo>
                    <a:pt x="638102" y="866173"/>
                  </a:lnTo>
                  <a:lnTo>
                    <a:pt x="594872" y="882866"/>
                  </a:lnTo>
                  <a:lnTo>
                    <a:pt x="550591" y="898023"/>
                  </a:lnTo>
                  <a:lnTo>
                    <a:pt x="505279" y="911675"/>
                  </a:lnTo>
                  <a:lnTo>
                    <a:pt x="458956" y="923850"/>
                  </a:lnTo>
                  <a:lnTo>
                    <a:pt x="411644" y="934580"/>
                  </a:lnTo>
                  <a:lnTo>
                    <a:pt x="363363" y="943895"/>
                  </a:lnTo>
                  <a:lnTo>
                    <a:pt x="314134" y="951824"/>
                  </a:lnTo>
                  <a:lnTo>
                    <a:pt x="263977" y="958398"/>
                  </a:lnTo>
                  <a:lnTo>
                    <a:pt x="212913" y="963648"/>
                  </a:lnTo>
                  <a:lnTo>
                    <a:pt x="160962" y="967602"/>
                  </a:lnTo>
                  <a:lnTo>
                    <a:pt x="108146" y="970292"/>
                  </a:lnTo>
                  <a:lnTo>
                    <a:pt x="54485" y="971747"/>
                  </a:lnTo>
                  <a:lnTo>
                    <a:pt x="0" y="971998"/>
                  </a:lnTo>
                  <a:lnTo>
                    <a:pt x="1489" y="1003987"/>
                  </a:lnTo>
                  <a:lnTo>
                    <a:pt x="25644" y="1070078"/>
                  </a:lnTo>
                  <a:lnTo>
                    <a:pt x="50134" y="1104363"/>
                  </a:lnTo>
                  <a:lnTo>
                    <a:pt x="84115" y="1139598"/>
                  </a:lnTo>
                  <a:lnTo>
                    <a:pt x="128500" y="1175875"/>
                  </a:lnTo>
                  <a:lnTo>
                    <a:pt x="184200" y="1213285"/>
                  </a:lnTo>
                  <a:lnTo>
                    <a:pt x="234354" y="1235889"/>
                  </a:lnTo>
                  <a:lnTo>
                    <a:pt x="285075" y="1255067"/>
                  </a:lnTo>
                  <a:lnTo>
                    <a:pt x="336247" y="1271107"/>
                  </a:lnTo>
                  <a:lnTo>
                    <a:pt x="387756" y="1284300"/>
                  </a:lnTo>
                  <a:lnTo>
                    <a:pt x="439486" y="1294933"/>
                  </a:lnTo>
                  <a:lnTo>
                    <a:pt x="491321" y="1303298"/>
                  </a:lnTo>
                  <a:lnTo>
                    <a:pt x="543147" y="1309684"/>
                  </a:lnTo>
                  <a:lnTo>
                    <a:pt x="594849" y="1314379"/>
                  </a:lnTo>
                  <a:lnTo>
                    <a:pt x="646310" y="1317674"/>
                  </a:lnTo>
                  <a:lnTo>
                    <a:pt x="697416" y="1319857"/>
                  </a:lnTo>
                  <a:lnTo>
                    <a:pt x="748050" y="1321219"/>
                  </a:lnTo>
                  <a:lnTo>
                    <a:pt x="798099" y="1322048"/>
                  </a:lnTo>
                  <a:lnTo>
                    <a:pt x="847447" y="1322634"/>
                  </a:lnTo>
                  <a:lnTo>
                    <a:pt x="895977" y="1323267"/>
                  </a:lnTo>
                  <a:lnTo>
                    <a:pt x="943576" y="1324236"/>
                  </a:lnTo>
                  <a:lnTo>
                    <a:pt x="990127" y="1325831"/>
                  </a:lnTo>
                  <a:lnTo>
                    <a:pt x="1035516" y="1328340"/>
                  </a:lnTo>
                  <a:lnTo>
                    <a:pt x="1079627" y="1332054"/>
                  </a:lnTo>
                  <a:lnTo>
                    <a:pt x="1122344" y="1337261"/>
                  </a:lnTo>
                  <a:lnTo>
                    <a:pt x="1163553" y="1344252"/>
                  </a:lnTo>
                  <a:lnTo>
                    <a:pt x="1203137" y="1353315"/>
                  </a:lnTo>
                  <a:lnTo>
                    <a:pt x="1240983" y="1364740"/>
                  </a:lnTo>
                  <a:lnTo>
                    <a:pt x="1276974" y="1378817"/>
                  </a:lnTo>
                  <a:lnTo>
                    <a:pt x="1349536" y="1416586"/>
                  </a:lnTo>
                  <a:lnTo>
                    <a:pt x="1391006" y="1437794"/>
                  </a:lnTo>
                  <a:lnTo>
                    <a:pt x="1434945" y="1458822"/>
                  </a:lnTo>
                  <a:lnTo>
                    <a:pt x="1480893" y="1479034"/>
                  </a:lnTo>
                  <a:lnTo>
                    <a:pt x="1528390" y="1497795"/>
                  </a:lnTo>
                  <a:lnTo>
                    <a:pt x="1576974" y="1514469"/>
                  </a:lnTo>
                  <a:lnTo>
                    <a:pt x="1626186" y="1528419"/>
                  </a:lnTo>
                  <a:lnTo>
                    <a:pt x="1675565" y="1539009"/>
                  </a:lnTo>
                  <a:lnTo>
                    <a:pt x="1724650" y="1545603"/>
                  </a:lnTo>
                  <a:lnTo>
                    <a:pt x="1772982" y="1547565"/>
                  </a:lnTo>
                  <a:lnTo>
                    <a:pt x="1820100" y="1544260"/>
                  </a:lnTo>
                  <a:lnTo>
                    <a:pt x="1864334" y="1529277"/>
                  </a:lnTo>
                  <a:lnTo>
                    <a:pt x="1898480" y="1492552"/>
                  </a:lnTo>
                  <a:lnTo>
                    <a:pt x="1917035" y="1444615"/>
                  </a:lnTo>
                  <a:lnTo>
                    <a:pt x="1914499" y="1396000"/>
                  </a:lnTo>
                  <a:lnTo>
                    <a:pt x="1910649" y="1347841"/>
                  </a:lnTo>
                  <a:lnTo>
                    <a:pt x="1903297" y="1300247"/>
                  </a:lnTo>
                  <a:lnTo>
                    <a:pt x="1892455" y="1253163"/>
                  </a:lnTo>
                  <a:lnTo>
                    <a:pt x="1878136" y="1206537"/>
                  </a:lnTo>
                  <a:lnTo>
                    <a:pt x="1860351" y="1160314"/>
                  </a:lnTo>
                  <a:lnTo>
                    <a:pt x="1839113" y="1114441"/>
                  </a:lnTo>
                  <a:lnTo>
                    <a:pt x="1814433" y="1068864"/>
                  </a:lnTo>
                  <a:lnTo>
                    <a:pt x="1786324" y="1023531"/>
                  </a:lnTo>
                  <a:lnTo>
                    <a:pt x="1754797" y="978386"/>
                  </a:lnTo>
                  <a:lnTo>
                    <a:pt x="1721676" y="942571"/>
                  </a:lnTo>
                  <a:lnTo>
                    <a:pt x="1684539" y="909392"/>
                  </a:lnTo>
                  <a:lnTo>
                    <a:pt x="1641027" y="880400"/>
                  </a:lnTo>
                  <a:lnTo>
                    <a:pt x="1588782" y="857152"/>
                  </a:lnTo>
                  <a:lnTo>
                    <a:pt x="1577825" y="817775"/>
                  </a:lnTo>
                  <a:lnTo>
                    <a:pt x="1576728" y="773725"/>
                  </a:lnTo>
                  <a:lnTo>
                    <a:pt x="1585916" y="724799"/>
                  </a:lnTo>
                  <a:lnTo>
                    <a:pt x="1605813" y="670792"/>
                  </a:lnTo>
                  <a:lnTo>
                    <a:pt x="1625666" y="620432"/>
                  </a:lnTo>
                  <a:lnTo>
                    <a:pt x="1642905" y="572874"/>
                  </a:lnTo>
                  <a:lnTo>
                    <a:pt x="1658184" y="527417"/>
                  </a:lnTo>
                  <a:lnTo>
                    <a:pt x="1672155" y="483362"/>
                  </a:lnTo>
                  <a:lnTo>
                    <a:pt x="1685474" y="440008"/>
                  </a:lnTo>
                  <a:lnTo>
                    <a:pt x="1698792" y="396653"/>
                  </a:lnTo>
                  <a:lnTo>
                    <a:pt x="1712764" y="352598"/>
                  </a:lnTo>
                  <a:lnTo>
                    <a:pt x="1728042" y="307142"/>
                  </a:lnTo>
                  <a:lnTo>
                    <a:pt x="1745281" y="259584"/>
                  </a:lnTo>
                  <a:lnTo>
                    <a:pt x="1765134" y="209223"/>
                  </a:lnTo>
                  <a:lnTo>
                    <a:pt x="1752646" y="156591"/>
                  </a:lnTo>
                  <a:lnTo>
                    <a:pt x="1734180" y="111355"/>
                  </a:lnTo>
                  <a:lnTo>
                    <a:pt x="1710572" y="73625"/>
                  </a:lnTo>
                  <a:lnTo>
                    <a:pt x="1682660" y="43514"/>
                  </a:lnTo>
                  <a:lnTo>
                    <a:pt x="1651281" y="21132"/>
                  </a:lnTo>
                  <a:lnTo>
                    <a:pt x="1581469" y="0"/>
                  </a:lnTo>
                  <a:lnTo>
                    <a:pt x="1544709" y="1472"/>
                  </a:lnTo>
                  <a:lnTo>
                    <a:pt x="1507831" y="11118"/>
                  </a:lnTo>
                  <a:lnTo>
                    <a:pt x="1471670" y="29049"/>
                  </a:lnTo>
                  <a:lnTo>
                    <a:pt x="1437063" y="55377"/>
                  </a:lnTo>
                  <a:lnTo>
                    <a:pt x="1404848" y="90211"/>
                  </a:lnTo>
                  <a:lnTo>
                    <a:pt x="1373708" y="132267"/>
                  </a:lnTo>
                  <a:lnTo>
                    <a:pt x="1342893" y="173307"/>
                  </a:lnTo>
                  <a:lnTo>
                    <a:pt x="1312339" y="213536"/>
                  </a:lnTo>
                  <a:lnTo>
                    <a:pt x="1281980" y="253155"/>
                  </a:lnTo>
                  <a:lnTo>
                    <a:pt x="1251751" y="292368"/>
                  </a:lnTo>
                  <a:lnTo>
                    <a:pt x="1221587" y="331378"/>
                  </a:lnTo>
                  <a:lnTo>
                    <a:pt x="1191423" y="370388"/>
                  </a:lnTo>
                  <a:lnTo>
                    <a:pt x="1161194" y="409601"/>
                  </a:lnTo>
                  <a:lnTo>
                    <a:pt x="1130835" y="449221"/>
                  </a:lnTo>
                  <a:lnTo>
                    <a:pt x="1100281" y="489449"/>
                  </a:lnTo>
                  <a:lnTo>
                    <a:pt x="1069466" y="530489"/>
                  </a:lnTo>
                  <a:lnTo>
                    <a:pt x="1038326" y="572545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73543" y="3164113"/>
              <a:ext cx="1009264" cy="429344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973536" y="3164109"/>
              <a:ext cx="1009650" cy="429895"/>
            </a:xfrm>
            <a:custGeom>
              <a:avLst/>
              <a:gdLst/>
              <a:ahLst/>
              <a:cxnLst/>
              <a:rect l="l" t="t" r="r" b="b"/>
              <a:pathLst>
                <a:path w="1009650" h="429895">
                  <a:moveTo>
                    <a:pt x="72986" y="422376"/>
                  </a:moveTo>
                  <a:lnTo>
                    <a:pt x="40155" y="397228"/>
                  </a:lnTo>
                  <a:lnTo>
                    <a:pt x="18157" y="367064"/>
                  </a:lnTo>
                  <a:lnTo>
                    <a:pt x="5328" y="332658"/>
                  </a:lnTo>
                  <a:lnTo>
                    <a:pt x="0" y="294779"/>
                  </a:lnTo>
                  <a:lnTo>
                    <a:pt x="9279" y="281481"/>
                  </a:lnTo>
                  <a:lnTo>
                    <a:pt x="18173" y="263404"/>
                  </a:lnTo>
                  <a:lnTo>
                    <a:pt x="27067" y="245327"/>
                  </a:lnTo>
                  <a:lnTo>
                    <a:pt x="36347" y="232029"/>
                  </a:lnTo>
                  <a:lnTo>
                    <a:pt x="44117" y="234101"/>
                  </a:lnTo>
                  <a:lnTo>
                    <a:pt x="51712" y="238159"/>
                  </a:lnTo>
                  <a:lnTo>
                    <a:pt x="59248" y="242194"/>
                  </a:lnTo>
                  <a:lnTo>
                    <a:pt x="66840" y="244195"/>
                  </a:lnTo>
                  <a:lnTo>
                    <a:pt x="74564" y="242813"/>
                  </a:lnTo>
                  <a:lnTo>
                    <a:pt x="82346" y="239398"/>
                  </a:lnTo>
                  <a:lnTo>
                    <a:pt x="90071" y="235958"/>
                  </a:lnTo>
                  <a:lnTo>
                    <a:pt x="97624" y="234505"/>
                  </a:lnTo>
                  <a:lnTo>
                    <a:pt x="104621" y="236844"/>
                  </a:lnTo>
                  <a:lnTo>
                    <a:pt x="111064" y="241739"/>
                  </a:lnTo>
                  <a:lnTo>
                    <a:pt x="117455" y="246608"/>
                  </a:lnTo>
                  <a:lnTo>
                    <a:pt x="124294" y="248869"/>
                  </a:lnTo>
                  <a:lnTo>
                    <a:pt x="131917" y="246803"/>
                  </a:lnTo>
                  <a:lnTo>
                    <a:pt x="139992" y="242133"/>
                  </a:lnTo>
                  <a:lnTo>
                    <a:pt x="148019" y="237437"/>
                  </a:lnTo>
                  <a:lnTo>
                    <a:pt x="155498" y="235292"/>
                  </a:lnTo>
                  <a:lnTo>
                    <a:pt x="162012" y="237239"/>
                  </a:lnTo>
                  <a:lnTo>
                    <a:pt x="167876" y="241523"/>
                  </a:lnTo>
                  <a:lnTo>
                    <a:pt x="173695" y="245781"/>
                  </a:lnTo>
                  <a:lnTo>
                    <a:pt x="180073" y="247650"/>
                  </a:lnTo>
                  <a:lnTo>
                    <a:pt x="187402" y="245541"/>
                  </a:lnTo>
                  <a:lnTo>
                    <a:pt x="195292" y="241041"/>
                  </a:lnTo>
                  <a:lnTo>
                    <a:pt x="203142" y="236514"/>
                  </a:lnTo>
                  <a:lnTo>
                    <a:pt x="210350" y="234327"/>
                  </a:lnTo>
                  <a:lnTo>
                    <a:pt x="216529" y="235607"/>
                  </a:lnTo>
                  <a:lnTo>
                    <a:pt x="222083" y="238698"/>
                  </a:lnTo>
                  <a:lnTo>
                    <a:pt x="227596" y="241762"/>
                  </a:lnTo>
                  <a:lnTo>
                    <a:pt x="233654" y="242963"/>
                  </a:lnTo>
                  <a:lnTo>
                    <a:pt x="240655" y="241069"/>
                  </a:lnTo>
                  <a:lnTo>
                    <a:pt x="248202" y="237312"/>
                  </a:lnTo>
                  <a:lnTo>
                    <a:pt x="255710" y="233526"/>
                  </a:lnTo>
                  <a:lnTo>
                    <a:pt x="262597" y="231546"/>
                  </a:lnTo>
                  <a:lnTo>
                    <a:pt x="271119" y="230936"/>
                  </a:lnTo>
                  <a:lnTo>
                    <a:pt x="276987" y="239763"/>
                  </a:lnTo>
                  <a:lnTo>
                    <a:pt x="285330" y="238988"/>
                  </a:lnTo>
                  <a:lnTo>
                    <a:pt x="291971" y="236905"/>
                  </a:lnTo>
                  <a:lnTo>
                    <a:pt x="299056" y="233006"/>
                  </a:lnTo>
                  <a:lnTo>
                    <a:pt x="306108" y="229080"/>
                  </a:lnTo>
                  <a:lnTo>
                    <a:pt x="312648" y="226910"/>
                  </a:lnTo>
                  <a:lnTo>
                    <a:pt x="318758" y="228045"/>
                  </a:lnTo>
                  <a:lnTo>
                    <a:pt x="324829" y="231374"/>
                  </a:lnTo>
                  <a:lnTo>
                    <a:pt x="330874" y="234676"/>
                  </a:lnTo>
                  <a:lnTo>
                    <a:pt x="336905" y="235724"/>
                  </a:lnTo>
                  <a:lnTo>
                    <a:pt x="342935" y="233037"/>
                  </a:lnTo>
                  <a:lnTo>
                    <a:pt x="348956" y="228095"/>
                  </a:lnTo>
                  <a:lnTo>
                    <a:pt x="354956" y="223119"/>
                  </a:lnTo>
                  <a:lnTo>
                    <a:pt x="360921" y="220332"/>
                  </a:lnTo>
                  <a:lnTo>
                    <a:pt x="367149" y="220972"/>
                  </a:lnTo>
                  <a:lnTo>
                    <a:pt x="373722" y="223499"/>
                  </a:lnTo>
                  <a:lnTo>
                    <a:pt x="380277" y="225995"/>
                  </a:lnTo>
                  <a:lnTo>
                    <a:pt x="386448" y="226542"/>
                  </a:lnTo>
                  <a:lnTo>
                    <a:pt x="391993" y="223854"/>
                  </a:lnTo>
                  <a:lnTo>
                    <a:pt x="397154" y="219219"/>
                  </a:lnTo>
                  <a:lnTo>
                    <a:pt x="402296" y="214553"/>
                  </a:lnTo>
                  <a:lnTo>
                    <a:pt x="407784" y="211772"/>
                  </a:lnTo>
                  <a:lnTo>
                    <a:pt x="413991" y="212645"/>
                  </a:lnTo>
                  <a:lnTo>
                    <a:pt x="420690" y="215993"/>
                  </a:lnTo>
                  <a:lnTo>
                    <a:pt x="427376" y="219310"/>
                  </a:lnTo>
                  <a:lnTo>
                    <a:pt x="433539" y="220091"/>
                  </a:lnTo>
                  <a:lnTo>
                    <a:pt x="438844" y="216655"/>
                  </a:lnTo>
                  <a:lnTo>
                    <a:pt x="443630" y="210685"/>
                  </a:lnTo>
                  <a:lnTo>
                    <a:pt x="448406" y="204683"/>
                  </a:lnTo>
                  <a:lnTo>
                    <a:pt x="453682" y="201155"/>
                  </a:lnTo>
                  <a:lnTo>
                    <a:pt x="459657" y="201721"/>
                  </a:lnTo>
                  <a:lnTo>
                    <a:pt x="465978" y="204701"/>
                  </a:lnTo>
                  <a:lnTo>
                    <a:pt x="472295" y="207648"/>
                  </a:lnTo>
                  <a:lnTo>
                    <a:pt x="478256" y="208114"/>
                  </a:lnTo>
                  <a:lnTo>
                    <a:pt x="483622" y="204467"/>
                  </a:lnTo>
                  <a:lnTo>
                    <a:pt x="488635" y="198339"/>
                  </a:lnTo>
                  <a:lnTo>
                    <a:pt x="493644" y="192177"/>
                  </a:lnTo>
                  <a:lnTo>
                    <a:pt x="498995" y="188429"/>
                  </a:lnTo>
                  <a:lnTo>
                    <a:pt x="505072" y="188556"/>
                  </a:lnTo>
                  <a:lnTo>
                    <a:pt x="511662" y="190888"/>
                  </a:lnTo>
                  <a:lnTo>
                    <a:pt x="518249" y="193185"/>
                  </a:lnTo>
                  <a:lnTo>
                    <a:pt x="524319" y="193205"/>
                  </a:lnTo>
                  <a:lnTo>
                    <a:pt x="529531" y="189463"/>
                  </a:lnTo>
                  <a:lnTo>
                    <a:pt x="534231" y="183445"/>
                  </a:lnTo>
                  <a:lnTo>
                    <a:pt x="538932" y="177388"/>
                  </a:lnTo>
                  <a:lnTo>
                    <a:pt x="544144" y="173532"/>
                  </a:lnTo>
                  <a:lnTo>
                    <a:pt x="550755" y="173355"/>
                  </a:lnTo>
                  <a:lnTo>
                    <a:pt x="558525" y="175350"/>
                  </a:lnTo>
                  <a:lnTo>
                    <a:pt x="566302" y="177310"/>
                  </a:lnTo>
                  <a:lnTo>
                    <a:pt x="572935" y="177025"/>
                  </a:lnTo>
                  <a:lnTo>
                    <a:pt x="577646" y="173025"/>
                  </a:lnTo>
                  <a:lnTo>
                    <a:pt x="581215" y="166785"/>
                  </a:lnTo>
                  <a:lnTo>
                    <a:pt x="584793" y="160512"/>
                  </a:lnTo>
                  <a:lnTo>
                    <a:pt x="589534" y="156413"/>
                  </a:lnTo>
                  <a:lnTo>
                    <a:pt x="596246" y="156039"/>
                  </a:lnTo>
                  <a:lnTo>
                    <a:pt x="604172" y="157945"/>
                  </a:lnTo>
                  <a:lnTo>
                    <a:pt x="612110" y="159815"/>
                  </a:lnTo>
                  <a:lnTo>
                    <a:pt x="618858" y="159334"/>
                  </a:lnTo>
                  <a:lnTo>
                    <a:pt x="623611" y="154959"/>
                  </a:lnTo>
                  <a:lnTo>
                    <a:pt x="627181" y="148235"/>
                  </a:lnTo>
                  <a:lnTo>
                    <a:pt x="630768" y="141476"/>
                  </a:lnTo>
                  <a:lnTo>
                    <a:pt x="635571" y="136994"/>
                  </a:lnTo>
                  <a:lnTo>
                    <a:pt x="642343" y="136461"/>
                  </a:lnTo>
                  <a:lnTo>
                    <a:pt x="650276" y="138360"/>
                  </a:lnTo>
                  <a:lnTo>
                    <a:pt x="658226" y="140220"/>
                  </a:lnTo>
                  <a:lnTo>
                    <a:pt x="665048" y="139573"/>
                  </a:lnTo>
                  <a:lnTo>
                    <a:pt x="669989" y="134772"/>
                  </a:lnTo>
                  <a:lnTo>
                    <a:pt x="673806" y="127465"/>
                  </a:lnTo>
                  <a:lnTo>
                    <a:pt x="677644" y="120122"/>
                  </a:lnTo>
                  <a:lnTo>
                    <a:pt x="682650" y="115214"/>
                  </a:lnTo>
                  <a:lnTo>
                    <a:pt x="689978" y="114308"/>
                  </a:lnTo>
                  <a:lnTo>
                    <a:pt x="698955" y="115741"/>
                  </a:lnTo>
                  <a:lnTo>
                    <a:pt x="707958" y="117136"/>
                  </a:lnTo>
                  <a:lnTo>
                    <a:pt x="715365" y="116116"/>
                  </a:lnTo>
                  <a:lnTo>
                    <a:pt x="720086" y="111093"/>
                  </a:lnTo>
                  <a:lnTo>
                    <a:pt x="723214" y="103651"/>
                  </a:lnTo>
                  <a:lnTo>
                    <a:pt x="726370" y="96170"/>
                  </a:lnTo>
                  <a:lnTo>
                    <a:pt x="731177" y="91033"/>
                  </a:lnTo>
                  <a:lnTo>
                    <a:pt x="738688" y="89506"/>
                  </a:lnTo>
                  <a:lnTo>
                    <a:pt x="747807" y="89949"/>
                  </a:lnTo>
                  <a:lnTo>
                    <a:pt x="756955" y="90356"/>
                  </a:lnTo>
                  <a:lnTo>
                    <a:pt x="764552" y="88722"/>
                  </a:lnTo>
                  <a:lnTo>
                    <a:pt x="769547" y="83696"/>
                  </a:lnTo>
                  <a:lnTo>
                    <a:pt x="772996" y="76623"/>
                  </a:lnTo>
                  <a:lnTo>
                    <a:pt x="776480" y="69510"/>
                  </a:lnTo>
                  <a:lnTo>
                    <a:pt x="781583" y="64363"/>
                  </a:lnTo>
                  <a:lnTo>
                    <a:pt x="789343" y="62749"/>
                  </a:lnTo>
                  <a:lnTo>
                    <a:pt x="798714" y="63365"/>
                  </a:lnTo>
                  <a:lnTo>
                    <a:pt x="808120" y="63940"/>
                  </a:lnTo>
                  <a:lnTo>
                    <a:pt x="815987" y="62204"/>
                  </a:lnTo>
                  <a:lnTo>
                    <a:pt x="821278" y="56644"/>
                  </a:lnTo>
                  <a:lnTo>
                    <a:pt x="825036" y="48772"/>
                  </a:lnTo>
                  <a:lnTo>
                    <a:pt x="828832" y="40860"/>
                  </a:lnTo>
                  <a:lnTo>
                    <a:pt x="873989" y="24513"/>
                  </a:lnTo>
                  <a:lnTo>
                    <a:pt x="911378" y="15465"/>
                  </a:lnTo>
                  <a:lnTo>
                    <a:pt x="979347" y="0"/>
                  </a:lnTo>
                  <a:lnTo>
                    <a:pt x="999688" y="7796"/>
                  </a:lnTo>
                  <a:lnTo>
                    <a:pt x="1009272" y="36339"/>
                  </a:lnTo>
                  <a:lnTo>
                    <a:pt x="1007230" y="75571"/>
                  </a:lnTo>
                  <a:lnTo>
                    <a:pt x="992690" y="115434"/>
                  </a:lnTo>
                  <a:lnTo>
                    <a:pt x="964780" y="145872"/>
                  </a:lnTo>
                  <a:lnTo>
                    <a:pt x="918725" y="175170"/>
                  </a:lnTo>
                  <a:lnTo>
                    <a:pt x="873469" y="203344"/>
                  </a:lnTo>
                  <a:lnTo>
                    <a:pt x="828855" y="230302"/>
                  </a:lnTo>
                  <a:lnTo>
                    <a:pt x="784723" y="255955"/>
                  </a:lnTo>
                  <a:lnTo>
                    <a:pt x="740916" y="280211"/>
                  </a:lnTo>
                  <a:lnTo>
                    <a:pt x="697275" y="302979"/>
                  </a:lnTo>
                  <a:lnTo>
                    <a:pt x="653642" y="324170"/>
                  </a:lnTo>
                  <a:lnTo>
                    <a:pt x="609858" y="343693"/>
                  </a:lnTo>
                  <a:lnTo>
                    <a:pt x="565765" y="361455"/>
                  </a:lnTo>
                  <a:lnTo>
                    <a:pt x="521205" y="377368"/>
                  </a:lnTo>
                  <a:lnTo>
                    <a:pt x="476018" y="391341"/>
                  </a:lnTo>
                  <a:lnTo>
                    <a:pt x="430047" y="403282"/>
                  </a:lnTo>
                  <a:lnTo>
                    <a:pt x="383134" y="413101"/>
                  </a:lnTo>
                  <a:lnTo>
                    <a:pt x="335119" y="420707"/>
                  </a:lnTo>
                  <a:lnTo>
                    <a:pt x="285845" y="426011"/>
                  </a:lnTo>
                  <a:lnTo>
                    <a:pt x="235153" y="428920"/>
                  </a:lnTo>
                  <a:lnTo>
                    <a:pt x="182885" y="429344"/>
                  </a:lnTo>
                  <a:lnTo>
                    <a:pt x="128882" y="427193"/>
                  </a:lnTo>
                  <a:lnTo>
                    <a:pt x="72986" y="422376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016068" y="2748899"/>
              <a:ext cx="504621" cy="329946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554230" y="2716184"/>
              <a:ext cx="1317205" cy="396925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127188" y="2597909"/>
              <a:ext cx="43116" cy="634085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6807351" y="2716185"/>
              <a:ext cx="64135" cy="397510"/>
            </a:xfrm>
            <a:custGeom>
              <a:avLst/>
              <a:gdLst/>
              <a:ahLst/>
              <a:cxnLst/>
              <a:rect l="l" t="t" r="r" b="b"/>
              <a:pathLst>
                <a:path w="64134" h="397510">
                  <a:moveTo>
                    <a:pt x="64084" y="0"/>
                  </a:moveTo>
                  <a:lnTo>
                    <a:pt x="64084" y="396913"/>
                  </a:lnTo>
                  <a:lnTo>
                    <a:pt x="0" y="396913"/>
                  </a:lnTo>
                  <a:lnTo>
                    <a:pt x="0" y="0"/>
                  </a:lnTo>
                  <a:lnTo>
                    <a:pt x="64084" y="0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870853" y="2595706"/>
              <a:ext cx="256753" cy="634077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871144" y="2597909"/>
              <a:ext cx="256755" cy="634085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385578" y="2796631"/>
              <a:ext cx="2278418" cy="1335311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3385573" y="2796638"/>
              <a:ext cx="2152650" cy="1335405"/>
            </a:xfrm>
            <a:custGeom>
              <a:avLst/>
              <a:gdLst/>
              <a:ahLst/>
              <a:cxnLst/>
              <a:rect l="l" t="t" r="r" b="b"/>
              <a:pathLst>
                <a:path w="2152650" h="1335404">
                  <a:moveTo>
                    <a:pt x="0" y="1021824"/>
                  </a:moveTo>
                  <a:lnTo>
                    <a:pt x="28950" y="1066608"/>
                  </a:lnTo>
                  <a:lnTo>
                    <a:pt x="57901" y="1111391"/>
                  </a:lnTo>
                  <a:lnTo>
                    <a:pt x="86851" y="1156174"/>
                  </a:lnTo>
                  <a:lnTo>
                    <a:pt x="115802" y="1200957"/>
                  </a:lnTo>
                  <a:lnTo>
                    <a:pt x="144752" y="1245738"/>
                  </a:lnTo>
                  <a:lnTo>
                    <a:pt x="173703" y="1290519"/>
                  </a:lnTo>
                  <a:lnTo>
                    <a:pt x="202653" y="1335298"/>
                  </a:lnTo>
                  <a:lnTo>
                    <a:pt x="247515" y="1314557"/>
                  </a:lnTo>
                  <a:lnTo>
                    <a:pt x="292377" y="1293815"/>
                  </a:lnTo>
                  <a:lnTo>
                    <a:pt x="337239" y="1273073"/>
                  </a:lnTo>
                  <a:lnTo>
                    <a:pt x="382102" y="1252331"/>
                  </a:lnTo>
                  <a:lnTo>
                    <a:pt x="426965" y="1231588"/>
                  </a:lnTo>
                  <a:lnTo>
                    <a:pt x="471828" y="1210845"/>
                  </a:lnTo>
                  <a:lnTo>
                    <a:pt x="516691" y="1190102"/>
                  </a:lnTo>
                  <a:lnTo>
                    <a:pt x="561555" y="1169358"/>
                  </a:lnTo>
                  <a:lnTo>
                    <a:pt x="606419" y="1148614"/>
                  </a:lnTo>
                  <a:lnTo>
                    <a:pt x="651283" y="1127871"/>
                  </a:lnTo>
                  <a:lnTo>
                    <a:pt x="696147" y="1107127"/>
                  </a:lnTo>
                  <a:lnTo>
                    <a:pt x="741011" y="1086383"/>
                  </a:lnTo>
                  <a:lnTo>
                    <a:pt x="785876" y="1065639"/>
                  </a:lnTo>
                  <a:lnTo>
                    <a:pt x="835934" y="1054185"/>
                  </a:lnTo>
                  <a:lnTo>
                    <a:pt x="883892" y="1044740"/>
                  </a:lnTo>
                  <a:lnTo>
                    <a:pt x="930562" y="1038294"/>
                  </a:lnTo>
                  <a:lnTo>
                    <a:pt x="976757" y="1035841"/>
                  </a:lnTo>
                  <a:lnTo>
                    <a:pt x="1023290" y="1038374"/>
                  </a:lnTo>
                  <a:lnTo>
                    <a:pt x="1070974" y="1046883"/>
                  </a:lnTo>
                  <a:lnTo>
                    <a:pt x="1120622" y="1062362"/>
                  </a:lnTo>
                  <a:lnTo>
                    <a:pt x="1175767" y="1062323"/>
                  </a:lnTo>
                  <a:lnTo>
                    <a:pt x="1223495" y="1048478"/>
                  </a:lnTo>
                  <a:lnTo>
                    <a:pt x="1263151" y="1019607"/>
                  </a:lnTo>
                  <a:lnTo>
                    <a:pt x="1294079" y="974491"/>
                  </a:lnTo>
                  <a:lnTo>
                    <a:pt x="1307241" y="932032"/>
                  </a:lnTo>
                  <a:lnTo>
                    <a:pt x="1323190" y="888782"/>
                  </a:lnTo>
                  <a:lnTo>
                    <a:pt x="1343221" y="844375"/>
                  </a:lnTo>
                  <a:lnTo>
                    <a:pt x="1368628" y="798444"/>
                  </a:lnTo>
                  <a:lnTo>
                    <a:pt x="1406446" y="755711"/>
                  </a:lnTo>
                  <a:lnTo>
                    <a:pt x="1443651" y="715539"/>
                  </a:lnTo>
                  <a:lnTo>
                    <a:pt x="1480373" y="677699"/>
                  </a:lnTo>
                  <a:lnTo>
                    <a:pt x="1516743" y="641965"/>
                  </a:lnTo>
                  <a:lnTo>
                    <a:pt x="1552888" y="608108"/>
                  </a:lnTo>
                  <a:lnTo>
                    <a:pt x="1588941" y="575903"/>
                  </a:lnTo>
                  <a:lnTo>
                    <a:pt x="1625030" y="545121"/>
                  </a:lnTo>
                  <a:lnTo>
                    <a:pt x="1661286" y="515537"/>
                  </a:lnTo>
                  <a:lnTo>
                    <a:pt x="1697838" y="486921"/>
                  </a:lnTo>
                  <a:lnTo>
                    <a:pt x="1734817" y="459048"/>
                  </a:lnTo>
                  <a:lnTo>
                    <a:pt x="1772353" y="431690"/>
                  </a:lnTo>
                  <a:lnTo>
                    <a:pt x="1810575" y="404620"/>
                  </a:lnTo>
                  <a:lnTo>
                    <a:pt x="1849613" y="377611"/>
                  </a:lnTo>
                  <a:lnTo>
                    <a:pt x="1889597" y="350435"/>
                  </a:lnTo>
                  <a:lnTo>
                    <a:pt x="1930658" y="322866"/>
                  </a:lnTo>
                  <a:lnTo>
                    <a:pt x="1972925" y="294676"/>
                  </a:lnTo>
                  <a:lnTo>
                    <a:pt x="2016528" y="265638"/>
                  </a:lnTo>
                  <a:lnTo>
                    <a:pt x="2061598" y="235525"/>
                  </a:lnTo>
                  <a:lnTo>
                    <a:pt x="2108263" y="204109"/>
                  </a:lnTo>
                  <a:lnTo>
                    <a:pt x="2132701" y="179574"/>
                  </a:lnTo>
                  <a:lnTo>
                    <a:pt x="2147235" y="149473"/>
                  </a:lnTo>
                  <a:lnTo>
                    <a:pt x="2152371" y="116449"/>
                  </a:lnTo>
                  <a:lnTo>
                    <a:pt x="2148617" y="83146"/>
                  </a:lnTo>
                  <a:lnTo>
                    <a:pt x="2136478" y="52206"/>
                  </a:lnTo>
                  <a:lnTo>
                    <a:pt x="2116460" y="26273"/>
                  </a:lnTo>
                  <a:lnTo>
                    <a:pt x="2089069" y="7990"/>
                  </a:lnTo>
                  <a:lnTo>
                    <a:pt x="2054812" y="0"/>
                  </a:lnTo>
                  <a:lnTo>
                    <a:pt x="2014196" y="4946"/>
                  </a:lnTo>
                  <a:lnTo>
                    <a:pt x="1967725" y="25471"/>
                  </a:lnTo>
                  <a:lnTo>
                    <a:pt x="1921964" y="48642"/>
                  </a:lnTo>
                  <a:lnTo>
                    <a:pt x="1876203" y="71813"/>
                  </a:lnTo>
                  <a:lnTo>
                    <a:pt x="1830442" y="94984"/>
                  </a:lnTo>
                  <a:lnTo>
                    <a:pt x="1784681" y="118155"/>
                  </a:lnTo>
                  <a:lnTo>
                    <a:pt x="1738921" y="141326"/>
                  </a:lnTo>
                  <a:lnTo>
                    <a:pt x="1693160" y="164497"/>
                  </a:lnTo>
                  <a:lnTo>
                    <a:pt x="1647399" y="187668"/>
                  </a:lnTo>
                  <a:lnTo>
                    <a:pt x="1601638" y="210839"/>
                  </a:lnTo>
                  <a:lnTo>
                    <a:pt x="1555877" y="234010"/>
                  </a:lnTo>
                  <a:lnTo>
                    <a:pt x="1510115" y="257181"/>
                  </a:lnTo>
                  <a:lnTo>
                    <a:pt x="1464354" y="280352"/>
                  </a:lnTo>
                  <a:lnTo>
                    <a:pt x="1418593" y="303523"/>
                  </a:lnTo>
                  <a:lnTo>
                    <a:pt x="1372832" y="326694"/>
                  </a:lnTo>
                  <a:lnTo>
                    <a:pt x="1327071" y="349865"/>
                  </a:lnTo>
                  <a:lnTo>
                    <a:pt x="1281310" y="373036"/>
                  </a:lnTo>
                  <a:lnTo>
                    <a:pt x="1235549" y="396207"/>
                  </a:lnTo>
                  <a:lnTo>
                    <a:pt x="1189788" y="419378"/>
                  </a:lnTo>
                  <a:lnTo>
                    <a:pt x="1144026" y="442549"/>
                  </a:lnTo>
                  <a:lnTo>
                    <a:pt x="1098265" y="465720"/>
                  </a:lnTo>
                  <a:lnTo>
                    <a:pt x="1052504" y="488891"/>
                  </a:lnTo>
                  <a:lnTo>
                    <a:pt x="1006743" y="512062"/>
                  </a:lnTo>
                  <a:lnTo>
                    <a:pt x="960982" y="535233"/>
                  </a:lnTo>
                  <a:lnTo>
                    <a:pt x="915220" y="558404"/>
                  </a:lnTo>
                  <a:lnTo>
                    <a:pt x="869459" y="581575"/>
                  </a:lnTo>
                  <a:lnTo>
                    <a:pt x="823698" y="604746"/>
                  </a:lnTo>
                  <a:lnTo>
                    <a:pt x="777937" y="627917"/>
                  </a:lnTo>
                  <a:lnTo>
                    <a:pt x="732176" y="651088"/>
                  </a:lnTo>
                  <a:lnTo>
                    <a:pt x="686414" y="674259"/>
                  </a:lnTo>
                  <a:lnTo>
                    <a:pt x="640653" y="697430"/>
                  </a:lnTo>
                  <a:lnTo>
                    <a:pt x="594892" y="720601"/>
                  </a:lnTo>
                  <a:lnTo>
                    <a:pt x="549131" y="743772"/>
                  </a:lnTo>
                  <a:lnTo>
                    <a:pt x="503370" y="766943"/>
                  </a:lnTo>
                  <a:lnTo>
                    <a:pt x="457609" y="790114"/>
                  </a:lnTo>
                  <a:lnTo>
                    <a:pt x="411848" y="813285"/>
                  </a:lnTo>
                  <a:lnTo>
                    <a:pt x="366087" y="836456"/>
                  </a:lnTo>
                  <a:lnTo>
                    <a:pt x="320326" y="859627"/>
                  </a:lnTo>
                  <a:lnTo>
                    <a:pt x="274565" y="882798"/>
                  </a:lnTo>
                  <a:lnTo>
                    <a:pt x="228804" y="905969"/>
                  </a:lnTo>
                  <a:lnTo>
                    <a:pt x="183043" y="929140"/>
                  </a:lnTo>
                  <a:lnTo>
                    <a:pt x="137282" y="952311"/>
                  </a:lnTo>
                  <a:lnTo>
                    <a:pt x="91521" y="975482"/>
                  </a:lnTo>
                  <a:lnTo>
                    <a:pt x="45760" y="998653"/>
                  </a:lnTo>
                  <a:lnTo>
                    <a:pt x="0" y="1021824"/>
                  </a:lnTo>
                  <a:close/>
                </a:path>
              </a:pathLst>
            </a:custGeom>
            <a:ln w="7200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480042" y="3788510"/>
              <a:ext cx="200710" cy="200698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340897" y="2851656"/>
              <a:ext cx="121323" cy="119672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2797441" y="3096140"/>
              <a:ext cx="121920" cy="300355"/>
            </a:xfrm>
            <a:custGeom>
              <a:avLst/>
              <a:gdLst/>
              <a:ahLst/>
              <a:cxnLst/>
              <a:rect l="l" t="t" r="r" b="b"/>
              <a:pathLst>
                <a:path w="121919" h="300354">
                  <a:moveTo>
                    <a:pt x="0" y="0"/>
                  </a:moveTo>
                  <a:lnTo>
                    <a:pt x="121348" y="300126"/>
                  </a:lnTo>
                </a:path>
              </a:pathLst>
            </a:custGeom>
            <a:ln w="380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835273" y="3085714"/>
              <a:ext cx="121920" cy="300355"/>
            </a:xfrm>
            <a:custGeom>
              <a:avLst/>
              <a:gdLst/>
              <a:ahLst/>
              <a:cxnLst/>
              <a:rect l="l" t="t" r="r" b="b"/>
              <a:pathLst>
                <a:path w="121919" h="300354">
                  <a:moveTo>
                    <a:pt x="0" y="0"/>
                  </a:moveTo>
                  <a:lnTo>
                    <a:pt x="121348" y="300126"/>
                  </a:lnTo>
                </a:path>
              </a:pathLst>
            </a:custGeom>
            <a:ln w="380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873105" y="3075289"/>
              <a:ext cx="121920" cy="300355"/>
            </a:xfrm>
            <a:custGeom>
              <a:avLst/>
              <a:gdLst/>
              <a:ahLst/>
              <a:cxnLst/>
              <a:rect l="l" t="t" r="r" b="b"/>
              <a:pathLst>
                <a:path w="121919" h="300354">
                  <a:moveTo>
                    <a:pt x="0" y="0"/>
                  </a:moveTo>
                  <a:lnTo>
                    <a:pt x="121348" y="300126"/>
                  </a:lnTo>
                </a:path>
              </a:pathLst>
            </a:custGeom>
            <a:ln w="380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910941" y="3064864"/>
              <a:ext cx="121920" cy="300355"/>
            </a:xfrm>
            <a:custGeom>
              <a:avLst/>
              <a:gdLst/>
              <a:ahLst/>
              <a:cxnLst/>
              <a:rect l="l" t="t" r="r" b="b"/>
              <a:pathLst>
                <a:path w="121919" h="300354">
                  <a:moveTo>
                    <a:pt x="0" y="0"/>
                  </a:moveTo>
                  <a:lnTo>
                    <a:pt x="121348" y="300126"/>
                  </a:lnTo>
                </a:path>
              </a:pathLst>
            </a:custGeom>
            <a:ln w="380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948774" y="3054441"/>
              <a:ext cx="121920" cy="300355"/>
            </a:xfrm>
            <a:custGeom>
              <a:avLst/>
              <a:gdLst/>
              <a:ahLst/>
              <a:cxnLst/>
              <a:rect l="l" t="t" r="r" b="b"/>
              <a:pathLst>
                <a:path w="121919" h="300354">
                  <a:moveTo>
                    <a:pt x="0" y="0"/>
                  </a:moveTo>
                  <a:lnTo>
                    <a:pt x="121348" y="300126"/>
                  </a:lnTo>
                </a:path>
              </a:pathLst>
            </a:custGeom>
            <a:ln w="380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986606" y="3044015"/>
              <a:ext cx="121920" cy="300355"/>
            </a:xfrm>
            <a:custGeom>
              <a:avLst/>
              <a:gdLst/>
              <a:ahLst/>
              <a:cxnLst/>
              <a:rect l="l" t="t" r="r" b="b"/>
              <a:pathLst>
                <a:path w="121919" h="300354">
                  <a:moveTo>
                    <a:pt x="0" y="0"/>
                  </a:moveTo>
                  <a:lnTo>
                    <a:pt x="121348" y="300126"/>
                  </a:lnTo>
                </a:path>
              </a:pathLst>
            </a:custGeom>
            <a:ln w="380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024442" y="3033590"/>
              <a:ext cx="121920" cy="300355"/>
            </a:xfrm>
            <a:custGeom>
              <a:avLst/>
              <a:gdLst/>
              <a:ahLst/>
              <a:cxnLst/>
              <a:rect l="l" t="t" r="r" b="b"/>
              <a:pathLst>
                <a:path w="121919" h="300354">
                  <a:moveTo>
                    <a:pt x="0" y="0"/>
                  </a:moveTo>
                  <a:lnTo>
                    <a:pt x="121348" y="300126"/>
                  </a:lnTo>
                </a:path>
              </a:pathLst>
            </a:custGeom>
            <a:ln w="380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062274" y="3023164"/>
              <a:ext cx="121920" cy="300355"/>
            </a:xfrm>
            <a:custGeom>
              <a:avLst/>
              <a:gdLst/>
              <a:ahLst/>
              <a:cxnLst/>
              <a:rect l="l" t="t" r="r" b="b"/>
              <a:pathLst>
                <a:path w="121919" h="300354">
                  <a:moveTo>
                    <a:pt x="0" y="0"/>
                  </a:moveTo>
                  <a:lnTo>
                    <a:pt x="121348" y="300126"/>
                  </a:lnTo>
                </a:path>
              </a:pathLst>
            </a:custGeom>
            <a:ln w="380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100108" y="3012739"/>
              <a:ext cx="121920" cy="300355"/>
            </a:xfrm>
            <a:custGeom>
              <a:avLst/>
              <a:gdLst/>
              <a:ahLst/>
              <a:cxnLst/>
              <a:rect l="l" t="t" r="r" b="b"/>
              <a:pathLst>
                <a:path w="121919" h="300354">
                  <a:moveTo>
                    <a:pt x="0" y="0"/>
                  </a:moveTo>
                  <a:lnTo>
                    <a:pt x="121348" y="300126"/>
                  </a:lnTo>
                </a:path>
              </a:pathLst>
            </a:custGeom>
            <a:ln w="380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137940" y="3002317"/>
              <a:ext cx="121920" cy="300355"/>
            </a:xfrm>
            <a:custGeom>
              <a:avLst/>
              <a:gdLst/>
              <a:ahLst/>
              <a:cxnLst/>
              <a:rect l="l" t="t" r="r" b="b"/>
              <a:pathLst>
                <a:path w="121920" h="300354">
                  <a:moveTo>
                    <a:pt x="0" y="0"/>
                  </a:moveTo>
                  <a:lnTo>
                    <a:pt x="121348" y="300126"/>
                  </a:lnTo>
                </a:path>
              </a:pathLst>
            </a:custGeom>
            <a:ln w="380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175775" y="2991892"/>
              <a:ext cx="121920" cy="300355"/>
            </a:xfrm>
            <a:custGeom>
              <a:avLst/>
              <a:gdLst/>
              <a:ahLst/>
              <a:cxnLst/>
              <a:rect l="l" t="t" r="r" b="b"/>
              <a:pathLst>
                <a:path w="121920" h="300354">
                  <a:moveTo>
                    <a:pt x="0" y="0"/>
                  </a:moveTo>
                  <a:lnTo>
                    <a:pt x="121348" y="300113"/>
                  </a:lnTo>
                </a:path>
              </a:pathLst>
            </a:custGeom>
            <a:ln w="38100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213607" y="2981465"/>
              <a:ext cx="121920" cy="300355"/>
            </a:xfrm>
            <a:custGeom>
              <a:avLst/>
              <a:gdLst/>
              <a:ahLst/>
              <a:cxnLst/>
              <a:rect l="l" t="t" r="r" b="b"/>
              <a:pathLst>
                <a:path w="121920" h="300354">
                  <a:moveTo>
                    <a:pt x="0" y="0"/>
                  </a:moveTo>
                  <a:lnTo>
                    <a:pt x="121348" y="300126"/>
                  </a:lnTo>
                </a:path>
              </a:pathLst>
            </a:custGeom>
            <a:ln w="380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251441" y="2971040"/>
              <a:ext cx="121920" cy="300355"/>
            </a:xfrm>
            <a:custGeom>
              <a:avLst/>
              <a:gdLst/>
              <a:ahLst/>
              <a:cxnLst/>
              <a:rect l="l" t="t" r="r" b="b"/>
              <a:pathLst>
                <a:path w="121920" h="300354">
                  <a:moveTo>
                    <a:pt x="0" y="0"/>
                  </a:moveTo>
                  <a:lnTo>
                    <a:pt x="121348" y="300126"/>
                  </a:lnTo>
                </a:path>
              </a:pathLst>
            </a:custGeom>
            <a:ln w="380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289277" y="2960614"/>
              <a:ext cx="121920" cy="300355"/>
            </a:xfrm>
            <a:custGeom>
              <a:avLst/>
              <a:gdLst/>
              <a:ahLst/>
              <a:cxnLst/>
              <a:rect l="l" t="t" r="r" b="b"/>
              <a:pathLst>
                <a:path w="121920" h="300354">
                  <a:moveTo>
                    <a:pt x="0" y="0"/>
                  </a:moveTo>
                  <a:lnTo>
                    <a:pt x="121348" y="300126"/>
                  </a:lnTo>
                </a:path>
              </a:pathLst>
            </a:custGeom>
            <a:ln w="380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327109" y="2950193"/>
              <a:ext cx="121920" cy="300355"/>
            </a:xfrm>
            <a:custGeom>
              <a:avLst/>
              <a:gdLst/>
              <a:ahLst/>
              <a:cxnLst/>
              <a:rect l="l" t="t" r="r" b="b"/>
              <a:pathLst>
                <a:path w="121920" h="300355">
                  <a:moveTo>
                    <a:pt x="0" y="0"/>
                  </a:moveTo>
                  <a:lnTo>
                    <a:pt x="121348" y="300126"/>
                  </a:lnTo>
                </a:path>
              </a:pathLst>
            </a:custGeom>
            <a:ln w="380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364941" y="2939767"/>
              <a:ext cx="121920" cy="300355"/>
            </a:xfrm>
            <a:custGeom>
              <a:avLst/>
              <a:gdLst/>
              <a:ahLst/>
              <a:cxnLst/>
              <a:rect l="l" t="t" r="r" b="b"/>
              <a:pathLst>
                <a:path w="121920" h="300355">
                  <a:moveTo>
                    <a:pt x="0" y="0"/>
                  </a:moveTo>
                  <a:lnTo>
                    <a:pt x="121348" y="300126"/>
                  </a:lnTo>
                </a:path>
              </a:pathLst>
            </a:custGeom>
            <a:ln w="380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402774" y="2929342"/>
              <a:ext cx="121920" cy="300355"/>
            </a:xfrm>
            <a:custGeom>
              <a:avLst/>
              <a:gdLst/>
              <a:ahLst/>
              <a:cxnLst/>
              <a:rect l="l" t="t" r="r" b="b"/>
              <a:pathLst>
                <a:path w="121920" h="300355">
                  <a:moveTo>
                    <a:pt x="0" y="0"/>
                  </a:moveTo>
                  <a:lnTo>
                    <a:pt x="121348" y="300126"/>
                  </a:lnTo>
                </a:path>
              </a:pathLst>
            </a:custGeom>
            <a:ln w="380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440610" y="2918915"/>
              <a:ext cx="121920" cy="300355"/>
            </a:xfrm>
            <a:custGeom>
              <a:avLst/>
              <a:gdLst/>
              <a:ahLst/>
              <a:cxnLst/>
              <a:rect l="l" t="t" r="r" b="b"/>
              <a:pathLst>
                <a:path w="121920" h="300355">
                  <a:moveTo>
                    <a:pt x="0" y="0"/>
                  </a:moveTo>
                  <a:lnTo>
                    <a:pt x="121348" y="300126"/>
                  </a:lnTo>
                </a:path>
              </a:pathLst>
            </a:custGeom>
            <a:ln w="380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478442" y="2908490"/>
              <a:ext cx="121920" cy="300355"/>
            </a:xfrm>
            <a:custGeom>
              <a:avLst/>
              <a:gdLst/>
              <a:ahLst/>
              <a:cxnLst/>
              <a:rect l="l" t="t" r="r" b="b"/>
              <a:pathLst>
                <a:path w="121920" h="300355">
                  <a:moveTo>
                    <a:pt x="0" y="0"/>
                  </a:moveTo>
                  <a:lnTo>
                    <a:pt x="121348" y="300126"/>
                  </a:lnTo>
                </a:path>
              </a:pathLst>
            </a:custGeom>
            <a:ln w="380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516274" y="2898068"/>
              <a:ext cx="121920" cy="300355"/>
            </a:xfrm>
            <a:custGeom>
              <a:avLst/>
              <a:gdLst/>
              <a:ahLst/>
              <a:cxnLst/>
              <a:rect l="l" t="t" r="r" b="b"/>
              <a:pathLst>
                <a:path w="121920" h="300355">
                  <a:moveTo>
                    <a:pt x="0" y="0"/>
                  </a:moveTo>
                  <a:lnTo>
                    <a:pt x="121348" y="300126"/>
                  </a:lnTo>
                </a:path>
              </a:pathLst>
            </a:custGeom>
            <a:ln w="380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554110" y="2887643"/>
              <a:ext cx="121920" cy="300355"/>
            </a:xfrm>
            <a:custGeom>
              <a:avLst/>
              <a:gdLst/>
              <a:ahLst/>
              <a:cxnLst/>
              <a:rect l="l" t="t" r="r" b="b"/>
              <a:pathLst>
                <a:path w="121920" h="300355">
                  <a:moveTo>
                    <a:pt x="0" y="0"/>
                  </a:moveTo>
                  <a:lnTo>
                    <a:pt x="121348" y="300126"/>
                  </a:lnTo>
                </a:path>
              </a:pathLst>
            </a:custGeom>
            <a:ln w="380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591943" y="2877217"/>
              <a:ext cx="121920" cy="300355"/>
            </a:xfrm>
            <a:custGeom>
              <a:avLst/>
              <a:gdLst/>
              <a:ahLst/>
              <a:cxnLst/>
              <a:rect l="l" t="t" r="r" b="b"/>
              <a:pathLst>
                <a:path w="121920" h="300355">
                  <a:moveTo>
                    <a:pt x="0" y="0"/>
                  </a:moveTo>
                  <a:lnTo>
                    <a:pt x="121348" y="300126"/>
                  </a:lnTo>
                </a:path>
              </a:pathLst>
            </a:custGeom>
            <a:ln w="380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629775" y="2866792"/>
              <a:ext cx="121920" cy="300355"/>
            </a:xfrm>
            <a:custGeom>
              <a:avLst/>
              <a:gdLst/>
              <a:ahLst/>
              <a:cxnLst/>
              <a:rect l="l" t="t" r="r" b="b"/>
              <a:pathLst>
                <a:path w="121920" h="300355">
                  <a:moveTo>
                    <a:pt x="0" y="0"/>
                  </a:moveTo>
                  <a:lnTo>
                    <a:pt x="121348" y="300113"/>
                  </a:lnTo>
                </a:path>
              </a:pathLst>
            </a:custGeom>
            <a:ln w="38100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667607" y="2856365"/>
              <a:ext cx="121920" cy="300355"/>
            </a:xfrm>
            <a:custGeom>
              <a:avLst/>
              <a:gdLst/>
              <a:ahLst/>
              <a:cxnLst/>
              <a:rect l="l" t="t" r="r" b="b"/>
              <a:pathLst>
                <a:path w="121920" h="300355">
                  <a:moveTo>
                    <a:pt x="0" y="0"/>
                  </a:moveTo>
                  <a:lnTo>
                    <a:pt x="121348" y="300126"/>
                  </a:lnTo>
                </a:path>
              </a:pathLst>
            </a:custGeom>
            <a:ln w="380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705443" y="2845943"/>
              <a:ext cx="121920" cy="300355"/>
            </a:xfrm>
            <a:custGeom>
              <a:avLst/>
              <a:gdLst/>
              <a:ahLst/>
              <a:cxnLst/>
              <a:rect l="l" t="t" r="r" b="b"/>
              <a:pathLst>
                <a:path w="121920" h="300355">
                  <a:moveTo>
                    <a:pt x="0" y="0"/>
                  </a:moveTo>
                  <a:lnTo>
                    <a:pt x="121348" y="300126"/>
                  </a:lnTo>
                </a:path>
              </a:pathLst>
            </a:custGeom>
            <a:ln w="380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743276" y="2835518"/>
              <a:ext cx="121920" cy="300355"/>
            </a:xfrm>
            <a:custGeom>
              <a:avLst/>
              <a:gdLst/>
              <a:ahLst/>
              <a:cxnLst/>
              <a:rect l="l" t="t" r="r" b="b"/>
              <a:pathLst>
                <a:path w="121920" h="300355">
                  <a:moveTo>
                    <a:pt x="0" y="0"/>
                  </a:moveTo>
                  <a:lnTo>
                    <a:pt x="121348" y="300126"/>
                  </a:lnTo>
                </a:path>
              </a:pathLst>
            </a:custGeom>
            <a:ln w="380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781108" y="2825093"/>
              <a:ext cx="121920" cy="300355"/>
            </a:xfrm>
            <a:custGeom>
              <a:avLst/>
              <a:gdLst/>
              <a:ahLst/>
              <a:cxnLst/>
              <a:rect l="l" t="t" r="r" b="b"/>
              <a:pathLst>
                <a:path w="121920" h="300355">
                  <a:moveTo>
                    <a:pt x="0" y="0"/>
                  </a:moveTo>
                  <a:lnTo>
                    <a:pt x="121348" y="300126"/>
                  </a:lnTo>
                </a:path>
              </a:pathLst>
            </a:custGeom>
            <a:ln w="380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818944" y="2814667"/>
              <a:ext cx="121920" cy="300355"/>
            </a:xfrm>
            <a:custGeom>
              <a:avLst/>
              <a:gdLst/>
              <a:ahLst/>
              <a:cxnLst/>
              <a:rect l="l" t="t" r="r" b="b"/>
              <a:pathLst>
                <a:path w="121920" h="300355">
                  <a:moveTo>
                    <a:pt x="0" y="0"/>
                  </a:moveTo>
                  <a:lnTo>
                    <a:pt x="121348" y="300126"/>
                  </a:lnTo>
                </a:path>
              </a:pathLst>
            </a:custGeom>
            <a:ln w="380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856776" y="2804242"/>
              <a:ext cx="121920" cy="300355"/>
            </a:xfrm>
            <a:custGeom>
              <a:avLst/>
              <a:gdLst/>
              <a:ahLst/>
              <a:cxnLst/>
              <a:rect l="l" t="t" r="r" b="b"/>
              <a:pathLst>
                <a:path w="121920" h="300355">
                  <a:moveTo>
                    <a:pt x="0" y="0"/>
                  </a:moveTo>
                  <a:lnTo>
                    <a:pt x="121348" y="300126"/>
                  </a:lnTo>
                </a:path>
              </a:pathLst>
            </a:custGeom>
            <a:ln w="380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894609" y="2793819"/>
              <a:ext cx="121920" cy="300355"/>
            </a:xfrm>
            <a:custGeom>
              <a:avLst/>
              <a:gdLst/>
              <a:ahLst/>
              <a:cxnLst/>
              <a:rect l="l" t="t" r="r" b="b"/>
              <a:pathLst>
                <a:path w="121920" h="300355">
                  <a:moveTo>
                    <a:pt x="0" y="0"/>
                  </a:moveTo>
                  <a:lnTo>
                    <a:pt x="121348" y="300126"/>
                  </a:lnTo>
                </a:path>
              </a:pathLst>
            </a:custGeom>
            <a:ln w="380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932441" y="2783393"/>
              <a:ext cx="121920" cy="300355"/>
            </a:xfrm>
            <a:custGeom>
              <a:avLst/>
              <a:gdLst/>
              <a:ahLst/>
              <a:cxnLst/>
              <a:rect l="l" t="t" r="r" b="b"/>
              <a:pathLst>
                <a:path w="121920" h="300355">
                  <a:moveTo>
                    <a:pt x="0" y="0"/>
                  </a:moveTo>
                  <a:lnTo>
                    <a:pt x="121348" y="300126"/>
                  </a:lnTo>
                </a:path>
              </a:pathLst>
            </a:custGeom>
            <a:ln w="380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970317" y="2772958"/>
              <a:ext cx="121920" cy="300355"/>
            </a:xfrm>
            <a:custGeom>
              <a:avLst/>
              <a:gdLst/>
              <a:ahLst/>
              <a:cxnLst/>
              <a:rect l="l" t="t" r="r" b="b"/>
              <a:pathLst>
                <a:path w="121920" h="300355">
                  <a:moveTo>
                    <a:pt x="0" y="0"/>
                  </a:moveTo>
                  <a:lnTo>
                    <a:pt x="121348" y="300113"/>
                  </a:lnTo>
                </a:path>
              </a:pathLst>
            </a:custGeom>
            <a:ln w="38100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053065" y="2861862"/>
              <a:ext cx="146685" cy="212090"/>
            </a:xfrm>
            <a:custGeom>
              <a:avLst/>
              <a:gdLst/>
              <a:ahLst/>
              <a:cxnLst/>
              <a:rect l="l" t="t" r="r" b="b"/>
              <a:pathLst>
                <a:path w="146685" h="212089">
                  <a:moveTo>
                    <a:pt x="37884" y="211759"/>
                  </a:moveTo>
                  <a:lnTo>
                    <a:pt x="28414" y="177391"/>
                  </a:lnTo>
                  <a:lnTo>
                    <a:pt x="18942" y="143019"/>
                  </a:lnTo>
                  <a:lnTo>
                    <a:pt x="9469" y="108645"/>
                  </a:lnTo>
                  <a:lnTo>
                    <a:pt x="0" y="74269"/>
                  </a:lnTo>
                  <a:lnTo>
                    <a:pt x="54" y="61020"/>
                  </a:lnTo>
                  <a:lnTo>
                    <a:pt x="3484" y="49688"/>
                  </a:lnTo>
                  <a:lnTo>
                    <a:pt x="10874" y="40604"/>
                  </a:lnTo>
                  <a:lnTo>
                    <a:pt x="22809" y="34099"/>
                  </a:lnTo>
                  <a:lnTo>
                    <a:pt x="53746" y="25574"/>
                  </a:lnTo>
                  <a:lnTo>
                    <a:pt x="84683" y="17049"/>
                  </a:lnTo>
                  <a:lnTo>
                    <a:pt x="115620" y="8524"/>
                  </a:lnTo>
                  <a:lnTo>
                    <a:pt x="146558" y="0"/>
                  </a:lnTo>
                </a:path>
              </a:pathLst>
            </a:custGeom>
            <a:ln w="38100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712259" y="3077694"/>
              <a:ext cx="144170" cy="252615"/>
            </a:xfrm>
            <a:prstGeom prst="rect">
              <a:avLst/>
            </a:prstGeom>
          </p:spPr>
        </p:pic>
        <p:sp>
          <p:nvSpPr>
            <p:cNvPr id="63" name="object 63"/>
            <p:cNvSpPr/>
            <p:nvPr/>
          </p:nvSpPr>
          <p:spPr>
            <a:xfrm>
              <a:off x="4106205" y="2753964"/>
              <a:ext cx="201930" cy="201930"/>
            </a:xfrm>
            <a:custGeom>
              <a:avLst/>
              <a:gdLst/>
              <a:ahLst/>
              <a:cxnLst/>
              <a:rect l="l" t="t" r="r" b="b"/>
              <a:pathLst>
                <a:path w="201929" h="201930">
                  <a:moveTo>
                    <a:pt x="100901" y="0"/>
                  </a:moveTo>
                  <a:lnTo>
                    <a:pt x="61625" y="7929"/>
                  </a:lnTo>
                  <a:lnTo>
                    <a:pt x="29552" y="29552"/>
                  </a:lnTo>
                  <a:lnTo>
                    <a:pt x="7929" y="61625"/>
                  </a:lnTo>
                  <a:lnTo>
                    <a:pt x="0" y="100901"/>
                  </a:lnTo>
                  <a:lnTo>
                    <a:pt x="7929" y="140177"/>
                  </a:lnTo>
                  <a:lnTo>
                    <a:pt x="29552" y="172250"/>
                  </a:lnTo>
                  <a:lnTo>
                    <a:pt x="61625" y="193873"/>
                  </a:lnTo>
                  <a:lnTo>
                    <a:pt x="100901" y="201803"/>
                  </a:lnTo>
                  <a:lnTo>
                    <a:pt x="140177" y="193873"/>
                  </a:lnTo>
                  <a:lnTo>
                    <a:pt x="172250" y="172250"/>
                  </a:lnTo>
                  <a:lnTo>
                    <a:pt x="193873" y="140177"/>
                  </a:lnTo>
                  <a:lnTo>
                    <a:pt x="201802" y="100901"/>
                  </a:lnTo>
                  <a:lnTo>
                    <a:pt x="193873" y="61625"/>
                  </a:lnTo>
                  <a:lnTo>
                    <a:pt x="172250" y="29552"/>
                  </a:lnTo>
                  <a:lnTo>
                    <a:pt x="140177" y="7929"/>
                  </a:lnTo>
                  <a:lnTo>
                    <a:pt x="100901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121899" y="2897906"/>
              <a:ext cx="0" cy="32384"/>
            </a:xfrm>
            <a:custGeom>
              <a:avLst/>
              <a:gdLst/>
              <a:ahLst/>
              <a:cxnLst/>
              <a:rect l="l" t="t" r="r" b="b"/>
              <a:pathLst>
                <a:path h="32385">
                  <a:moveTo>
                    <a:pt x="0" y="0"/>
                  </a:moveTo>
                  <a:lnTo>
                    <a:pt x="0" y="3199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105909" y="2913897"/>
              <a:ext cx="32384" cy="0"/>
            </a:xfrm>
            <a:custGeom>
              <a:avLst/>
              <a:gdLst/>
              <a:ahLst/>
              <a:cxnLst/>
              <a:rect l="l" t="t" r="r" b="b"/>
              <a:pathLst>
                <a:path w="32385">
                  <a:moveTo>
                    <a:pt x="0" y="0"/>
                  </a:moveTo>
                  <a:lnTo>
                    <a:pt x="31978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4707638" y="4362816"/>
              <a:ext cx="2012314" cy="692785"/>
            </a:xfrm>
            <a:custGeom>
              <a:avLst/>
              <a:gdLst/>
              <a:ahLst/>
              <a:cxnLst/>
              <a:rect l="l" t="t" r="r" b="b"/>
              <a:pathLst>
                <a:path w="2012315" h="692785">
                  <a:moveTo>
                    <a:pt x="75695" y="0"/>
                  </a:moveTo>
                  <a:lnTo>
                    <a:pt x="40115" y="6482"/>
                  </a:lnTo>
                  <a:lnTo>
                    <a:pt x="15640" y="22567"/>
                  </a:lnTo>
                  <a:lnTo>
                    <a:pt x="2268" y="45773"/>
                  </a:lnTo>
                  <a:lnTo>
                    <a:pt x="0" y="73623"/>
                  </a:lnTo>
                  <a:lnTo>
                    <a:pt x="8832" y="103637"/>
                  </a:lnTo>
                  <a:lnTo>
                    <a:pt x="59796" y="160245"/>
                  </a:lnTo>
                  <a:lnTo>
                    <a:pt x="105179" y="185178"/>
                  </a:lnTo>
                  <a:lnTo>
                    <a:pt x="150280" y="208798"/>
                  </a:lnTo>
                  <a:lnTo>
                    <a:pt x="195149" y="231342"/>
                  </a:lnTo>
                  <a:lnTo>
                    <a:pt x="239839" y="253050"/>
                  </a:lnTo>
                  <a:lnTo>
                    <a:pt x="284400" y="274160"/>
                  </a:lnTo>
                  <a:lnTo>
                    <a:pt x="417826" y="336296"/>
                  </a:lnTo>
                  <a:lnTo>
                    <a:pt x="462387" y="357406"/>
                  </a:lnTo>
                  <a:lnTo>
                    <a:pt x="507075" y="379114"/>
                  </a:lnTo>
                  <a:lnTo>
                    <a:pt x="551943" y="401658"/>
                  </a:lnTo>
                  <a:lnTo>
                    <a:pt x="597041" y="425277"/>
                  </a:lnTo>
                  <a:lnTo>
                    <a:pt x="642421" y="450211"/>
                  </a:lnTo>
                  <a:lnTo>
                    <a:pt x="693855" y="461412"/>
                  </a:lnTo>
                  <a:lnTo>
                    <a:pt x="745363" y="474037"/>
                  </a:lnTo>
                  <a:lnTo>
                    <a:pt x="796830" y="487737"/>
                  </a:lnTo>
                  <a:lnTo>
                    <a:pt x="848143" y="502166"/>
                  </a:lnTo>
                  <a:lnTo>
                    <a:pt x="1000010" y="546363"/>
                  </a:lnTo>
                  <a:lnTo>
                    <a:pt x="1049561" y="560242"/>
                  </a:lnTo>
                  <a:lnTo>
                    <a:pt x="1098386" y="573117"/>
                  </a:lnTo>
                  <a:lnTo>
                    <a:pt x="1146370" y="584640"/>
                  </a:lnTo>
                  <a:lnTo>
                    <a:pt x="1380348" y="630450"/>
                  </a:lnTo>
                  <a:lnTo>
                    <a:pt x="1432693" y="640207"/>
                  </a:lnTo>
                  <a:lnTo>
                    <a:pt x="1485965" y="649698"/>
                  </a:lnTo>
                  <a:lnTo>
                    <a:pt x="1539767" y="658725"/>
                  </a:lnTo>
                  <a:lnTo>
                    <a:pt x="1593704" y="667090"/>
                  </a:lnTo>
                  <a:lnTo>
                    <a:pt x="1647379" y="674593"/>
                  </a:lnTo>
                  <a:lnTo>
                    <a:pt x="1700396" y="681038"/>
                  </a:lnTo>
                  <a:lnTo>
                    <a:pt x="1752360" y="686224"/>
                  </a:lnTo>
                  <a:lnTo>
                    <a:pt x="1802875" y="689953"/>
                  </a:lnTo>
                  <a:lnTo>
                    <a:pt x="1851545" y="692026"/>
                  </a:lnTo>
                  <a:lnTo>
                    <a:pt x="1897974" y="692246"/>
                  </a:lnTo>
                  <a:lnTo>
                    <a:pt x="1941766" y="690413"/>
                  </a:lnTo>
                  <a:lnTo>
                    <a:pt x="1982525" y="686329"/>
                  </a:lnTo>
                  <a:lnTo>
                    <a:pt x="2011885" y="671199"/>
                  </a:lnTo>
                  <a:lnTo>
                    <a:pt x="2007456" y="646675"/>
                  </a:lnTo>
                  <a:lnTo>
                    <a:pt x="1978604" y="622345"/>
                  </a:lnTo>
                  <a:lnTo>
                    <a:pt x="1934697" y="607793"/>
                  </a:lnTo>
                  <a:lnTo>
                    <a:pt x="1828670" y="591417"/>
                  </a:lnTo>
                  <a:lnTo>
                    <a:pt x="1776596" y="582984"/>
                  </a:lnTo>
                  <a:lnTo>
                    <a:pt x="1725107" y="574333"/>
                  </a:lnTo>
                  <a:lnTo>
                    <a:pt x="1674173" y="565424"/>
                  </a:lnTo>
                  <a:lnTo>
                    <a:pt x="1623766" y="556216"/>
                  </a:lnTo>
                  <a:lnTo>
                    <a:pt x="1573856" y="546668"/>
                  </a:lnTo>
                  <a:lnTo>
                    <a:pt x="1524411" y="536740"/>
                  </a:lnTo>
                  <a:lnTo>
                    <a:pt x="1475403" y="526391"/>
                  </a:lnTo>
                  <a:lnTo>
                    <a:pt x="1426801" y="515581"/>
                  </a:lnTo>
                  <a:lnTo>
                    <a:pt x="1378576" y="504268"/>
                  </a:lnTo>
                  <a:lnTo>
                    <a:pt x="1330698" y="492414"/>
                  </a:lnTo>
                  <a:lnTo>
                    <a:pt x="1283137" y="479976"/>
                  </a:lnTo>
                  <a:lnTo>
                    <a:pt x="1235862" y="466914"/>
                  </a:lnTo>
                  <a:lnTo>
                    <a:pt x="1188845" y="453187"/>
                  </a:lnTo>
                  <a:lnTo>
                    <a:pt x="1142055" y="438756"/>
                  </a:lnTo>
                  <a:lnTo>
                    <a:pt x="1095463" y="423580"/>
                  </a:lnTo>
                  <a:lnTo>
                    <a:pt x="1049038" y="407617"/>
                  </a:lnTo>
                  <a:lnTo>
                    <a:pt x="1002750" y="390827"/>
                  </a:lnTo>
                  <a:lnTo>
                    <a:pt x="956571" y="373170"/>
                  </a:lnTo>
                  <a:lnTo>
                    <a:pt x="910469" y="354605"/>
                  </a:lnTo>
                  <a:lnTo>
                    <a:pt x="864415" y="335091"/>
                  </a:lnTo>
                  <a:lnTo>
                    <a:pt x="818379" y="314589"/>
                  </a:lnTo>
                  <a:lnTo>
                    <a:pt x="772331" y="293056"/>
                  </a:lnTo>
                  <a:lnTo>
                    <a:pt x="726242" y="270453"/>
                  </a:lnTo>
                  <a:lnTo>
                    <a:pt x="680081" y="246739"/>
                  </a:lnTo>
                  <a:lnTo>
                    <a:pt x="633818" y="221874"/>
                  </a:lnTo>
                  <a:lnTo>
                    <a:pt x="587425" y="195816"/>
                  </a:lnTo>
                  <a:lnTo>
                    <a:pt x="540870" y="168526"/>
                  </a:lnTo>
                  <a:lnTo>
                    <a:pt x="494124" y="139963"/>
                  </a:lnTo>
                  <a:lnTo>
                    <a:pt x="446980" y="114673"/>
                  </a:lnTo>
                  <a:lnTo>
                    <a:pt x="400143" y="93238"/>
                  </a:lnTo>
                  <a:lnTo>
                    <a:pt x="353556" y="74944"/>
                  </a:lnTo>
                  <a:lnTo>
                    <a:pt x="307162" y="59078"/>
                  </a:lnTo>
                  <a:lnTo>
                    <a:pt x="260904" y="44924"/>
                  </a:lnTo>
                  <a:lnTo>
                    <a:pt x="214726" y="31769"/>
                  </a:lnTo>
                  <a:lnTo>
                    <a:pt x="168571" y="18898"/>
                  </a:lnTo>
                  <a:lnTo>
                    <a:pt x="122382" y="5597"/>
                  </a:lnTo>
                  <a:lnTo>
                    <a:pt x="75695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707638" y="4362816"/>
              <a:ext cx="2012314" cy="692785"/>
            </a:xfrm>
            <a:custGeom>
              <a:avLst/>
              <a:gdLst/>
              <a:ahLst/>
              <a:cxnLst/>
              <a:rect l="l" t="t" r="r" b="b"/>
              <a:pathLst>
                <a:path w="2012315" h="692785">
                  <a:moveTo>
                    <a:pt x="494124" y="139963"/>
                  </a:moveTo>
                  <a:lnTo>
                    <a:pt x="540870" y="168526"/>
                  </a:lnTo>
                  <a:lnTo>
                    <a:pt x="587425" y="195816"/>
                  </a:lnTo>
                  <a:lnTo>
                    <a:pt x="633818" y="221874"/>
                  </a:lnTo>
                  <a:lnTo>
                    <a:pt x="680081" y="246739"/>
                  </a:lnTo>
                  <a:lnTo>
                    <a:pt x="726242" y="270453"/>
                  </a:lnTo>
                  <a:lnTo>
                    <a:pt x="772331" y="293056"/>
                  </a:lnTo>
                  <a:lnTo>
                    <a:pt x="818379" y="314589"/>
                  </a:lnTo>
                  <a:lnTo>
                    <a:pt x="864415" y="335091"/>
                  </a:lnTo>
                  <a:lnTo>
                    <a:pt x="910469" y="354605"/>
                  </a:lnTo>
                  <a:lnTo>
                    <a:pt x="956571" y="373170"/>
                  </a:lnTo>
                  <a:lnTo>
                    <a:pt x="1002750" y="390827"/>
                  </a:lnTo>
                  <a:lnTo>
                    <a:pt x="1049038" y="407617"/>
                  </a:lnTo>
                  <a:lnTo>
                    <a:pt x="1095463" y="423580"/>
                  </a:lnTo>
                  <a:lnTo>
                    <a:pt x="1142055" y="438756"/>
                  </a:lnTo>
                  <a:lnTo>
                    <a:pt x="1188845" y="453187"/>
                  </a:lnTo>
                  <a:lnTo>
                    <a:pt x="1235862" y="466914"/>
                  </a:lnTo>
                  <a:lnTo>
                    <a:pt x="1283137" y="479976"/>
                  </a:lnTo>
                  <a:lnTo>
                    <a:pt x="1330698" y="492414"/>
                  </a:lnTo>
                  <a:lnTo>
                    <a:pt x="1378576" y="504268"/>
                  </a:lnTo>
                  <a:lnTo>
                    <a:pt x="1426801" y="515581"/>
                  </a:lnTo>
                  <a:lnTo>
                    <a:pt x="1475403" y="526391"/>
                  </a:lnTo>
                  <a:lnTo>
                    <a:pt x="1524411" y="536740"/>
                  </a:lnTo>
                  <a:lnTo>
                    <a:pt x="1573856" y="546668"/>
                  </a:lnTo>
                  <a:lnTo>
                    <a:pt x="1623766" y="556216"/>
                  </a:lnTo>
                  <a:lnTo>
                    <a:pt x="1674173" y="565424"/>
                  </a:lnTo>
                  <a:lnTo>
                    <a:pt x="1725107" y="574333"/>
                  </a:lnTo>
                  <a:lnTo>
                    <a:pt x="1776596" y="582984"/>
                  </a:lnTo>
                  <a:lnTo>
                    <a:pt x="1828670" y="591417"/>
                  </a:lnTo>
                  <a:lnTo>
                    <a:pt x="1881361" y="599673"/>
                  </a:lnTo>
                  <a:lnTo>
                    <a:pt x="1934697" y="607793"/>
                  </a:lnTo>
                  <a:lnTo>
                    <a:pt x="1978604" y="622345"/>
                  </a:lnTo>
                  <a:lnTo>
                    <a:pt x="2007456" y="646675"/>
                  </a:lnTo>
                  <a:lnTo>
                    <a:pt x="2011885" y="671199"/>
                  </a:lnTo>
                  <a:lnTo>
                    <a:pt x="1982525" y="686329"/>
                  </a:lnTo>
                  <a:lnTo>
                    <a:pt x="1941766" y="690413"/>
                  </a:lnTo>
                  <a:lnTo>
                    <a:pt x="1897974" y="692246"/>
                  </a:lnTo>
                  <a:lnTo>
                    <a:pt x="1851545" y="692026"/>
                  </a:lnTo>
                  <a:lnTo>
                    <a:pt x="1802875" y="689953"/>
                  </a:lnTo>
                  <a:lnTo>
                    <a:pt x="1752360" y="686224"/>
                  </a:lnTo>
                  <a:lnTo>
                    <a:pt x="1700396" y="681038"/>
                  </a:lnTo>
                  <a:lnTo>
                    <a:pt x="1647379" y="674593"/>
                  </a:lnTo>
                  <a:lnTo>
                    <a:pt x="1593704" y="667090"/>
                  </a:lnTo>
                  <a:lnTo>
                    <a:pt x="1539767" y="658725"/>
                  </a:lnTo>
                  <a:lnTo>
                    <a:pt x="1485965" y="649698"/>
                  </a:lnTo>
                  <a:lnTo>
                    <a:pt x="1432693" y="640207"/>
                  </a:lnTo>
                  <a:lnTo>
                    <a:pt x="1380348" y="630450"/>
                  </a:lnTo>
                  <a:lnTo>
                    <a:pt x="1329324" y="620627"/>
                  </a:lnTo>
                  <a:lnTo>
                    <a:pt x="1280019" y="610936"/>
                  </a:lnTo>
                  <a:lnTo>
                    <a:pt x="1232828" y="601576"/>
                  </a:lnTo>
                  <a:lnTo>
                    <a:pt x="1188146" y="592744"/>
                  </a:lnTo>
                  <a:lnTo>
                    <a:pt x="1146370" y="584640"/>
                  </a:lnTo>
                  <a:lnTo>
                    <a:pt x="1098386" y="573117"/>
                  </a:lnTo>
                  <a:lnTo>
                    <a:pt x="1049561" y="560242"/>
                  </a:lnTo>
                  <a:lnTo>
                    <a:pt x="1000010" y="546363"/>
                  </a:lnTo>
                  <a:lnTo>
                    <a:pt x="949847" y="531826"/>
                  </a:lnTo>
                  <a:lnTo>
                    <a:pt x="899187" y="516978"/>
                  </a:lnTo>
                  <a:lnTo>
                    <a:pt x="848143" y="502166"/>
                  </a:lnTo>
                  <a:lnTo>
                    <a:pt x="796830" y="487737"/>
                  </a:lnTo>
                  <a:lnTo>
                    <a:pt x="745363" y="474037"/>
                  </a:lnTo>
                  <a:lnTo>
                    <a:pt x="693855" y="461412"/>
                  </a:lnTo>
                  <a:lnTo>
                    <a:pt x="642421" y="450211"/>
                  </a:lnTo>
                  <a:lnTo>
                    <a:pt x="597041" y="425277"/>
                  </a:lnTo>
                  <a:lnTo>
                    <a:pt x="551943" y="401658"/>
                  </a:lnTo>
                  <a:lnTo>
                    <a:pt x="507075" y="379114"/>
                  </a:lnTo>
                  <a:lnTo>
                    <a:pt x="462387" y="357406"/>
                  </a:lnTo>
                  <a:lnTo>
                    <a:pt x="417826" y="336296"/>
                  </a:lnTo>
                  <a:lnTo>
                    <a:pt x="373343" y="315544"/>
                  </a:lnTo>
                  <a:lnTo>
                    <a:pt x="328884" y="294912"/>
                  </a:lnTo>
                  <a:lnTo>
                    <a:pt x="284400" y="274160"/>
                  </a:lnTo>
                  <a:lnTo>
                    <a:pt x="239839" y="253050"/>
                  </a:lnTo>
                  <a:lnTo>
                    <a:pt x="195149" y="231342"/>
                  </a:lnTo>
                  <a:lnTo>
                    <a:pt x="150280" y="208798"/>
                  </a:lnTo>
                  <a:lnTo>
                    <a:pt x="105179" y="185178"/>
                  </a:lnTo>
                  <a:lnTo>
                    <a:pt x="59796" y="160245"/>
                  </a:lnTo>
                  <a:lnTo>
                    <a:pt x="28765" y="133338"/>
                  </a:lnTo>
                  <a:lnTo>
                    <a:pt x="0" y="73623"/>
                  </a:lnTo>
                  <a:lnTo>
                    <a:pt x="2268" y="45773"/>
                  </a:lnTo>
                  <a:lnTo>
                    <a:pt x="15640" y="22567"/>
                  </a:lnTo>
                  <a:lnTo>
                    <a:pt x="40115" y="6482"/>
                  </a:lnTo>
                  <a:lnTo>
                    <a:pt x="75695" y="0"/>
                  </a:lnTo>
                  <a:lnTo>
                    <a:pt x="122382" y="5597"/>
                  </a:lnTo>
                  <a:lnTo>
                    <a:pt x="168571" y="18898"/>
                  </a:lnTo>
                  <a:lnTo>
                    <a:pt x="214726" y="31769"/>
                  </a:lnTo>
                  <a:lnTo>
                    <a:pt x="260904" y="44924"/>
                  </a:lnTo>
                  <a:lnTo>
                    <a:pt x="307162" y="59078"/>
                  </a:lnTo>
                  <a:lnTo>
                    <a:pt x="353556" y="74944"/>
                  </a:lnTo>
                  <a:lnTo>
                    <a:pt x="400143" y="93238"/>
                  </a:lnTo>
                  <a:lnTo>
                    <a:pt x="446980" y="114673"/>
                  </a:lnTo>
                  <a:lnTo>
                    <a:pt x="494124" y="139963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531483" y="3636357"/>
              <a:ext cx="4127500" cy="1783080"/>
            </a:xfrm>
            <a:custGeom>
              <a:avLst/>
              <a:gdLst/>
              <a:ahLst/>
              <a:cxnLst/>
              <a:rect l="l" t="t" r="r" b="b"/>
              <a:pathLst>
                <a:path w="4127500" h="1783079">
                  <a:moveTo>
                    <a:pt x="519223" y="0"/>
                  </a:moveTo>
                  <a:lnTo>
                    <a:pt x="467246" y="133"/>
                  </a:lnTo>
                  <a:lnTo>
                    <a:pt x="416189" y="1572"/>
                  </a:lnTo>
                  <a:lnTo>
                    <a:pt x="366194" y="4361"/>
                  </a:lnTo>
                  <a:lnTo>
                    <a:pt x="317403" y="8546"/>
                  </a:lnTo>
                  <a:lnTo>
                    <a:pt x="269956" y="14171"/>
                  </a:lnTo>
                  <a:lnTo>
                    <a:pt x="223996" y="21283"/>
                  </a:lnTo>
                  <a:lnTo>
                    <a:pt x="179663" y="29926"/>
                  </a:lnTo>
                  <a:lnTo>
                    <a:pt x="137099" y="40145"/>
                  </a:lnTo>
                  <a:lnTo>
                    <a:pt x="96445" y="51986"/>
                  </a:lnTo>
                  <a:lnTo>
                    <a:pt x="55154" y="77631"/>
                  </a:lnTo>
                  <a:lnTo>
                    <a:pt x="25844" y="110212"/>
                  </a:lnTo>
                  <a:lnTo>
                    <a:pt x="7722" y="147595"/>
                  </a:lnTo>
                  <a:lnTo>
                    <a:pt x="0" y="187646"/>
                  </a:lnTo>
                  <a:lnTo>
                    <a:pt x="1884" y="228229"/>
                  </a:lnTo>
                  <a:lnTo>
                    <a:pt x="12586" y="267211"/>
                  </a:lnTo>
                  <a:lnTo>
                    <a:pt x="31314" y="302456"/>
                  </a:lnTo>
                  <a:lnTo>
                    <a:pt x="57278" y="331831"/>
                  </a:lnTo>
                  <a:lnTo>
                    <a:pt x="98564" y="360873"/>
                  </a:lnTo>
                  <a:lnTo>
                    <a:pt x="144756" y="381633"/>
                  </a:lnTo>
                  <a:lnTo>
                    <a:pt x="194987" y="394997"/>
                  </a:lnTo>
                  <a:lnTo>
                    <a:pt x="248391" y="401848"/>
                  </a:lnTo>
                  <a:lnTo>
                    <a:pt x="304102" y="403070"/>
                  </a:lnTo>
                  <a:lnTo>
                    <a:pt x="361253" y="399547"/>
                  </a:lnTo>
                  <a:lnTo>
                    <a:pt x="389507" y="417473"/>
                  </a:lnTo>
                  <a:lnTo>
                    <a:pt x="413673" y="437891"/>
                  </a:lnTo>
                  <a:lnTo>
                    <a:pt x="432442" y="461601"/>
                  </a:lnTo>
                  <a:lnTo>
                    <a:pt x="444501" y="489400"/>
                  </a:lnTo>
                  <a:lnTo>
                    <a:pt x="448058" y="495804"/>
                  </a:lnTo>
                  <a:lnTo>
                    <a:pt x="453072" y="499734"/>
                  </a:lnTo>
                  <a:lnTo>
                    <a:pt x="459283" y="501983"/>
                  </a:lnTo>
                  <a:lnTo>
                    <a:pt x="466434" y="503344"/>
                  </a:lnTo>
                  <a:lnTo>
                    <a:pt x="722452" y="545374"/>
                  </a:lnTo>
                  <a:lnTo>
                    <a:pt x="870990" y="570542"/>
                  </a:lnTo>
                  <a:lnTo>
                    <a:pt x="968230" y="587816"/>
                  </a:lnTo>
                  <a:lnTo>
                    <a:pt x="1064226" y="605777"/>
                  </a:lnTo>
                  <a:lnTo>
                    <a:pt x="1111808" y="615092"/>
                  </a:lnTo>
                  <a:lnTo>
                    <a:pt x="1159137" y="624672"/>
                  </a:lnTo>
                  <a:lnTo>
                    <a:pt x="1206235" y="634548"/>
                  </a:lnTo>
                  <a:lnTo>
                    <a:pt x="1253121" y="644750"/>
                  </a:lnTo>
                  <a:lnTo>
                    <a:pt x="1299814" y="655310"/>
                  </a:lnTo>
                  <a:lnTo>
                    <a:pt x="1346335" y="666259"/>
                  </a:lnTo>
                  <a:lnTo>
                    <a:pt x="1392702" y="677628"/>
                  </a:lnTo>
                  <a:lnTo>
                    <a:pt x="1438937" y="689447"/>
                  </a:lnTo>
                  <a:lnTo>
                    <a:pt x="1485058" y="701748"/>
                  </a:lnTo>
                  <a:lnTo>
                    <a:pt x="1531086" y="714562"/>
                  </a:lnTo>
                  <a:lnTo>
                    <a:pt x="1577040" y="727920"/>
                  </a:lnTo>
                  <a:lnTo>
                    <a:pt x="1622940" y="741853"/>
                  </a:lnTo>
                  <a:lnTo>
                    <a:pt x="1668805" y="756392"/>
                  </a:lnTo>
                  <a:lnTo>
                    <a:pt x="1714656" y="771567"/>
                  </a:lnTo>
                  <a:lnTo>
                    <a:pt x="1760512" y="787411"/>
                  </a:lnTo>
                  <a:lnTo>
                    <a:pt x="1806393" y="803953"/>
                  </a:lnTo>
                  <a:lnTo>
                    <a:pt x="1852318" y="821225"/>
                  </a:lnTo>
                  <a:lnTo>
                    <a:pt x="1898308" y="839259"/>
                  </a:lnTo>
                  <a:lnTo>
                    <a:pt x="1944382" y="858084"/>
                  </a:lnTo>
                  <a:lnTo>
                    <a:pt x="1990560" y="877733"/>
                  </a:lnTo>
                  <a:lnTo>
                    <a:pt x="2036861" y="898235"/>
                  </a:lnTo>
                  <a:lnTo>
                    <a:pt x="2083306" y="919623"/>
                  </a:lnTo>
                  <a:lnTo>
                    <a:pt x="2129914" y="941926"/>
                  </a:lnTo>
                  <a:lnTo>
                    <a:pt x="2176705" y="965177"/>
                  </a:lnTo>
                  <a:lnTo>
                    <a:pt x="2223699" y="989406"/>
                  </a:lnTo>
                  <a:lnTo>
                    <a:pt x="2270915" y="1014644"/>
                  </a:lnTo>
                  <a:lnTo>
                    <a:pt x="2318373" y="1040922"/>
                  </a:lnTo>
                  <a:lnTo>
                    <a:pt x="2409820" y="1090099"/>
                  </a:lnTo>
                  <a:lnTo>
                    <a:pt x="2455288" y="1115013"/>
                  </a:lnTo>
                  <a:lnTo>
                    <a:pt x="2500528" y="1140230"/>
                  </a:lnTo>
                  <a:lnTo>
                    <a:pt x="2545499" y="1165815"/>
                  </a:lnTo>
                  <a:lnTo>
                    <a:pt x="2590157" y="1191834"/>
                  </a:lnTo>
                  <a:lnTo>
                    <a:pt x="2634461" y="1218353"/>
                  </a:lnTo>
                  <a:lnTo>
                    <a:pt x="2678369" y="1245435"/>
                  </a:lnTo>
                  <a:lnTo>
                    <a:pt x="2721837" y="1273146"/>
                  </a:lnTo>
                  <a:lnTo>
                    <a:pt x="2764823" y="1301551"/>
                  </a:lnTo>
                  <a:lnTo>
                    <a:pt x="2807286" y="1330715"/>
                  </a:lnTo>
                  <a:lnTo>
                    <a:pt x="2849183" y="1360704"/>
                  </a:lnTo>
                  <a:lnTo>
                    <a:pt x="2890470" y="1391582"/>
                  </a:lnTo>
                  <a:lnTo>
                    <a:pt x="2931302" y="1420811"/>
                  </a:lnTo>
                  <a:lnTo>
                    <a:pt x="2973682" y="1447563"/>
                  </a:lnTo>
                  <a:lnTo>
                    <a:pt x="3017374" y="1472199"/>
                  </a:lnTo>
                  <a:lnTo>
                    <a:pt x="3062138" y="1495076"/>
                  </a:lnTo>
                  <a:lnTo>
                    <a:pt x="3107739" y="1516553"/>
                  </a:lnTo>
                  <a:lnTo>
                    <a:pt x="3153937" y="1536991"/>
                  </a:lnTo>
                  <a:lnTo>
                    <a:pt x="3200496" y="1556747"/>
                  </a:lnTo>
                  <a:lnTo>
                    <a:pt x="3293746" y="1595654"/>
                  </a:lnTo>
                  <a:lnTo>
                    <a:pt x="3339961" y="1615521"/>
                  </a:lnTo>
                  <a:lnTo>
                    <a:pt x="3385440" y="1633928"/>
                  </a:lnTo>
                  <a:lnTo>
                    <a:pt x="3436790" y="1652051"/>
                  </a:lnTo>
                  <a:lnTo>
                    <a:pt x="3492842" y="1669712"/>
                  </a:lnTo>
                  <a:lnTo>
                    <a:pt x="3552426" y="1686735"/>
                  </a:lnTo>
                  <a:lnTo>
                    <a:pt x="3614372" y="1702944"/>
                  </a:lnTo>
                  <a:lnTo>
                    <a:pt x="3677511" y="1718160"/>
                  </a:lnTo>
                  <a:lnTo>
                    <a:pt x="3740672" y="1732209"/>
                  </a:lnTo>
                  <a:lnTo>
                    <a:pt x="3802686" y="1744912"/>
                  </a:lnTo>
                  <a:lnTo>
                    <a:pt x="3862383" y="1756093"/>
                  </a:lnTo>
                  <a:lnTo>
                    <a:pt x="3918593" y="1765576"/>
                  </a:lnTo>
                  <a:lnTo>
                    <a:pt x="3970147" y="1773183"/>
                  </a:lnTo>
                  <a:lnTo>
                    <a:pt x="4015874" y="1778738"/>
                  </a:lnTo>
                  <a:lnTo>
                    <a:pt x="4054606" y="1782064"/>
                  </a:lnTo>
                  <a:lnTo>
                    <a:pt x="4085171" y="1782984"/>
                  </a:lnTo>
                  <a:lnTo>
                    <a:pt x="4106401" y="1781322"/>
                  </a:lnTo>
                  <a:lnTo>
                    <a:pt x="4117125" y="1776900"/>
                  </a:lnTo>
                  <a:lnTo>
                    <a:pt x="4127270" y="1745175"/>
                  </a:lnTo>
                  <a:lnTo>
                    <a:pt x="4112486" y="1712217"/>
                  </a:lnTo>
                  <a:lnTo>
                    <a:pt x="4082580" y="1681902"/>
                  </a:lnTo>
                  <a:lnTo>
                    <a:pt x="4047359" y="1658107"/>
                  </a:lnTo>
                  <a:lnTo>
                    <a:pt x="4016630" y="1644706"/>
                  </a:lnTo>
                  <a:lnTo>
                    <a:pt x="3964698" y="1630272"/>
                  </a:lnTo>
                  <a:lnTo>
                    <a:pt x="3913625" y="1615658"/>
                  </a:lnTo>
                  <a:lnTo>
                    <a:pt x="3863389" y="1600817"/>
                  </a:lnTo>
                  <a:lnTo>
                    <a:pt x="3813968" y="1585701"/>
                  </a:lnTo>
                  <a:lnTo>
                    <a:pt x="3765340" y="1570262"/>
                  </a:lnTo>
                  <a:lnTo>
                    <a:pt x="3717483" y="1554452"/>
                  </a:lnTo>
                  <a:lnTo>
                    <a:pt x="3670374" y="1538223"/>
                  </a:lnTo>
                  <a:lnTo>
                    <a:pt x="3623991" y="1521528"/>
                  </a:lnTo>
                  <a:lnTo>
                    <a:pt x="3578312" y="1504319"/>
                  </a:lnTo>
                  <a:lnTo>
                    <a:pt x="3533315" y="1486548"/>
                  </a:lnTo>
                  <a:lnTo>
                    <a:pt x="3488978" y="1468168"/>
                  </a:lnTo>
                  <a:lnTo>
                    <a:pt x="3445278" y="1449130"/>
                  </a:lnTo>
                  <a:lnTo>
                    <a:pt x="3402193" y="1429387"/>
                  </a:lnTo>
                  <a:lnTo>
                    <a:pt x="3359701" y="1408891"/>
                  </a:lnTo>
                  <a:lnTo>
                    <a:pt x="3317780" y="1387594"/>
                  </a:lnTo>
                  <a:lnTo>
                    <a:pt x="3276407" y="1365449"/>
                  </a:lnTo>
                  <a:lnTo>
                    <a:pt x="3235561" y="1342407"/>
                  </a:lnTo>
                  <a:lnTo>
                    <a:pt x="3195219" y="1318421"/>
                  </a:lnTo>
                  <a:lnTo>
                    <a:pt x="3155359" y="1293444"/>
                  </a:lnTo>
                  <a:lnTo>
                    <a:pt x="3115958" y="1267426"/>
                  </a:lnTo>
                  <a:lnTo>
                    <a:pt x="3076995" y="1240322"/>
                  </a:lnTo>
                  <a:lnTo>
                    <a:pt x="3038447" y="1212082"/>
                  </a:lnTo>
                  <a:lnTo>
                    <a:pt x="3000293" y="1182659"/>
                  </a:lnTo>
                  <a:lnTo>
                    <a:pt x="2962509" y="1152005"/>
                  </a:lnTo>
                  <a:lnTo>
                    <a:pt x="2925074" y="1120073"/>
                  </a:lnTo>
                  <a:lnTo>
                    <a:pt x="2887965" y="1086814"/>
                  </a:lnTo>
                  <a:lnTo>
                    <a:pt x="2851161" y="1052181"/>
                  </a:lnTo>
                  <a:lnTo>
                    <a:pt x="2814639" y="1016127"/>
                  </a:lnTo>
                  <a:lnTo>
                    <a:pt x="2778376" y="978603"/>
                  </a:lnTo>
                  <a:lnTo>
                    <a:pt x="2742351" y="939561"/>
                  </a:lnTo>
                  <a:lnTo>
                    <a:pt x="2706542" y="898954"/>
                  </a:lnTo>
                  <a:lnTo>
                    <a:pt x="2670925" y="856734"/>
                  </a:lnTo>
                  <a:lnTo>
                    <a:pt x="2609448" y="803374"/>
                  </a:lnTo>
                  <a:lnTo>
                    <a:pt x="2577835" y="778423"/>
                  </a:lnTo>
                  <a:lnTo>
                    <a:pt x="2542655" y="755414"/>
                  </a:lnTo>
                  <a:lnTo>
                    <a:pt x="2304060" y="649331"/>
                  </a:lnTo>
                  <a:lnTo>
                    <a:pt x="2266830" y="633497"/>
                  </a:lnTo>
                  <a:lnTo>
                    <a:pt x="2227467" y="614930"/>
                  </a:lnTo>
                  <a:lnTo>
                    <a:pt x="2186253" y="593939"/>
                  </a:lnTo>
                  <a:lnTo>
                    <a:pt x="2143471" y="570833"/>
                  </a:lnTo>
                  <a:lnTo>
                    <a:pt x="2099403" y="545921"/>
                  </a:lnTo>
                  <a:lnTo>
                    <a:pt x="2054333" y="519512"/>
                  </a:lnTo>
                  <a:lnTo>
                    <a:pt x="2008543" y="491914"/>
                  </a:lnTo>
                  <a:lnTo>
                    <a:pt x="1962314" y="463438"/>
                  </a:lnTo>
                  <a:lnTo>
                    <a:pt x="1915931" y="434393"/>
                  </a:lnTo>
                  <a:lnTo>
                    <a:pt x="1869675" y="405087"/>
                  </a:lnTo>
                  <a:lnTo>
                    <a:pt x="1691577" y="291437"/>
                  </a:lnTo>
                  <a:lnTo>
                    <a:pt x="1650197" y="265465"/>
                  </a:lnTo>
                  <a:lnTo>
                    <a:pt x="1610640" y="241086"/>
                  </a:lnTo>
                  <a:lnTo>
                    <a:pt x="1573188" y="218610"/>
                  </a:lnTo>
                  <a:lnTo>
                    <a:pt x="1534518" y="201780"/>
                  </a:lnTo>
                  <a:lnTo>
                    <a:pt x="1493801" y="185306"/>
                  </a:lnTo>
                  <a:lnTo>
                    <a:pt x="1451178" y="169233"/>
                  </a:lnTo>
                  <a:lnTo>
                    <a:pt x="1406791" y="153605"/>
                  </a:lnTo>
                  <a:lnTo>
                    <a:pt x="1360782" y="138469"/>
                  </a:lnTo>
                  <a:lnTo>
                    <a:pt x="1313290" y="123869"/>
                  </a:lnTo>
                  <a:lnTo>
                    <a:pt x="1264458" y="109851"/>
                  </a:lnTo>
                  <a:lnTo>
                    <a:pt x="1214428" y="96460"/>
                  </a:lnTo>
                  <a:lnTo>
                    <a:pt x="1163339" y="83741"/>
                  </a:lnTo>
                  <a:lnTo>
                    <a:pt x="1111335" y="71740"/>
                  </a:lnTo>
                  <a:lnTo>
                    <a:pt x="1058555" y="60501"/>
                  </a:lnTo>
                  <a:lnTo>
                    <a:pt x="1005142" y="50070"/>
                  </a:lnTo>
                  <a:lnTo>
                    <a:pt x="951236" y="40491"/>
                  </a:lnTo>
                  <a:lnTo>
                    <a:pt x="896979" y="31811"/>
                  </a:lnTo>
                  <a:lnTo>
                    <a:pt x="842513" y="24075"/>
                  </a:lnTo>
                  <a:lnTo>
                    <a:pt x="787978" y="17327"/>
                  </a:lnTo>
                  <a:lnTo>
                    <a:pt x="733516" y="11613"/>
                  </a:lnTo>
                  <a:lnTo>
                    <a:pt x="679268" y="6978"/>
                  </a:lnTo>
                  <a:lnTo>
                    <a:pt x="625376" y="3467"/>
                  </a:lnTo>
                  <a:lnTo>
                    <a:pt x="571980" y="1126"/>
                  </a:lnTo>
                  <a:lnTo>
                    <a:pt x="519223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531483" y="3636357"/>
              <a:ext cx="4127500" cy="1783080"/>
            </a:xfrm>
            <a:custGeom>
              <a:avLst/>
              <a:gdLst/>
              <a:ahLst/>
              <a:cxnLst/>
              <a:rect l="l" t="t" r="r" b="b"/>
              <a:pathLst>
                <a:path w="4127500" h="1783079">
                  <a:moveTo>
                    <a:pt x="96445" y="51986"/>
                  </a:moveTo>
                  <a:lnTo>
                    <a:pt x="137099" y="40145"/>
                  </a:lnTo>
                  <a:lnTo>
                    <a:pt x="179663" y="29926"/>
                  </a:lnTo>
                  <a:lnTo>
                    <a:pt x="223996" y="21283"/>
                  </a:lnTo>
                  <a:lnTo>
                    <a:pt x="269956" y="14171"/>
                  </a:lnTo>
                  <a:lnTo>
                    <a:pt x="317403" y="8546"/>
                  </a:lnTo>
                  <a:lnTo>
                    <a:pt x="366194" y="4361"/>
                  </a:lnTo>
                  <a:lnTo>
                    <a:pt x="416189" y="1572"/>
                  </a:lnTo>
                  <a:lnTo>
                    <a:pt x="467246" y="133"/>
                  </a:lnTo>
                  <a:lnTo>
                    <a:pt x="519223" y="0"/>
                  </a:lnTo>
                  <a:lnTo>
                    <a:pt x="571980" y="1126"/>
                  </a:lnTo>
                  <a:lnTo>
                    <a:pt x="625376" y="3467"/>
                  </a:lnTo>
                  <a:lnTo>
                    <a:pt x="679268" y="6978"/>
                  </a:lnTo>
                  <a:lnTo>
                    <a:pt x="733516" y="11613"/>
                  </a:lnTo>
                  <a:lnTo>
                    <a:pt x="787978" y="17327"/>
                  </a:lnTo>
                  <a:lnTo>
                    <a:pt x="842513" y="24075"/>
                  </a:lnTo>
                  <a:lnTo>
                    <a:pt x="896979" y="31811"/>
                  </a:lnTo>
                  <a:lnTo>
                    <a:pt x="951236" y="40491"/>
                  </a:lnTo>
                  <a:lnTo>
                    <a:pt x="1005142" y="50070"/>
                  </a:lnTo>
                  <a:lnTo>
                    <a:pt x="1058555" y="60501"/>
                  </a:lnTo>
                  <a:lnTo>
                    <a:pt x="1111335" y="71740"/>
                  </a:lnTo>
                  <a:lnTo>
                    <a:pt x="1163339" y="83741"/>
                  </a:lnTo>
                  <a:lnTo>
                    <a:pt x="1214428" y="96460"/>
                  </a:lnTo>
                  <a:lnTo>
                    <a:pt x="1264458" y="109851"/>
                  </a:lnTo>
                  <a:lnTo>
                    <a:pt x="1313290" y="123869"/>
                  </a:lnTo>
                  <a:lnTo>
                    <a:pt x="1360782" y="138469"/>
                  </a:lnTo>
                  <a:lnTo>
                    <a:pt x="1406791" y="153605"/>
                  </a:lnTo>
                  <a:lnTo>
                    <a:pt x="1451178" y="169233"/>
                  </a:lnTo>
                  <a:lnTo>
                    <a:pt x="1493801" y="185306"/>
                  </a:lnTo>
                  <a:lnTo>
                    <a:pt x="1534518" y="201780"/>
                  </a:lnTo>
                  <a:lnTo>
                    <a:pt x="1573188" y="218610"/>
                  </a:lnTo>
                  <a:lnTo>
                    <a:pt x="1610640" y="241086"/>
                  </a:lnTo>
                  <a:lnTo>
                    <a:pt x="1650197" y="265465"/>
                  </a:lnTo>
                  <a:lnTo>
                    <a:pt x="1691577" y="291437"/>
                  </a:lnTo>
                  <a:lnTo>
                    <a:pt x="1734498" y="318695"/>
                  </a:lnTo>
                  <a:lnTo>
                    <a:pt x="1778676" y="346929"/>
                  </a:lnTo>
                  <a:lnTo>
                    <a:pt x="1823829" y="375829"/>
                  </a:lnTo>
                  <a:lnTo>
                    <a:pt x="1869675" y="405087"/>
                  </a:lnTo>
                  <a:lnTo>
                    <a:pt x="1915931" y="434393"/>
                  </a:lnTo>
                  <a:lnTo>
                    <a:pt x="1962314" y="463438"/>
                  </a:lnTo>
                  <a:lnTo>
                    <a:pt x="2008543" y="491914"/>
                  </a:lnTo>
                  <a:lnTo>
                    <a:pt x="2054333" y="519512"/>
                  </a:lnTo>
                  <a:lnTo>
                    <a:pt x="2099403" y="545921"/>
                  </a:lnTo>
                  <a:lnTo>
                    <a:pt x="2143471" y="570833"/>
                  </a:lnTo>
                  <a:lnTo>
                    <a:pt x="2186253" y="593939"/>
                  </a:lnTo>
                  <a:lnTo>
                    <a:pt x="2227467" y="614930"/>
                  </a:lnTo>
                  <a:lnTo>
                    <a:pt x="2266830" y="633497"/>
                  </a:lnTo>
                  <a:lnTo>
                    <a:pt x="2304060" y="649331"/>
                  </a:lnTo>
                  <a:lnTo>
                    <a:pt x="2351777" y="670551"/>
                  </a:lnTo>
                  <a:lnTo>
                    <a:pt x="2399494" y="691769"/>
                  </a:lnTo>
                  <a:lnTo>
                    <a:pt x="2447213" y="712985"/>
                  </a:lnTo>
                  <a:lnTo>
                    <a:pt x="2494933" y="734200"/>
                  </a:lnTo>
                  <a:lnTo>
                    <a:pt x="2542655" y="755414"/>
                  </a:lnTo>
                  <a:lnTo>
                    <a:pt x="2577835" y="778423"/>
                  </a:lnTo>
                  <a:lnTo>
                    <a:pt x="2609448" y="803374"/>
                  </a:lnTo>
                  <a:lnTo>
                    <a:pt x="2639732" y="829675"/>
                  </a:lnTo>
                  <a:lnTo>
                    <a:pt x="2670925" y="856734"/>
                  </a:lnTo>
                  <a:lnTo>
                    <a:pt x="2706542" y="898954"/>
                  </a:lnTo>
                  <a:lnTo>
                    <a:pt x="2742351" y="939561"/>
                  </a:lnTo>
                  <a:lnTo>
                    <a:pt x="2778376" y="978603"/>
                  </a:lnTo>
                  <a:lnTo>
                    <a:pt x="2814639" y="1016127"/>
                  </a:lnTo>
                  <a:lnTo>
                    <a:pt x="2851161" y="1052181"/>
                  </a:lnTo>
                  <a:lnTo>
                    <a:pt x="2887965" y="1086814"/>
                  </a:lnTo>
                  <a:lnTo>
                    <a:pt x="2925074" y="1120073"/>
                  </a:lnTo>
                  <a:lnTo>
                    <a:pt x="2962509" y="1152005"/>
                  </a:lnTo>
                  <a:lnTo>
                    <a:pt x="3000293" y="1182659"/>
                  </a:lnTo>
                  <a:lnTo>
                    <a:pt x="3038447" y="1212082"/>
                  </a:lnTo>
                  <a:lnTo>
                    <a:pt x="3076995" y="1240322"/>
                  </a:lnTo>
                  <a:lnTo>
                    <a:pt x="3115958" y="1267426"/>
                  </a:lnTo>
                  <a:lnTo>
                    <a:pt x="3155359" y="1293444"/>
                  </a:lnTo>
                  <a:lnTo>
                    <a:pt x="3195219" y="1318421"/>
                  </a:lnTo>
                  <a:lnTo>
                    <a:pt x="3235561" y="1342407"/>
                  </a:lnTo>
                  <a:lnTo>
                    <a:pt x="3276407" y="1365449"/>
                  </a:lnTo>
                  <a:lnTo>
                    <a:pt x="3317780" y="1387594"/>
                  </a:lnTo>
                  <a:lnTo>
                    <a:pt x="3359701" y="1408891"/>
                  </a:lnTo>
                  <a:lnTo>
                    <a:pt x="3402193" y="1429387"/>
                  </a:lnTo>
                  <a:lnTo>
                    <a:pt x="3445278" y="1449130"/>
                  </a:lnTo>
                  <a:lnTo>
                    <a:pt x="3488978" y="1468168"/>
                  </a:lnTo>
                  <a:lnTo>
                    <a:pt x="3533315" y="1486548"/>
                  </a:lnTo>
                  <a:lnTo>
                    <a:pt x="3578312" y="1504319"/>
                  </a:lnTo>
                  <a:lnTo>
                    <a:pt x="3623991" y="1521528"/>
                  </a:lnTo>
                  <a:lnTo>
                    <a:pt x="3670374" y="1538223"/>
                  </a:lnTo>
                  <a:lnTo>
                    <a:pt x="3717483" y="1554452"/>
                  </a:lnTo>
                  <a:lnTo>
                    <a:pt x="3765340" y="1570262"/>
                  </a:lnTo>
                  <a:lnTo>
                    <a:pt x="3813968" y="1585701"/>
                  </a:lnTo>
                  <a:lnTo>
                    <a:pt x="3863389" y="1600817"/>
                  </a:lnTo>
                  <a:lnTo>
                    <a:pt x="3913625" y="1615658"/>
                  </a:lnTo>
                  <a:lnTo>
                    <a:pt x="3964698" y="1630272"/>
                  </a:lnTo>
                  <a:lnTo>
                    <a:pt x="4016630" y="1644706"/>
                  </a:lnTo>
                  <a:lnTo>
                    <a:pt x="4047359" y="1658107"/>
                  </a:lnTo>
                  <a:lnTo>
                    <a:pt x="4082580" y="1681902"/>
                  </a:lnTo>
                  <a:lnTo>
                    <a:pt x="4112486" y="1712217"/>
                  </a:lnTo>
                  <a:lnTo>
                    <a:pt x="4127270" y="1745175"/>
                  </a:lnTo>
                  <a:lnTo>
                    <a:pt x="4117125" y="1776900"/>
                  </a:lnTo>
                  <a:lnTo>
                    <a:pt x="4106401" y="1781322"/>
                  </a:lnTo>
                  <a:lnTo>
                    <a:pt x="4085171" y="1782984"/>
                  </a:lnTo>
                  <a:lnTo>
                    <a:pt x="4054606" y="1782064"/>
                  </a:lnTo>
                  <a:lnTo>
                    <a:pt x="4015874" y="1778738"/>
                  </a:lnTo>
                  <a:lnTo>
                    <a:pt x="3970147" y="1773183"/>
                  </a:lnTo>
                  <a:lnTo>
                    <a:pt x="3918593" y="1765576"/>
                  </a:lnTo>
                  <a:lnTo>
                    <a:pt x="3862383" y="1756093"/>
                  </a:lnTo>
                  <a:lnTo>
                    <a:pt x="3802686" y="1744912"/>
                  </a:lnTo>
                  <a:lnTo>
                    <a:pt x="3740672" y="1732209"/>
                  </a:lnTo>
                  <a:lnTo>
                    <a:pt x="3677511" y="1718160"/>
                  </a:lnTo>
                  <a:lnTo>
                    <a:pt x="3614372" y="1702944"/>
                  </a:lnTo>
                  <a:lnTo>
                    <a:pt x="3552426" y="1686735"/>
                  </a:lnTo>
                  <a:lnTo>
                    <a:pt x="3492842" y="1669712"/>
                  </a:lnTo>
                  <a:lnTo>
                    <a:pt x="3436790" y="1652051"/>
                  </a:lnTo>
                  <a:lnTo>
                    <a:pt x="3385440" y="1633928"/>
                  </a:lnTo>
                  <a:lnTo>
                    <a:pt x="3339961" y="1615521"/>
                  </a:lnTo>
                  <a:lnTo>
                    <a:pt x="3293746" y="1595654"/>
                  </a:lnTo>
                  <a:lnTo>
                    <a:pt x="3247179" y="1576182"/>
                  </a:lnTo>
                  <a:lnTo>
                    <a:pt x="3200496" y="1556747"/>
                  </a:lnTo>
                  <a:lnTo>
                    <a:pt x="3153937" y="1536991"/>
                  </a:lnTo>
                  <a:lnTo>
                    <a:pt x="3107739" y="1516553"/>
                  </a:lnTo>
                  <a:lnTo>
                    <a:pt x="3062138" y="1495076"/>
                  </a:lnTo>
                  <a:lnTo>
                    <a:pt x="3017374" y="1472199"/>
                  </a:lnTo>
                  <a:lnTo>
                    <a:pt x="2973682" y="1447563"/>
                  </a:lnTo>
                  <a:lnTo>
                    <a:pt x="2931302" y="1420811"/>
                  </a:lnTo>
                  <a:lnTo>
                    <a:pt x="2890470" y="1391582"/>
                  </a:lnTo>
                  <a:lnTo>
                    <a:pt x="2849183" y="1360704"/>
                  </a:lnTo>
                  <a:lnTo>
                    <a:pt x="2807286" y="1330715"/>
                  </a:lnTo>
                  <a:lnTo>
                    <a:pt x="2764823" y="1301551"/>
                  </a:lnTo>
                  <a:lnTo>
                    <a:pt x="2721837" y="1273146"/>
                  </a:lnTo>
                  <a:lnTo>
                    <a:pt x="2678369" y="1245435"/>
                  </a:lnTo>
                  <a:lnTo>
                    <a:pt x="2634461" y="1218353"/>
                  </a:lnTo>
                  <a:lnTo>
                    <a:pt x="2590157" y="1191834"/>
                  </a:lnTo>
                  <a:lnTo>
                    <a:pt x="2545499" y="1165815"/>
                  </a:lnTo>
                  <a:lnTo>
                    <a:pt x="2500528" y="1140230"/>
                  </a:lnTo>
                  <a:lnTo>
                    <a:pt x="2455288" y="1115013"/>
                  </a:lnTo>
                  <a:lnTo>
                    <a:pt x="2409820" y="1090099"/>
                  </a:lnTo>
                  <a:lnTo>
                    <a:pt x="2364168" y="1065424"/>
                  </a:lnTo>
                  <a:lnTo>
                    <a:pt x="2318373" y="1040922"/>
                  </a:lnTo>
                  <a:lnTo>
                    <a:pt x="2270915" y="1014644"/>
                  </a:lnTo>
                  <a:lnTo>
                    <a:pt x="2223699" y="989406"/>
                  </a:lnTo>
                  <a:lnTo>
                    <a:pt x="2176705" y="965177"/>
                  </a:lnTo>
                  <a:lnTo>
                    <a:pt x="2129914" y="941926"/>
                  </a:lnTo>
                  <a:lnTo>
                    <a:pt x="2083306" y="919623"/>
                  </a:lnTo>
                  <a:lnTo>
                    <a:pt x="2036861" y="898235"/>
                  </a:lnTo>
                  <a:lnTo>
                    <a:pt x="1990560" y="877733"/>
                  </a:lnTo>
                  <a:lnTo>
                    <a:pt x="1944382" y="858084"/>
                  </a:lnTo>
                  <a:lnTo>
                    <a:pt x="1898308" y="839259"/>
                  </a:lnTo>
                  <a:lnTo>
                    <a:pt x="1852318" y="821225"/>
                  </a:lnTo>
                  <a:lnTo>
                    <a:pt x="1806393" y="803953"/>
                  </a:lnTo>
                  <a:lnTo>
                    <a:pt x="1760512" y="787411"/>
                  </a:lnTo>
                  <a:lnTo>
                    <a:pt x="1714656" y="771567"/>
                  </a:lnTo>
                  <a:lnTo>
                    <a:pt x="1668805" y="756392"/>
                  </a:lnTo>
                  <a:lnTo>
                    <a:pt x="1622940" y="741853"/>
                  </a:lnTo>
                  <a:lnTo>
                    <a:pt x="1577040" y="727920"/>
                  </a:lnTo>
                  <a:lnTo>
                    <a:pt x="1531086" y="714562"/>
                  </a:lnTo>
                  <a:lnTo>
                    <a:pt x="1485058" y="701748"/>
                  </a:lnTo>
                  <a:lnTo>
                    <a:pt x="1438937" y="689447"/>
                  </a:lnTo>
                  <a:lnTo>
                    <a:pt x="1392702" y="677628"/>
                  </a:lnTo>
                  <a:lnTo>
                    <a:pt x="1346335" y="666259"/>
                  </a:lnTo>
                  <a:lnTo>
                    <a:pt x="1299814" y="655310"/>
                  </a:lnTo>
                  <a:lnTo>
                    <a:pt x="1253121" y="644750"/>
                  </a:lnTo>
                  <a:lnTo>
                    <a:pt x="1206235" y="634548"/>
                  </a:lnTo>
                  <a:lnTo>
                    <a:pt x="1159137" y="624672"/>
                  </a:lnTo>
                  <a:lnTo>
                    <a:pt x="1111808" y="615092"/>
                  </a:lnTo>
                  <a:lnTo>
                    <a:pt x="1064226" y="605777"/>
                  </a:lnTo>
                  <a:lnTo>
                    <a:pt x="1016374" y="596695"/>
                  </a:lnTo>
                  <a:lnTo>
                    <a:pt x="968230" y="587816"/>
                  </a:lnTo>
                  <a:lnTo>
                    <a:pt x="919775" y="579109"/>
                  </a:lnTo>
                  <a:lnTo>
                    <a:pt x="870990" y="570542"/>
                  </a:lnTo>
                  <a:lnTo>
                    <a:pt x="821854" y="562084"/>
                  </a:lnTo>
                  <a:lnTo>
                    <a:pt x="772348" y="553705"/>
                  </a:lnTo>
                  <a:lnTo>
                    <a:pt x="722452" y="545374"/>
                  </a:lnTo>
                  <a:lnTo>
                    <a:pt x="672147" y="537059"/>
                  </a:lnTo>
                  <a:lnTo>
                    <a:pt x="621412" y="528730"/>
                  </a:lnTo>
                  <a:lnTo>
                    <a:pt x="570228" y="520355"/>
                  </a:lnTo>
                  <a:lnTo>
                    <a:pt x="518575" y="511903"/>
                  </a:lnTo>
                  <a:lnTo>
                    <a:pt x="466434" y="503344"/>
                  </a:lnTo>
                  <a:lnTo>
                    <a:pt x="432442" y="461601"/>
                  </a:lnTo>
                  <a:lnTo>
                    <a:pt x="413673" y="437891"/>
                  </a:lnTo>
                  <a:lnTo>
                    <a:pt x="389507" y="417473"/>
                  </a:lnTo>
                  <a:lnTo>
                    <a:pt x="361253" y="399547"/>
                  </a:lnTo>
                  <a:lnTo>
                    <a:pt x="304102" y="403070"/>
                  </a:lnTo>
                  <a:lnTo>
                    <a:pt x="248391" y="401848"/>
                  </a:lnTo>
                  <a:lnTo>
                    <a:pt x="194987" y="394997"/>
                  </a:lnTo>
                  <a:lnTo>
                    <a:pt x="144756" y="381633"/>
                  </a:lnTo>
                  <a:lnTo>
                    <a:pt x="98564" y="360873"/>
                  </a:lnTo>
                  <a:lnTo>
                    <a:pt x="57278" y="331831"/>
                  </a:lnTo>
                  <a:lnTo>
                    <a:pt x="31314" y="302456"/>
                  </a:lnTo>
                  <a:lnTo>
                    <a:pt x="12586" y="267211"/>
                  </a:lnTo>
                  <a:lnTo>
                    <a:pt x="1884" y="228229"/>
                  </a:lnTo>
                  <a:lnTo>
                    <a:pt x="0" y="187646"/>
                  </a:lnTo>
                  <a:lnTo>
                    <a:pt x="7722" y="147595"/>
                  </a:lnTo>
                  <a:lnTo>
                    <a:pt x="25844" y="110212"/>
                  </a:lnTo>
                  <a:lnTo>
                    <a:pt x="55154" y="77631"/>
                  </a:lnTo>
                  <a:lnTo>
                    <a:pt x="96445" y="51986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0" name="object 70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669363" y="3769811"/>
              <a:ext cx="147954" cy="147954"/>
            </a:xfrm>
            <a:prstGeom prst="rect">
              <a:avLst/>
            </a:prstGeom>
          </p:spPr>
        </p:pic>
        <p:pic>
          <p:nvPicPr>
            <p:cNvPr id="71" name="object 7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827160" y="4437266"/>
              <a:ext cx="106781" cy="106781"/>
            </a:xfrm>
            <a:prstGeom prst="rect">
              <a:avLst/>
            </a:prstGeom>
          </p:spPr>
        </p:pic>
        <p:pic>
          <p:nvPicPr>
            <p:cNvPr id="72" name="object 7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465659" y="2656184"/>
              <a:ext cx="206679" cy="206679"/>
            </a:xfrm>
            <a:prstGeom prst="rect">
              <a:avLst/>
            </a:prstGeom>
          </p:spPr>
        </p:pic>
        <p:pic>
          <p:nvPicPr>
            <p:cNvPr id="73" name="object 7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844814" y="2251319"/>
              <a:ext cx="5713579" cy="998316"/>
            </a:xfrm>
            <a:prstGeom prst="rect">
              <a:avLst/>
            </a:prstGeom>
          </p:spPr>
        </p:pic>
        <p:sp>
          <p:nvSpPr>
            <p:cNvPr id="74" name="object 74"/>
            <p:cNvSpPr/>
            <p:nvPr/>
          </p:nvSpPr>
          <p:spPr>
            <a:xfrm>
              <a:off x="844816" y="2251317"/>
              <a:ext cx="5713730" cy="998855"/>
            </a:xfrm>
            <a:custGeom>
              <a:avLst/>
              <a:gdLst/>
              <a:ahLst/>
              <a:cxnLst/>
              <a:rect l="l" t="t" r="r" b="b"/>
              <a:pathLst>
                <a:path w="5713730" h="998855">
                  <a:moveTo>
                    <a:pt x="20735" y="682110"/>
                  </a:moveTo>
                  <a:lnTo>
                    <a:pt x="4204" y="655808"/>
                  </a:lnTo>
                  <a:lnTo>
                    <a:pt x="0" y="622637"/>
                  </a:lnTo>
                  <a:lnTo>
                    <a:pt x="6485" y="584016"/>
                  </a:lnTo>
                  <a:lnTo>
                    <a:pt x="22023" y="541367"/>
                  </a:lnTo>
                  <a:lnTo>
                    <a:pt x="44975" y="496110"/>
                  </a:lnTo>
                  <a:lnTo>
                    <a:pt x="73704" y="449665"/>
                  </a:lnTo>
                  <a:lnTo>
                    <a:pt x="106573" y="403453"/>
                  </a:lnTo>
                  <a:lnTo>
                    <a:pt x="141944" y="358895"/>
                  </a:lnTo>
                  <a:lnTo>
                    <a:pt x="177958" y="326938"/>
                  </a:lnTo>
                  <a:lnTo>
                    <a:pt x="214937" y="296461"/>
                  </a:lnTo>
                  <a:lnTo>
                    <a:pt x="252878" y="267457"/>
                  </a:lnTo>
                  <a:lnTo>
                    <a:pt x="291776" y="239921"/>
                  </a:lnTo>
                  <a:lnTo>
                    <a:pt x="331628" y="213848"/>
                  </a:lnTo>
                  <a:lnTo>
                    <a:pt x="372430" y="189231"/>
                  </a:lnTo>
                  <a:lnTo>
                    <a:pt x="414178" y="166065"/>
                  </a:lnTo>
                  <a:lnTo>
                    <a:pt x="456870" y="144344"/>
                  </a:lnTo>
                  <a:lnTo>
                    <a:pt x="500500" y="124063"/>
                  </a:lnTo>
                  <a:lnTo>
                    <a:pt x="545066" y="105215"/>
                  </a:lnTo>
                  <a:lnTo>
                    <a:pt x="590563" y="87796"/>
                  </a:lnTo>
                  <a:lnTo>
                    <a:pt x="636988" y="71800"/>
                  </a:lnTo>
                  <a:lnTo>
                    <a:pt x="684338" y="57220"/>
                  </a:lnTo>
                  <a:lnTo>
                    <a:pt x="732607" y="44052"/>
                  </a:lnTo>
                  <a:lnTo>
                    <a:pt x="781794" y="32289"/>
                  </a:lnTo>
                  <a:lnTo>
                    <a:pt x="831894" y="21926"/>
                  </a:lnTo>
                  <a:lnTo>
                    <a:pt x="882903" y="12958"/>
                  </a:lnTo>
                  <a:lnTo>
                    <a:pt x="934818" y="5378"/>
                  </a:lnTo>
                  <a:lnTo>
                    <a:pt x="986105" y="649"/>
                  </a:lnTo>
                  <a:lnTo>
                    <a:pt x="1015929" y="0"/>
                  </a:lnTo>
                  <a:lnTo>
                    <a:pt x="1048378" y="429"/>
                  </a:lnTo>
                  <a:lnTo>
                    <a:pt x="1120669" y="4333"/>
                  </a:lnTo>
                  <a:lnTo>
                    <a:pt x="1160270" y="7709"/>
                  </a:lnTo>
                  <a:lnTo>
                    <a:pt x="1202012" y="11970"/>
                  </a:lnTo>
                  <a:lnTo>
                    <a:pt x="1245775" y="17068"/>
                  </a:lnTo>
                  <a:lnTo>
                    <a:pt x="1291438" y="22954"/>
                  </a:lnTo>
                  <a:lnTo>
                    <a:pt x="1338881" y="29579"/>
                  </a:lnTo>
                  <a:lnTo>
                    <a:pt x="1387981" y="36896"/>
                  </a:lnTo>
                  <a:lnTo>
                    <a:pt x="1438619" y="44856"/>
                  </a:lnTo>
                  <a:lnTo>
                    <a:pt x="1490674" y="53409"/>
                  </a:lnTo>
                  <a:lnTo>
                    <a:pt x="1544024" y="62508"/>
                  </a:lnTo>
                  <a:lnTo>
                    <a:pt x="1598548" y="72105"/>
                  </a:lnTo>
                  <a:lnTo>
                    <a:pt x="1654126" y="82150"/>
                  </a:lnTo>
                  <a:lnTo>
                    <a:pt x="1710637" y="92595"/>
                  </a:lnTo>
                  <a:lnTo>
                    <a:pt x="1767959" y="103392"/>
                  </a:lnTo>
                  <a:lnTo>
                    <a:pt x="1825973" y="114493"/>
                  </a:lnTo>
                  <a:lnTo>
                    <a:pt x="1884556" y="125848"/>
                  </a:lnTo>
                  <a:lnTo>
                    <a:pt x="1943588" y="137409"/>
                  </a:lnTo>
                  <a:lnTo>
                    <a:pt x="2002949" y="149128"/>
                  </a:lnTo>
                  <a:lnTo>
                    <a:pt x="2062517" y="160956"/>
                  </a:lnTo>
                  <a:lnTo>
                    <a:pt x="2122171" y="172845"/>
                  </a:lnTo>
                  <a:lnTo>
                    <a:pt x="2181791" y="184747"/>
                  </a:lnTo>
                  <a:lnTo>
                    <a:pt x="2241255" y="196612"/>
                  </a:lnTo>
                  <a:lnTo>
                    <a:pt x="2300442" y="208392"/>
                  </a:lnTo>
                  <a:lnTo>
                    <a:pt x="2359232" y="220040"/>
                  </a:lnTo>
                  <a:lnTo>
                    <a:pt x="2417504" y="231505"/>
                  </a:lnTo>
                  <a:lnTo>
                    <a:pt x="2475137" y="242741"/>
                  </a:lnTo>
                  <a:lnTo>
                    <a:pt x="2525374" y="254842"/>
                  </a:lnTo>
                  <a:lnTo>
                    <a:pt x="2575573" y="266421"/>
                  </a:lnTo>
                  <a:lnTo>
                    <a:pt x="2625735" y="277487"/>
                  </a:lnTo>
                  <a:lnTo>
                    <a:pt x="2675864" y="288053"/>
                  </a:lnTo>
                  <a:lnTo>
                    <a:pt x="2725960" y="298128"/>
                  </a:lnTo>
                  <a:lnTo>
                    <a:pt x="2776026" y="307725"/>
                  </a:lnTo>
                  <a:lnTo>
                    <a:pt x="2826063" y="316853"/>
                  </a:lnTo>
                  <a:lnTo>
                    <a:pt x="2876074" y="325525"/>
                  </a:lnTo>
                  <a:lnTo>
                    <a:pt x="2926061" y="333751"/>
                  </a:lnTo>
                  <a:lnTo>
                    <a:pt x="2976025" y="341541"/>
                  </a:lnTo>
                  <a:lnTo>
                    <a:pt x="3025968" y="348908"/>
                  </a:lnTo>
                  <a:lnTo>
                    <a:pt x="3075893" y="355862"/>
                  </a:lnTo>
                  <a:lnTo>
                    <a:pt x="3125801" y="362413"/>
                  </a:lnTo>
                  <a:lnTo>
                    <a:pt x="3175694" y="368574"/>
                  </a:lnTo>
                  <a:lnTo>
                    <a:pt x="3225575" y="374354"/>
                  </a:lnTo>
                  <a:lnTo>
                    <a:pt x="3275445" y="379766"/>
                  </a:lnTo>
                  <a:lnTo>
                    <a:pt x="3325306" y="384819"/>
                  </a:lnTo>
                  <a:lnTo>
                    <a:pt x="3375159" y="389525"/>
                  </a:lnTo>
                  <a:lnTo>
                    <a:pt x="3425008" y="393895"/>
                  </a:lnTo>
                  <a:lnTo>
                    <a:pt x="3474854" y="397940"/>
                  </a:lnTo>
                  <a:lnTo>
                    <a:pt x="3524699" y="401671"/>
                  </a:lnTo>
                  <a:lnTo>
                    <a:pt x="3574545" y="405099"/>
                  </a:lnTo>
                  <a:lnTo>
                    <a:pt x="3624393" y="408235"/>
                  </a:lnTo>
                  <a:lnTo>
                    <a:pt x="3674246" y="411089"/>
                  </a:lnTo>
                  <a:lnTo>
                    <a:pt x="3724106" y="413674"/>
                  </a:lnTo>
                  <a:lnTo>
                    <a:pt x="3773974" y="415999"/>
                  </a:lnTo>
                  <a:lnTo>
                    <a:pt x="3823853" y="418076"/>
                  </a:lnTo>
                  <a:lnTo>
                    <a:pt x="3873745" y="419916"/>
                  </a:lnTo>
                  <a:lnTo>
                    <a:pt x="3923651" y="421530"/>
                  </a:lnTo>
                  <a:lnTo>
                    <a:pt x="3973574" y="422928"/>
                  </a:lnTo>
                  <a:lnTo>
                    <a:pt x="4023514" y="424122"/>
                  </a:lnTo>
                  <a:lnTo>
                    <a:pt x="4073476" y="425123"/>
                  </a:lnTo>
                  <a:lnTo>
                    <a:pt x="4123459" y="425942"/>
                  </a:lnTo>
                  <a:lnTo>
                    <a:pt x="4173467" y="426590"/>
                  </a:lnTo>
                  <a:lnTo>
                    <a:pt x="4223501" y="427077"/>
                  </a:lnTo>
                  <a:lnTo>
                    <a:pt x="4273563" y="427415"/>
                  </a:lnTo>
                  <a:lnTo>
                    <a:pt x="4323655" y="427615"/>
                  </a:lnTo>
                  <a:lnTo>
                    <a:pt x="4373779" y="427688"/>
                  </a:lnTo>
                  <a:lnTo>
                    <a:pt x="4423937" y="427644"/>
                  </a:lnTo>
                  <a:lnTo>
                    <a:pt x="4474131" y="427495"/>
                  </a:lnTo>
                  <a:lnTo>
                    <a:pt x="4524362" y="427251"/>
                  </a:lnTo>
                  <a:lnTo>
                    <a:pt x="4574634" y="426925"/>
                  </a:lnTo>
                  <a:lnTo>
                    <a:pt x="4624947" y="426526"/>
                  </a:lnTo>
                  <a:lnTo>
                    <a:pt x="4675304" y="426065"/>
                  </a:lnTo>
                  <a:lnTo>
                    <a:pt x="4725707" y="425555"/>
                  </a:lnTo>
                  <a:lnTo>
                    <a:pt x="4776157" y="425005"/>
                  </a:lnTo>
                  <a:lnTo>
                    <a:pt x="4826657" y="424426"/>
                  </a:lnTo>
                  <a:lnTo>
                    <a:pt x="4877209" y="423830"/>
                  </a:lnTo>
                  <a:lnTo>
                    <a:pt x="4927813" y="423228"/>
                  </a:lnTo>
                  <a:lnTo>
                    <a:pt x="4978473" y="422631"/>
                  </a:lnTo>
                  <a:lnTo>
                    <a:pt x="5029191" y="422049"/>
                  </a:lnTo>
                  <a:lnTo>
                    <a:pt x="5079968" y="421493"/>
                  </a:lnTo>
                  <a:lnTo>
                    <a:pt x="5130806" y="420975"/>
                  </a:lnTo>
                  <a:lnTo>
                    <a:pt x="5181707" y="420506"/>
                  </a:lnTo>
                  <a:lnTo>
                    <a:pt x="5232673" y="420096"/>
                  </a:lnTo>
                  <a:lnTo>
                    <a:pt x="5283707" y="419757"/>
                  </a:lnTo>
                  <a:lnTo>
                    <a:pt x="5334809" y="419499"/>
                  </a:lnTo>
                  <a:lnTo>
                    <a:pt x="5372527" y="424483"/>
                  </a:lnTo>
                  <a:lnTo>
                    <a:pt x="5406778" y="438203"/>
                  </a:lnTo>
                  <a:lnTo>
                    <a:pt x="5440713" y="452671"/>
                  </a:lnTo>
                  <a:lnTo>
                    <a:pt x="5477481" y="459898"/>
                  </a:lnTo>
                  <a:lnTo>
                    <a:pt x="5523185" y="461666"/>
                  </a:lnTo>
                  <a:lnTo>
                    <a:pt x="5568890" y="463434"/>
                  </a:lnTo>
                  <a:lnTo>
                    <a:pt x="5614595" y="465202"/>
                  </a:lnTo>
                  <a:lnTo>
                    <a:pt x="5660300" y="466970"/>
                  </a:lnTo>
                  <a:lnTo>
                    <a:pt x="5706005" y="468737"/>
                  </a:lnTo>
                  <a:lnTo>
                    <a:pt x="5706952" y="517187"/>
                  </a:lnTo>
                  <a:lnTo>
                    <a:pt x="5707900" y="565637"/>
                  </a:lnTo>
                  <a:lnTo>
                    <a:pt x="5708847" y="614088"/>
                  </a:lnTo>
                  <a:lnTo>
                    <a:pt x="5709794" y="662539"/>
                  </a:lnTo>
                  <a:lnTo>
                    <a:pt x="5710740" y="710991"/>
                  </a:lnTo>
                  <a:lnTo>
                    <a:pt x="5711686" y="759442"/>
                  </a:lnTo>
                  <a:lnTo>
                    <a:pt x="5712630" y="807892"/>
                  </a:lnTo>
                  <a:lnTo>
                    <a:pt x="5713574" y="856341"/>
                  </a:lnTo>
                  <a:lnTo>
                    <a:pt x="5664337" y="856341"/>
                  </a:lnTo>
                  <a:lnTo>
                    <a:pt x="5615098" y="856341"/>
                  </a:lnTo>
                  <a:lnTo>
                    <a:pt x="5565859" y="856341"/>
                  </a:lnTo>
                  <a:lnTo>
                    <a:pt x="5516622" y="856341"/>
                  </a:lnTo>
                  <a:lnTo>
                    <a:pt x="5484006" y="860416"/>
                  </a:lnTo>
                  <a:lnTo>
                    <a:pt x="5451954" y="873309"/>
                  </a:lnTo>
                  <a:lnTo>
                    <a:pt x="5418778" y="888449"/>
                  </a:lnTo>
                  <a:lnTo>
                    <a:pt x="5382790" y="899267"/>
                  </a:lnTo>
                  <a:lnTo>
                    <a:pt x="5351032" y="908296"/>
                  </a:lnTo>
                  <a:lnTo>
                    <a:pt x="5318709" y="914103"/>
                  </a:lnTo>
                  <a:lnTo>
                    <a:pt x="5285913" y="917225"/>
                  </a:lnTo>
                  <a:lnTo>
                    <a:pt x="5252742" y="918203"/>
                  </a:lnTo>
                  <a:lnTo>
                    <a:pt x="5201031" y="913187"/>
                  </a:lnTo>
                  <a:lnTo>
                    <a:pt x="5149421" y="908621"/>
                  </a:lnTo>
                  <a:lnTo>
                    <a:pt x="5097908" y="904491"/>
                  </a:lnTo>
                  <a:lnTo>
                    <a:pt x="5046488" y="900783"/>
                  </a:lnTo>
                  <a:lnTo>
                    <a:pt x="4995160" y="897484"/>
                  </a:lnTo>
                  <a:lnTo>
                    <a:pt x="4943919" y="894579"/>
                  </a:lnTo>
                  <a:lnTo>
                    <a:pt x="4892763" y="892056"/>
                  </a:lnTo>
                  <a:lnTo>
                    <a:pt x="4841688" y="889899"/>
                  </a:lnTo>
                  <a:lnTo>
                    <a:pt x="4790692" y="888096"/>
                  </a:lnTo>
                  <a:lnTo>
                    <a:pt x="4739771" y="886633"/>
                  </a:lnTo>
                  <a:lnTo>
                    <a:pt x="4688922" y="885496"/>
                  </a:lnTo>
                  <a:lnTo>
                    <a:pt x="4638143" y="884670"/>
                  </a:lnTo>
                  <a:lnTo>
                    <a:pt x="4587431" y="884143"/>
                  </a:lnTo>
                  <a:lnTo>
                    <a:pt x="4536781" y="883900"/>
                  </a:lnTo>
                  <a:lnTo>
                    <a:pt x="4486192" y="883929"/>
                  </a:lnTo>
                  <a:lnTo>
                    <a:pt x="4435659" y="884214"/>
                  </a:lnTo>
                  <a:lnTo>
                    <a:pt x="4385181" y="884742"/>
                  </a:lnTo>
                  <a:lnTo>
                    <a:pt x="4334754" y="885499"/>
                  </a:lnTo>
                  <a:lnTo>
                    <a:pt x="4284374" y="886473"/>
                  </a:lnTo>
                  <a:lnTo>
                    <a:pt x="4234040" y="887647"/>
                  </a:lnTo>
                  <a:lnTo>
                    <a:pt x="4183747" y="889010"/>
                  </a:lnTo>
                  <a:lnTo>
                    <a:pt x="4133493" y="890548"/>
                  </a:lnTo>
                  <a:lnTo>
                    <a:pt x="4083274" y="892245"/>
                  </a:lnTo>
                  <a:lnTo>
                    <a:pt x="4033088" y="894090"/>
                  </a:lnTo>
                  <a:lnTo>
                    <a:pt x="3982932" y="896067"/>
                  </a:lnTo>
                  <a:lnTo>
                    <a:pt x="3932863" y="897787"/>
                  </a:lnTo>
                  <a:lnTo>
                    <a:pt x="3882787" y="898914"/>
                  </a:lnTo>
                  <a:lnTo>
                    <a:pt x="3832705" y="899503"/>
                  </a:lnTo>
                  <a:lnTo>
                    <a:pt x="3782618" y="899608"/>
                  </a:lnTo>
                  <a:lnTo>
                    <a:pt x="3732526" y="899281"/>
                  </a:lnTo>
                  <a:lnTo>
                    <a:pt x="3682429" y="898577"/>
                  </a:lnTo>
                  <a:lnTo>
                    <a:pt x="3632329" y="897551"/>
                  </a:lnTo>
                  <a:lnTo>
                    <a:pt x="3582226" y="896254"/>
                  </a:lnTo>
                  <a:lnTo>
                    <a:pt x="3532120" y="894743"/>
                  </a:lnTo>
                  <a:lnTo>
                    <a:pt x="3482012" y="893070"/>
                  </a:lnTo>
                  <a:lnTo>
                    <a:pt x="3431904" y="891289"/>
                  </a:lnTo>
                  <a:lnTo>
                    <a:pt x="3381794" y="889454"/>
                  </a:lnTo>
                  <a:lnTo>
                    <a:pt x="3331684" y="887620"/>
                  </a:lnTo>
                  <a:lnTo>
                    <a:pt x="3281575" y="885839"/>
                  </a:lnTo>
                  <a:lnTo>
                    <a:pt x="3231467" y="884166"/>
                  </a:lnTo>
                  <a:lnTo>
                    <a:pt x="3181361" y="882654"/>
                  </a:lnTo>
                  <a:lnTo>
                    <a:pt x="3131257" y="881358"/>
                  </a:lnTo>
                  <a:lnTo>
                    <a:pt x="3081156" y="880332"/>
                  </a:lnTo>
                  <a:lnTo>
                    <a:pt x="3031159" y="883136"/>
                  </a:lnTo>
                  <a:lnTo>
                    <a:pt x="2981163" y="886019"/>
                  </a:lnTo>
                  <a:lnTo>
                    <a:pt x="2931166" y="888980"/>
                  </a:lnTo>
                  <a:lnTo>
                    <a:pt x="2881170" y="892017"/>
                  </a:lnTo>
                  <a:lnTo>
                    <a:pt x="2831173" y="895128"/>
                  </a:lnTo>
                  <a:lnTo>
                    <a:pt x="2781176" y="898314"/>
                  </a:lnTo>
                  <a:lnTo>
                    <a:pt x="2731179" y="901573"/>
                  </a:lnTo>
                  <a:lnTo>
                    <a:pt x="2681182" y="904902"/>
                  </a:lnTo>
                  <a:lnTo>
                    <a:pt x="2631184" y="908302"/>
                  </a:lnTo>
                  <a:lnTo>
                    <a:pt x="2581187" y="911771"/>
                  </a:lnTo>
                  <a:lnTo>
                    <a:pt x="2531190" y="915308"/>
                  </a:lnTo>
                  <a:lnTo>
                    <a:pt x="2481192" y="918911"/>
                  </a:lnTo>
                  <a:lnTo>
                    <a:pt x="2431195" y="922579"/>
                  </a:lnTo>
                  <a:lnTo>
                    <a:pt x="2381197" y="926311"/>
                  </a:lnTo>
                  <a:lnTo>
                    <a:pt x="2331200" y="930106"/>
                  </a:lnTo>
                  <a:lnTo>
                    <a:pt x="2281202" y="933963"/>
                  </a:lnTo>
                  <a:lnTo>
                    <a:pt x="2231204" y="937879"/>
                  </a:lnTo>
                  <a:lnTo>
                    <a:pt x="2181207" y="941855"/>
                  </a:lnTo>
                  <a:lnTo>
                    <a:pt x="2131209" y="945889"/>
                  </a:lnTo>
                  <a:lnTo>
                    <a:pt x="2081211" y="949980"/>
                  </a:lnTo>
                  <a:lnTo>
                    <a:pt x="2031213" y="954126"/>
                  </a:lnTo>
                  <a:lnTo>
                    <a:pt x="1981215" y="958326"/>
                  </a:lnTo>
                  <a:lnTo>
                    <a:pt x="1931218" y="962578"/>
                  </a:lnTo>
                  <a:lnTo>
                    <a:pt x="1881220" y="966883"/>
                  </a:lnTo>
                  <a:lnTo>
                    <a:pt x="1831222" y="971238"/>
                  </a:lnTo>
                  <a:lnTo>
                    <a:pt x="1770476" y="982185"/>
                  </a:lnTo>
                  <a:lnTo>
                    <a:pt x="1711937" y="990389"/>
                  </a:lnTo>
                  <a:lnTo>
                    <a:pt x="1655654" y="995787"/>
                  </a:lnTo>
                  <a:lnTo>
                    <a:pt x="1601679" y="998316"/>
                  </a:lnTo>
                  <a:lnTo>
                    <a:pt x="1550062" y="997914"/>
                  </a:lnTo>
                  <a:lnTo>
                    <a:pt x="1500854" y="994516"/>
                  </a:lnTo>
                  <a:lnTo>
                    <a:pt x="1454105" y="988061"/>
                  </a:lnTo>
                  <a:lnTo>
                    <a:pt x="1409867" y="978485"/>
                  </a:lnTo>
                  <a:lnTo>
                    <a:pt x="1368189" y="965725"/>
                  </a:lnTo>
                  <a:lnTo>
                    <a:pt x="1329123" y="949718"/>
                  </a:lnTo>
                  <a:lnTo>
                    <a:pt x="1292719" y="930401"/>
                  </a:lnTo>
                  <a:lnTo>
                    <a:pt x="1259028" y="907712"/>
                  </a:lnTo>
                  <a:lnTo>
                    <a:pt x="1228101" y="881587"/>
                  </a:lnTo>
                  <a:lnTo>
                    <a:pt x="1199987" y="851963"/>
                  </a:lnTo>
                  <a:lnTo>
                    <a:pt x="1174739" y="818778"/>
                  </a:lnTo>
                  <a:lnTo>
                    <a:pt x="1152406" y="781968"/>
                  </a:lnTo>
                  <a:lnTo>
                    <a:pt x="1133039" y="741470"/>
                  </a:lnTo>
                  <a:lnTo>
                    <a:pt x="1115997" y="697905"/>
                  </a:lnTo>
                  <a:lnTo>
                    <a:pt x="1098953" y="654343"/>
                  </a:lnTo>
                  <a:lnTo>
                    <a:pt x="1081908" y="610784"/>
                  </a:lnTo>
                  <a:lnTo>
                    <a:pt x="1064866" y="567226"/>
                  </a:lnTo>
                  <a:lnTo>
                    <a:pt x="1021755" y="555334"/>
                  </a:lnTo>
                  <a:lnTo>
                    <a:pt x="976862" y="556090"/>
                  </a:lnTo>
                  <a:lnTo>
                    <a:pt x="933469" y="558402"/>
                  </a:lnTo>
                  <a:lnTo>
                    <a:pt x="894861" y="551173"/>
                  </a:lnTo>
                  <a:lnTo>
                    <a:pt x="864320" y="523309"/>
                  </a:lnTo>
                  <a:lnTo>
                    <a:pt x="838632" y="494969"/>
                  </a:lnTo>
                  <a:lnTo>
                    <a:pt x="805265" y="478528"/>
                  </a:lnTo>
                  <a:lnTo>
                    <a:pt x="766051" y="471878"/>
                  </a:lnTo>
                  <a:lnTo>
                    <a:pt x="722821" y="472910"/>
                  </a:lnTo>
                  <a:lnTo>
                    <a:pt x="677407" y="479516"/>
                  </a:lnTo>
                  <a:lnTo>
                    <a:pt x="631640" y="489587"/>
                  </a:lnTo>
                  <a:lnTo>
                    <a:pt x="587352" y="501016"/>
                  </a:lnTo>
                  <a:lnTo>
                    <a:pt x="546373" y="511694"/>
                  </a:lnTo>
                  <a:lnTo>
                    <a:pt x="510536" y="519512"/>
                  </a:lnTo>
                  <a:lnTo>
                    <a:pt x="463291" y="530623"/>
                  </a:lnTo>
                  <a:lnTo>
                    <a:pt x="416803" y="546462"/>
                  </a:lnTo>
                  <a:lnTo>
                    <a:pt x="370748" y="565733"/>
                  </a:lnTo>
                  <a:lnTo>
                    <a:pt x="324805" y="587141"/>
                  </a:lnTo>
                  <a:lnTo>
                    <a:pt x="278653" y="609390"/>
                  </a:lnTo>
                  <a:lnTo>
                    <a:pt x="231969" y="631185"/>
                  </a:lnTo>
                  <a:lnTo>
                    <a:pt x="184433" y="651230"/>
                  </a:lnTo>
                  <a:lnTo>
                    <a:pt x="135721" y="668229"/>
                  </a:lnTo>
                  <a:lnTo>
                    <a:pt x="72332" y="685880"/>
                  </a:lnTo>
                  <a:lnTo>
                    <a:pt x="41416" y="689140"/>
                  </a:lnTo>
                  <a:lnTo>
                    <a:pt x="20735" y="682110"/>
                  </a:lnTo>
                  <a:close/>
                </a:path>
              </a:pathLst>
            </a:custGeom>
            <a:ln w="7200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5" name="object 75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832913" y="2649513"/>
              <a:ext cx="1041638" cy="342946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469259" y="2659784"/>
              <a:ext cx="199478" cy="199478"/>
            </a:xfrm>
            <a:prstGeom prst="rect">
              <a:avLst/>
            </a:prstGeom>
          </p:spPr>
        </p:pic>
        <p:sp>
          <p:nvSpPr>
            <p:cNvPr id="77" name="object 77"/>
            <p:cNvSpPr/>
            <p:nvPr/>
          </p:nvSpPr>
          <p:spPr>
            <a:xfrm>
              <a:off x="832908" y="2649514"/>
              <a:ext cx="1042035" cy="343535"/>
            </a:xfrm>
            <a:custGeom>
              <a:avLst/>
              <a:gdLst/>
              <a:ahLst/>
              <a:cxnLst/>
              <a:rect l="l" t="t" r="r" b="b"/>
              <a:pathLst>
                <a:path w="1042035" h="343535">
                  <a:moveTo>
                    <a:pt x="26519" y="154828"/>
                  </a:moveTo>
                  <a:lnTo>
                    <a:pt x="7289" y="191442"/>
                  </a:lnTo>
                  <a:lnTo>
                    <a:pt x="0" y="228056"/>
                  </a:lnTo>
                  <a:lnTo>
                    <a:pt x="2814" y="264670"/>
                  </a:lnTo>
                  <a:lnTo>
                    <a:pt x="13895" y="301284"/>
                  </a:lnTo>
                  <a:lnTo>
                    <a:pt x="27899" y="309452"/>
                  </a:lnTo>
                  <a:lnTo>
                    <a:pt x="43562" y="322118"/>
                  </a:lnTo>
                  <a:lnTo>
                    <a:pt x="59226" y="334785"/>
                  </a:lnTo>
                  <a:lnTo>
                    <a:pt x="73229" y="342953"/>
                  </a:lnTo>
                  <a:lnTo>
                    <a:pt x="79409" y="337803"/>
                  </a:lnTo>
                  <a:lnTo>
                    <a:pt x="84599" y="330928"/>
                  </a:lnTo>
                  <a:lnTo>
                    <a:pt x="89746" y="324102"/>
                  </a:lnTo>
                  <a:lnTo>
                    <a:pt x="95797" y="319102"/>
                  </a:lnTo>
                  <a:lnTo>
                    <a:pt x="103386" y="317111"/>
                  </a:lnTo>
                  <a:lnTo>
                    <a:pt x="111882" y="316942"/>
                  </a:lnTo>
                  <a:lnTo>
                    <a:pt x="120340" y="316818"/>
                  </a:lnTo>
                  <a:lnTo>
                    <a:pt x="127814" y="314962"/>
                  </a:lnTo>
                  <a:lnTo>
                    <a:pt x="133173" y="309897"/>
                  </a:lnTo>
                  <a:lnTo>
                    <a:pt x="136961" y="302751"/>
                  </a:lnTo>
                  <a:lnTo>
                    <a:pt x="140716" y="295652"/>
                  </a:lnTo>
                  <a:lnTo>
                    <a:pt x="145975" y="290730"/>
                  </a:lnTo>
                  <a:lnTo>
                    <a:pt x="153757" y="289397"/>
                  </a:lnTo>
                  <a:lnTo>
                    <a:pt x="163047" y="290241"/>
                  </a:lnTo>
                  <a:lnTo>
                    <a:pt x="172303" y="291134"/>
                  </a:lnTo>
                  <a:lnTo>
                    <a:pt x="179985" y="289943"/>
                  </a:lnTo>
                  <a:lnTo>
                    <a:pt x="185079" y="285442"/>
                  </a:lnTo>
                  <a:lnTo>
                    <a:pt x="188602" y="279088"/>
                  </a:lnTo>
                  <a:lnTo>
                    <a:pt x="192098" y="272777"/>
                  </a:lnTo>
                  <a:lnTo>
                    <a:pt x="197105" y="268404"/>
                  </a:lnTo>
                  <a:lnTo>
                    <a:pt x="204642" y="267231"/>
                  </a:lnTo>
                  <a:lnTo>
                    <a:pt x="213693" y="267996"/>
                  </a:lnTo>
                  <a:lnTo>
                    <a:pt x="222717" y="268806"/>
                  </a:lnTo>
                  <a:lnTo>
                    <a:pt x="230176" y="267769"/>
                  </a:lnTo>
                  <a:lnTo>
                    <a:pt x="238393" y="264302"/>
                  </a:lnTo>
                  <a:lnTo>
                    <a:pt x="239599" y="253380"/>
                  </a:lnTo>
                  <a:lnTo>
                    <a:pt x="247702" y="250141"/>
                  </a:lnTo>
                  <a:lnTo>
                    <a:pt x="254843" y="248916"/>
                  </a:lnTo>
                  <a:lnTo>
                    <a:pt x="263266" y="249154"/>
                  </a:lnTo>
                  <a:lnTo>
                    <a:pt x="271669" y="249434"/>
                  </a:lnTo>
                  <a:lnTo>
                    <a:pt x="278753" y="248338"/>
                  </a:lnTo>
                  <a:lnTo>
                    <a:pt x="286742" y="245315"/>
                  </a:lnTo>
                  <a:lnTo>
                    <a:pt x="288367" y="234838"/>
                  </a:lnTo>
                  <a:lnTo>
                    <a:pt x="296254" y="232031"/>
                  </a:lnTo>
                  <a:lnTo>
                    <a:pt x="303150" y="231137"/>
                  </a:lnTo>
                  <a:lnTo>
                    <a:pt x="311218" y="231701"/>
                  </a:lnTo>
                  <a:lnTo>
                    <a:pt x="319271" y="232302"/>
                  </a:lnTo>
                  <a:lnTo>
                    <a:pt x="326124" y="231523"/>
                  </a:lnTo>
                  <a:lnTo>
                    <a:pt x="331190" y="227922"/>
                  </a:lnTo>
                  <a:lnTo>
                    <a:pt x="335300" y="222347"/>
                  </a:lnTo>
                  <a:lnTo>
                    <a:pt x="339401" y="216810"/>
                  </a:lnTo>
                  <a:lnTo>
                    <a:pt x="344438" y="213324"/>
                  </a:lnTo>
                  <a:lnTo>
                    <a:pt x="351035" y="213236"/>
                  </a:lnTo>
                  <a:lnTo>
                    <a:pt x="358574" y="215196"/>
                  </a:lnTo>
                  <a:lnTo>
                    <a:pt x="366107" y="217190"/>
                  </a:lnTo>
                  <a:lnTo>
                    <a:pt x="372683" y="217210"/>
                  </a:lnTo>
                  <a:lnTo>
                    <a:pt x="378074" y="214013"/>
                  </a:lnTo>
                  <a:lnTo>
                    <a:pt x="382982" y="208960"/>
                  </a:lnTo>
                  <a:lnTo>
                    <a:pt x="387881" y="203942"/>
                  </a:lnTo>
                  <a:lnTo>
                    <a:pt x="393244" y="200853"/>
                  </a:lnTo>
                  <a:lnTo>
                    <a:pt x="399409" y="200961"/>
                  </a:lnTo>
                  <a:lnTo>
                    <a:pt x="406042" y="202997"/>
                  </a:lnTo>
                  <a:lnTo>
                    <a:pt x="412671" y="205069"/>
                  </a:lnTo>
                  <a:lnTo>
                    <a:pt x="418822" y="205285"/>
                  </a:lnTo>
                  <a:lnTo>
                    <a:pt x="424083" y="201887"/>
                  </a:lnTo>
                  <a:lnTo>
                    <a:pt x="428755" y="196038"/>
                  </a:lnTo>
                  <a:lnTo>
                    <a:pt x="433429" y="190224"/>
                  </a:lnTo>
                  <a:lnTo>
                    <a:pt x="438697" y="186933"/>
                  </a:lnTo>
                  <a:lnTo>
                    <a:pt x="444947" y="187814"/>
                  </a:lnTo>
                  <a:lnTo>
                    <a:pt x="451796" y="191218"/>
                  </a:lnTo>
                  <a:lnTo>
                    <a:pt x="458651" y="194658"/>
                  </a:lnTo>
                  <a:lnTo>
                    <a:pt x="464923" y="195646"/>
                  </a:lnTo>
                  <a:lnTo>
                    <a:pt x="470114" y="192616"/>
                  </a:lnTo>
                  <a:lnTo>
                    <a:pt x="474599" y="187256"/>
                  </a:lnTo>
                  <a:lnTo>
                    <a:pt x="479091" y="181931"/>
                  </a:lnTo>
                  <a:lnTo>
                    <a:pt x="484303" y="179009"/>
                  </a:lnTo>
                  <a:lnTo>
                    <a:pt x="490702" y="180062"/>
                  </a:lnTo>
                  <a:lnTo>
                    <a:pt x="497824" y="183514"/>
                  </a:lnTo>
                  <a:lnTo>
                    <a:pt x="504957" y="186999"/>
                  </a:lnTo>
                  <a:lnTo>
                    <a:pt x="511392" y="188153"/>
                  </a:lnTo>
                  <a:lnTo>
                    <a:pt x="516852" y="185484"/>
                  </a:lnTo>
                  <a:lnTo>
                    <a:pt x="521852" y="180599"/>
                  </a:lnTo>
                  <a:lnTo>
                    <a:pt x="526864" y="175747"/>
                  </a:lnTo>
                  <a:lnTo>
                    <a:pt x="532360" y="173179"/>
                  </a:lnTo>
                  <a:lnTo>
                    <a:pt x="538667" y="174391"/>
                  </a:lnTo>
                  <a:lnTo>
                    <a:pt x="545463" y="177880"/>
                  </a:lnTo>
                  <a:lnTo>
                    <a:pt x="552273" y="181400"/>
                  </a:lnTo>
                  <a:lnTo>
                    <a:pt x="558623" y="182704"/>
                  </a:lnTo>
                  <a:lnTo>
                    <a:pt x="564697" y="180087"/>
                  </a:lnTo>
                  <a:lnTo>
                    <a:pt x="570912" y="175014"/>
                  </a:lnTo>
                  <a:lnTo>
                    <a:pt x="577149" y="169970"/>
                  </a:lnTo>
                  <a:lnTo>
                    <a:pt x="583287" y="167439"/>
                  </a:lnTo>
                  <a:lnTo>
                    <a:pt x="589240" y="169092"/>
                  </a:lnTo>
                  <a:lnTo>
                    <a:pt x="595101" y="173254"/>
                  </a:lnTo>
                  <a:lnTo>
                    <a:pt x="600985" y="177442"/>
                  </a:lnTo>
                  <a:lnTo>
                    <a:pt x="607010" y="179174"/>
                  </a:lnTo>
                  <a:lnTo>
                    <a:pt x="613256" y="176693"/>
                  </a:lnTo>
                  <a:lnTo>
                    <a:pt x="619645" y="171636"/>
                  </a:lnTo>
                  <a:lnTo>
                    <a:pt x="626061" y="166608"/>
                  </a:lnTo>
                  <a:lnTo>
                    <a:pt x="632385" y="164213"/>
                  </a:lnTo>
                  <a:lnTo>
                    <a:pt x="638539" y="166185"/>
                  </a:lnTo>
                  <a:lnTo>
                    <a:pt x="644602" y="170784"/>
                  </a:lnTo>
                  <a:lnTo>
                    <a:pt x="650694" y="175409"/>
                  </a:lnTo>
                  <a:lnTo>
                    <a:pt x="656934" y="177459"/>
                  </a:lnTo>
                  <a:lnTo>
                    <a:pt x="663304" y="175098"/>
                  </a:lnTo>
                  <a:lnTo>
                    <a:pt x="669705" y="170041"/>
                  </a:lnTo>
                  <a:lnTo>
                    <a:pt x="676138" y="165009"/>
                  </a:lnTo>
                  <a:lnTo>
                    <a:pt x="682601" y="162727"/>
                  </a:lnTo>
                  <a:lnTo>
                    <a:pt x="689104" y="165009"/>
                  </a:lnTo>
                  <a:lnTo>
                    <a:pt x="695640" y="170039"/>
                  </a:lnTo>
                  <a:lnTo>
                    <a:pt x="702210" y="175093"/>
                  </a:lnTo>
                  <a:lnTo>
                    <a:pt x="708813" y="177446"/>
                  </a:lnTo>
                  <a:lnTo>
                    <a:pt x="715847" y="175188"/>
                  </a:lnTo>
                  <a:lnTo>
                    <a:pt x="723393" y="170115"/>
                  </a:lnTo>
                  <a:lnTo>
                    <a:pt x="730977" y="165066"/>
                  </a:lnTo>
                  <a:lnTo>
                    <a:pt x="738125" y="162880"/>
                  </a:lnTo>
                  <a:lnTo>
                    <a:pt x="744524" y="165451"/>
                  </a:lnTo>
                  <a:lnTo>
                    <a:pt x="750490" y="170892"/>
                  </a:lnTo>
                  <a:lnTo>
                    <a:pt x="756497" y="176358"/>
                  </a:lnTo>
                  <a:lnTo>
                    <a:pt x="763017" y="179009"/>
                  </a:lnTo>
                  <a:lnTo>
                    <a:pt x="770467" y="177229"/>
                  </a:lnTo>
                  <a:lnTo>
                    <a:pt x="778554" y="172993"/>
                  </a:lnTo>
                  <a:lnTo>
                    <a:pt x="786686" y="168784"/>
                  </a:lnTo>
                  <a:lnTo>
                    <a:pt x="794272" y="167083"/>
                  </a:lnTo>
                  <a:lnTo>
                    <a:pt x="800917" y="169540"/>
                  </a:lnTo>
                  <a:lnTo>
                    <a:pt x="807016" y="174508"/>
                  </a:lnTo>
                  <a:lnTo>
                    <a:pt x="813163" y="179497"/>
                  </a:lnTo>
                  <a:lnTo>
                    <a:pt x="819951" y="182018"/>
                  </a:lnTo>
                  <a:lnTo>
                    <a:pt x="827670" y="180227"/>
                  </a:lnTo>
                  <a:lnTo>
                    <a:pt x="835917" y="175732"/>
                  </a:lnTo>
                  <a:lnTo>
                    <a:pt x="844213" y="171256"/>
                  </a:lnTo>
                  <a:lnTo>
                    <a:pt x="852082" y="169522"/>
                  </a:lnTo>
                  <a:lnTo>
                    <a:pt x="859219" y="172352"/>
                  </a:lnTo>
                  <a:lnTo>
                    <a:pt x="865935" y="177921"/>
                  </a:lnTo>
                  <a:lnTo>
                    <a:pt x="872703" y="183507"/>
                  </a:lnTo>
                  <a:lnTo>
                    <a:pt x="920554" y="179365"/>
                  </a:lnTo>
                  <a:lnTo>
                    <a:pt x="958283" y="171871"/>
                  </a:lnTo>
                  <a:lnTo>
                    <a:pt x="1026453" y="157355"/>
                  </a:lnTo>
                  <a:lnTo>
                    <a:pt x="1041641" y="141734"/>
                  </a:lnTo>
                  <a:lnTo>
                    <a:pt x="1038350" y="111806"/>
                  </a:lnTo>
                  <a:lnTo>
                    <a:pt x="1020017" y="77062"/>
                  </a:lnTo>
                  <a:lnTo>
                    <a:pt x="990077" y="46993"/>
                  </a:lnTo>
                  <a:lnTo>
                    <a:pt x="951968" y="31092"/>
                  </a:lnTo>
                  <a:lnTo>
                    <a:pt x="897864" y="23852"/>
                  </a:lnTo>
                  <a:lnTo>
                    <a:pt x="844959" y="17298"/>
                  </a:lnTo>
                  <a:lnTo>
                    <a:pt x="793147" y="11576"/>
                  </a:lnTo>
                  <a:lnTo>
                    <a:pt x="742321" y="6837"/>
                  </a:lnTo>
                  <a:lnTo>
                    <a:pt x="692376" y="3228"/>
                  </a:lnTo>
                  <a:lnTo>
                    <a:pt x="643207" y="899"/>
                  </a:lnTo>
                  <a:lnTo>
                    <a:pt x="594708" y="0"/>
                  </a:lnTo>
                  <a:lnTo>
                    <a:pt x="546774" y="677"/>
                  </a:lnTo>
                  <a:lnTo>
                    <a:pt x="499298" y="3081"/>
                  </a:lnTo>
                  <a:lnTo>
                    <a:pt x="452175" y="7361"/>
                  </a:lnTo>
                  <a:lnTo>
                    <a:pt x="405299" y="13664"/>
                  </a:lnTo>
                  <a:lnTo>
                    <a:pt x="358565" y="22141"/>
                  </a:lnTo>
                  <a:lnTo>
                    <a:pt x="311867" y="32939"/>
                  </a:lnTo>
                  <a:lnTo>
                    <a:pt x="265099" y="46209"/>
                  </a:lnTo>
                  <a:lnTo>
                    <a:pt x="218156" y="62098"/>
                  </a:lnTo>
                  <a:lnTo>
                    <a:pt x="170932" y="80755"/>
                  </a:lnTo>
                  <a:lnTo>
                    <a:pt x="123322" y="102330"/>
                  </a:lnTo>
                  <a:lnTo>
                    <a:pt x="75219" y="126971"/>
                  </a:lnTo>
                  <a:lnTo>
                    <a:pt x="26519" y="154828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8" name="object 78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3271158" y="2494061"/>
              <a:ext cx="3287236" cy="675462"/>
            </a:xfrm>
            <a:prstGeom prst="rect">
              <a:avLst/>
            </a:prstGeom>
          </p:spPr>
        </p:pic>
        <p:sp>
          <p:nvSpPr>
            <p:cNvPr id="79" name="object 79"/>
            <p:cNvSpPr/>
            <p:nvPr/>
          </p:nvSpPr>
          <p:spPr>
            <a:xfrm>
              <a:off x="5080281" y="2804997"/>
              <a:ext cx="937894" cy="218440"/>
            </a:xfrm>
            <a:custGeom>
              <a:avLst/>
              <a:gdLst/>
              <a:ahLst/>
              <a:cxnLst/>
              <a:rect l="l" t="t" r="r" b="b"/>
              <a:pathLst>
                <a:path w="937895" h="218439">
                  <a:moveTo>
                    <a:pt x="43395" y="0"/>
                  </a:moveTo>
                  <a:lnTo>
                    <a:pt x="893889" y="0"/>
                  </a:lnTo>
                  <a:lnTo>
                    <a:pt x="910735" y="3423"/>
                  </a:lnTo>
                  <a:lnTo>
                    <a:pt x="924529" y="12744"/>
                  </a:lnTo>
                  <a:lnTo>
                    <a:pt x="933849" y="26542"/>
                  </a:lnTo>
                  <a:lnTo>
                    <a:pt x="937272" y="43395"/>
                  </a:lnTo>
                  <a:lnTo>
                    <a:pt x="937272" y="174815"/>
                  </a:lnTo>
                  <a:lnTo>
                    <a:pt x="933849" y="191661"/>
                  </a:lnTo>
                  <a:lnTo>
                    <a:pt x="924529" y="205455"/>
                  </a:lnTo>
                  <a:lnTo>
                    <a:pt x="910735" y="214775"/>
                  </a:lnTo>
                  <a:lnTo>
                    <a:pt x="893889" y="218198"/>
                  </a:lnTo>
                  <a:lnTo>
                    <a:pt x="43395" y="218198"/>
                  </a:lnTo>
                  <a:lnTo>
                    <a:pt x="26542" y="214775"/>
                  </a:lnTo>
                  <a:lnTo>
                    <a:pt x="12744" y="205455"/>
                  </a:lnTo>
                  <a:lnTo>
                    <a:pt x="3423" y="191661"/>
                  </a:lnTo>
                  <a:lnTo>
                    <a:pt x="0" y="174815"/>
                  </a:lnTo>
                  <a:lnTo>
                    <a:pt x="0" y="43395"/>
                  </a:lnTo>
                  <a:lnTo>
                    <a:pt x="3423" y="26542"/>
                  </a:lnTo>
                  <a:lnTo>
                    <a:pt x="12744" y="12744"/>
                  </a:lnTo>
                  <a:lnTo>
                    <a:pt x="26542" y="3423"/>
                  </a:lnTo>
                  <a:lnTo>
                    <a:pt x="43395" y="0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0" name="object 80"/>
          <p:cNvSpPr txBox="1"/>
          <p:nvPr/>
        </p:nvSpPr>
        <p:spPr>
          <a:xfrm>
            <a:off x="5187683" y="2781970"/>
            <a:ext cx="71056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950" spc="-10" dirty="0">
                <a:solidFill>
                  <a:srgbClr val="676767"/>
                </a:solidFill>
                <a:latin typeface="Arial"/>
                <a:cs typeface="Arial"/>
              </a:rPr>
              <a:t>RYANMATIC</a:t>
            </a:r>
            <a:endParaRPr sz="95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190820" y="2893514"/>
            <a:ext cx="715010" cy="1352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700" dirty="0">
                <a:solidFill>
                  <a:srgbClr val="676767"/>
                </a:solidFill>
                <a:latin typeface="Arial"/>
                <a:cs typeface="Arial"/>
              </a:rPr>
              <a:t>Made</a:t>
            </a:r>
            <a:r>
              <a:rPr sz="700" spc="30" dirty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676767"/>
                </a:solidFill>
                <a:latin typeface="Arial"/>
                <a:cs typeface="Arial"/>
              </a:rPr>
              <a:t>in</a:t>
            </a:r>
            <a:r>
              <a:rPr sz="700" spc="35" dirty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676767"/>
                </a:solidFill>
                <a:latin typeface="Arial"/>
                <a:cs typeface="Arial"/>
              </a:rPr>
              <a:t>Keighley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82" name="object 82"/>
          <p:cNvGrpSpPr/>
          <p:nvPr/>
        </p:nvGrpSpPr>
        <p:grpSpPr>
          <a:xfrm>
            <a:off x="162855" y="2083376"/>
            <a:ext cx="6884670" cy="2883535"/>
            <a:chOff x="162855" y="2083376"/>
            <a:chExt cx="6884670" cy="2883535"/>
          </a:xfrm>
        </p:grpSpPr>
        <p:pic>
          <p:nvPicPr>
            <p:cNvPr id="83" name="object 83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6166523" y="2670324"/>
              <a:ext cx="400646" cy="494919"/>
            </a:xfrm>
            <a:prstGeom prst="rect">
              <a:avLst/>
            </a:prstGeom>
          </p:spPr>
        </p:pic>
        <p:pic>
          <p:nvPicPr>
            <p:cNvPr id="84" name="object 84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101534" y="2834433"/>
              <a:ext cx="537768" cy="537768"/>
            </a:xfrm>
            <a:prstGeom prst="rect">
              <a:avLst/>
            </a:prstGeom>
          </p:spPr>
        </p:pic>
        <p:sp>
          <p:nvSpPr>
            <p:cNvPr id="85" name="object 85"/>
            <p:cNvSpPr/>
            <p:nvPr/>
          </p:nvSpPr>
          <p:spPr>
            <a:xfrm>
              <a:off x="2532583" y="2083380"/>
              <a:ext cx="4514850" cy="2883535"/>
            </a:xfrm>
            <a:custGeom>
              <a:avLst/>
              <a:gdLst/>
              <a:ahLst/>
              <a:cxnLst/>
              <a:rect l="l" t="t" r="r" b="b"/>
              <a:pathLst>
                <a:path w="4514850" h="2883535">
                  <a:moveTo>
                    <a:pt x="76809" y="500570"/>
                  </a:moveTo>
                  <a:lnTo>
                    <a:pt x="42011" y="510070"/>
                  </a:lnTo>
                  <a:lnTo>
                    <a:pt x="42011" y="168922"/>
                  </a:lnTo>
                  <a:lnTo>
                    <a:pt x="34810" y="168922"/>
                  </a:lnTo>
                  <a:lnTo>
                    <a:pt x="34810" y="510082"/>
                  </a:lnTo>
                  <a:lnTo>
                    <a:pt x="34810" y="545147"/>
                  </a:lnTo>
                  <a:lnTo>
                    <a:pt x="34798" y="510070"/>
                  </a:lnTo>
                  <a:lnTo>
                    <a:pt x="33604" y="510019"/>
                  </a:lnTo>
                  <a:lnTo>
                    <a:pt x="31203" y="509828"/>
                  </a:lnTo>
                  <a:lnTo>
                    <a:pt x="0" y="500570"/>
                  </a:lnTo>
                  <a:lnTo>
                    <a:pt x="38404" y="590181"/>
                  </a:lnTo>
                  <a:lnTo>
                    <a:pt x="57708" y="545147"/>
                  </a:lnTo>
                  <a:lnTo>
                    <a:pt x="76809" y="500570"/>
                  </a:lnTo>
                  <a:close/>
                </a:path>
                <a:path w="4514850" h="2883535">
                  <a:moveTo>
                    <a:pt x="253466" y="1928101"/>
                  </a:moveTo>
                  <a:lnTo>
                    <a:pt x="234365" y="1883524"/>
                  </a:lnTo>
                  <a:lnTo>
                    <a:pt x="215061" y="1838490"/>
                  </a:lnTo>
                  <a:lnTo>
                    <a:pt x="176657" y="1928101"/>
                  </a:lnTo>
                  <a:lnTo>
                    <a:pt x="179070" y="1926932"/>
                  </a:lnTo>
                  <a:lnTo>
                    <a:pt x="181457" y="1925853"/>
                  </a:lnTo>
                  <a:lnTo>
                    <a:pt x="211467" y="1918601"/>
                  </a:lnTo>
                  <a:lnTo>
                    <a:pt x="211467" y="2259749"/>
                  </a:lnTo>
                  <a:lnTo>
                    <a:pt x="218668" y="2259749"/>
                  </a:lnTo>
                  <a:lnTo>
                    <a:pt x="218668" y="1918601"/>
                  </a:lnTo>
                  <a:lnTo>
                    <a:pt x="219862" y="1918652"/>
                  </a:lnTo>
                  <a:lnTo>
                    <a:pt x="251066" y="1926932"/>
                  </a:lnTo>
                  <a:lnTo>
                    <a:pt x="253466" y="1928101"/>
                  </a:lnTo>
                  <a:close/>
                </a:path>
                <a:path w="4514850" h="2883535">
                  <a:moveTo>
                    <a:pt x="1399984" y="2258136"/>
                  </a:moveTo>
                  <a:lnTo>
                    <a:pt x="1380871" y="2213559"/>
                  </a:lnTo>
                  <a:lnTo>
                    <a:pt x="1361579" y="2168525"/>
                  </a:lnTo>
                  <a:lnTo>
                    <a:pt x="1323174" y="2258136"/>
                  </a:lnTo>
                  <a:lnTo>
                    <a:pt x="1357972" y="2248636"/>
                  </a:lnTo>
                  <a:lnTo>
                    <a:pt x="1357972" y="2479141"/>
                  </a:lnTo>
                  <a:lnTo>
                    <a:pt x="1365173" y="2479141"/>
                  </a:lnTo>
                  <a:lnTo>
                    <a:pt x="1365173" y="2248636"/>
                  </a:lnTo>
                  <a:lnTo>
                    <a:pt x="1366367" y="2248687"/>
                  </a:lnTo>
                  <a:lnTo>
                    <a:pt x="1397584" y="2256967"/>
                  </a:lnTo>
                  <a:lnTo>
                    <a:pt x="1399984" y="2258136"/>
                  </a:lnTo>
                  <a:close/>
                </a:path>
                <a:path w="4514850" h="2883535">
                  <a:moveTo>
                    <a:pt x="1874647" y="477266"/>
                  </a:moveTo>
                  <a:lnTo>
                    <a:pt x="1838642" y="486829"/>
                  </a:lnTo>
                  <a:lnTo>
                    <a:pt x="1839836" y="486778"/>
                  </a:lnTo>
                  <a:lnTo>
                    <a:pt x="1839849" y="0"/>
                  </a:lnTo>
                  <a:lnTo>
                    <a:pt x="1832648" y="0"/>
                  </a:lnTo>
                  <a:lnTo>
                    <a:pt x="1832648" y="486778"/>
                  </a:lnTo>
                  <a:lnTo>
                    <a:pt x="1832648" y="521843"/>
                  </a:lnTo>
                  <a:lnTo>
                    <a:pt x="1832635" y="486778"/>
                  </a:lnTo>
                  <a:lnTo>
                    <a:pt x="1831441" y="486714"/>
                  </a:lnTo>
                  <a:lnTo>
                    <a:pt x="1829041" y="486524"/>
                  </a:lnTo>
                  <a:lnTo>
                    <a:pt x="1797837" y="477266"/>
                  </a:lnTo>
                  <a:lnTo>
                    <a:pt x="1836242" y="566877"/>
                  </a:lnTo>
                  <a:lnTo>
                    <a:pt x="1855546" y="521843"/>
                  </a:lnTo>
                  <a:lnTo>
                    <a:pt x="1874647" y="477266"/>
                  </a:lnTo>
                  <a:close/>
                </a:path>
                <a:path w="4514850" h="2883535">
                  <a:moveTo>
                    <a:pt x="2387028" y="2551290"/>
                  </a:moveTo>
                  <a:lnTo>
                    <a:pt x="2367927" y="2506713"/>
                  </a:lnTo>
                  <a:lnTo>
                    <a:pt x="2348623" y="2461679"/>
                  </a:lnTo>
                  <a:lnTo>
                    <a:pt x="2310219" y="2551290"/>
                  </a:lnTo>
                  <a:lnTo>
                    <a:pt x="2312632" y="2550122"/>
                  </a:lnTo>
                  <a:lnTo>
                    <a:pt x="2315019" y="2549042"/>
                  </a:lnTo>
                  <a:lnTo>
                    <a:pt x="2345029" y="2541778"/>
                  </a:lnTo>
                  <a:lnTo>
                    <a:pt x="2345029" y="2882938"/>
                  </a:lnTo>
                  <a:lnTo>
                    <a:pt x="2352230" y="2882938"/>
                  </a:lnTo>
                  <a:lnTo>
                    <a:pt x="2352230" y="2541778"/>
                  </a:lnTo>
                  <a:lnTo>
                    <a:pt x="2353424" y="2541841"/>
                  </a:lnTo>
                  <a:lnTo>
                    <a:pt x="2384628" y="2550122"/>
                  </a:lnTo>
                  <a:lnTo>
                    <a:pt x="2387028" y="2551290"/>
                  </a:lnTo>
                  <a:close/>
                </a:path>
                <a:path w="4514850" h="2883535">
                  <a:moveTo>
                    <a:pt x="3263150" y="1723250"/>
                  </a:moveTo>
                  <a:lnTo>
                    <a:pt x="2271636" y="1723250"/>
                  </a:lnTo>
                  <a:lnTo>
                    <a:pt x="2271687" y="1722043"/>
                  </a:lnTo>
                  <a:lnTo>
                    <a:pt x="2281136" y="1688452"/>
                  </a:lnTo>
                  <a:lnTo>
                    <a:pt x="2191524" y="1726857"/>
                  </a:lnTo>
                  <a:lnTo>
                    <a:pt x="2281136" y="1765249"/>
                  </a:lnTo>
                  <a:lnTo>
                    <a:pt x="2279967" y="1762848"/>
                  </a:lnTo>
                  <a:lnTo>
                    <a:pt x="2278888" y="1760448"/>
                  </a:lnTo>
                  <a:lnTo>
                    <a:pt x="2271636" y="1730451"/>
                  </a:lnTo>
                  <a:lnTo>
                    <a:pt x="3263150" y="1730451"/>
                  </a:lnTo>
                  <a:lnTo>
                    <a:pt x="3263150" y="1723250"/>
                  </a:lnTo>
                  <a:close/>
                </a:path>
                <a:path w="4514850" h="2883535">
                  <a:moveTo>
                    <a:pt x="3315576" y="1340802"/>
                  </a:moveTo>
                  <a:lnTo>
                    <a:pt x="957326" y="1340802"/>
                  </a:lnTo>
                  <a:lnTo>
                    <a:pt x="926249" y="1261414"/>
                  </a:lnTo>
                  <a:lnTo>
                    <a:pt x="951661" y="1257160"/>
                  </a:lnTo>
                  <a:lnTo>
                    <a:pt x="954239" y="1257160"/>
                  </a:lnTo>
                  <a:lnTo>
                    <a:pt x="956843" y="1257236"/>
                  </a:lnTo>
                  <a:lnTo>
                    <a:pt x="959472" y="1257363"/>
                  </a:lnTo>
                  <a:lnTo>
                    <a:pt x="962139" y="1257579"/>
                  </a:lnTo>
                  <a:lnTo>
                    <a:pt x="961720" y="1257160"/>
                  </a:lnTo>
                  <a:lnTo>
                    <a:pt x="933729" y="1228750"/>
                  </a:lnTo>
                  <a:lnTo>
                    <a:pt x="893711" y="1188123"/>
                  </a:lnTo>
                  <a:lnTo>
                    <a:pt x="890612" y="1285570"/>
                  </a:lnTo>
                  <a:lnTo>
                    <a:pt x="919556" y="1264031"/>
                  </a:lnTo>
                  <a:lnTo>
                    <a:pt x="951522" y="1345717"/>
                  </a:lnTo>
                  <a:lnTo>
                    <a:pt x="952423" y="1348003"/>
                  </a:lnTo>
                  <a:lnTo>
                    <a:pt x="954874" y="1348003"/>
                  </a:lnTo>
                  <a:lnTo>
                    <a:pt x="3315576" y="1348003"/>
                  </a:lnTo>
                  <a:lnTo>
                    <a:pt x="3315576" y="1340802"/>
                  </a:lnTo>
                  <a:close/>
                </a:path>
                <a:path w="4514850" h="2883535">
                  <a:moveTo>
                    <a:pt x="3649091" y="2695295"/>
                  </a:moveTo>
                  <a:lnTo>
                    <a:pt x="3614280" y="2704795"/>
                  </a:lnTo>
                  <a:lnTo>
                    <a:pt x="3614280" y="2332571"/>
                  </a:lnTo>
                  <a:lnTo>
                    <a:pt x="3607079" y="2332571"/>
                  </a:lnTo>
                  <a:lnTo>
                    <a:pt x="3607079" y="2704808"/>
                  </a:lnTo>
                  <a:lnTo>
                    <a:pt x="3607079" y="2739872"/>
                  </a:lnTo>
                  <a:lnTo>
                    <a:pt x="3607066" y="2704795"/>
                  </a:lnTo>
                  <a:lnTo>
                    <a:pt x="3605873" y="2704744"/>
                  </a:lnTo>
                  <a:lnTo>
                    <a:pt x="3603485" y="2704566"/>
                  </a:lnTo>
                  <a:lnTo>
                    <a:pt x="3572281" y="2695295"/>
                  </a:lnTo>
                  <a:lnTo>
                    <a:pt x="3610686" y="2784906"/>
                  </a:lnTo>
                  <a:lnTo>
                    <a:pt x="3629977" y="2739872"/>
                  </a:lnTo>
                  <a:lnTo>
                    <a:pt x="3649091" y="2695295"/>
                  </a:lnTo>
                  <a:close/>
                </a:path>
                <a:path w="4514850" h="2883535">
                  <a:moveTo>
                    <a:pt x="4514583" y="413042"/>
                  </a:moveTo>
                  <a:lnTo>
                    <a:pt x="4479785" y="422541"/>
                  </a:lnTo>
                  <a:lnTo>
                    <a:pt x="4478579" y="422605"/>
                  </a:lnTo>
                  <a:lnTo>
                    <a:pt x="4479772" y="422541"/>
                  </a:lnTo>
                  <a:lnTo>
                    <a:pt x="4479785" y="189890"/>
                  </a:lnTo>
                  <a:lnTo>
                    <a:pt x="4472584" y="189890"/>
                  </a:lnTo>
                  <a:lnTo>
                    <a:pt x="4472584" y="422541"/>
                  </a:lnTo>
                  <a:lnTo>
                    <a:pt x="4472584" y="457619"/>
                  </a:lnTo>
                  <a:lnTo>
                    <a:pt x="4472571" y="422541"/>
                  </a:lnTo>
                  <a:lnTo>
                    <a:pt x="4471378" y="422490"/>
                  </a:lnTo>
                  <a:lnTo>
                    <a:pt x="4468977" y="422300"/>
                  </a:lnTo>
                  <a:lnTo>
                    <a:pt x="4437773" y="413042"/>
                  </a:lnTo>
                  <a:lnTo>
                    <a:pt x="4476178" y="502653"/>
                  </a:lnTo>
                  <a:lnTo>
                    <a:pt x="4495482" y="457619"/>
                  </a:lnTo>
                  <a:lnTo>
                    <a:pt x="4514583" y="41304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162855" y="2637658"/>
              <a:ext cx="1137920" cy="0"/>
            </a:xfrm>
            <a:custGeom>
              <a:avLst/>
              <a:gdLst/>
              <a:ahLst/>
              <a:cxnLst/>
              <a:rect l="l" t="t" r="r" b="b"/>
              <a:pathLst>
                <a:path w="1137920">
                  <a:moveTo>
                    <a:pt x="1137640" y="0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62855" y="3604460"/>
              <a:ext cx="1137920" cy="0"/>
            </a:xfrm>
            <a:custGeom>
              <a:avLst/>
              <a:gdLst/>
              <a:ahLst/>
              <a:cxnLst/>
              <a:rect l="l" t="t" r="r" b="b"/>
              <a:pathLst>
                <a:path w="1137920">
                  <a:moveTo>
                    <a:pt x="1137640" y="0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39902" y="2252303"/>
              <a:ext cx="1218565" cy="1798320"/>
            </a:xfrm>
            <a:custGeom>
              <a:avLst/>
              <a:gdLst/>
              <a:ahLst/>
              <a:cxnLst/>
              <a:rect l="l" t="t" r="r" b="b"/>
              <a:pathLst>
                <a:path w="1218564" h="1798320">
                  <a:moveTo>
                    <a:pt x="76809" y="474967"/>
                  </a:moveTo>
                  <a:lnTo>
                    <a:pt x="57708" y="430390"/>
                  </a:lnTo>
                  <a:lnTo>
                    <a:pt x="38404" y="385356"/>
                  </a:lnTo>
                  <a:lnTo>
                    <a:pt x="0" y="474967"/>
                  </a:lnTo>
                  <a:lnTo>
                    <a:pt x="2400" y="473798"/>
                  </a:lnTo>
                  <a:lnTo>
                    <a:pt x="4800" y="472719"/>
                  </a:lnTo>
                  <a:lnTo>
                    <a:pt x="34798" y="465467"/>
                  </a:lnTo>
                  <a:lnTo>
                    <a:pt x="34810" y="430390"/>
                  </a:lnTo>
                  <a:lnTo>
                    <a:pt x="34810" y="465467"/>
                  </a:lnTo>
                  <a:lnTo>
                    <a:pt x="34810" y="1268183"/>
                  </a:lnTo>
                  <a:lnTo>
                    <a:pt x="34810" y="1303235"/>
                  </a:lnTo>
                  <a:lnTo>
                    <a:pt x="34798" y="1268183"/>
                  </a:lnTo>
                  <a:lnTo>
                    <a:pt x="0" y="1258658"/>
                  </a:lnTo>
                  <a:lnTo>
                    <a:pt x="38404" y="1348270"/>
                  </a:lnTo>
                  <a:lnTo>
                    <a:pt x="57708" y="1303235"/>
                  </a:lnTo>
                  <a:lnTo>
                    <a:pt x="76809" y="1258658"/>
                  </a:lnTo>
                  <a:lnTo>
                    <a:pt x="74409" y="1259827"/>
                  </a:lnTo>
                  <a:lnTo>
                    <a:pt x="72009" y="1260919"/>
                  </a:lnTo>
                  <a:lnTo>
                    <a:pt x="40805" y="1268234"/>
                  </a:lnTo>
                  <a:lnTo>
                    <a:pt x="41998" y="1268183"/>
                  </a:lnTo>
                  <a:lnTo>
                    <a:pt x="41998" y="465467"/>
                  </a:lnTo>
                  <a:lnTo>
                    <a:pt x="43205" y="465518"/>
                  </a:lnTo>
                  <a:lnTo>
                    <a:pt x="74409" y="473798"/>
                  </a:lnTo>
                  <a:lnTo>
                    <a:pt x="76809" y="474967"/>
                  </a:lnTo>
                  <a:close/>
                </a:path>
                <a:path w="1218564" h="1798320">
                  <a:moveTo>
                    <a:pt x="990092" y="331647"/>
                  </a:moveTo>
                  <a:lnTo>
                    <a:pt x="955294" y="341147"/>
                  </a:lnTo>
                  <a:lnTo>
                    <a:pt x="955294" y="0"/>
                  </a:lnTo>
                  <a:lnTo>
                    <a:pt x="948093" y="0"/>
                  </a:lnTo>
                  <a:lnTo>
                    <a:pt x="948093" y="341160"/>
                  </a:lnTo>
                  <a:lnTo>
                    <a:pt x="948093" y="376224"/>
                  </a:lnTo>
                  <a:lnTo>
                    <a:pt x="948080" y="341147"/>
                  </a:lnTo>
                  <a:lnTo>
                    <a:pt x="946886" y="341096"/>
                  </a:lnTo>
                  <a:lnTo>
                    <a:pt x="944486" y="340906"/>
                  </a:lnTo>
                  <a:lnTo>
                    <a:pt x="913282" y="331647"/>
                  </a:lnTo>
                  <a:lnTo>
                    <a:pt x="951687" y="421259"/>
                  </a:lnTo>
                  <a:lnTo>
                    <a:pt x="970978" y="376224"/>
                  </a:lnTo>
                  <a:lnTo>
                    <a:pt x="990092" y="331647"/>
                  </a:lnTo>
                  <a:close/>
                </a:path>
                <a:path w="1218564" h="1798320">
                  <a:moveTo>
                    <a:pt x="1218336" y="1259293"/>
                  </a:moveTo>
                  <a:lnTo>
                    <a:pt x="1199235" y="1214716"/>
                  </a:lnTo>
                  <a:lnTo>
                    <a:pt x="1179931" y="1169682"/>
                  </a:lnTo>
                  <a:lnTo>
                    <a:pt x="1141526" y="1259293"/>
                  </a:lnTo>
                  <a:lnTo>
                    <a:pt x="1143927" y="1258125"/>
                  </a:lnTo>
                  <a:lnTo>
                    <a:pt x="1146314" y="1257046"/>
                  </a:lnTo>
                  <a:lnTo>
                    <a:pt x="1176312" y="1249781"/>
                  </a:lnTo>
                  <a:lnTo>
                    <a:pt x="1176324" y="1214716"/>
                  </a:lnTo>
                  <a:lnTo>
                    <a:pt x="1176324" y="1249781"/>
                  </a:lnTo>
                  <a:lnTo>
                    <a:pt x="1176324" y="1797710"/>
                  </a:lnTo>
                  <a:lnTo>
                    <a:pt x="1183525" y="1797710"/>
                  </a:lnTo>
                  <a:lnTo>
                    <a:pt x="1183513" y="1249781"/>
                  </a:lnTo>
                  <a:lnTo>
                    <a:pt x="1215923" y="1258125"/>
                  </a:lnTo>
                  <a:lnTo>
                    <a:pt x="1218336" y="125929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9" name="object 89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3476548" y="3879771"/>
              <a:ext cx="125463" cy="125463"/>
            </a:xfrm>
            <a:prstGeom prst="rect">
              <a:avLst/>
            </a:prstGeom>
          </p:spPr>
        </p:pic>
      </p:grpSp>
      <p:sp>
        <p:nvSpPr>
          <p:cNvPr id="90" name="object 90"/>
          <p:cNvSpPr txBox="1"/>
          <p:nvPr/>
        </p:nvSpPr>
        <p:spPr>
          <a:xfrm>
            <a:off x="285648" y="8954449"/>
            <a:ext cx="57772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ﬁnish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applied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surface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metal?</a:t>
            </a:r>
            <a:r>
              <a:rPr sz="1400" spc="2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applied</a:t>
            </a:r>
            <a:r>
              <a:rPr sz="1400" spc="22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3488" y="105781"/>
            <a:ext cx="6101715" cy="43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MOLE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GRIPS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LOCKING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PLIERS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147955">
              <a:lnSpc>
                <a:spcPct val="100000"/>
              </a:lnSpc>
              <a:spcBef>
                <a:spcPts val="625"/>
              </a:spcBef>
              <a:tabLst>
                <a:tab pos="2164080" algn="l"/>
                <a:tab pos="4046220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spc="1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25" spc="74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2832" y="614081"/>
            <a:ext cx="6196965" cy="42354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25730" rIns="0" bIns="0" rtlCol="0">
            <a:spAutoFit/>
          </a:bodyPr>
          <a:lstStyle/>
          <a:p>
            <a:pPr marL="421640">
              <a:lnSpc>
                <a:spcPct val="100000"/>
              </a:lnSpc>
              <a:spcBef>
                <a:spcPts val="990"/>
              </a:spcBef>
              <a:tabLst>
                <a:tab pos="1723389" algn="l"/>
              </a:tabLst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https://www.technologystudent.com/equip_ﬂsh/molegrip1.html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4370" y="1242591"/>
            <a:ext cx="708660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reference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would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set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up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mole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grips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use.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reference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mechanism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utilised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tool.</a:t>
            </a:r>
            <a:r>
              <a:rPr sz="1400" spc="2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21425" y="2546141"/>
            <a:ext cx="6603365" cy="2122805"/>
            <a:chOff x="321425" y="2546141"/>
            <a:chExt cx="6603365" cy="2122805"/>
          </a:xfrm>
        </p:grpSpPr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30309" y="2546141"/>
              <a:ext cx="6000734" cy="1923952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3262086" y="3052678"/>
              <a:ext cx="3060065" cy="354965"/>
            </a:xfrm>
            <a:custGeom>
              <a:avLst/>
              <a:gdLst/>
              <a:ahLst/>
              <a:cxnLst/>
              <a:rect l="l" t="t" r="r" b="b"/>
              <a:pathLst>
                <a:path w="3060065" h="354964">
                  <a:moveTo>
                    <a:pt x="3060063" y="0"/>
                  </a:moveTo>
                  <a:lnTo>
                    <a:pt x="0" y="0"/>
                  </a:lnTo>
                  <a:lnTo>
                    <a:pt x="0" y="354919"/>
                  </a:lnTo>
                  <a:lnTo>
                    <a:pt x="3060063" y="354919"/>
                  </a:lnTo>
                  <a:lnTo>
                    <a:pt x="3060063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955896" y="4063582"/>
              <a:ext cx="2589530" cy="320040"/>
            </a:xfrm>
            <a:custGeom>
              <a:avLst/>
              <a:gdLst/>
              <a:ahLst/>
              <a:cxnLst/>
              <a:rect l="l" t="t" r="r" b="b"/>
              <a:pathLst>
                <a:path w="2589529" h="320039">
                  <a:moveTo>
                    <a:pt x="111776" y="0"/>
                  </a:moveTo>
                  <a:lnTo>
                    <a:pt x="62862" y="6343"/>
                  </a:lnTo>
                  <a:lnTo>
                    <a:pt x="28355" y="22107"/>
                  </a:lnTo>
                  <a:lnTo>
                    <a:pt x="7614" y="44772"/>
                  </a:lnTo>
                  <a:lnTo>
                    <a:pt x="0" y="71817"/>
                  </a:lnTo>
                  <a:lnTo>
                    <a:pt x="4871" y="100721"/>
                  </a:lnTo>
                  <a:lnTo>
                    <a:pt x="49514" y="154024"/>
                  </a:lnTo>
                  <a:lnTo>
                    <a:pt x="88004" y="173382"/>
                  </a:lnTo>
                  <a:lnTo>
                    <a:pt x="162222" y="189946"/>
                  </a:lnTo>
                  <a:lnTo>
                    <a:pt x="205188" y="197408"/>
                  </a:lnTo>
                  <a:lnTo>
                    <a:pt x="251468" y="204405"/>
                  </a:lnTo>
                  <a:lnTo>
                    <a:pt x="300620" y="211000"/>
                  </a:lnTo>
                  <a:lnTo>
                    <a:pt x="352204" y="217254"/>
                  </a:lnTo>
                  <a:lnTo>
                    <a:pt x="405776" y="223230"/>
                  </a:lnTo>
                  <a:lnTo>
                    <a:pt x="460896" y="228989"/>
                  </a:lnTo>
                  <a:lnTo>
                    <a:pt x="744226" y="256701"/>
                  </a:lnTo>
                  <a:lnTo>
                    <a:pt x="799345" y="262460"/>
                  </a:lnTo>
                  <a:lnTo>
                    <a:pt x="852917" y="268436"/>
                  </a:lnTo>
                  <a:lnTo>
                    <a:pt x="904500" y="274690"/>
                  </a:lnTo>
                  <a:lnTo>
                    <a:pt x="953652" y="281285"/>
                  </a:lnTo>
                  <a:lnTo>
                    <a:pt x="999931" y="288282"/>
                  </a:lnTo>
                  <a:lnTo>
                    <a:pt x="1042896" y="295743"/>
                  </a:lnTo>
                  <a:lnTo>
                    <a:pt x="1082103" y="303731"/>
                  </a:lnTo>
                  <a:lnTo>
                    <a:pt x="1117112" y="312306"/>
                  </a:lnTo>
                  <a:lnTo>
                    <a:pt x="1167259" y="310545"/>
                  </a:lnTo>
                  <a:lnTo>
                    <a:pt x="1217786" y="309986"/>
                  </a:lnTo>
                  <a:lnTo>
                    <a:pt x="1268541" y="310389"/>
                  </a:lnTo>
                  <a:lnTo>
                    <a:pt x="1319367" y="311509"/>
                  </a:lnTo>
                  <a:lnTo>
                    <a:pt x="1520304" y="318319"/>
                  </a:lnTo>
                  <a:lnTo>
                    <a:pt x="1569173" y="319390"/>
                  </a:lnTo>
                  <a:lnTo>
                    <a:pt x="1617187" y="319723"/>
                  </a:lnTo>
                  <a:lnTo>
                    <a:pt x="1664192" y="319074"/>
                  </a:lnTo>
                  <a:lnTo>
                    <a:pt x="1906754" y="305315"/>
                  </a:lnTo>
                  <a:lnTo>
                    <a:pt x="1962099" y="301716"/>
                  </a:lnTo>
                  <a:lnTo>
                    <a:pt x="2018624" y="297663"/>
                  </a:lnTo>
                  <a:lnTo>
                    <a:pt x="2075857" y="293081"/>
                  </a:lnTo>
                  <a:lnTo>
                    <a:pt x="2133328" y="287896"/>
                  </a:lnTo>
                  <a:lnTo>
                    <a:pt x="2190566" y="282036"/>
                  </a:lnTo>
                  <a:lnTo>
                    <a:pt x="2247101" y="275425"/>
                  </a:lnTo>
                  <a:lnTo>
                    <a:pt x="2302461" y="267990"/>
                  </a:lnTo>
                  <a:lnTo>
                    <a:pt x="2356177" y="259657"/>
                  </a:lnTo>
                  <a:lnTo>
                    <a:pt x="2407776" y="250352"/>
                  </a:lnTo>
                  <a:lnTo>
                    <a:pt x="2456790" y="240001"/>
                  </a:lnTo>
                  <a:lnTo>
                    <a:pt x="2502746" y="228531"/>
                  </a:lnTo>
                  <a:lnTo>
                    <a:pt x="2545174" y="215868"/>
                  </a:lnTo>
                  <a:lnTo>
                    <a:pt x="2583604" y="201937"/>
                  </a:lnTo>
                  <a:lnTo>
                    <a:pt x="2589491" y="170219"/>
                  </a:lnTo>
                  <a:lnTo>
                    <a:pt x="2555181" y="151338"/>
                  </a:lnTo>
                  <a:lnTo>
                    <a:pt x="2507119" y="142117"/>
                  </a:lnTo>
                  <a:lnTo>
                    <a:pt x="2471748" y="139381"/>
                  </a:lnTo>
                  <a:lnTo>
                    <a:pt x="2420469" y="144371"/>
                  </a:lnTo>
                  <a:lnTo>
                    <a:pt x="2317940" y="153634"/>
                  </a:lnTo>
                  <a:lnTo>
                    <a:pt x="2266691" y="157872"/>
                  </a:lnTo>
                  <a:lnTo>
                    <a:pt x="2215454" y="161825"/>
                  </a:lnTo>
                  <a:lnTo>
                    <a:pt x="2164229" y="165478"/>
                  </a:lnTo>
                  <a:lnTo>
                    <a:pt x="2113017" y="168813"/>
                  </a:lnTo>
                  <a:lnTo>
                    <a:pt x="2061818" y="171814"/>
                  </a:lnTo>
                  <a:lnTo>
                    <a:pt x="2010633" y="174464"/>
                  </a:lnTo>
                  <a:lnTo>
                    <a:pt x="1959463" y="176746"/>
                  </a:lnTo>
                  <a:lnTo>
                    <a:pt x="1908308" y="178643"/>
                  </a:lnTo>
                  <a:lnTo>
                    <a:pt x="1857169" y="180140"/>
                  </a:lnTo>
                  <a:lnTo>
                    <a:pt x="1806046" y="181219"/>
                  </a:lnTo>
                  <a:lnTo>
                    <a:pt x="1754941" y="181863"/>
                  </a:lnTo>
                  <a:lnTo>
                    <a:pt x="1703853" y="182056"/>
                  </a:lnTo>
                  <a:lnTo>
                    <a:pt x="1652784" y="181781"/>
                  </a:lnTo>
                  <a:lnTo>
                    <a:pt x="1600369" y="175834"/>
                  </a:lnTo>
                  <a:lnTo>
                    <a:pt x="1548066" y="169561"/>
                  </a:lnTo>
                  <a:lnTo>
                    <a:pt x="1495893" y="162911"/>
                  </a:lnTo>
                  <a:lnTo>
                    <a:pt x="1443867" y="155833"/>
                  </a:lnTo>
                  <a:lnTo>
                    <a:pt x="1392006" y="148275"/>
                  </a:lnTo>
                  <a:lnTo>
                    <a:pt x="1340328" y="140187"/>
                  </a:lnTo>
                  <a:lnTo>
                    <a:pt x="1288849" y="131516"/>
                  </a:lnTo>
                  <a:lnTo>
                    <a:pt x="1237588" y="122213"/>
                  </a:lnTo>
                  <a:lnTo>
                    <a:pt x="1186562" y="112226"/>
                  </a:lnTo>
                  <a:lnTo>
                    <a:pt x="1135789" y="101504"/>
                  </a:lnTo>
                  <a:lnTo>
                    <a:pt x="1085286" y="89995"/>
                  </a:lnTo>
                  <a:lnTo>
                    <a:pt x="1035071" y="77649"/>
                  </a:lnTo>
                  <a:lnTo>
                    <a:pt x="985162" y="64414"/>
                  </a:lnTo>
                  <a:lnTo>
                    <a:pt x="935576" y="50240"/>
                  </a:lnTo>
                  <a:lnTo>
                    <a:pt x="886330" y="35074"/>
                  </a:lnTo>
                  <a:lnTo>
                    <a:pt x="852083" y="30013"/>
                  </a:lnTo>
                  <a:lnTo>
                    <a:pt x="809842" y="26485"/>
                  </a:lnTo>
                  <a:lnTo>
                    <a:pt x="760877" y="24226"/>
                  </a:lnTo>
                  <a:lnTo>
                    <a:pt x="706461" y="22972"/>
                  </a:lnTo>
                  <a:lnTo>
                    <a:pt x="647865" y="22460"/>
                  </a:lnTo>
                  <a:lnTo>
                    <a:pt x="459714" y="22727"/>
                  </a:lnTo>
                  <a:lnTo>
                    <a:pt x="397115" y="22538"/>
                  </a:lnTo>
                  <a:lnTo>
                    <a:pt x="336695" y="21769"/>
                  </a:lnTo>
                  <a:lnTo>
                    <a:pt x="279724" y="20158"/>
                  </a:lnTo>
                  <a:lnTo>
                    <a:pt x="227475" y="17439"/>
                  </a:lnTo>
                  <a:lnTo>
                    <a:pt x="181220" y="13349"/>
                  </a:lnTo>
                  <a:lnTo>
                    <a:pt x="142230" y="7624"/>
                  </a:lnTo>
                  <a:lnTo>
                    <a:pt x="111776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945123" y="3741841"/>
              <a:ext cx="4617085" cy="923290"/>
            </a:xfrm>
            <a:custGeom>
              <a:avLst/>
              <a:gdLst/>
              <a:ahLst/>
              <a:cxnLst/>
              <a:rect l="l" t="t" r="r" b="b"/>
              <a:pathLst>
                <a:path w="4617084" h="923289">
                  <a:moveTo>
                    <a:pt x="1278963" y="0"/>
                  </a:moveTo>
                  <a:lnTo>
                    <a:pt x="1228470" y="574"/>
                  </a:lnTo>
                  <a:lnTo>
                    <a:pt x="1177145" y="2013"/>
                  </a:lnTo>
                  <a:lnTo>
                    <a:pt x="1125115" y="4319"/>
                  </a:lnTo>
                  <a:lnTo>
                    <a:pt x="1072507" y="7497"/>
                  </a:lnTo>
                  <a:lnTo>
                    <a:pt x="1019452" y="11550"/>
                  </a:lnTo>
                  <a:lnTo>
                    <a:pt x="966076" y="16481"/>
                  </a:lnTo>
                  <a:lnTo>
                    <a:pt x="912508" y="22295"/>
                  </a:lnTo>
                  <a:lnTo>
                    <a:pt x="858875" y="28994"/>
                  </a:lnTo>
                  <a:lnTo>
                    <a:pt x="805308" y="36583"/>
                  </a:lnTo>
                  <a:lnTo>
                    <a:pt x="751932" y="45066"/>
                  </a:lnTo>
                  <a:lnTo>
                    <a:pt x="698877" y="54445"/>
                  </a:lnTo>
                  <a:lnTo>
                    <a:pt x="646272" y="64725"/>
                  </a:lnTo>
                  <a:lnTo>
                    <a:pt x="594243" y="75909"/>
                  </a:lnTo>
                  <a:lnTo>
                    <a:pt x="542919" y="88000"/>
                  </a:lnTo>
                  <a:lnTo>
                    <a:pt x="492429" y="101003"/>
                  </a:lnTo>
                  <a:lnTo>
                    <a:pt x="442900" y="114921"/>
                  </a:lnTo>
                  <a:lnTo>
                    <a:pt x="394462" y="129758"/>
                  </a:lnTo>
                  <a:lnTo>
                    <a:pt x="347241" y="145517"/>
                  </a:lnTo>
                  <a:lnTo>
                    <a:pt x="301366" y="162203"/>
                  </a:lnTo>
                  <a:lnTo>
                    <a:pt x="256966" y="179818"/>
                  </a:lnTo>
                  <a:lnTo>
                    <a:pt x="214169" y="198366"/>
                  </a:lnTo>
                  <a:lnTo>
                    <a:pt x="173102" y="217851"/>
                  </a:lnTo>
                  <a:lnTo>
                    <a:pt x="133895" y="238276"/>
                  </a:lnTo>
                  <a:lnTo>
                    <a:pt x="96675" y="259646"/>
                  </a:lnTo>
                  <a:lnTo>
                    <a:pt x="61570" y="281964"/>
                  </a:lnTo>
                  <a:lnTo>
                    <a:pt x="27426" y="319832"/>
                  </a:lnTo>
                  <a:lnTo>
                    <a:pt x="7376" y="361202"/>
                  </a:lnTo>
                  <a:lnTo>
                    <a:pt x="0" y="404153"/>
                  </a:lnTo>
                  <a:lnTo>
                    <a:pt x="3879" y="446764"/>
                  </a:lnTo>
                  <a:lnTo>
                    <a:pt x="17596" y="487114"/>
                  </a:lnTo>
                  <a:lnTo>
                    <a:pt x="39731" y="523282"/>
                  </a:lnTo>
                  <a:lnTo>
                    <a:pt x="68867" y="553348"/>
                  </a:lnTo>
                  <a:lnTo>
                    <a:pt x="103585" y="575389"/>
                  </a:lnTo>
                  <a:lnTo>
                    <a:pt x="146330" y="590797"/>
                  </a:lnTo>
                  <a:lnTo>
                    <a:pt x="190999" y="598904"/>
                  </a:lnTo>
                  <a:lnTo>
                    <a:pt x="237205" y="600430"/>
                  </a:lnTo>
                  <a:lnTo>
                    <a:pt x="284559" y="596095"/>
                  </a:lnTo>
                  <a:lnTo>
                    <a:pt x="332675" y="586618"/>
                  </a:lnTo>
                  <a:lnTo>
                    <a:pt x="381164" y="572721"/>
                  </a:lnTo>
                  <a:lnTo>
                    <a:pt x="429641" y="555121"/>
                  </a:lnTo>
                  <a:lnTo>
                    <a:pt x="463338" y="564957"/>
                  </a:lnTo>
                  <a:lnTo>
                    <a:pt x="493639" y="578494"/>
                  </a:lnTo>
                  <a:lnTo>
                    <a:pt x="519457" y="596919"/>
                  </a:lnTo>
                  <a:lnTo>
                    <a:pt x="539700" y="621422"/>
                  </a:lnTo>
                  <a:lnTo>
                    <a:pt x="545153" y="626844"/>
                  </a:lnTo>
                  <a:lnTo>
                    <a:pt x="551352" y="629346"/>
                  </a:lnTo>
                  <a:lnTo>
                    <a:pt x="558268" y="629804"/>
                  </a:lnTo>
                  <a:lnTo>
                    <a:pt x="565871" y="629094"/>
                  </a:lnTo>
                  <a:lnTo>
                    <a:pt x="829499" y="597678"/>
                  </a:lnTo>
                  <a:lnTo>
                    <a:pt x="982766" y="580153"/>
                  </a:lnTo>
                  <a:lnTo>
                    <a:pt x="1083345" y="569416"/>
                  </a:lnTo>
                  <a:lnTo>
                    <a:pt x="1182895" y="559656"/>
                  </a:lnTo>
                  <a:lnTo>
                    <a:pt x="1232352" y="555202"/>
                  </a:lnTo>
                  <a:lnTo>
                    <a:pt x="1281632" y="551063"/>
                  </a:lnTo>
                  <a:lnTo>
                    <a:pt x="1330762" y="547263"/>
                  </a:lnTo>
                  <a:lnTo>
                    <a:pt x="1379769" y="543825"/>
                  </a:lnTo>
                  <a:lnTo>
                    <a:pt x="1428680" y="540774"/>
                  </a:lnTo>
                  <a:lnTo>
                    <a:pt x="1477521" y="538133"/>
                  </a:lnTo>
                  <a:lnTo>
                    <a:pt x="1526320" y="535925"/>
                  </a:lnTo>
                  <a:lnTo>
                    <a:pt x="1575103" y="534174"/>
                  </a:lnTo>
                  <a:lnTo>
                    <a:pt x="1623897" y="532905"/>
                  </a:lnTo>
                  <a:lnTo>
                    <a:pt x="1672728" y="532139"/>
                  </a:lnTo>
                  <a:lnTo>
                    <a:pt x="1721625" y="531902"/>
                  </a:lnTo>
                  <a:lnTo>
                    <a:pt x="1770613" y="532217"/>
                  </a:lnTo>
                  <a:lnTo>
                    <a:pt x="1819719" y="533107"/>
                  </a:lnTo>
                  <a:lnTo>
                    <a:pt x="1868970" y="534595"/>
                  </a:lnTo>
                  <a:lnTo>
                    <a:pt x="1918394" y="536707"/>
                  </a:lnTo>
                  <a:lnTo>
                    <a:pt x="1968016" y="539465"/>
                  </a:lnTo>
                  <a:lnTo>
                    <a:pt x="2017864" y="542893"/>
                  </a:lnTo>
                  <a:lnTo>
                    <a:pt x="2067964" y="547015"/>
                  </a:lnTo>
                  <a:lnTo>
                    <a:pt x="2118343" y="551854"/>
                  </a:lnTo>
                  <a:lnTo>
                    <a:pt x="2169028" y="557433"/>
                  </a:lnTo>
                  <a:lnTo>
                    <a:pt x="2220047" y="563778"/>
                  </a:lnTo>
                  <a:lnTo>
                    <a:pt x="2271425" y="570910"/>
                  </a:lnTo>
                  <a:lnTo>
                    <a:pt x="2323189" y="578855"/>
                  </a:lnTo>
                  <a:lnTo>
                    <a:pt x="2375367" y="587634"/>
                  </a:lnTo>
                  <a:lnTo>
                    <a:pt x="2427985" y="597273"/>
                  </a:lnTo>
                  <a:lnTo>
                    <a:pt x="2481070" y="607795"/>
                  </a:lnTo>
                  <a:lnTo>
                    <a:pt x="2534648" y="619224"/>
                  </a:lnTo>
                  <a:lnTo>
                    <a:pt x="2588748" y="631582"/>
                  </a:lnTo>
                  <a:lnTo>
                    <a:pt x="2687629" y="652842"/>
                  </a:lnTo>
                  <a:lnTo>
                    <a:pt x="2736933" y="663807"/>
                  </a:lnTo>
                  <a:lnTo>
                    <a:pt x="2786120" y="675078"/>
                  </a:lnTo>
                  <a:lnTo>
                    <a:pt x="2835172" y="686717"/>
                  </a:lnTo>
                  <a:lnTo>
                    <a:pt x="2884070" y="698788"/>
                  </a:lnTo>
                  <a:lnTo>
                    <a:pt x="2932793" y="711352"/>
                  </a:lnTo>
                  <a:lnTo>
                    <a:pt x="2981324" y="724473"/>
                  </a:lnTo>
                  <a:lnTo>
                    <a:pt x="3029643" y="738211"/>
                  </a:lnTo>
                  <a:lnTo>
                    <a:pt x="3077732" y="752631"/>
                  </a:lnTo>
                  <a:lnTo>
                    <a:pt x="3125570" y="767795"/>
                  </a:lnTo>
                  <a:lnTo>
                    <a:pt x="3173140" y="783764"/>
                  </a:lnTo>
                  <a:lnTo>
                    <a:pt x="3220421" y="800602"/>
                  </a:lnTo>
                  <a:lnTo>
                    <a:pt x="3267395" y="818371"/>
                  </a:lnTo>
                  <a:lnTo>
                    <a:pt x="3317055" y="835938"/>
                  </a:lnTo>
                  <a:lnTo>
                    <a:pt x="3367554" y="850558"/>
                  </a:lnTo>
                  <a:lnTo>
                    <a:pt x="3418758" y="862661"/>
                  </a:lnTo>
                  <a:lnTo>
                    <a:pt x="3470532" y="872681"/>
                  </a:lnTo>
                  <a:lnTo>
                    <a:pt x="3522741" y="881047"/>
                  </a:lnTo>
                  <a:lnTo>
                    <a:pt x="3575250" y="888190"/>
                  </a:lnTo>
                  <a:lnTo>
                    <a:pt x="3627924" y="894543"/>
                  </a:lnTo>
                  <a:lnTo>
                    <a:pt x="3733229" y="906600"/>
                  </a:lnTo>
                  <a:lnTo>
                    <a:pt x="3785589" y="913166"/>
                  </a:lnTo>
                  <a:lnTo>
                    <a:pt x="3833597" y="918218"/>
                  </a:lnTo>
                  <a:lnTo>
                    <a:pt x="3886836" y="921492"/>
                  </a:lnTo>
                  <a:lnTo>
                    <a:pt x="3944282" y="923125"/>
                  </a:lnTo>
                  <a:lnTo>
                    <a:pt x="4004908" y="923252"/>
                  </a:lnTo>
                  <a:lnTo>
                    <a:pt x="4067689" y="922008"/>
                  </a:lnTo>
                  <a:lnTo>
                    <a:pt x="4131599" y="919529"/>
                  </a:lnTo>
                  <a:lnTo>
                    <a:pt x="4195613" y="915951"/>
                  </a:lnTo>
                  <a:lnTo>
                    <a:pt x="4258704" y="911408"/>
                  </a:lnTo>
                  <a:lnTo>
                    <a:pt x="4319848" y="906037"/>
                  </a:lnTo>
                  <a:lnTo>
                    <a:pt x="4378017" y="899973"/>
                  </a:lnTo>
                  <a:lnTo>
                    <a:pt x="4432188" y="893351"/>
                  </a:lnTo>
                  <a:lnTo>
                    <a:pt x="4481333" y="886307"/>
                  </a:lnTo>
                  <a:lnTo>
                    <a:pt x="4524427" y="878976"/>
                  </a:lnTo>
                  <a:lnTo>
                    <a:pt x="4588360" y="863997"/>
                  </a:lnTo>
                  <a:lnTo>
                    <a:pt x="4616765" y="814568"/>
                  </a:lnTo>
                  <a:lnTo>
                    <a:pt x="4592269" y="785658"/>
                  </a:lnTo>
                  <a:lnTo>
                    <a:pt x="4553304" y="763815"/>
                  </a:lnTo>
                  <a:lnTo>
                    <a:pt x="4510880" y="750090"/>
                  </a:lnTo>
                  <a:lnTo>
                    <a:pt x="4476008" y="745533"/>
                  </a:lnTo>
                  <a:lnTo>
                    <a:pt x="4421171" y="746098"/>
                  </a:lnTo>
                  <a:lnTo>
                    <a:pt x="4367101" y="746259"/>
                  </a:lnTo>
                  <a:lnTo>
                    <a:pt x="4313763" y="745977"/>
                  </a:lnTo>
                  <a:lnTo>
                    <a:pt x="4261125" y="745215"/>
                  </a:lnTo>
                  <a:lnTo>
                    <a:pt x="4209154" y="743935"/>
                  </a:lnTo>
                  <a:lnTo>
                    <a:pt x="4157817" y="742098"/>
                  </a:lnTo>
                  <a:lnTo>
                    <a:pt x="4107081" y="739666"/>
                  </a:lnTo>
                  <a:lnTo>
                    <a:pt x="4056913" y="736603"/>
                  </a:lnTo>
                  <a:lnTo>
                    <a:pt x="4007279" y="732869"/>
                  </a:lnTo>
                  <a:lnTo>
                    <a:pt x="3958146" y="728426"/>
                  </a:lnTo>
                  <a:lnTo>
                    <a:pt x="3909482" y="723237"/>
                  </a:lnTo>
                  <a:lnTo>
                    <a:pt x="3861253" y="717264"/>
                  </a:lnTo>
                  <a:lnTo>
                    <a:pt x="3813427" y="710468"/>
                  </a:lnTo>
                  <a:lnTo>
                    <a:pt x="3765969" y="702811"/>
                  </a:lnTo>
                  <a:lnTo>
                    <a:pt x="3718848" y="694256"/>
                  </a:lnTo>
                  <a:lnTo>
                    <a:pt x="3672029" y="684765"/>
                  </a:lnTo>
                  <a:lnTo>
                    <a:pt x="3625480" y="674299"/>
                  </a:lnTo>
                  <a:lnTo>
                    <a:pt x="3579168" y="662821"/>
                  </a:lnTo>
                  <a:lnTo>
                    <a:pt x="3533060" y="650292"/>
                  </a:lnTo>
                  <a:lnTo>
                    <a:pt x="3487122" y="636675"/>
                  </a:lnTo>
                  <a:lnTo>
                    <a:pt x="3441321" y="621931"/>
                  </a:lnTo>
                  <a:lnTo>
                    <a:pt x="3395625" y="606023"/>
                  </a:lnTo>
                  <a:lnTo>
                    <a:pt x="3350000" y="588912"/>
                  </a:lnTo>
                  <a:lnTo>
                    <a:pt x="3304414" y="570561"/>
                  </a:lnTo>
                  <a:lnTo>
                    <a:pt x="3258832" y="550931"/>
                  </a:lnTo>
                  <a:lnTo>
                    <a:pt x="3213223" y="529985"/>
                  </a:lnTo>
                  <a:lnTo>
                    <a:pt x="3167552" y="507684"/>
                  </a:lnTo>
                  <a:lnTo>
                    <a:pt x="3121787" y="483990"/>
                  </a:lnTo>
                  <a:lnTo>
                    <a:pt x="3075895" y="458866"/>
                  </a:lnTo>
                  <a:lnTo>
                    <a:pt x="3029842" y="432274"/>
                  </a:lnTo>
                  <a:lnTo>
                    <a:pt x="2983596" y="404174"/>
                  </a:lnTo>
                  <a:lnTo>
                    <a:pt x="2937124" y="374531"/>
                  </a:lnTo>
                  <a:lnTo>
                    <a:pt x="2890392" y="343305"/>
                  </a:lnTo>
                  <a:lnTo>
                    <a:pt x="2812902" y="307425"/>
                  </a:lnTo>
                  <a:lnTo>
                    <a:pt x="2773778" y="291486"/>
                  </a:lnTo>
                  <a:lnTo>
                    <a:pt x="2731621" y="278543"/>
                  </a:lnTo>
                  <a:lnTo>
                    <a:pt x="2460282" y="241115"/>
                  </a:lnTo>
                  <a:lnTo>
                    <a:pt x="2420574" y="236342"/>
                  </a:lnTo>
                  <a:lnTo>
                    <a:pt x="2378219" y="229655"/>
                  </a:lnTo>
                  <a:lnTo>
                    <a:pt x="2333534" y="221246"/>
                  </a:lnTo>
                  <a:lnTo>
                    <a:pt x="2286835" y="211309"/>
                  </a:lnTo>
                  <a:lnTo>
                    <a:pt x="2238437" y="200036"/>
                  </a:lnTo>
                  <a:lnTo>
                    <a:pt x="2188655" y="187622"/>
                  </a:lnTo>
                  <a:lnTo>
                    <a:pt x="2137806" y="174259"/>
                  </a:lnTo>
                  <a:lnTo>
                    <a:pt x="2086206" y="160139"/>
                  </a:lnTo>
                  <a:lnTo>
                    <a:pt x="2034169" y="145458"/>
                  </a:lnTo>
                  <a:lnTo>
                    <a:pt x="1982012" y="130406"/>
                  </a:lnTo>
                  <a:lnTo>
                    <a:pt x="1730473" y="56366"/>
                  </a:lnTo>
                  <a:lnTo>
                    <a:pt x="1684225" y="43152"/>
                  </a:lnTo>
                  <a:lnTo>
                    <a:pt x="1640066" y="30921"/>
                  </a:lnTo>
                  <a:lnTo>
                    <a:pt x="1598313" y="19866"/>
                  </a:lnTo>
                  <a:lnTo>
                    <a:pt x="1557242" y="14494"/>
                  </a:lnTo>
                  <a:lnTo>
                    <a:pt x="1514441" y="9960"/>
                  </a:lnTo>
                  <a:lnTo>
                    <a:pt x="1470037" y="6269"/>
                  </a:lnTo>
                  <a:lnTo>
                    <a:pt x="1424159" y="3424"/>
                  </a:lnTo>
                  <a:lnTo>
                    <a:pt x="1376935" y="1428"/>
                  </a:lnTo>
                  <a:lnTo>
                    <a:pt x="1328494" y="285"/>
                  </a:lnTo>
                  <a:lnTo>
                    <a:pt x="1278963" y="0"/>
                  </a:lnTo>
                  <a:close/>
                </a:path>
              </a:pathLst>
            </a:custGeom>
            <a:solidFill>
              <a:srgbClr val="D9D9DA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945123" y="3741841"/>
              <a:ext cx="4617085" cy="923290"/>
            </a:xfrm>
            <a:custGeom>
              <a:avLst/>
              <a:gdLst/>
              <a:ahLst/>
              <a:cxnLst/>
              <a:rect l="l" t="t" r="r" b="b"/>
              <a:pathLst>
                <a:path w="4617084" h="923289">
                  <a:moveTo>
                    <a:pt x="61570" y="281964"/>
                  </a:moveTo>
                  <a:lnTo>
                    <a:pt x="96675" y="259646"/>
                  </a:lnTo>
                  <a:lnTo>
                    <a:pt x="133895" y="238276"/>
                  </a:lnTo>
                  <a:lnTo>
                    <a:pt x="173102" y="217851"/>
                  </a:lnTo>
                  <a:lnTo>
                    <a:pt x="214169" y="198366"/>
                  </a:lnTo>
                  <a:lnTo>
                    <a:pt x="256966" y="179818"/>
                  </a:lnTo>
                  <a:lnTo>
                    <a:pt x="301366" y="162203"/>
                  </a:lnTo>
                  <a:lnTo>
                    <a:pt x="347241" y="145517"/>
                  </a:lnTo>
                  <a:lnTo>
                    <a:pt x="394462" y="129758"/>
                  </a:lnTo>
                  <a:lnTo>
                    <a:pt x="442900" y="114921"/>
                  </a:lnTo>
                  <a:lnTo>
                    <a:pt x="492429" y="101003"/>
                  </a:lnTo>
                  <a:lnTo>
                    <a:pt x="542919" y="88000"/>
                  </a:lnTo>
                  <a:lnTo>
                    <a:pt x="594243" y="75909"/>
                  </a:lnTo>
                  <a:lnTo>
                    <a:pt x="646272" y="64725"/>
                  </a:lnTo>
                  <a:lnTo>
                    <a:pt x="698877" y="54445"/>
                  </a:lnTo>
                  <a:lnTo>
                    <a:pt x="751932" y="45066"/>
                  </a:lnTo>
                  <a:lnTo>
                    <a:pt x="805308" y="36583"/>
                  </a:lnTo>
                  <a:lnTo>
                    <a:pt x="858875" y="28994"/>
                  </a:lnTo>
                  <a:lnTo>
                    <a:pt x="912508" y="22295"/>
                  </a:lnTo>
                  <a:lnTo>
                    <a:pt x="966076" y="16481"/>
                  </a:lnTo>
                  <a:lnTo>
                    <a:pt x="1019452" y="11550"/>
                  </a:lnTo>
                  <a:lnTo>
                    <a:pt x="1072507" y="7497"/>
                  </a:lnTo>
                  <a:lnTo>
                    <a:pt x="1125115" y="4319"/>
                  </a:lnTo>
                  <a:lnTo>
                    <a:pt x="1177145" y="2013"/>
                  </a:lnTo>
                  <a:lnTo>
                    <a:pt x="1228470" y="574"/>
                  </a:lnTo>
                  <a:lnTo>
                    <a:pt x="1278963" y="0"/>
                  </a:lnTo>
                  <a:lnTo>
                    <a:pt x="1328494" y="285"/>
                  </a:lnTo>
                  <a:lnTo>
                    <a:pt x="1376935" y="1428"/>
                  </a:lnTo>
                  <a:lnTo>
                    <a:pt x="1424159" y="3424"/>
                  </a:lnTo>
                  <a:lnTo>
                    <a:pt x="1470037" y="6269"/>
                  </a:lnTo>
                  <a:lnTo>
                    <a:pt x="1514441" y="9960"/>
                  </a:lnTo>
                  <a:lnTo>
                    <a:pt x="1557242" y="14494"/>
                  </a:lnTo>
                  <a:lnTo>
                    <a:pt x="1598313" y="19866"/>
                  </a:lnTo>
                  <a:lnTo>
                    <a:pt x="1640066" y="30921"/>
                  </a:lnTo>
                  <a:lnTo>
                    <a:pt x="1684225" y="43152"/>
                  </a:lnTo>
                  <a:lnTo>
                    <a:pt x="1730473" y="56366"/>
                  </a:lnTo>
                  <a:lnTo>
                    <a:pt x="1778496" y="70368"/>
                  </a:lnTo>
                  <a:lnTo>
                    <a:pt x="1827977" y="84966"/>
                  </a:lnTo>
                  <a:lnTo>
                    <a:pt x="1878600" y="99968"/>
                  </a:lnTo>
                  <a:lnTo>
                    <a:pt x="1930051" y="115179"/>
                  </a:lnTo>
                  <a:lnTo>
                    <a:pt x="1982012" y="130406"/>
                  </a:lnTo>
                  <a:lnTo>
                    <a:pt x="2034169" y="145458"/>
                  </a:lnTo>
                  <a:lnTo>
                    <a:pt x="2086206" y="160139"/>
                  </a:lnTo>
                  <a:lnTo>
                    <a:pt x="2137806" y="174259"/>
                  </a:lnTo>
                  <a:lnTo>
                    <a:pt x="2188655" y="187622"/>
                  </a:lnTo>
                  <a:lnTo>
                    <a:pt x="2238437" y="200036"/>
                  </a:lnTo>
                  <a:lnTo>
                    <a:pt x="2286835" y="211309"/>
                  </a:lnTo>
                  <a:lnTo>
                    <a:pt x="2333534" y="221246"/>
                  </a:lnTo>
                  <a:lnTo>
                    <a:pt x="2378219" y="229655"/>
                  </a:lnTo>
                  <a:lnTo>
                    <a:pt x="2420574" y="236342"/>
                  </a:lnTo>
                  <a:lnTo>
                    <a:pt x="2460282" y="241115"/>
                  </a:lnTo>
                  <a:lnTo>
                    <a:pt x="2514550" y="248601"/>
                  </a:lnTo>
                  <a:lnTo>
                    <a:pt x="2568818" y="256087"/>
                  </a:lnTo>
                  <a:lnTo>
                    <a:pt x="2623086" y="263572"/>
                  </a:lnTo>
                  <a:lnTo>
                    <a:pt x="2677353" y="271058"/>
                  </a:lnTo>
                  <a:lnTo>
                    <a:pt x="2731621" y="278543"/>
                  </a:lnTo>
                  <a:lnTo>
                    <a:pt x="2773778" y="291486"/>
                  </a:lnTo>
                  <a:lnTo>
                    <a:pt x="2812902" y="307425"/>
                  </a:lnTo>
                  <a:lnTo>
                    <a:pt x="2851079" y="325113"/>
                  </a:lnTo>
                  <a:lnTo>
                    <a:pt x="2890392" y="343305"/>
                  </a:lnTo>
                  <a:lnTo>
                    <a:pt x="2937124" y="374531"/>
                  </a:lnTo>
                  <a:lnTo>
                    <a:pt x="2983596" y="404174"/>
                  </a:lnTo>
                  <a:lnTo>
                    <a:pt x="3029842" y="432274"/>
                  </a:lnTo>
                  <a:lnTo>
                    <a:pt x="3075895" y="458866"/>
                  </a:lnTo>
                  <a:lnTo>
                    <a:pt x="3121787" y="483990"/>
                  </a:lnTo>
                  <a:lnTo>
                    <a:pt x="3167552" y="507684"/>
                  </a:lnTo>
                  <a:lnTo>
                    <a:pt x="3213223" y="529985"/>
                  </a:lnTo>
                  <a:lnTo>
                    <a:pt x="3258832" y="550931"/>
                  </a:lnTo>
                  <a:lnTo>
                    <a:pt x="3304414" y="570561"/>
                  </a:lnTo>
                  <a:lnTo>
                    <a:pt x="3350000" y="588912"/>
                  </a:lnTo>
                  <a:lnTo>
                    <a:pt x="3395625" y="606023"/>
                  </a:lnTo>
                  <a:lnTo>
                    <a:pt x="3441321" y="621931"/>
                  </a:lnTo>
                  <a:lnTo>
                    <a:pt x="3487122" y="636675"/>
                  </a:lnTo>
                  <a:lnTo>
                    <a:pt x="3533060" y="650292"/>
                  </a:lnTo>
                  <a:lnTo>
                    <a:pt x="3579168" y="662821"/>
                  </a:lnTo>
                  <a:lnTo>
                    <a:pt x="3625480" y="674299"/>
                  </a:lnTo>
                  <a:lnTo>
                    <a:pt x="3672029" y="684765"/>
                  </a:lnTo>
                  <a:lnTo>
                    <a:pt x="3718848" y="694256"/>
                  </a:lnTo>
                  <a:lnTo>
                    <a:pt x="3765969" y="702811"/>
                  </a:lnTo>
                  <a:lnTo>
                    <a:pt x="3813427" y="710468"/>
                  </a:lnTo>
                  <a:lnTo>
                    <a:pt x="3861253" y="717264"/>
                  </a:lnTo>
                  <a:lnTo>
                    <a:pt x="3909482" y="723237"/>
                  </a:lnTo>
                  <a:lnTo>
                    <a:pt x="3958146" y="728426"/>
                  </a:lnTo>
                  <a:lnTo>
                    <a:pt x="4007279" y="732869"/>
                  </a:lnTo>
                  <a:lnTo>
                    <a:pt x="4056913" y="736603"/>
                  </a:lnTo>
                  <a:lnTo>
                    <a:pt x="4107081" y="739666"/>
                  </a:lnTo>
                  <a:lnTo>
                    <a:pt x="4157817" y="742098"/>
                  </a:lnTo>
                  <a:lnTo>
                    <a:pt x="4209154" y="743935"/>
                  </a:lnTo>
                  <a:lnTo>
                    <a:pt x="4261125" y="745215"/>
                  </a:lnTo>
                  <a:lnTo>
                    <a:pt x="4313763" y="745977"/>
                  </a:lnTo>
                  <a:lnTo>
                    <a:pt x="4367101" y="746259"/>
                  </a:lnTo>
                  <a:lnTo>
                    <a:pt x="4421171" y="746098"/>
                  </a:lnTo>
                  <a:lnTo>
                    <a:pt x="4476008" y="745533"/>
                  </a:lnTo>
                  <a:lnTo>
                    <a:pt x="4510880" y="750090"/>
                  </a:lnTo>
                  <a:lnTo>
                    <a:pt x="4553304" y="763815"/>
                  </a:lnTo>
                  <a:lnTo>
                    <a:pt x="4592269" y="785658"/>
                  </a:lnTo>
                  <a:lnTo>
                    <a:pt x="4616765" y="814568"/>
                  </a:lnTo>
                  <a:lnTo>
                    <a:pt x="4615782" y="849497"/>
                  </a:lnTo>
                  <a:lnTo>
                    <a:pt x="4560445" y="871495"/>
                  </a:lnTo>
                  <a:lnTo>
                    <a:pt x="4481333" y="886307"/>
                  </a:lnTo>
                  <a:lnTo>
                    <a:pt x="4432188" y="893351"/>
                  </a:lnTo>
                  <a:lnTo>
                    <a:pt x="4378017" y="899973"/>
                  </a:lnTo>
                  <a:lnTo>
                    <a:pt x="4319848" y="906037"/>
                  </a:lnTo>
                  <a:lnTo>
                    <a:pt x="4258704" y="911408"/>
                  </a:lnTo>
                  <a:lnTo>
                    <a:pt x="4195613" y="915951"/>
                  </a:lnTo>
                  <a:lnTo>
                    <a:pt x="4131599" y="919529"/>
                  </a:lnTo>
                  <a:lnTo>
                    <a:pt x="4067689" y="922008"/>
                  </a:lnTo>
                  <a:lnTo>
                    <a:pt x="4004908" y="923252"/>
                  </a:lnTo>
                  <a:lnTo>
                    <a:pt x="3944282" y="923125"/>
                  </a:lnTo>
                  <a:lnTo>
                    <a:pt x="3886836" y="921492"/>
                  </a:lnTo>
                  <a:lnTo>
                    <a:pt x="3833597" y="918218"/>
                  </a:lnTo>
                  <a:lnTo>
                    <a:pt x="3785589" y="913166"/>
                  </a:lnTo>
                  <a:lnTo>
                    <a:pt x="3733229" y="906600"/>
                  </a:lnTo>
                  <a:lnTo>
                    <a:pt x="3680628" y="900536"/>
                  </a:lnTo>
                  <a:lnTo>
                    <a:pt x="3627924" y="894543"/>
                  </a:lnTo>
                  <a:lnTo>
                    <a:pt x="3575250" y="888190"/>
                  </a:lnTo>
                  <a:lnTo>
                    <a:pt x="3522741" y="881047"/>
                  </a:lnTo>
                  <a:lnTo>
                    <a:pt x="3470532" y="872681"/>
                  </a:lnTo>
                  <a:lnTo>
                    <a:pt x="3418758" y="862661"/>
                  </a:lnTo>
                  <a:lnTo>
                    <a:pt x="3367554" y="850558"/>
                  </a:lnTo>
                  <a:lnTo>
                    <a:pt x="3317055" y="835938"/>
                  </a:lnTo>
                  <a:lnTo>
                    <a:pt x="3267395" y="818371"/>
                  </a:lnTo>
                  <a:lnTo>
                    <a:pt x="3220421" y="800602"/>
                  </a:lnTo>
                  <a:lnTo>
                    <a:pt x="3173140" y="783764"/>
                  </a:lnTo>
                  <a:lnTo>
                    <a:pt x="3125570" y="767795"/>
                  </a:lnTo>
                  <a:lnTo>
                    <a:pt x="3077732" y="752631"/>
                  </a:lnTo>
                  <a:lnTo>
                    <a:pt x="3029643" y="738211"/>
                  </a:lnTo>
                  <a:lnTo>
                    <a:pt x="2981324" y="724473"/>
                  </a:lnTo>
                  <a:lnTo>
                    <a:pt x="2932793" y="711352"/>
                  </a:lnTo>
                  <a:lnTo>
                    <a:pt x="2884070" y="698788"/>
                  </a:lnTo>
                  <a:lnTo>
                    <a:pt x="2835172" y="686717"/>
                  </a:lnTo>
                  <a:lnTo>
                    <a:pt x="2786120" y="675078"/>
                  </a:lnTo>
                  <a:lnTo>
                    <a:pt x="2736933" y="663807"/>
                  </a:lnTo>
                  <a:lnTo>
                    <a:pt x="2687629" y="652842"/>
                  </a:lnTo>
                  <a:lnTo>
                    <a:pt x="2638227" y="642121"/>
                  </a:lnTo>
                  <a:lnTo>
                    <a:pt x="2588748" y="631582"/>
                  </a:lnTo>
                  <a:lnTo>
                    <a:pt x="2534648" y="619224"/>
                  </a:lnTo>
                  <a:lnTo>
                    <a:pt x="2481070" y="607795"/>
                  </a:lnTo>
                  <a:lnTo>
                    <a:pt x="2427985" y="597273"/>
                  </a:lnTo>
                  <a:lnTo>
                    <a:pt x="2375367" y="587634"/>
                  </a:lnTo>
                  <a:lnTo>
                    <a:pt x="2323189" y="578855"/>
                  </a:lnTo>
                  <a:lnTo>
                    <a:pt x="2271425" y="570910"/>
                  </a:lnTo>
                  <a:lnTo>
                    <a:pt x="2220047" y="563778"/>
                  </a:lnTo>
                  <a:lnTo>
                    <a:pt x="2169028" y="557433"/>
                  </a:lnTo>
                  <a:lnTo>
                    <a:pt x="2118343" y="551854"/>
                  </a:lnTo>
                  <a:lnTo>
                    <a:pt x="2067964" y="547015"/>
                  </a:lnTo>
                  <a:lnTo>
                    <a:pt x="2017864" y="542893"/>
                  </a:lnTo>
                  <a:lnTo>
                    <a:pt x="1968016" y="539465"/>
                  </a:lnTo>
                  <a:lnTo>
                    <a:pt x="1918394" y="536707"/>
                  </a:lnTo>
                  <a:lnTo>
                    <a:pt x="1868970" y="534595"/>
                  </a:lnTo>
                  <a:lnTo>
                    <a:pt x="1819719" y="533107"/>
                  </a:lnTo>
                  <a:lnTo>
                    <a:pt x="1770613" y="532217"/>
                  </a:lnTo>
                  <a:lnTo>
                    <a:pt x="1721625" y="531902"/>
                  </a:lnTo>
                  <a:lnTo>
                    <a:pt x="1672728" y="532139"/>
                  </a:lnTo>
                  <a:lnTo>
                    <a:pt x="1623897" y="532905"/>
                  </a:lnTo>
                  <a:lnTo>
                    <a:pt x="1575103" y="534174"/>
                  </a:lnTo>
                  <a:lnTo>
                    <a:pt x="1526320" y="535925"/>
                  </a:lnTo>
                  <a:lnTo>
                    <a:pt x="1477521" y="538133"/>
                  </a:lnTo>
                  <a:lnTo>
                    <a:pt x="1428680" y="540774"/>
                  </a:lnTo>
                  <a:lnTo>
                    <a:pt x="1379769" y="543825"/>
                  </a:lnTo>
                  <a:lnTo>
                    <a:pt x="1330762" y="547263"/>
                  </a:lnTo>
                  <a:lnTo>
                    <a:pt x="1281632" y="551063"/>
                  </a:lnTo>
                  <a:lnTo>
                    <a:pt x="1232352" y="555202"/>
                  </a:lnTo>
                  <a:lnTo>
                    <a:pt x="1182895" y="559656"/>
                  </a:lnTo>
                  <a:lnTo>
                    <a:pt x="1133235" y="564402"/>
                  </a:lnTo>
                  <a:lnTo>
                    <a:pt x="1083345" y="569416"/>
                  </a:lnTo>
                  <a:lnTo>
                    <a:pt x="1033197" y="574674"/>
                  </a:lnTo>
                  <a:lnTo>
                    <a:pt x="982766" y="580153"/>
                  </a:lnTo>
                  <a:lnTo>
                    <a:pt x="932023" y="585829"/>
                  </a:lnTo>
                  <a:lnTo>
                    <a:pt x="880943" y="591679"/>
                  </a:lnTo>
                  <a:lnTo>
                    <a:pt x="829499" y="597678"/>
                  </a:lnTo>
                  <a:lnTo>
                    <a:pt x="777663" y="603804"/>
                  </a:lnTo>
                  <a:lnTo>
                    <a:pt x="725409" y="610032"/>
                  </a:lnTo>
                  <a:lnTo>
                    <a:pt x="672711" y="616338"/>
                  </a:lnTo>
                  <a:lnTo>
                    <a:pt x="619540" y="622700"/>
                  </a:lnTo>
                  <a:lnTo>
                    <a:pt x="565871" y="629094"/>
                  </a:lnTo>
                  <a:lnTo>
                    <a:pt x="558268" y="629804"/>
                  </a:lnTo>
                  <a:lnTo>
                    <a:pt x="551352" y="629346"/>
                  </a:lnTo>
                  <a:lnTo>
                    <a:pt x="545153" y="626844"/>
                  </a:lnTo>
                  <a:lnTo>
                    <a:pt x="539700" y="621422"/>
                  </a:lnTo>
                  <a:lnTo>
                    <a:pt x="519457" y="596919"/>
                  </a:lnTo>
                  <a:lnTo>
                    <a:pt x="493639" y="578494"/>
                  </a:lnTo>
                  <a:lnTo>
                    <a:pt x="463338" y="564957"/>
                  </a:lnTo>
                  <a:lnTo>
                    <a:pt x="429641" y="555121"/>
                  </a:lnTo>
                  <a:lnTo>
                    <a:pt x="381164" y="572721"/>
                  </a:lnTo>
                  <a:lnTo>
                    <a:pt x="332675" y="586618"/>
                  </a:lnTo>
                  <a:lnTo>
                    <a:pt x="284559" y="596095"/>
                  </a:lnTo>
                  <a:lnTo>
                    <a:pt x="237205" y="600430"/>
                  </a:lnTo>
                  <a:lnTo>
                    <a:pt x="190999" y="598904"/>
                  </a:lnTo>
                  <a:lnTo>
                    <a:pt x="146330" y="590797"/>
                  </a:lnTo>
                  <a:lnTo>
                    <a:pt x="103585" y="575389"/>
                  </a:lnTo>
                  <a:lnTo>
                    <a:pt x="68867" y="553348"/>
                  </a:lnTo>
                  <a:lnTo>
                    <a:pt x="39731" y="523282"/>
                  </a:lnTo>
                  <a:lnTo>
                    <a:pt x="17596" y="487114"/>
                  </a:lnTo>
                  <a:lnTo>
                    <a:pt x="3879" y="446764"/>
                  </a:lnTo>
                  <a:lnTo>
                    <a:pt x="0" y="404153"/>
                  </a:lnTo>
                  <a:lnTo>
                    <a:pt x="7376" y="361202"/>
                  </a:lnTo>
                  <a:lnTo>
                    <a:pt x="27426" y="319832"/>
                  </a:lnTo>
                  <a:lnTo>
                    <a:pt x="61570" y="281964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21425" y="2962638"/>
              <a:ext cx="1092835" cy="360045"/>
            </a:xfrm>
            <a:custGeom>
              <a:avLst/>
              <a:gdLst/>
              <a:ahLst/>
              <a:cxnLst/>
              <a:rect l="l" t="t" r="r" b="b"/>
              <a:pathLst>
                <a:path w="1092835" h="360045">
                  <a:moveTo>
                    <a:pt x="641576" y="0"/>
                  </a:moveTo>
                  <a:lnTo>
                    <a:pt x="593609" y="67"/>
                  </a:lnTo>
                  <a:lnTo>
                    <a:pt x="546116" y="1713"/>
                  </a:lnTo>
                  <a:lnTo>
                    <a:pt x="499002" y="5071"/>
                  </a:lnTo>
                  <a:lnTo>
                    <a:pt x="452173" y="10275"/>
                  </a:lnTo>
                  <a:lnTo>
                    <a:pt x="405532" y="17459"/>
                  </a:lnTo>
                  <a:lnTo>
                    <a:pt x="358986" y="26756"/>
                  </a:lnTo>
                  <a:lnTo>
                    <a:pt x="312439" y="38300"/>
                  </a:lnTo>
                  <a:lnTo>
                    <a:pt x="265796" y="52226"/>
                  </a:lnTo>
                  <a:lnTo>
                    <a:pt x="218961" y="68667"/>
                  </a:lnTo>
                  <a:lnTo>
                    <a:pt x="171841" y="87758"/>
                  </a:lnTo>
                  <a:lnTo>
                    <a:pt x="124340" y="109631"/>
                  </a:lnTo>
                  <a:lnTo>
                    <a:pt x="76363" y="134421"/>
                  </a:lnTo>
                  <a:lnTo>
                    <a:pt x="27814" y="162261"/>
                  </a:lnTo>
                  <a:lnTo>
                    <a:pt x="7645" y="200669"/>
                  </a:lnTo>
                  <a:lnTo>
                    <a:pt x="0" y="239077"/>
                  </a:lnTo>
                  <a:lnTo>
                    <a:pt x="2950" y="277486"/>
                  </a:lnTo>
                  <a:lnTo>
                    <a:pt x="14569" y="315896"/>
                  </a:lnTo>
                  <a:lnTo>
                    <a:pt x="29262" y="324463"/>
                  </a:lnTo>
                  <a:lnTo>
                    <a:pt x="62124" y="351032"/>
                  </a:lnTo>
                  <a:lnTo>
                    <a:pt x="76817" y="359599"/>
                  </a:lnTo>
                  <a:lnTo>
                    <a:pt x="83297" y="354203"/>
                  </a:lnTo>
                  <a:lnTo>
                    <a:pt x="94137" y="339836"/>
                  </a:lnTo>
                  <a:lnTo>
                    <a:pt x="100483" y="334590"/>
                  </a:lnTo>
                  <a:lnTo>
                    <a:pt x="108445" y="332499"/>
                  </a:lnTo>
                  <a:lnTo>
                    <a:pt x="126229" y="332186"/>
                  </a:lnTo>
                  <a:lnTo>
                    <a:pt x="134067" y="330242"/>
                  </a:lnTo>
                  <a:lnTo>
                    <a:pt x="139694" y="324930"/>
                  </a:lnTo>
                  <a:lnTo>
                    <a:pt x="147606" y="309983"/>
                  </a:lnTo>
                  <a:lnTo>
                    <a:pt x="153119" y="304817"/>
                  </a:lnTo>
                  <a:lnTo>
                    <a:pt x="161285" y="303423"/>
                  </a:lnTo>
                  <a:lnTo>
                    <a:pt x="180743" y="305244"/>
                  </a:lnTo>
                  <a:lnTo>
                    <a:pt x="188806" y="303993"/>
                  </a:lnTo>
                  <a:lnTo>
                    <a:pt x="194147" y="299271"/>
                  </a:lnTo>
                  <a:lnTo>
                    <a:pt x="201508" y="285990"/>
                  </a:lnTo>
                  <a:lnTo>
                    <a:pt x="206756" y="281404"/>
                  </a:lnTo>
                  <a:lnTo>
                    <a:pt x="214663" y="280178"/>
                  </a:lnTo>
                  <a:lnTo>
                    <a:pt x="233625" y="281830"/>
                  </a:lnTo>
                  <a:lnTo>
                    <a:pt x="241448" y="280737"/>
                  </a:lnTo>
                  <a:lnTo>
                    <a:pt x="246764" y="276793"/>
                  </a:lnTo>
                  <a:lnTo>
                    <a:pt x="254590" y="266059"/>
                  </a:lnTo>
                  <a:lnTo>
                    <a:pt x="259830" y="262248"/>
                  </a:lnTo>
                  <a:lnTo>
                    <a:pt x="267325" y="260965"/>
                  </a:lnTo>
                  <a:lnTo>
                    <a:pt x="284980" y="261505"/>
                  </a:lnTo>
                  <a:lnTo>
                    <a:pt x="292410" y="260351"/>
                  </a:lnTo>
                  <a:lnTo>
                    <a:pt x="300788" y="257186"/>
                  </a:lnTo>
                  <a:lnTo>
                    <a:pt x="302487" y="246188"/>
                  </a:lnTo>
                  <a:lnTo>
                    <a:pt x="310766" y="243250"/>
                  </a:lnTo>
                  <a:lnTo>
                    <a:pt x="318003" y="242307"/>
                  </a:lnTo>
                  <a:lnTo>
                    <a:pt x="334914" y="243530"/>
                  </a:lnTo>
                  <a:lnTo>
                    <a:pt x="342105" y="242714"/>
                  </a:lnTo>
                  <a:lnTo>
                    <a:pt x="347418" y="238939"/>
                  </a:lnTo>
                  <a:lnTo>
                    <a:pt x="356025" y="227285"/>
                  </a:lnTo>
                  <a:lnTo>
                    <a:pt x="361303" y="223630"/>
                  </a:lnTo>
                  <a:lnTo>
                    <a:pt x="368228" y="223534"/>
                  </a:lnTo>
                  <a:lnTo>
                    <a:pt x="384039" y="227678"/>
                  </a:lnTo>
                  <a:lnTo>
                    <a:pt x="390939" y="227699"/>
                  </a:lnTo>
                  <a:lnTo>
                    <a:pt x="396591" y="224348"/>
                  </a:lnTo>
                  <a:lnTo>
                    <a:pt x="406883" y="213783"/>
                  </a:lnTo>
                  <a:lnTo>
                    <a:pt x="412517" y="210544"/>
                  </a:lnTo>
                  <a:lnTo>
                    <a:pt x="418976" y="210657"/>
                  </a:lnTo>
                  <a:lnTo>
                    <a:pt x="432883" y="214968"/>
                  </a:lnTo>
                  <a:lnTo>
                    <a:pt x="439333" y="215196"/>
                  </a:lnTo>
                  <a:lnTo>
                    <a:pt x="444854" y="211629"/>
                  </a:lnTo>
                  <a:lnTo>
                    <a:pt x="454656" y="199391"/>
                  </a:lnTo>
                  <a:lnTo>
                    <a:pt x="460181" y="195935"/>
                  </a:lnTo>
                  <a:lnTo>
                    <a:pt x="466743" y="196861"/>
                  </a:lnTo>
                  <a:lnTo>
                    <a:pt x="481123" y="204038"/>
                  </a:lnTo>
                  <a:lnTo>
                    <a:pt x="487699" y="205073"/>
                  </a:lnTo>
                  <a:lnTo>
                    <a:pt x="493143" y="201900"/>
                  </a:lnTo>
                  <a:lnTo>
                    <a:pt x="502561" y="190692"/>
                  </a:lnTo>
                  <a:lnTo>
                    <a:pt x="508025" y="187623"/>
                  </a:lnTo>
                  <a:lnTo>
                    <a:pt x="514742" y="188729"/>
                  </a:lnTo>
                  <a:lnTo>
                    <a:pt x="529697" y="196010"/>
                  </a:lnTo>
                  <a:lnTo>
                    <a:pt x="536447" y="197218"/>
                  </a:lnTo>
                  <a:lnTo>
                    <a:pt x="542175" y="194421"/>
                  </a:lnTo>
                  <a:lnTo>
                    <a:pt x="552679" y="184210"/>
                  </a:lnTo>
                  <a:lnTo>
                    <a:pt x="558447" y="181514"/>
                  </a:lnTo>
                  <a:lnTo>
                    <a:pt x="565060" y="182783"/>
                  </a:lnTo>
                  <a:lnTo>
                    <a:pt x="579330" y="190133"/>
                  </a:lnTo>
                  <a:lnTo>
                    <a:pt x="585994" y="191500"/>
                  </a:lnTo>
                  <a:lnTo>
                    <a:pt x="592364" y="188757"/>
                  </a:lnTo>
                  <a:lnTo>
                    <a:pt x="605419" y="178149"/>
                  </a:lnTo>
                  <a:lnTo>
                    <a:pt x="611853" y="175498"/>
                  </a:lnTo>
                  <a:lnTo>
                    <a:pt x="618103" y="177225"/>
                  </a:lnTo>
                  <a:lnTo>
                    <a:pt x="630425" y="185984"/>
                  </a:lnTo>
                  <a:lnTo>
                    <a:pt x="636746" y="187800"/>
                  </a:lnTo>
                  <a:lnTo>
                    <a:pt x="643300" y="185198"/>
                  </a:lnTo>
                  <a:lnTo>
                    <a:pt x="656736" y="174617"/>
                  </a:lnTo>
                  <a:lnTo>
                    <a:pt x="663369" y="172104"/>
                  </a:lnTo>
                  <a:lnTo>
                    <a:pt x="669825" y="174172"/>
                  </a:lnTo>
                  <a:lnTo>
                    <a:pt x="682578" y="183853"/>
                  </a:lnTo>
                  <a:lnTo>
                    <a:pt x="689123" y="186004"/>
                  </a:lnTo>
                  <a:lnTo>
                    <a:pt x="695804" y="183526"/>
                  </a:lnTo>
                  <a:lnTo>
                    <a:pt x="709266" y="172943"/>
                  </a:lnTo>
                  <a:lnTo>
                    <a:pt x="716047" y="170549"/>
                  </a:lnTo>
                  <a:lnTo>
                    <a:pt x="722865" y="172942"/>
                  </a:lnTo>
                  <a:lnTo>
                    <a:pt x="736609" y="183515"/>
                  </a:lnTo>
                  <a:lnTo>
                    <a:pt x="743534" y="185982"/>
                  </a:lnTo>
                  <a:lnTo>
                    <a:pt x="750914" y="183615"/>
                  </a:lnTo>
                  <a:lnTo>
                    <a:pt x="766785" y="172999"/>
                  </a:lnTo>
                  <a:lnTo>
                    <a:pt x="774285" y="170707"/>
                  </a:lnTo>
                  <a:lnTo>
                    <a:pt x="780996" y="173409"/>
                  </a:lnTo>
                  <a:lnTo>
                    <a:pt x="793556" y="184847"/>
                  </a:lnTo>
                  <a:lnTo>
                    <a:pt x="800396" y="187619"/>
                  </a:lnTo>
                  <a:lnTo>
                    <a:pt x="808215" y="185760"/>
                  </a:lnTo>
                  <a:lnTo>
                    <a:pt x="825230" y="176902"/>
                  </a:lnTo>
                  <a:lnTo>
                    <a:pt x="833185" y="175114"/>
                  </a:lnTo>
                  <a:lnTo>
                    <a:pt x="840155" y="177694"/>
                  </a:lnTo>
                  <a:lnTo>
                    <a:pt x="853003" y="188141"/>
                  </a:lnTo>
                  <a:lnTo>
                    <a:pt x="860120" y="190788"/>
                  </a:lnTo>
                  <a:lnTo>
                    <a:pt x="868220" y="188906"/>
                  </a:lnTo>
                  <a:lnTo>
                    <a:pt x="885575" y="179497"/>
                  </a:lnTo>
                  <a:lnTo>
                    <a:pt x="893833" y="177680"/>
                  </a:lnTo>
                  <a:lnTo>
                    <a:pt x="901318" y="180643"/>
                  </a:lnTo>
                  <a:lnTo>
                    <a:pt x="915465" y="192345"/>
                  </a:lnTo>
                  <a:lnTo>
                    <a:pt x="923120" y="195370"/>
                  </a:lnTo>
                  <a:lnTo>
                    <a:pt x="965656" y="188004"/>
                  </a:lnTo>
                  <a:lnTo>
                    <a:pt x="1005232" y="180141"/>
                  </a:lnTo>
                  <a:lnTo>
                    <a:pt x="1076749" y="164910"/>
                  </a:lnTo>
                  <a:lnTo>
                    <a:pt x="1092678" y="148523"/>
                  </a:lnTo>
                  <a:lnTo>
                    <a:pt x="1089225" y="117128"/>
                  </a:lnTo>
                  <a:lnTo>
                    <a:pt x="1069994" y="80682"/>
                  </a:lnTo>
                  <a:lnTo>
                    <a:pt x="1038587" y="49143"/>
                  </a:lnTo>
                  <a:lnTo>
                    <a:pt x="998608" y="32467"/>
                  </a:lnTo>
                  <a:lnTo>
                    <a:pt x="944661" y="25236"/>
                  </a:lnTo>
                  <a:lnTo>
                    <a:pt x="891852" y="18647"/>
                  </a:lnTo>
                  <a:lnTo>
                    <a:pt x="840088" y="12832"/>
                  </a:lnTo>
                  <a:lnTo>
                    <a:pt x="789274" y="7926"/>
                  </a:lnTo>
                  <a:lnTo>
                    <a:pt x="739314" y="4063"/>
                  </a:lnTo>
                  <a:lnTo>
                    <a:pt x="690113" y="1376"/>
                  </a:lnTo>
                  <a:lnTo>
                    <a:pt x="641576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327949" y="3057925"/>
              <a:ext cx="272214" cy="346111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48501" y="3023604"/>
              <a:ext cx="862563" cy="416368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879347" y="2899540"/>
              <a:ext cx="45231" cy="665151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6543842" y="3023604"/>
              <a:ext cx="67310" cy="416559"/>
            </a:xfrm>
            <a:custGeom>
              <a:avLst/>
              <a:gdLst/>
              <a:ahLst/>
              <a:cxnLst/>
              <a:rect l="l" t="t" r="r" b="b"/>
              <a:pathLst>
                <a:path w="67309" h="416560">
                  <a:moveTo>
                    <a:pt x="67222" y="0"/>
                  </a:moveTo>
                  <a:lnTo>
                    <a:pt x="67222" y="416368"/>
                  </a:lnTo>
                  <a:lnTo>
                    <a:pt x="0" y="416368"/>
                  </a:lnTo>
                  <a:lnTo>
                    <a:pt x="0" y="0"/>
                  </a:lnTo>
                  <a:lnTo>
                    <a:pt x="67222" y="0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610456" y="2897226"/>
              <a:ext cx="269330" cy="66514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610758" y="2899540"/>
              <a:ext cx="269333" cy="66515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599512" y="3129443"/>
              <a:ext cx="150990" cy="209964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2870813" y="3071192"/>
              <a:ext cx="2452370" cy="1172210"/>
            </a:xfrm>
            <a:custGeom>
              <a:avLst/>
              <a:gdLst/>
              <a:ahLst/>
              <a:cxnLst/>
              <a:rect l="l" t="t" r="r" b="b"/>
              <a:pathLst>
                <a:path w="2452370" h="1172210">
                  <a:moveTo>
                    <a:pt x="2356673" y="0"/>
                  </a:moveTo>
                  <a:lnTo>
                    <a:pt x="2316645" y="1847"/>
                  </a:lnTo>
                  <a:lnTo>
                    <a:pt x="2269993" y="16717"/>
                  </a:lnTo>
                  <a:lnTo>
                    <a:pt x="96594" y="810067"/>
                  </a:lnTo>
                  <a:lnTo>
                    <a:pt x="40175" y="845389"/>
                  </a:lnTo>
                  <a:lnTo>
                    <a:pt x="8664" y="897631"/>
                  </a:lnTo>
                  <a:lnTo>
                    <a:pt x="0" y="959729"/>
                  </a:lnTo>
                  <a:lnTo>
                    <a:pt x="3592" y="992266"/>
                  </a:lnTo>
                  <a:lnTo>
                    <a:pt x="25338" y="1055903"/>
                  </a:lnTo>
                  <a:lnTo>
                    <a:pt x="64783" y="1111736"/>
                  </a:lnTo>
                  <a:lnTo>
                    <a:pt x="119869" y="1152702"/>
                  </a:lnTo>
                  <a:lnTo>
                    <a:pt x="188535" y="1171735"/>
                  </a:lnTo>
                  <a:lnTo>
                    <a:pt x="227318" y="1170820"/>
                  </a:lnTo>
                  <a:lnTo>
                    <a:pt x="268724" y="1161773"/>
                  </a:lnTo>
                  <a:lnTo>
                    <a:pt x="909729" y="953340"/>
                  </a:lnTo>
                  <a:lnTo>
                    <a:pt x="963295" y="947631"/>
                  </a:lnTo>
                  <a:lnTo>
                    <a:pt x="1014422" y="943752"/>
                  </a:lnTo>
                  <a:lnTo>
                    <a:pt x="1063834" y="942837"/>
                  </a:lnTo>
                  <a:lnTo>
                    <a:pt x="1112256" y="946022"/>
                  </a:lnTo>
                  <a:lnTo>
                    <a:pt x="1160410" y="954440"/>
                  </a:lnTo>
                  <a:lnTo>
                    <a:pt x="1209022" y="969227"/>
                  </a:lnTo>
                  <a:lnTo>
                    <a:pt x="1258814" y="991518"/>
                  </a:lnTo>
                  <a:lnTo>
                    <a:pt x="1305235" y="998149"/>
                  </a:lnTo>
                  <a:lnTo>
                    <a:pt x="1347876" y="995157"/>
                  </a:lnTo>
                  <a:lnTo>
                    <a:pt x="1386466" y="981853"/>
                  </a:lnTo>
                  <a:lnTo>
                    <a:pt x="1420735" y="957545"/>
                  </a:lnTo>
                  <a:lnTo>
                    <a:pt x="1450413" y="921541"/>
                  </a:lnTo>
                  <a:lnTo>
                    <a:pt x="1469396" y="878950"/>
                  </a:lnTo>
                  <a:lnTo>
                    <a:pt x="1491378" y="835884"/>
                  </a:lnTo>
                  <a:lnTo>
                    <a:pt x="1517757" y="792120"/>
                  </a:lnTo>
                  <a:lnTo>
                    <a:pt x="1549929" y="747435"/>
                  </a:lnTo>
                  <a:lnTo>
                    <a:pt x="1592418" y="709550"/>
                  </a:lnTo>
                  <a:lnTo>
                    <a:pt x="1634037" y="674012"/>
                  </a:lnTo>
                  <a:lnTo>
                    <a:pt x="1674925" y="640633"/>
                  </a:lnTo>
                  <a:lnTo>
                    <a:pt x="1715224" y="609223"/>
                  </a:lnTo>
                  <a:lnTo>
                    <a:pt x="1755072" y="579594"/>
                  </a:lnTo>
                  <a:lnTo>
                    <a:pt x="1794611" y="551557"/>
                  </a:lnTo>
                  <a:lnTo>
                    <a:pt x="1833980" y="524921"/>
                  </a:lnTo>
                  <a:lnTo>
                    <a:pt x="1873321" y="499499"/>
                  </a:lnTo>
                  <a:lnTo>
                    <a:pt x="1912772" y="475101"/>
                  </a:lnTo>
                  <a:lnTo>
                    <a:pt x="1952475" y="451538"/>
                  </a:lnTo>
                  <a:lnTo>
                    <a:pt x="1992570" y="428622"/>
                  </a:lnTo>
                  <a:lnTo>
                    <a:pt x="2033196" y="406162"/>
                  </a:lnTo>
                  <a:lnTo>
                    <a:pt x="2074495" y="383971"/>
                  </a:lnTo>
                  <a:lnTo>
                    <a:pt x="2116605" y="361858"/>
                  </a:lnTo>
                  <a:lnTo>
                    <a:pt x="2203826" y="317115"/>
                  </a:lnTo>
                  <a:lnTo>
                    <a:pt x="2344255" y="245866"/>
                  </a:lnTo>
                  <a:lnTo>
                    <a:pt x="2394185" y="220258"/>
                  </a:lnTo>
                  <a:lnTo>
                    <a:pt x="2420496" y="200116"/>
                  </a:lnTo>
                  <a:lnTo>
                    <a:pt x="2438838" y="173955"/>
                  </a:lnTo>
                  <a:lnTo>
                    <a:pt x="2449362" y="143890"/>
                  </a:lnTo>
                  <a:lnTo>
                    <a:pt x="2452217" y="112037"/>
                  </a:lnTo>
                  <a:lnTo>
                    <a:pt x="2447551" y="80511"/>
                  </a:lnTo>
                  <a:lnTo>
                    <a:pt x="2435515" y="51429"/>
                  </a:lnTo>
                  <a:lnTo>
                    <a:pt x="2416257" y="26906"/>
                  </a:lnTo>
                  <a:lnTo>
                    <a:pt x="2389926" y="9058"/>
                  </a:lnTo>
                  <a:lnTo>
                    <a:pt x="2356673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870813" y="3071192"/>
              <a:ext cx="2452370" cy="1172210"/>
            </a:xfrm>
            <a:custGeom>
              <a:avLst/>
              <a:gdLst/>
              <a:ahLst/>
              <a:cxnLst/>
              <a:rect l="l" t="t" r="r" b="b"/>
              <a:pathLst>
                <a:path w="2452370" h="1172210">
                  <a:moveTo>
                    <a:pt x="96594" y="810067"/>
                  </a:moveTo>
                  <a:lnTo>
                    <a:pt x="40175" y="845389"/>
                  </a:lnTo>
                  <a:lnTo>
                    <a:pt x="8664" y="897631"/>
                  </a:lnTo>
                  <a:lnTo>
                    <a:pt x="0" y="959729"/>
                  </a:lnTo>
                  <a:lnTo>
                    <a:pt x="3592" y="992266"/>
                  </a:lnTo>
                  <a:lnTo>
                    <a:pt x="25338" y="1055903"/>
                  </a:lnTo>
                  <a:lnTo>
                    <a:pt x="64783" y="1111736"/>
                  </a:lnTo>
                  <a:lnTo>
                    <a:pt x="119869" y="1152702"/>
                  </a:lnTo>
                  <a:lnTo>
                    <a:pt x="188535" y="1171735"/>
                  </a:lnTo>
                  <a:lnTo>
                    <a:pt x="227318" y="1170820"/>
                  </a:lnTo>
                  <a:lnTo>
                    <a:pt x="268724" y="1161773"/>
                  </a:lnTo>
                  <a:lnTo>
                    <a:pt x="318031" y="1145740"/>
                  </a:lnTo>
                  <a:lnTo>
                    <a:pt x="367339" y="1129707"/>
                  </a:lnTo>
                  <a:lnTo>
                    <a:pt x="416647" y="1113674"/>
                  </a:lnTo>
                  <a:lnTo>
                    <a:pt x="465955" y="1097640"/>
                  </a:lnTo>
                  <a:lnTo>
                    <a:pt x="515263" y="1081607"/>
                  </a:lnTo>
                  <a:lnTo>
                    <a:pt x="564571" y="1065573"/>
                  </a:lnTo>
                  <a:lnTo>
                    <a:pt x="613879" y="1049540"/>
                  </a:lnTo>
                  <a:lnTo>
                    <a:pt x="663187" y="1033506"/>
                  </a:lnTo>
                  <a:lnTo>
                    <a:pt x="712495" y="1017473"/>
                  </a:lnTo>
                  <a:lnTo>
                    <a:pt x="761804" y="1001439"/>
                  </a:lnTo>
                  <a:lnTo>
                    <a:pt x="811112" y="985406"/>
                  </a:lnTo>
                  <a:lnTo>
                    <a:pt x="860421" y="969373"/>
                  </a:lnTo>
                  <a:lnTo>
                    <a:pt x="909729" y="953340"/>
                  </a:lnTo>
                  <a:lnTo>
                    <a:pt x="963295" y="947631"/>
                  </a:lnTo>
                  <a:lnTo>
                    <a:pt x="1014422" y="943752"/>
                  </a:lnTo>
                  <a:lnTo>
                    <a:pt x="1063834" y="942837"/>
                  </a:lnTo>
                  <a:lnTo>
                    <a:pt x="1112256" y="946022"/>
                  </a:lnTo>
                  <a:lnTo>
                    <a:pt x="1160410" y="954440"/>
                  </a:lnTo>
                  <a:lnTo>
                    <a:pt x="1209022" y="969227"/>
                  </a:lnTo>
                  <a:lnTo>
                    <a:pt x="1258814" y="991518"/>
                  </a:lnTo>
                  <a:lnTo>
                    <a:pt x="1305235" y="998149"/>
                  </a:lnTo>
                  <a:lnTo>
                    <a:pt x="1347876" y="995157"/>
                  </a:lnTo>
                  <a:lnTo>
                    <a:pt x="1386466" y="981853"/>
                  </a:lnTo>
                  <a:lnTo>
                    <a:pt x="1420735" y="957545"/>
                  </a:lnTo>
                  <a:lnTo>
                    <a:pt x="1450413" y="921541"/>
                  </a:lnTo>
                  <a:lnTo>
                    <a:pt x="1469396" y="878950"/>
                  </a:lnTo>
                  <a:lnTo>
                    <a:pt x="1491378" y="835884"/>
                  </a:lnTo>
                  <a:lnTo>
                    <a:pt x="1517757" y="792120"/>
                  </a:lnTo>
                  <a:lnTo>
                    <a:pt x="1549929" y="747435"/>
                  </a:lnTo>
                  <a:lnTo>
                    <a:pt x="1592418" y="709550"/>
                  </a:lnTo>
                  <a:lnTo>
                    <a:pt x="1634037" y="674012"/>
                  </a:lnTo>
                  <a:lnTo>
                    <a:pt x="1674925" y="640633"/>
                  </a:lnTo>
                  <a:lnTo>
                    <a:pt x="1715224" y="609223"/>
                  </a:lnTo>
                  <a:lnTo>
                    <a:pt x="1755072" y="579594"/>
                  </a:lnTo>
                  <a:lnTo>
                    <a:pt x="1794611" y="551557"/>
                  </a:lnTo>
                  <a:lnTo>
                    <a:pt x="1833980" y="524921"/>
                  </a:lnTo>
                  <a:lnTo>
                    <a:pt x="1873321" y="499499"/>
                  </a:lnTo>
                  <a:lnTo>
                    <a:pt x="1912772" y="475101"/>
                  </a:lnTo>
                  <a:lnTo>
                    <a:pt x="1952475" y="451538"/>
                  </a:lnTo>
                  <a:lnTo>
                    <a:pt x="1992570" y="428622"/>
                  </a:lnTo>
                  <a:lnTo>
                    <a:pt x="2033196" y="406162"/>
                  </a:lnTo>
                  <a:lnTo>
                    <a:pt x="2074495" y="383971"/>
                  </a:lnTo>
                  <a:lnTo>
                    <a:pt x="2116605" y="361858"/>
                  </a:lnTo>
                  <a:lnTo>
                    <a:pt x="2159669" y="339636"/>
                  </a:lnTo>
                  <a:lnTo>
                    <a:pt x="2203826" y="317115"/>
                  </a:lnTo>
                  <a:lnTo>
                    <a:pt x="2249215" y="294105"/>
                  </a:lnTo>
                  <a:lnTo>
                    <a:pt x="2295978" y="270419"/>
                  </a:lnTo>
                  <a:lnTo>
                    <a:pt x="2344255" y="245866"/>
                  </a:lnTo>
                  <a:lnTo>
                    <a:pt x="2394185" y="220258"/>
                  </a:lnTo>
                  <a:lnTo>
                    <a:pt x="2438838" y="173955"/>
                  </a:lnTo>
                  <a:lnTo>
                    <a:pt x="2452217" y="112037"/>
                  </a:lnTo>
                  <a:lnTo>
                    <a:pt x="2447551" y="80511"/>
                  </a:lnTo>
                  <a:lnTo>
                    <a:pt x="2435515" y="51429"/>
                  </a:lnTo>
                  <a:lnTo>
                    <a:pt x="2416257" y="26906"/>
                  </a:lnTo>
                  <a:lnTo>
                    <a:pt x="2389926" y="9058"/>
                  </a:lnTo>
                  <a:lnTo>
                    <a:pt x="2356673" y="0"/>
                  </a:lnTo>
                  <a:lnTo>
                    <a:pt x="2316645" y="1847"/>
                  </a:lnTo>
                  <a:lnTo>
                    <a:pt x="2269993" y="16717"/>
                  </a:lnTo>
                  <a:lnTo>
                    <a:pt x="2222746" y="33964"/>
                  </a:lnTo>
                  <a:lnTo>
                    <a:pt x="2175498" y="51211"/>
                  </a:lnTo>
                  <a:lnTo>
                    <a:pt x="2128250" y="68457"/>
                  </a:lnTo>
                  <a:lnTo>
                    <a:pt x="2081003" y="85704"/>
                  </a:lnTo>
                  <a:lnTo>
                    <a:pt x="2033755" y="102951"/>
                  </a:lnTo>
                  <a:lnTo>
                    <a:pt x="1986507" y="120198"/>
                  </a:lnTo>
                  <a:lnTo>
                    <a:pt x="1939259" y="137444"/>
                  </a:lnTo>
                  <a:lnTo>
                    <a:pt x="1892012" y="154691"/>
                  </a:lnTo>
                  <a:lnTo>
                    <a:pt x="1844764" y="171938"/>
                  </a:lnTo>
                  <a:lnTo>
                    <a:pt x="1797516" y="189185"/>
                  </a:lnTo>
                  <a:lnTo>
                    <a:pt x="1750268" y="206431"/>
                  </a:lnTo>
                  <a:lnTo>
                    <a:pt x="1703020" y="223678"/>
                  </a:lnTo>
                  <a:lnTo>
                    <a:pt x="1655772" y="240925"/>
                  </a:lnTo>
                  <a:lnTo>
                    <a:pt x="1608525" y="258172"/>
                  </a:lnTo>
                  <a:lnTo>
                    <a:pt x="1561277" y="275418"/>
                  </a:lnTo>
                  <a:lnTo>
                    <a:pt x="1514029" y="292665"/>
                  </a:lnTo>
                  <a:lnTo>
                    <a:pt x="1466781" y="309912"/>
                  </a:lnTo>
                  <a:lnTo>
                    <a:pt x="1419533" y="327159"/>
                  </a:lnTo>
                  <a:lnTo>
                    <a:pt x="1372285" y="344406"/>
                  </a:lnTo>
                  <a:lnTo>
                    <a:pt x="1325037" y="361652"/>
                  </a:lnTo>
                  <a:lnTo>
                    <a:pt x="1277789" y="378899"/>
                  </a:lnTo>
                  <a:lnTo>
                    <a:pt x="1230542" y="396146"/>
                  </a:lnTo>
                  <a:lnTo>
                    <a:pt x="1183294" y="413393"/>
                  </a:lnTo>
                  <a:lnTo>
                    <a:pt x="1136046" y="430639"/>
                  </a:lnTo>
                  <a:lnTo>
                    <a:pt x="1088798" y="447886"/>
                  </a:lnTo>
                  <a:lnTo>
                    <a:pt x="1041550" y="465133"/>
                  </a:lnTo>
                  <a:lnTo>
                    <a:pt x="994302" y="482380"/>
                  </a:lnTo>
                  <a:lnTo>
                    <a:pt x="947054" y="499627"/>
                  </a:lnTo>
                  <a:lnTo>
                    <a:pt x="899806" y="516873"/>
                  </a:lnTo>
                  <a:lnTo>
                    <a:pt x="852558" y="534120"/>
                  </a:lnTo>
                  <a:lnTo>
                    <a:pt x="805311" y="551367"/>
                  </a:lnTo>
                  <a:lnTo>
                    <a:pt x="758063" y="568614"/>
                  </a:lnTo>
                  <a:lnTo>
                    <a:pt x="710815" y="585860"/>
                  </a:lnTo>
                  <a:lnTo>
                    <a:pt x="663567" y="603107"/>
                  </a:lnTo>
                  <a:lnTo>
                    <a:pt x="616319" y="620354"/>
                  </a:lnTo>
                  <a:lnTo>
                    <a:pt x="569071" y="637600"/>
                  </a:lnTo>
                  <a:lnTo>
                    <a:pt x="521824" y="654847"/>
                  </a:lnTo>
                  <a:lnTo>
                    <a:pt x="474576" y="672094"/>
                  </a:lnTo>
                  <a:lnTo>
                    <a:pt x="427328" y="689341"/>
                  </a:lnTo>
                  <a:lnTo>
                    <a:pt x="380080" y="706587"/>
                  </a:lnTo>
                  <a:lnTo>
                    <a:pt x="332833" y="723834"/>
                  </a:lnTo>
                  <a:lnTo>
                    <a:pt x="285585" y="741081"/>
                  </a:lnTo>
                  <a:lnTo>
                    <a:pt x="238337" y="758327"/>
                  </a:lnTo>
                  <a:lnTo>
                    <a:pt x="191089" y="775574"/>
                  </a:lnTo>
                  <a:lnTo>
                    <a:pt x="143842" y="792821"/>
                  </a:lnTo>
                  <a:lnTo>
                    <a:pt x="96594" y="810067"/>
                  </a:lnTo>
                  <a:close/>
                </a:path>
              </a:pathLst>
            </a:custGeom>
            <a:ln w="7199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058707" y="3875914"/>
              <a:ext cx="205764" cy="205766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052558" y="4024245"/>
              <a:ext cx="231202" cy="236621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3058707" y="3875914"/>
              <a:ext cx="206375" cy="206375"/>
            </a:xfrm>
            <a:custGeom>
              <a:avLst/>
              <a:gdLst/>
              <a:ahLst/>
              <a:cxnLst/>
              <a:rect l="l" t="t" r="r" b="b"/>
              <a:pathLst>
                <a:path w="206375" h="206375">
                  <a:moveTo>
                    <a:pt x="134036" y="4384"/>
                  </a:moveTo>
                  <a:lnTo>
                    <a:pt x="169926" y="24251"/>
                  </a:lnTo>
                  <a:lnTo>
                    <a:pt x="194557" y="55262"/>
                  </a:lnTo>
                  <a:lnTo>
                    <a:pt x="205764" y="93247"/>
                  </a:lnTo>
                  <a:lnTo>
                    <a:pt x="201377" y="134035"/>
                  </a:lnTo>
                  <a:lnTo>
                    <a:pt x="181511" y="169927"/>
                  </a:lnTo>
                  <a:lnTo>
                    <a:pt x="150500" y="194560"/>
                  </a:lnTo>
                  <a:lnTo>
                    <a:pt x="112516" y="205766"/>
                  </a:lnTo>
                  <a:lnTo>
                    <a:pt x="71729" y="201380"/>
                  </a:lnTo>
                  <a:lnTo>
                    <a:pt x="35838" y="181513"/>
                  </a:lnTo>
                  <a:lnTo>
                    <a:pt x="11206" y="150502"/>
                  </a:lnTo>
                  <a:lnTo>
                    <a:pt x="0" y="112517"/>
                  </a:lnTo>
                  <a:lnTo>
                    <a:pt x="4385" y="71730"/>
                  </a:lnTo>
                  <a:lnTo>
                    <a:pt x="24251" y="35838"/>
                  </a:lnTo>
                  <a:lnTo>
                    <a:pt x="55262" y="11206"/>
                  </a:lnTo>
                  <a:lnTo>
                    <a:pt x="93247" y="0"/>
                  </a:lnTo>
                  <a:lnTo>
                    <a:pt x="134036" y="4384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740759" y="3072053"/>
              <a:ext cx="226029" cy="226032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3116465" y="3930904"/>
              <a:ext cx="87630" cy="87630"/>
            </a:xfrm>
            <a:custGeom>
              <a:avLst/>
              <a:gdLst/>
              <a:ahLst/>
              <a:cxnLst/>
              <a:rect l="l" t="t" r="r" b="b"/>
              <a:pathLst>
                <a:path w="87630" h="87629">
                  <a:moveTo>
                    <a:pt x="43567" y="0"/>
                  </a:moveTo>
                  <a:lnTo>
                    <a:pt x="43567" y="87130"/>
                  </a:lnTo>
                </a:path>
                <a:path w="87630" h="87629">
                  <a:moveTo>
                    <a:pt x="0" y="43563"/>
                  </a:moveTo>
                  <a:lnTo>
                    <a:pt x="87130" y="43563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034342" y="2966101"/>
              <a:ext cx="231781" cy="231202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658238" y="4165329"/>
              <a:ext cx="134211" cy="134211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2331366" y="3108715"/>
              <a:ext cx="1410335" cy="647065"/>
            </a:xfrm>
            <a:custGeom>
              <a:avLst/>
              <a:gdLst/>
              <a:ahLst/>
              <a:cxnLst/>
              <a:rect l="l" t="t" r="r" b="b"/>
              <a:pathLst>
                <a:path w="1410335" h="647064">
                  <a:moveTo>
                    <a:pt x="0" y="360956"/>
                  </a:moveTo>
                  <a:lnTo>
                    <a:pt x="122741" y="647026"/>
                  </a:lnTo>
                </a:path>
                <a:path w="1410335" h="647064">
                  <a:moveTo>
                    <a:pt x="41522" y="349310"/>
                  </a:moveTo>
                  <a:lnTo>
                    <a:pt x="164268" y="635384"/>
                  </a:lnTo>
                </a:path>
                <a:path w="1410335" h="647064">
                  <a:moveTo>
                    <a:pt x="83049" y="337668"/>
                  </a:moveTo>
                  <a:lnTo>
                    <a:pt x="205794" y="623742"/>
                  </a:lnTo>
                </a:path>
                <a:path w="1410335" h="647064">
                  <a:moveTo>
                    <a:pt x="124574" y="326026"/>
                  </a:moveTo>
                  <a:lnTo>
                    <a:pt x="247319" y="612100"/>
                  </a:lnTo>
                </a:path>
                <a:path w="1410335" h="647064">
                  <a:moveTo>
                    <a:pt x="166100" y="314383"/>
                  </a:moveTo>
                  <a:lnTo>
                    <a:pt x="288846" y="600454"/>
                  </a:lnTo>
                </a:path>
                <a:path w="1410335" h="647064">
                  <a:moveTo>
                    <a:pt x="207627" y="302737"/>
                  </a:moveTo>
                  <a:lnTo>
                    <a:pt x="330372" y="588811"/>
                  </a:lnTo>
                </a:path>
                <a:path w="1410335" h="647064">
                  <a:moveTo>
                    <a:pt x="249152" y="291095"/>
                  </a:moveTo>
                  <a:lnTo>
                    <a:pt x="371894" y="577169"/>
                  </a:lnTo>
                </a:path>
                <a:path w="1410335" h="647064">
                  <a:moveTo>
                    <a:pt x="290675" y="279453"/>
                  </a:moveTo>
                  <a:lnTo>
                    <a:pt x="413420" y="565527"/>
                  </a:lnTo>
                </a:path>
                <a:path w="1410335" h="647064">
                  <a:moveTo>
                    <a:pt x="332201" y="267811"/>
                  </a:moveTo>
                  <a:lnTo>
                    <a:pt x="454947" y="553881"/>
                  </a:lnTo>
                </a:path>
                <a:path w="1410335" h="647064">
                  <a:moveTo>
                    <a:pt x="373726" y="256164"/>
                  </a:moveTo>
                  <a:lnTo>
                    <a:pt x="496472" y="542239"/>
                  </a:lnTo>
                </a:path>
                <a:path w="1410335" h="647064">
                  <a:moveTo>
                    <a:pt x="415253" y="244521"/>
                  </a:moveTo>
                  <a:lnTo>
                    <a:pt x="537998" y="530595"/>
                  </a:lnTo>
                </a:path>
                <a:path w="1410335" h="647064">
                  <a:moveTo>
                    <a:pt x="456779" y="232879"/>
                  </a:moveTo>
                  <a:lnTo>
                    <a:pt x="579525" y="518953"/>
                  </a:lnTo>
                </a:path>
                <a:path w="1410335" h="647064">
                  <a:moveTo>
                    <a:pt x="498304" y="221237"/>
                  </a:moveTo>
                  <a:lnTo>
                    <a:pt x="621046" y="507307"/>
                  </a:lnTo>
                </a:path>
                <a:path w="1410335" h="647064">
                  <a:moveTo>
                    <a:pt x="539831" y="209591"/>
                  </a:moveTo>
                  <a:lnTo>
                    <a:pt x="662572" y="495665"/>
                  </a:lnTo>
                </a:path>
                <a:path w="1410335" h="647064">
                  <a:moveTo>
                    <a:pt x="581353" y="197948"/>
                  </a:moveTo>
                  <a:lnTo>
                    <a:pt x="704099" y="484023"/>
                  </a:lnTo>
                </a:path>
                <a:path w="1410335" h="647064">
                  <a:moveTo>
                    <a:pt x="622879" y="186306"/>
                  </a:moveTo>
                  <a:lnTo>
                    <a:pt x="745624" y="472380"/>
                  </a:lnTo>
                </a:path>
                <a:path w="1410335" h="647064">
                  <a:moveTo>
                    <a:pt x="664405" y="174660"/>
                  </a:moveTo>
                  <a:lnTo>
                    <a:pt x="787151" y="460734"/>
                  </a:lnTo>
                </a:path>
                <a:path w="1410335" h="647064">
                  <a:moveTo>
                    <a:pt x="705932" y="163018"/>
                  </a:moveTo>
                  <a:lnTo>
                    <a:pt x="828677" y="449092"/>
                  </a:lnTo>
                </a:path>
                <a:path w="1410335" h="647064">
                  <a:moveTo>
                    <a:pt x="747457" y="151376"/>
                  </a:moveTo>
                  <a:lnTo>
                    <a:pt x="870198" y="437450"/>
                  </a:lnTo>
                </a:path>
                <a:path w="1410335" h="647064">
                  <a:moveTo>
                    <a:pt x="788983" y="139733"/>
                  </a:moveTo>
                  <a:lnTo>
                    <a:pt x="911725" y="425806"/>
                  </a:lnTo>
                </a:path>
                <a:path w="1410335" h="647064">
                  <a:moveTo>
                    <a:pt x="830506" y="128087"/>
                  </a:moveTo>
                  <a:lnTo>
                    <a:pt x="953251" y="414160"/>
                  </a:lnTo>
                </a:path>
                <a:path w="1410335" h="647064">
                  <a:moveTo>
                    <a:pt x="872031" y="116445"/>
                  </a:moveTo>
                  <a:lnTo>
                    <a:pt x="994777" y="402518"/>
                  </a:lnTo>
                </a:path>
                <a:path w="1410335" h="647064">
                  <a:moveTo>
                    <a:pt x="913557" y="104802"/>
                  </a:moveTo>
                  <a:lnTo>
                    <a:pt x="1036303" y="390876"/>
                  </a:lnTo>
                </a:path>
                <a:path w="1410335" h="647064">
                  <a:moveTo>
                    <a:pt x="955084" y="93160"/>
                  </a:moveTo>
                  <a:lnTo>
                    <a:pt x="1077829" y="379230"/>
                  </a:lnTo>
                </a:path>
                <a:path w="1410335" h="647064">
                  <a:moveTo>
                    <a:pt x="996609" y="81513"/>
                  </a:moveTo>
                  <a:lnTo>
                    <a:pt x="1119351" y="367588"/>
                  </a:lnTo>
                </a:path>
                <a:path w="1410335" h="647064">
                  <a:moveTo>
                    <a:pt x="1038136" y="69871"/>
                  </a:moveTo>
                  <a:lnTo>
                    <a:pt x="1160877" y="355945"/>
                  </a:lnTo>
                </a:path>
                <a:path w="1410335" h="647064">
                  <a:moveTo>
                    <a:pt x="1079658" y="58229"/>
                  </a:moveTo>
                  <a:lnTo>
                    <a:pt x="1202404" y="344303"/>
                  </a:lnTo>
                </a:path>
                <a:path w="1410335" h="647064">
                  <a:moveTo>
                    <a:pt x="1121183" y="46587"/>
                  </a:moveTo>
                  <a:lnTo>
                    <a:pt x="1243929" y="332657"/>
                  </a:lnTo>
                </a:path>
                <a:path w="1410335" h="647064">
                  <a:moveTo>
                    <a:pt x="1162710" y="34941"/>
                  </a:moveTo>
                  <a:lnTo>
                    <a:pt x="1285455" y="321015"/>
                  </a:lnTo>
                </a:path>
                <a:path w="1410335" h="647064">
                  <a:moveTo>
                    <a:pt x="1204236" y="23298"/>
                  </a:moveTo>
                  <a:lnTo>
                    <a:pt x="1326982" y="309373"/>
                  </a:lnTo>
                </a:path>
                <a:path w="1410335" h="647064">
                  <a:moveTo>
                    <a:pt x="1245762" y="11656"/>
                  </a:moveTo>
                  <a:lnTo>
                    <a:pt x="1368507" y="297729"/>
                  </a:lnTo>
                </a:path>
                <a:path w="1410335" h="647064">
                  <a:moveTo>
                    <a:pt x="1287331" y="0"/>
                  </a:moveTo>
                  <a:lnTo>
                    <a:pt x="1410077" y="286073"/>
                  </a:lnTo>
                </a:path>
              </a:pathLst>
            </a:custGeom>
            <a:ln w="38098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684645" y="3166568"/>
              <a:ext cx="200016" cy="247827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233567" y="3451239"/>
              <a:ext cx="155757" cy="248746"/>
            </a:xfrm>
            <a:prstGeom prst="rect">
              <a:avLst/>
            </a:prstGeom>
          </p:spPr>
        </p:pic>
      </p:grpSp>
      <p:sp>
        <p:nvSpPr>
          <p:cNvPr id="35" name="object 35"/>
          <p:cNvSpPr txBox="1"/>
          <p:nvPr/>
        </p:nvSpPr>
        <p:spPr>
          <a:xfrm>
            <a:off x="2375392" y="2290465"/>
            <a:ext cx="1421130" cy="1949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dirty="0">
                <a:solidFill>
                  <a:srgbClr val="151616"/>
                </a:solidFill>
                <a:latin typeface="Arial"/>
                <a:cs typeface="Arial"/>
              </a:rPr>
              <a:t>EXTENSION </a:t>
            </a: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SPRING</a:t>
            </a:r>
            <a:endParaRPr sz="11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347917" y="2257391"/>
            <a:ext cx="825500" cy="35242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49860" marR="5080" indent="-137795">
              <a:lnSpc>
                <a:spcPts val="1240"/>
              </a:lnSpc>
              <a:spcBef>
                <a:spcPts val="215"/>
              </a:spcBef>
            </a:pP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ADJUSTING SCREW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37" name="object 37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6707227" y="2640445"/>
            <a:ext cx="76809" cy="216035"/>
          </a:xfrm>
          <a:prstGeom prst="rect">
            <a:avLst/>
          </a:prstGeom>
        </p:spPr>
      </p:pic>
      <p:sp>
        <p:nvSpPr>
          <p:cNvPr id="38" name="object 38"/>
          <p:cNvSpPr/>
          <p:nvPr/>
        </p:nvSpPr>
        <p:spPr>
          <a:xfrm>
            <a:off x="7004264" y="2893345"/>
            <a:ext cx="160655" cy="674370"/>
          </a:xfrm>
          <a:custGeom>
            <a:avLst/>
            <a:gdLst/>
            <a:ahLst/>
            <a:cxnLst/>
            <a:rect l="l" t="t" r="r" b="b"/>
            <a:pathLst>
              <a:path w="160654" h="674370">
                <a:moveTo>
                  <a:pt x="30528" y="209550"/>
                </a:moveTo>
                <a:lnTo>
                  <a:pt x="23348" y="209550"/>
                </a:lnTo>
                <a:lnTo>
                  <a:pt x="22482" y="222250"/>
                </a:lnTo>
                <a:lnTo>
                  <a:pt x="20138" y="266700"/>
                </a:lnTo>
                <a:lnTo>
                  <a:pt x="18986" y="312420"/>
                </a:lnTo>
                <a:lnTo>
                  <a:pt x="18869" y="347979"/>
                </a:lnTo>
                <a:lnTo>
                  <a:pt x="18948" y="358140"/>
                </a:lnTo>
                <a:lnTo>
                  <a:pt x="20034" y="405129"/>
                </a:lnTo>
                <a:lnTo>
                  <a:pt x="22438" y="452120"/>
                </a:lnTo>
                <a:lnTo>
                  <a:pt x="26023" y="496570"/>
                </a:lnTo>
                <a:lnTo>
                  <a:pt x="30679" y="537210"/>
                </a:lnTo>
                <a:lnTo>
                  <a:pt x="38389" y="585470"/>
                </a:lnTo>
                <a:lnTo>
                  <a:pt x="47621" y="623570"/>
                </a:lnTo>
                <a:lnTo>
                  <a:pt x="64104" y="662940"/>
                </a:lnTo>
                <a:lnTo>
                  <a:pt x="77892" y="674370"/>
                </a:lnTo>
                <a:lnTo>
                  <a:pt x="81939" y="674370"/>
                </a:lnTo>
                <a:lnTo>
                  <a:pt x="81939" y="668020"/>
                </a:lnTo>
                <a:lnTo>
                  <a:pt x="79858" y="668020"/>
                </a:lnTo>
                <a:lnTo>
                  <a:pt x="77633" y="666750"/>
                </a:lnTo>
                <a:lnTo>
                  <a:pt x="75214" y="664210"/>
                </a:lnTo>
                <a:lnTo>
                  <a:pt x="72657" y="661670"/>
                </a:lnTo>
                <a:lnTo>
                  <a:pt x="70023" y="659129"/>
                </a:lnTo>
                <a:lnTo>
                  <a:pt x="64712" y="648970"/>
                </a:lnTo>
                <a:lnTo>
                  <a:pt x="49830" y="604520"/>
                </a:lnTo>
                <a:lnTo>
                  <a:pt x="41436" y="561340"/>
                </a:lnTo>
                <a:lnTo>
                  <a:pt x="36161" y="523240"/>
                </a:lnTo>
                <a:lnTo>
                  <a:pt x="34617" y="510540"/>
                </a:lnTo>
                <a:lnTo>
                  <a:pt x="30685" y="467360"/>
                </a:lnTo>
                <a:lnTo>
                  <a:pt x="27837" y="419100"/>
                </a:lnTo>
                <a:lnTo>
                  <a:pt x="26327" y="372110"/>
                </a:lnTo>
                <a:lnTo>
                  <a:pt x="26069" y="347979"/>
                </a:lnTo>
                <a:lnTo>
                  <a:pt x="26095" y="320040"/>
                </a:lnTo>
                <a:lnTo>
                  <a:pt x="27229" y="270510"/>
                </a:lnTo>
                <a:lnTo>
                  <a:pt x="29745" y="220979"/>
                </a:lnTo>
                <a:lnTo>
                  <a:pt x="30528" y="209550"/>
                </a:lnTo>
                <a:close/>
              </a:path>
              <a:path w="160654" h="674370">
                <a:moveTo>
                  <a:pt x="125171" y="543560"/>
                </a:moveTo>
                <a:lnTo>
                  <a:pt x="124134" y="549910"/>
                </a:lnTo>
                <a:lnTo>
                  <a:pt x="123065" y="557529"/>
                </a:lnTo>
                <a:lnTo>
                  <a:pt x="121964" y="563879"/>
                </a:lnTo>
                <a:lnTo>
                  <a:pt x="120830" y="571500"/>
                </a:lnTo>
                <a:lnTo>
                  <a:pt x="119663" y="577850"/>
                </a:lnTo>
                <a:lnTo>
                  <a:pt x="118468" y="584200"/>
                </a:lnTo>
                <a:lnTo>
                  <a:pt x="117241" y="589279"/>
                </a:lnTo>
                <a:lnTo>
                  <a:pt x="114696" y="601979"/>
                </a:lnTo>
                <a:lnTo>
                  <a:pt x="113381" y="607060"/>
                </a:lnTo>
                <a:lnTo>
                  <a:pt x="110677" y="617220"/>
                </a:lnTo>
                <a:lnTo>
                  <a:pt x="107877" y="627379"/>
                </a:lnTo>
                <a:lnTo>
                  <a:pt x="104987" y="635000"/>
                </a:lnTo>
                <a:lnTo>
                  <a:pt x="103507" y="640079"/>
                </a:lnTo>
                <a:lnTo>
                  <a:pt x="102016" y="642620"/>
                </a:lnTo>
                <a:lnTo>
                  <a:pt x="98988" y="650240"/>
                </a:lnTo>
                <a:lnTo>
                  <a:pt x="92854" y="660400"/>
                </a:lnTo>
                <a:lnTo>
                  <a:pt x="91335" y="661670"/>
                </a:lnTo>
                <a:lnTo>
                  <a:pt x="89841" y="664210"/>
                </a:lnTo>
                <a:lnTo>
                  <a:pt x="88383" y="665479"/>
                </a:lnTo>
                <a:lnTo>
                  <a:pt x="86975" y="665479"/>
                </a:lnTo>
                <a:lnTo>
                  <a:pt x="85629" y="666750"/>
                </a:lnTo>
                <a:lnTo>
                  <a:pt x="84350" y="668020"/>
                </a:lnTo>
                <a:lnTo>
                  <a:pt x="81939" y="668020"/>
                </a:lnTo>
                <a:lnTo>
                  <a:pt x="81939" y="674370"/>
                </a:lnTo>
                <a:lnTo>
                  <a:pt x="86597" y="674370"/>
                </a:lnTo>
                <a:lnTo>
                  <a:pt x="105446" y="652779"/>
                </a:lnTo>
                <a:lnTo>
                  <a:pt x="107067" y="650240"/>
                </a:lnTo>
                <a:lnTo>
                  <a:pt x="108662" y="646429"/>
                </a:lnTo>
                <a:lnTo>
                  <a:pt x="110224" y="642620"/>
                </a:lnTo>
                <a:lnTo>
                  <a:pt x="111761" y="637540"/>
                </a:lnTo>
                <a:lnTo>
                  <a:pt x="113266" y="633729"/>
                </a:lnTo>
                <a:lnTo>
                  <a:pt x="114745" y="628650"/>
                </a:lnTo>
                <a:lnTo>
                  <a:pt x="116193" y="624840"/>
                </a:lnTo>
                <a:lnTo>
                  <a:pt x="117618" y="619760"/>
                </a:lnTo>
                <a:lnTo>
                  <a:pt x="119011" y="614679"/>
                </a:lnTo>
                <a:lnTo>
                  <a:pt x="120373" y="608329"/>
                </a:lnTo>
                <a:lnTo>
                  <a:pt x="121709" y="603250"/>
                </a:lnTo>
                <a:lnTo>
                  <a:pt x="123014" y="596900"/>
                </a:lnTo>
                <a:lnTo>
                  <a:pt x="124289" y="591820"/>
                </a:lnTo>
                <a:lnTo>
                  <a:pt x="125531" y="585470"/>
                </a:lnTo>
                <a:lnTo>
                  <a:pt x="126740" y="579120"/>
                </a:lnTo>
                <a:lnTo>
                  <a:pt x="123875" y="579120"/>
                </a:lnTo>
                <a:lnTo>
                  <a:pt x="121492" y="577850"/>
                </a:lnTo>
                <a:lnTo>
                  <a:pt x="126977" y="577850"/>
                </a:lnTo>
                <a:lnTo>
                  <a:pt x="127922" y="572770"/>
                </a:lnTo>
                <a:lnTo>
                  <a:pt x="129070" y="565150"/>
                </a:lnTo>
                <a:lnTo>
                  <a:pt x="130178" y="558800"/>
                </a:lnTo>
                <a:lnTo>
                  <a:pt x="131255" y="551179"/>
                </a:lnTo>
                <a:lnTo>
                  <a:pt x="132299" y="544829"/>
                </a:lnTo>
                <a:lnTo>
                  <a:pt x="125171" y="543560"/>
                </a:lnTo>
                <a:close/>
              </a:path>
              <a:path w="160654" h="674370">
                <a:moveTo>
                  <a:pt x="147090" y="543560"/>
                </a:moveTo>
                <a:lnTo>
                  <a:pt x="125171" y="543560"/>
                </a:lnTo>
                <a:lnTo>
                  <a:pt x="132299" y="544829"/>
                </a:lnTo>
                <a:lnTo>
                  <a:pt x="131255" y="551179"/>
                </a:lnTo>
                <a:lnTo>
                  <a:pt x="130178" y="558800"/>
                </a:lnTo>
                <a:lnTo>
                  <a:pt x="129070" y="565150"/>
                </a:lnTo>
                <a:lnTo>
                  <a:pt x="127922" y="572770"/>
                </a:lnTo>
                <a:lnTo>
                  <a:pt x="126740" y="579120"/>
                </a:lnTo>
                <a:lnTo>
                  <a:pt x="128610" y="579120"/>
                </a:lnTo>
                <a:lnTo>
                  <a:pt x="130961" y="580390"/>
                </a:lnTo>
                <a:lnTo>
                  <a:pt x="133300" y="580390"/>
                </a:lnTo>
                <a:lnTo>
                  <a:pt x="135629" y="581660"/>
                </a:lnTo>
                <a:lnTo>
                  <a:pt x="137951" y="581660"/>
                </a:lnTo>
                <a:lnTo>
                  <a:pt x="140258" y="582929"/>
                </a:lnTo>
                <a:lnTo>
                  <a:pt x="142560" y="582929"/>
                </a:lnTo>
                <a:lnTo>
                  <a:pt x="149392" y="586740"/>
                </a:lnTo>
                <a:lnTo>
                  <a:pt x="160573" y="593090"/>
                </a:lnTo>
                <a:lnTo>
                  <a:pt x="147090" y="543560"/>
                </a:lnTo>
                <a:close/>
              </a:path>
              <a:path w="160654" h="674370">
                <a:moveTo>
                  <a:pt x="134989" y="499110"/>
                </a:moveTo>
                <a:lnTo>
                  <a:pt x="84509" y="582929"/>
                </a:lnTo>
                <a:lnTo>
                  <a:pt x="87048" y="581660"/>
                </a:lnTo>
                <a:lnTo>
                  <a:pt x="89578" y="581660"/>
                </a:lnTo>
                <a:lnTo>
                  <a:pt x="92095" y="580390"/>
                </a:lnTo>
                <a:lnTo>
                  <a:pt x="94601" y="580390"/>
                </a:lnTo>
                <a:lnTo>
                  <a:pt x="97099" y="579120"/>
                </a:lnTo>
                <a:lnTo>
                  <a:pt x="102059" y="579120"/>
                </a:lnTo>
                <a:lnTo>
                  <a:pt x="104526" y="577850"/>
                </a:lnTo>
                <a:lnTo>
                  <a:pt x="119663" y="577850"/>
                </a:lnTo>
                <a:lnTo>
                  <a:pt x="120830" y="571500"/>
                </a:lnTo>
                <a:lnTo>
                  <a:pt x="121964" y="563879"/>
                </a:lnTo>
                <a:lnTo>
                  <a:pt x="123065" y="557529"/>
                </a:lnTo>
                <a:lnTo>
                  <a:pt x="124134" y="549910"/>
                </a:lnTo>
                <a:lnTo>
                  <a:pt x="125171" y="543560"/>
                </a:lnTo>
                <a:lnTo>
                  <a:pt x="147090" y="543560"/>
                </a:lnTo>
                <a:lnTo>
                  <a:pt x="134989" y="499110"/>
                </a:lnTo>
                <a:close/>
              </a:path>
              <a:path w="160654" h="674370">
                <a:moveTo>
                  <a:pt x="126977" y="577850"/>
                </a:moveTo>
                <a:lnTo>
                  <a:pt x="121492" y="577850"/>
                </a:lnTo>
                <a:lnTo>
                  <a:pt x="123875" y="579120"/>
                </a:lnTo>
                <a:lnTo>
                  <a:pt x="126740" y="579120"/>
                </a:lnTo>
                <a:lnTo>
                  <a:pt x="126977" y="577850"/>
                </a:lnTo>
                <a:close/>
              </a:path>
              <a:path w="160654" h="674370">
                <a:moveTo>
                  <a:pt x="85985" y="0"/>
                </a:moveTo>
                <a:lnTo>
                  <a:pt x="81939" y="0"/>
                </a:lnTo>
                <a:lnTo>
                  <a:pt x="81939" y="7620"/>
                </a:lnTo>
                <a:lnTo>
                  <a:pt x="84020" y="7620"/>
                </a:lnTo>
                <a:lnTo>
                  <a:pt x="86244" y="8890"/>
                </a:lnTo>
                <a:lnTo>
                  <a:pt x="104367" y="38100"/>
                </a:lnTo>
                <a:lnTo>
                  <a:pt x="106890" y="44450"/>
                </a:lnTo>
                <a:lnTo>
                  <a:pt x="109345" y="53340"/>
                </a:lnTo>
                <a:lnTo>
                  <a:pt x="111737" y="60960"/>
                </a:lnTo>
                <a:lnTo>
                  <a:pt x="114047" y="71120"/>
                </a:lnTo>
                <a:lnTo>
                  <a:pt x="116283" y="80010"/>
                </a:lnTo>
                <a:lnTo>
                  <a:pt x="118424" y="91440"/>
                </a:lnTo>
                <a:lnTo>
                  <a:pt x="120484" y="101600"/>
                </a:lnTo>
                <a:lnTo>
                  <a:pt x="127717" y="151129"/>
                </a:lnTo>
                <a:lnTo>
                  <a:pt x="132005" y="193040"/>
                </a:lnTo>
                <a:lnTo>
                  <a:pt x="135190" y="238760"/>
                </a:lnTo>
                <a:lnTo>
                  <a:pt x="137173" y="287020"/>
                </a:lnTo>
                <a:lnTo>
                  <a:pt x="137742" y="358140"/>
                </a:lnTo>
                <a:lnTo>
                  <a:pt x="137599" y="368300"/>
                </a:lnTo>
                <a:lnTo>
                  <a:pt x="136475" y="408940"/>
                </a:lnTo>
                <a:lnTo>
                  <a:pt x="133574" y="462279"/>
                </a:lnTo>
                <a:lnTo>
                  <a:pt x="130963" y="494029"/>
                </a:lnTo>
                <a:lnTo>
                  <a:pt x="138135" y="494029"/>
                </a:lnTo>
                <a:lnTo>
                  <a:pt x="138938" y="485140"/>
                </a:lnTo>
                <a:lnTo>
                  <a:pt x="141084" y="458470"/>
                </a:lnTo>
                <a:lnTo>
                  <a:pt x="141698" y="448310"/>
                </a:lnTo>
                <a:lnTo>
                  <a:pt x="142267" y="439420"/>
                </a:lnTo>
                <a:lnTo>
                  <a:pt x="144198" y="394970"/>
                </a:lnTo>
                <a:lnTo>
                  <a:pt x="144942" y="358140"/>
                </a:lnTo>
                <a:lnTo>
                  <a:pt x="144822" y="308610"/>
                </a:lnTo>
                <a:lnTo>
                  <a:pt x="143845" y="270510"/>
                </a:lnTo>
                <a:lnTo>
                  <a:pt x="141350" y="220979"/>
                </a:lnTo>
                <a:lnTo>
                  <a:pt x="137858" y="177800"/>
                </a:lnTo>
                <a:lnTo>
                  <a:pt x="133203" y="137160"/>
                </a:lnTo>
                <a:lnTo>
                  <a:pt x="125488" y="88900"/>
                </a:lnTo>
                <a:lnTo>
                  <a:pt x="116258" y="50800"/>
                </a:lnTo>
                <a:lnTo>
                  <a:pt x="99773" y="11429"/>
                </a:lnTo>
                <a:lnTo>
                  <a:pt x="89801" y="2540"/>
                </a:lnTo>
                <a:lnTo>
                  <a:pt x="85985" y="0"/>
                </a:lnTo>
                <a:close/>
              </a:path>
              <a:path w="160654" h="674370">
                <a:moveTo>
                  <a:pt x="0" y="100329"/>
                </a:moveTo>
                <a:lnTo>
                  <a:pt x="27306" y="194310"/>
                </a:lnTo>
                <a:lnTo>
                  <a:pt x="52872" y="149860"/>
                </a:lnTo>
                <a:lnTo>
                  <a:pt x="36316" y="149860"/>
                </a:lnTo>
                <a:lnTo>
                  <a:pt x="29166" y="148590"/>
                </a:lnTo>
                <a:lnTo>
                  <a:pt x="30196" y="140970"/>
                </a:lnTo>
                <a:lnTo>
                  <a:pt x="31269" y="133350"/>
                </a:lnTo>
                <a:lnTo>
                  <a:pt x="32385" y="124460"/>
                </a:lnTo>
                <a:lnTo>
                  <a:pt x="33934" y="114300"/>
                </a:lnTo>
                <a:lnTo>
                  <a:pt x="32216" y="114300"/>
                </a:lnTo>
                <a:lnTo>
                  <a:pt x="29857" y="113029"/>
                </a:lnTo>
                <a:lnTo>
                  <a:pt x="27506" y="113029"/>
                </a:lnTo>
                <a:lnTo>
                  <a:pt x="25163" y="111760"/>
                </a:lnTo>
                <a:lnTo>
                  <a:pt x="22830" y="111760"/>
                </a:lnTo>
                <a:lnTo>
                  <a:pt x="20505" y="110490"/>
                </a:lnTo>
                <a:lnTo>
                  <a:pt x="18190" y="110490"/>
                </a:lnTo>
                <a:lnTo>
                  <a:pt x="0" y="100329"/>
                </a:lnTo>
                <a:close/>
              </a:path>
              <a:path w="160654" h="674370">
                <a:moveTo>
                  <a:pt x="81939" y="0"/>
                </a:moveTo>
                <a:lnTo>
                  <a:pt x="79408" y="0"/>
                </a:lnTo>
                <a:lnTo>
                  <a:pt x="76939" y="1270"/>
                </a:lnTo>
                <a:lnTo>
                  <a:pt x="74570" y="1270"/>
                </a:lnTo>
                <a:lnTo>
                  <a:pt x="72312" y="2540"/>
                </a:lnTo>
                <a:lnTo>
                  <a:pt x="70159" y="5079"/>
                </a:lnTo>
                <a:lnTo>
                  <a:pt x="68097" y="6350"/>
                </a:lnTo>
                <a:lnTo>
                  <a:pt x="66106" y="8890"/>
                </a:lnTo>
                <a:lnTo>
                  <a:pt x="64180" y="11429"/>
                </a:lnTo>
                <a:lnTo>
                  <a:pt x="62308" y="15240"/>
                </a:lnTo>
                <a:lnTo>
                  <a:pt x="60479" y="17779"/>
                </a:lnTo>
                <a:lnTo>
                  <a:pt x="51889" y="38100"/>
                </a:lnTo>
                <a:lnTo>
                  <a:pt x="50274" y="41910"/>
                </a:lnTo>
                <a:lnTo>
                  <a:pt x="48689" y="46990"/>
                </a:lnTo>
                <a:lnTo>
                  <a:pt x="47138" y="52070"/>
                </a:lnTo>
                <a:lnTo>
                  <a:pt x="45618" y="58420"/>
                </a:lnTo>
                <a:lnTo>
                  <a:pt x="44136" y="63500"/>
                </a:lnTo>
                <a:lnTo>
                  <a:pt x="35963" y="102870"/>
                </a:lnTo>
                <a:lnTo>
                  <a:pt x="34729" y="109220"/>
                </a:lnTo>
                <a:lnTo>
                  <a:pt x="33536" y="116840"/>
                </a:lnTo>
                <a:lnTo>
                  <a:pt x="32385" y="124460"/>
                </a:lnTo>
                <a:lnTo>
                  <a:pt x="31269" y="133350"/>
                </a:lnTo>
                <a:lnTo>
                  <a:pt x="30196" y="140970"/>
                </a:lnTo>
                <a:lnTo>
                  <a:pt x="29166" y="148590"/>
                </a:lnTo>
                <a:lnTo>
                  <a:pt x="36316" y="149860"/>
                </a:lnTo>
                <a:lnTo>
                  <a:pt x="37339" y="142240"/>
                </a:lnTo>
                <a:lnTo>
                  <a:pt x="38404" y="133350"/>
                </a:lnTo>
                <a:lnTo>
                  <a:pt x="39505" y="125729"/>
                </a:lnTo>
                <a:lnTo>
                  <a:pt x="41099" y="115226"/>
                </a:lnTo>
                <a:lnTo>
                  <a:pt x="39350" y="114300"/>
                </a:lnTo>
                <a:lnTo>
                  <a:pt x="41243" y="114300"/>
                </a:lnTo>
                <a:lnTo>
                  <a:pt x="41835" y="110490"/>
                </a:lnTo>
                <a:lnTo>
                  <a:pt x="43055" y="104140"/>
                </a:lnTo>
                <a:lnTo>
                  <a:pt x="44311" y="96520"/>
                </a:lnTo>
                <a:lnTo>
                  <a:pt x="54057" y="54610"/>
                </a:lnTo>
                <a:lnTo>
                  <a:pt x="70091" y="16510"/>
                </a:lnTo>
                <a:lnTo>
                  <a:pt x="73353" y="11429"/>
                </a:lnTo>
                <a:lnTo>
                  <a:pt x="74941" y="10160"/>
                </a:lnTo>
                <a:lnTo>
                  <a:pt x="76481" y="8890"/>
                </a:lnTo>
                <a:lnTo>
                  <a:pt x="77947" y="7620"/>
                </a:lnTo>
                <a:lnTo>
                  <a:pt x="81939" y="7620"/>
                </a:lnTo>
                <a:lnTo>
                  <a:pt x="81939" y="0"/>
                </a:lnTo>
                <a:close/>
              </a:path>
              <a:path w="160654" h="674370">
                <a:moveTo>
                  <a:pt x="76248" y="109220"/>
                </a:moveTo>
                <a:lnTo>
                  <a:pt x="71211" y="111760"/>
                </a:lnTo>
                <a:lnTo>
                  <a:pt x="68705" y="111760"/>
                </a:lnTo>
                <a:lnTo>
                  <a:pt x="66207" y="113029"/>
                </a:lnTo>
                <a:lnTo>
                  <a:pt x="63723" y="113029"/>
                </a:lnTo>
                <a:lnTo>
                  <a:pt x="61243" y="114300"/>
                </a:lnTo>
                <a:lnTo>
                  <a:pt x="53867" y="114300"/>
                </a:lnTo>
                <a:lnTo>
                  <a:pt x="51422" y="115570"/>
                </a:lnTo>
                <a:lnTo>
                  <a:pt x="41045" y="115570"/>
                </a:lnTo>
                <a:lnTo>
                  <a:pt x="39505" y="125729"/>
                </a:lnTo>
                <a:lnTo>
                  <a:pt x="38404" y="133350"/>
                </a:lnTo>
                <a:lnTo>
                  <a:pt x="37339" y="142240"/>
                </a:lnTo>
                <a:lnTo>
                  <a:pt x="36316" y="149860"/>
                </a:lnTo>
                <a:lnTo>
                  <a:pt x="52872" y="149860"/>
                </a:lnTo>
                <a:lnTo>
                  <a:pt x="72595" y="115570"/>
                </a:lnTo>
                <a:lnTo>
                  <a:pt x="41748" y="115570"/>
                </a:lnTo>
                <a:lnTo>
                  <a:pt x="41099" y="115226"/>
                </a:lnTo>
                <a:lnTo>
                  <a:pt x="72793" y="115226"/>
                </a:lnTo>
                <a:lnTo>
                  <a:pt x="76248" y="109220"/>
                </a:lnTo>
                <a:close/>
              </a:path>
              <a:path w="160654" h="674370">
                <a:moveTo>
                  <a:pt x="41243" y="114300"/>
                </a:moveTo>
                <a:lnTo>
                  <a:pt x="39350" y="114300"/>
                </a:lnTo>
                <a:lnTo>
                  <a:pt x="41099" y="115226"/>
                </a:lnTo>
                <a:lnTo>
                  <a:pt x="41243" y="11430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 rot="21000000">
            <a:off x="565859" y="3262368"/>
            <a:ext cx="632161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0"/>
              </a:lnSpc>
            </a:pPr>
            <a:r>
              <a:rPr sz="900" spc="-10" dirty="0">
                <a:solidFill>
                  <a:srgbClr val="151616"/>
                </a:solidFill>
                <a:latin typeface="Arial"/>
                <a:cs typeface="Arial"/>
              </a:rPr>
              <a:t>REQUIRED</a:t>
            </a:r>
            <a:endParaRPr sz="9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 rot="21000000">
            <a:off x="588719" y="3394737"/>
            <a:ext cx="597887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90"/>
              </a:lnSpc>
            </a:pPr>
            <a:r>
              <a:rPr sz="900" spc="-10" dirty="0">
                <a:solidFill>
                  <a:srgbClr val="151616"/>
                </a:solidFill>
                <a:latin typeface="Arial"/>
                <a:cs typeface="Arial"/>
              </a:rPr>
              <a:t>DISTANCE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825219" y="2509409"/>
            <a:ext cx="2326640" cy="1077595"/>
            <a:chOff x="825219" y="2509409"/>
            <a:chExt cx="2326640" cy="1077595"/>
          </a:xfrm>
        </p:grpSpPr>
        <p:sp>
          <p:nvSpPr>
            <p:cNvPr id="42" name="object 42"/>
            <p:cNvSpPr/>
            <p:nvPr/>
          </p:nvSpPr>
          <p:spPr>
            <a:xfrm>
              <a:off x="836744" y="3164151"/>
              <a:ext cx="17780" cy="88265"/>
            </a:xfrm>
            <a:custGeom>
              <a:avLst/>
              <a:gdLst/>
              <a:ahLst/>
              <a:cxnLst/>
              <a:rect l="l" t="t" r="r" b="b"/>
              <a:pathLst>
                <a:path w="17780" h="88264">
                  <a:moveTo>
                    <a:pt x="17636" y="88178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829029" y="3153682"/>
              <a:ext cx="24765" cy="38100"/>
            </a:xfrm>
            <a:custGeom>
              <a:avLst/>
              <a:gdLst/>
              <a:ahLst/>
              <a:cxnLst/>
              <a:rect l="l" t="t" r="r" b="b"/>
              <a:pathLst>
                <a:path w="24765" h="38100">
                  <a:moveTo>
                    <a:pt x="5511" y="0"/>
                  </a:moveTo>
                  <a:lnTo>
                    <a:pt x="0" y="37476"/>
                  </a:lnTo>
                  <a:lnTo>
                    <a:pt x="24249" y="33065"/>
                  </a:lnTo>
                  <a:lnTo>
                    <a:pt x="551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829029" y="3153682"/>
              <a:ext cx="95250" cy="419100"/>
            </a:xfrm>
            <a:custGeom>
              <a:avLst/>
              <a:gdLst/>
              <a:ahLst/>
              <a:cxnLst/>
              <a:rect l="l" t="t" r="r" b="b"/>
              <a:pathLst>
                <a:path w="95250" h="419100">
                  <a:moveTo>
                    <a:pt x="0" y="37476"/>
                  </a:moveTo>
                  <a:lnTo>
                    <a:pt x="24249" y="33065"/>
                  </a:lnTo>
                  <a:lnTo>
                    <a:pt x="5511" y="0"/>
                  </a:lnTo>
                  <a:lnTo>
                    <a:pt x="0" y="37476"/>
                  </a:lnTo>
                  <a:close/>
                </a:path>
                <a:path w="95250" h="419100">
                  <a:moveTo>
                    <a:pt x="76687" y="330793"/>
                  </a:moveTo>
                  <a:lnTo>
                    <a:pt x="95169" y="41880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907447" y="3545402"/>
              <a:ext cx="24765" cy="38100"/>
            </a:xfrm>
            <a:custGeom>
              <a:avLst/>
              <a:gdLst/>
              <a:ahLst/>
              <a:cxnLst/>
              <a:rect l="l" t="t" r="r" b="b"/>
              <a:pathLst>
                <a:path w="24765" h="38100">
                  <a:moveTo>
                    <a:pt x="24206" y="0"/>
                  </a:moveTo>
                  <a:lnTo>
                    <a:pt x="0" y="4643"/>
                  </a:lnTo>
                  <a:lnTo>
                    <a:pt x="19055" y="37529"/>
                  </a:lnTo>
                  <a:lnTo>
                    <a:pt x="2420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07447" y="3545402"/>
              <a:ext cx="24765" cy="38100"/>
            </a:xfrm>
            <a:custGeom>
              <a:avLst/>
              <a:gdLst/>
              <a:ahLst/>
              <a:cxnLst/>
              <a:rect l="l" t="t" r="r" b="b"/>
              <a:pathLst>
                <a:path w="24765" h="38100">
                  <a:moveTo>
                    <a:pt x="24206" y="0"/>
                  </a:moveTo>
                  <a:lnTo>
                    <a:pt x="0" y="4643"/>
                  </a:lnTo>
                  <a:lnTo>
                    <a:pt x="19055" y="37529"/>
                  </a:lnTo>
                  <a:lnTo>
                    <a:pt x="24206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074993" y="2509409"/>
              <a:ext cx="76835" cy="676910"/>
            </a:xfrm>
            <a:custGeom>
              <a:avLst/>
              <a:gdLst/>
              <a:ahLst/>
              <a:cxnLst/>
              <a:rect l="l" t="t" r="r" b="b"/>
              <a:pathLst>
                <a:path w="76835" h="676910">
                  <a:moveTo>
                    <a:pt x="0" y="587160"/>
                  </a:moveTo>
                  <a:lnTo>
                    <a:pt x="38404" y="676771"/>
                  </a:lnTo>
                  <a:lnTo>
                    <a:pt x="57706" y="631734"/>
                  </a:lnTo>
                  <a:lnTo>
                    <a:pt x="34804" y="631734"/>
                  </a:lnTo>
                  <a:lnTo>
                    <a:pt x="34803" y="596666"/>
                  </a:lnTo>
                  <a:lnTo>
                    <a:pt x="2401" y="588322"/>
                  </a:lnTo>
                  <a:lnTo>
                    <a:pt x="0" y="587160"/>
                  </a:lnTo>
                  <a:close/>
                </a:path>
                <a:path w="76835" h="676910">
                  <a:moveTo>
                    <a:pt x="34804" y="596667"/>
                  </a:moveTo>
                  <a:lnTo>
                    <a:pt x="34804" y="631734"/>
                  </a:lnTo>
                  <a:lnTo>
                    <a:pt x="42005" y="631734"/>
                  </a:lnTo>
                  <a:lnTo>
                    <a:pt x="42005" y="596761"/>
                  </a:lnTo>
                  <a:lnTo>
                    <a:pt x="38404" y="596761"/>
                  </a:lnTo>
                  <a:lnTo>
                    <a:pt x="36003" y="596724"/>
                  </a:lnTo>
                  <a:lnTo>
                    <a:pt x="34804" y="596667"/>
                  </a:lnTo>
                  <a:close/>
                </a:path>
                <a:path w="76835" h="676910">
                  <a:moveTo>
                    <a:pt x="76809" y="587160"/>
                  </a:moveTo>
                  <a:lnTo>
                    <a:pt x="42005" y="596666"/>
                  </a:lnTo>
                  <a:lnTo>
                    <a:pt x="42005" y="631734"/>
                  </a:lnTo>
                  <a:lnTo>
                    <a:pt x="57706" y="631734"/>
                  </a:lnTo>
                  <a:lnTo>
                    <a:pt x="76809" y="587160"/>
                  </a:lnTo>
                  <a:close/>
                </a:path>
                <a:path w="76835" h="676910">
                  <a:moveTo>
                    <a:pt x="42005" y="0"/>
                  </a:moveTo>
                  <a:lnTo>
                    <a:pt x="34804" y="0"/>
                  </a:lnTo>
                  <a:lnTo>
                    <a:pt x="34804" y="596667"/>
                  </a:lnTo>
                  <a:lnTo>
                    <a:pt x="36003" y="596724"/>
                  </a:lnTo>
                  <a:lnTo>
                    <a:pt x="38404" y="596761"/>
                  </a:lnTo>
                  <a:lnTo>
                    <a:pt x="40806" y="596724"/>
                  </a:lnTo>
                  <a:lnTo>
                    <a:pt x="42003" y="596667"/>
                  </a:lnTo>
                  <a:lnTo>
                    <a:pt x="42005" y="0"/>
                  </a:lnTo>
                  <a:close/>
                </a:path>
                <a:path w="76835" h="676910">
                  <a:moveTo>
                    <a:pt x="42005" y="596666"/>
                  </a:moveTo>
                  <a:lnTo>
                    <a:pt x="40806" y="596724"/>
                  </a:lnTo>
                  <a:lnTo>
                    <a:pt x="38404" y="596761"/>
                  </a:lnTo>
                  <a:lnTo>
                    <a:pt x="42005" y="59676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6004483" y="3658475"/>
            <a:ext cx="676275" cy="35242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06680" marR="5080" indent="-94615">
              <a:lnSpc>
                <a:spcPts val="1240"/>
              </a:lnSpc>
              <a:spcBef>
                <a:spcPts val="215"/>
              </a:spcBef>
            </a:pP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RELEASE LEVER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6162793" y="3988068"/>
            <a:ext cx="293370" cy="495934"/>
            <a:chOff x="6162793" y="3988068"/>
            <a:chExt cx="293370" cy="495934"/>
          </a:xfrm>
        </p:grpSpPr>
        <p:pic>
          <p:nvPicPr>
            <p:cNvPr id="50" name="object 50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191780" y="3988068"/>
              <a:ext cx="76809" cy="175256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379160" y="3988068"/>
              <a:ext cx="76809" cy="175256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6162793" y="4341784"/>
              <a:ext cx="86803" cy="141292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6365325" y="4311485"/>
              <a:ext cx="81332" cy="172314"/>
            </a:xfrm>
            <a:prstGeom prst="rect">
              <a:avLst/>
            </a:prstGeom>
          </p:spPr>
        </p:pic>
      </p:grpSp>
      <p:sp>
        <p:nvSpPr>
          <p:cNvPr id="54" name="object 54"/>
          <p:cNvSpPr txBox="1"/>
          <p:nvPr/>
        </p:nvSpPr>
        <p:spPr>
          <a:xfrm>
            <a:off x="4787493" y="3670585"/>
            <a:ext cx="668655" cy="1949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100" spc="-25" dirty="0">
                <a:solidFill>
                  <a:srgbClr val="151616"/>
                </a:solidFill>
                <a:latin typeface="Arial"/>
                <a:cs typeface="Arial"/>
              </a:rPr>
              <a:t>BAR</a:t>
            </a:r>
            <a:endParaRPr sz="11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445276" y="3737469"/>
            <a:ext cx="320040" cy="76835"/>
          </a:xfrm>
          <a:custGeom>
            <a:avLst/>
            <a:gdLst/>
            <a:ahLst/>
            <a:cxnLst/>
            <a:rect l="l" t="t" r="r" b="b"/>
            <a:pathLst>
              <a:path w="320039" h="76835">
                <a:moveTo>
                  <a:pt x="89611" y="0"/>
                </a:moveTo>
                <a:lnTo>
                  <a:pt x="0" y="38404"/>
                </a:lnTo>
                <a:lnTo>
                  <a:pt x="89611" y="76809"/>
                </a:lnTo>
                <a:lnTo>
                  <a:pt x="88447" y="74408"/>
                </a:lnTo>
                <a:lnTo>
                  <a:pt x="87360" y="72006"/>
                </a:lnTo>
                <a:lnTo>
                  <a:pt x="80103" y="42003"/>
                </a:lnTo>
                <a:lnTo>
                  <a:pt x="45035" y="42003"/>
                </a:lnTo>
                <a:lnTo>
                  <a:pt x="45035" y="34804"/>
                </a:lnTo>
                <a:lnTo>
                  <a:pt x="80103" y="34804"/>
                </a:lnTo>
                <a:lnTo>
                  <a:pt x="80161" y="33601"/>
                </a:lnTo>
                <a:lnTo>
                  <a:pt x="88447" y="2401"/>
                </a:lnTo>
                <a:lnTo>
                  <a:pt x="89611" y="0"/>
                </a:lnTo>
                <a:close/>
              </a:path>
              <a:path w="320039" h="76835">
                <a:moveTo>
                  <a:pt x="80103" y="34804"/>
                </a:moveTo>
                <a:lnTo>
                  <a:pt x="45035" y="34804"/>
                </a:lnTo>
                <a:lnTo>
                  <a:pt x="45035" y="42003"/>
                </a:lnTo>
                <a:lnTo>
                  <a:pt x="80103" y="42003"/>
                </a:lnTo>
                <a:lnTo>
                  <a:pt x="80103" y="34804"/>
                </a:lnTo>
                <a:close/>
              </a:path>
              <a:path w="320039" h="76835">
                <a:moveTo>
                  <a:pt x="319647" y="34804"/>
                </a:moveTo>
                <a:lnTo>
                  <a:pt x="80103" y="34804"/>
                </a:lnTo>
                <a:lnTo>
                  <a:pt x="80103" y="42003"/>
                </a:lnTo>
                <a:lnTo>
                  <a:pt x="319647" y="42003"/>
                </a:lnTo>
                <a:lnTo>
                  <a:pt x="319647" y="34804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 rot="660000">
            <a:off x="784246" y="3958020"/>
            <a:ext cx="638241" cy="95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15"/>
              </a:lnSpc>
            </a:pPr>
            <a:r>
              <a:rPr sz="750" spc="-2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750" spc="-1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750" spc="-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750" spc="-20" dirty="0">
                <a:solidFill>
                  <a:srgbClr val="989899"/>
                </a:solidFill>
                <a:latin typeface="Arial"/>
                <a:cs typeface="Arial"/>
              </a:rPr>
              <a:t>2024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232</Words>
  <Application>Microsoft Office PowerPoint</Application>
  <PresentationFormat>Custom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molegrip1.cdr</dc:title>
  <dc:creator>BY V.RYAN</dc:creator>
  <cp:keywords>MOLE GRIPS - EXAMINATION  QUESTIONS</cp:keywords>
  <cp:lastModifiedBy>Vincent RYan</cp:lastModifiedBy>
  <cp:revision>1</cp:revision>
  <dcterms:created xsi:type="dcterms:W3CDTF">2024-02-20T15:58:09Z</dcterms:created>
  <dcterms:modified xsi:type="dcterms:W3CDTF">2024-02-20T15:58:27Z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2024-02-20T00:00:00Z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2024-02-20T00:00:00Z</vt:filetime>
  </property>
  <property fmtid="{D5CDD505-2E9C-101B-9397-08002B2CF9AE}" pid="5" name="Producer">
    <vt:lpwstr>Corel PDF Engine Version 19.1.0.419</vt:lpwstr>
  </property>
</Properties>
</file>