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ologystudent.com/despro_3/oblique3.htm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5408673" y="108465"/>
            <a:ext cx="44716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OBLIQUE</a:t>
            </a:r>
            <a:r>
              <a:rPr spc="140" dirty="0"/>
              <a:t> </a:t>
            </a:r>
            <a:r>
              <a:rPr spc="-10" dirty="0"/>
              <a:t>PROJECTION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285529" y="790822"/>
            <a:ext cx="10208895" cy="9812020"/>
            <a:chOff x="285529" y="790822"/>
            <a:chExt cx="10208895" cy="9812020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90356" y="794632"/>
              <a:ext cx="0" cy="9804400"/>
            </a:xfrm>
            <a:custGeom>
              <a:avLst/>
              <a:gdLst/>
              <a:ahLst/>
              <a:cxnLst/>
              <a:rect l="l" t="t" r="r" b="b"/>
              <a:pathLst>
                <a:path h="9804400">
                  <a:moveTo>
                    <a:pt x="0" y="0"/>
                  </a:moveTo>
                  <a:lnTo>
                    <a:pt x="0" y="980440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339" y="922356"/>
              <a:ext cx="10062210" cy="9554210"/>
            </a:xfrm>
            <a:custGeom>
              <a:avLst/>
              <a:gdLst/>
              <a:ahLst/>
              <a:cxnLst/>
              <a:rect l="l" t="t" r="r" b="b"/>
              <a:pathLst>
                <a:path w="10062210" h="9554210">
                  <a:moveTo>
                    <a:pt x="0" y="336308"/>
                  </a:moveTo>
                  <a:lnTo>
                    <a:pt x="332503" y="3804"/>
                  </a:lnTo>
                </a:path>
                <a:path w="10062210" h="9554210">
                  <a:moveTo>
                    <a:pt x="0" y="841687"/>
                  </a:moveTo>
                  <a:lnTo>
                    <a:pt x="837882" y="3804"/>
                  </a:lnTo>
                </a:path>
                <a:path w="10062210" h="9554210">
                  <a:moveTo>
                    <a:pt x="0" y="1347066"/>
                  </a:moveTo>
                  <a:lnTo>
                    <a:pt x="1343261" y="3804"/>
                  </a:lnTo>
                </a:path>
                <a:path w="10062210" h="9554210">
                  <a:moveTo>
                    <a:pt x="0" y="1852444"/>
                  </a:moveTo>
                  <a:lnTo>
                    <a:pt x="1848639" y="3804"/>
                  </a:lnTo>
                </a:path>
                <a:path w="10062210" h="9554210">
                  <a:moveTo>
                    <a:pt x="0" y="2357823"/>
                  </a:moveTo>
                  <a:lnTo>
                    <a:pt x="2354018" y="3804"/>
                  </a:lnTo>
                </a:path>
                <a:path w="10062210" h="9554210">
                  <a:moveTo>
                    <a:pt x="0" y="2863198"/>
                  </a:moveTo>
                  <a:lnTo>
                    <a:pt x="2859393" y="3804"/>
                  </a:lnTo>
                </a:path>
                <a:path w="10062210" h="9554210">
                  <a:moveTo>
                    <a:pt x="0" y="3368577"/>
                  </a:moveTo>
                  <a:lnTo>
                    <a:pt x="3364772" y="3804"/>
                  </a:lnTo>
                </a:path>
                <a:path w="10062210" h="9554210">
                  <a:moveTo>
                    <a:pt x="0" y="3873959"/>
                  </a:moveTo>
                  <a:lnTo>
                    <a:pt x="3870154" y="3804"/>
                  </a:lnTo>
                </a:path>
                <a:path w="10062210" h="9554210">
                  <a:moveTo>
                    <a:pt x="0" y="4379332"/>
                  </a:moveTo>
                  <a:lnTo>
                    <a:pt x="4375527" y="3804"/>
                  </a:lnTo>
                </a:path>
                <a:path w="10062210" h="9554210">
                  <a:moveTo>
                    <a:pt x="0" y="4884707"/>
                  </a:moveTo>
                  <a:lnTo>
                    <a:pt x="4880905" y="3804"/>
                  </a:lnTo>
                </a:path>
                <a:path w="10062210" h="9554210">
                  <a:moveTo>
                    <a:pt x="0" y="5390085"/>
                  </a:moveTo>
                  <a:lnTo>
                    <a:pt x="5386284" y="3804"/>
                  </a:lnTo>
                </a:path>
                <a:path w="10062210" h="9554210">
                  <a:moveTo>
                    <a:pt x="0" y="5895464"/>
                  </a:moveTo>
                  <a:lnTo>
                    <a:pt x="5891663" y="3804"/>
                  </a:lnTo>
                </a:path>
                <a:path w="10062210" h="9554210">
                  <a:moveTo>
                    <a:pt x="0" y="6400843"/>
                  </a:moveTo>
                  <a:lnTo>
                    <a:pt x="6397038" y="3804"/>
                  </a:lnTo>
                </a:path>
                <a:path w="10062210" h="9554210">
                  <a:moveTo>
                    <a:pt x="0" y="6906218"/>
                  </a:moveTo>
                  <a:lnTo>
                    <a:pt x="6902416" y="3804"/>
                  </a:lnTo>
                </a:path>
                <a:path w="10062210" h="9554210">
                  <a:moveTo>
                    <a:pt x="0" y="7411596"/>
                  </a:moveTo>
                  <a:lnTo>
                    <a:pt x="7407791" y="3804"/>
                  </a:lnTo>
                </a:path>
                <a:path w="10062210" h="9554210">
                  <a:moveTo>
                    <a:pt x="0" y="7916975"/>
                  </a:moveTo>
                  <a:lnTo>
                    <a:pt x="7913170" y="3804"/>
                  </a:lnTo>
                </a:path>
                <a:path w="10062210" h="9554210">
                  <a:moveTo>
                    <a:pt x="0" y="8422351"/>
                  </a:moveTo>
                  <a:lnTo>
                    <a:pt x="8418542" y="3804"/>
                  </a:lnTo>
                </a:path>
                <a:path w="10062210" h="9554210">
                  <a:moveTo>
                    <a:pt x="0" y="8927730"/>
                  </a:moveTo>
                  <a:lnTo>
                    <a:pt x="8923928" y="3804"/>
                  </a:lnTo>
                </a:path>
                <a:path w="10062210" h="9554210">
                  <a:moveTo>
                    <a:pt x="0" y="9433109"/>
                  </a:moveTo>
                  <a:lnTo>
                    <a:pt x="9429304" y="3804"/>
                  </a:lnTo>
                </a:path>
                <a:path w="10062210" h="9554210">
                  <a:moveTo>
                    <a:pt x="384279" y="9554204"/>
                  </a:moveTo>
                  <a:lnTo>
                    <a:pt x="9934682" y="3804"/>
                  </a:lnTo>
                </a:path>
                <a:path w="10062210" h="9554210">
                  <a:moveTo>
                    <a:pt x="889660" y="9554204"/>
                  </a:moveTo>
                  <a:lnTo>
                    <a:pt x="10058407" y="385455"/>
                  </a:lnTo>
                </a:path>
                <a:path w="10062210" h="9554210">
                  <a:moveTo>
                    <a:pt x="1395036" y="9554204"/>
                  </a:moveTo>
                  <a:lnTo>
                    <a:pt x="10058407" y="890833"/>
                  </a:lnTo>
                </a:path>
                <a:path w="10062210" h="9554210">
                  <a:moveTo>
                    <a:pt x="1900415" y="9554204"/>
                  </a:moveTo>
                  <a:lnTo>
                    <a:pt x="10058407" y="1396212"/>
                  </a:lnTo>
                </a:path>
                <a:path w="10062210" h="9554210">
                  <a:moveTo>
                    <a:pt x="2405794" y="9554204"/>
                  </a:moveTo>
                  <a:lnTo>
                    <a:pt x="10058407" y="1901588"/>
                  </a:lnTo>
                </a:path>
                <a:path w="10062210" h="9554210">
                  <a:moveTo>
                    <a:pt x="2911168" y="9554204"/>
                  </a:moveTo>
                  <a:lnTo>
                    <a:pt x="10058407" y="2406963"/>
                  </a:lnTo>
                </a:path>
                <a:path w="10062210" h="9554210">
                  <a:moveTo>
                    <a:pt x="3416547" y="9554204"/>
                  </a:moveTo>
                  <a:lnTo>
                    <a:pt x="10058407" y="2912342"/>
                  </a:lnTo>
                </a:path>
                <a:path w="10062210" h="9554210">
                  <a:moveTo>
                    <a:pt x="3921926" y="9554204"/>
                  </a:moveTo>
                  <a:lnTo>
                    <a:pt x="10058407" y="3417721"/>
                  </a:lnTo>
                </a:path>
                <a:path w="10062210" h="9554210">
                  <a:moveTo>
                    <a:pt x="4427301" y="9554204"/>
                  </a:moveTo>
                  <a:lnTo>
                    <a:pt x="10058407" y="3923103"/>
                  </a:lnTo>
                </a:path>
                <a:path w="10062210" h="9554210">
                  <a:moveTo>
                    <a:pt x="4932677" y="9554204"/>
                  </a:moveTo>
                  <a:lnTo>
                    <a:pt x="10058407" y="4428478"/>
                  </a:lnTo>
                </a:path>
                <a:path w="10062210" h="9554210">
                  <a:moveTo>
                    <a:pt x="5438056" y="9554204"/>
                  </a:moveTo>
                  <a:lnTo>
                    <a:pt x="10058407" y="4933853"/>
                  </a:lnTo>
                </a:path>
                <a:path w="10062210" h="9554210">
                  <a:moveTo>
                    <a:pt x="5943434" y="9554204"/>
                  </a:moveTo>
                  <a:lnTo>
                    <a:pt x="10058407" y="5439232"/>
                  </a:lnTo>
                </a:path>
                <a:path w="10062210" h="9554210">
                  <a:moveTo>
                    <a:pt x="6448809" y="9554204"/>
                  </a:moveTo>
                  <a:lnTo>
                    <a:pt x="10058407" y="5944610"/>
                  </a:lnTo>
                </a:path>
                <a:path w="10062210" h="9554210">
                  <a:moveTo>
                    <a:pt x="6954188" y="9554204"/>
                  </a:moveTo>
                  <a:lnTo>
                    <a:pt x="10058407" y="6449987"/>
                  </a:lnTo>
                </a:path>
                <a:path w="10062210" h="9554210">
                  <a:moveTo>
                    <a:pt x="7459563" y="9554204"/>
                  </a:moveTo>
                  <a:lnTo>
                    <a:pt x="10058407" y="6955362"/>
                  </a:lnTo>
                </a:path>
                <a:path w="10062210" h="9554210">
                  <a:moveTo>
                    <a:pt x="7964945" y="9554204"/>
                  </a:moveTo>
                  <a:lnTo>
                    <a:pt x="10058407" y="7460744"/>
                  </a:lnTo>
                </a:path>
                <a:path w="10062210" h="9554210">
                  <a:moveTo>
                    <a:pt x="8470320" y="9554204"/>
                  </a:moveTo>
                  <a:lnTo>
                    <a:pt x="10058407" y="7966119"/>
                  </a:lnTo>
                </a:path>
                <a:path w="10062210" h="9554210">
                  <a:moveTo>
                    <a:pt x="8975699" y="9554204"/>
                  </a:moveTo>
                  <a:lnTo>
                    <a:pt x="10058407" y="8471498"/>
                  </a:lnTo>
                </a:path>
                <a:path w="10062210" h="9554210">
                  <a:moveTo>
                    <a:pt x="9481079" y="9554204"/>
                  </a:moveTo>
                  <a:lnTo>
                    <a:pt x="10058407" y="8976876"/>
                  </a:lnTo>
                </a:path>
                <a:path w="10062210" h="9554210">
                  <a:moveTo>
                    <a:pt x="9950777" y="9554204"/>
                  </a:moveTo>
                  <a:lnTo>
                    <a:pt x="10058407" y="9446576"/>
                  </a:lnTo>
                </a:path>
                <a:path w="10062210" h="9554210">
                  <a:moveTo>
                    <a:pt x="3600" y="0"/>
                  </a:moveTo>
                  <a:lnTo>
                    <a:pt x="10062006" y="0"/>
                  </a:lnTo>
                  <a:lnTo>
                    <a:pt x="10062006" y="9550400"/>
                  </a:lnTo>
                  <a:lnTo>
                    <a:pt x="3600" y="9550400"/>
                  </a:lnTo>
                  <a:lnTo>
                    <a:pt x="3600" y="0"/>
                  </a:lnTo>
                  <a:close/>
                </a:path>
              </a:pathLst>
            </a:custGeom>
            <a:ln w="7199">
              <a:solidFill>
                <a:srgbClr val="9FD8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96254" y="1225769"/>
            <a:ext cx="1533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SCALE</a:t>
            </a:r>
            <a:r>
              <a:rPr sz="2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151616"/>
                </a:solidFill>
                <a:latin typeface="Arial"/>
                <a:cs typeface="Arial"/>
              </a:rPr>
              <a:t>2:1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11522711" y="6120180"/>
            <a:ext cx="2584450" cy="3637915"/>
            <a:chOff x="11522711" y="6120180"/>
            <a:chExt cx="2584450" cy="3637915"/>
          </a:xfrm>
        </p:grpSpPr>
        <p:pic>
          <p:nvPicPr>
            <p:cNvPr id="11" name="object 1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636474" y="6126530"/>
              <a:ext cx="2277324" cy="948884"/>
            </a:xfrm>
            <a:prstGeom prst="rect">
              <a:avLst/>
            </a:prstGeom>
          </p:spPr>
        </p:pic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474" y="6126530"/>
              <a:ext cx="2277745" cy="949325"/>
            </a:xfrm>
            <a:custGeom>
              <a:avLst/>
              <a:gdLst/>
              <a:ahLst/>
              <a:cxnLst/>
              <a:rect l="l" t="t" r="r" b="b"/>
              <a:pathLst>
                <a:path w="2277744" h="949325">
                  <a:moveTo>
                    <a:pt x="0" y="0"/>
                  </a:moveTo>
                  <a:lnTo>
                    <a:pt x="2277324" y="0"/>
                  </a:lnTo>
                  <a:lnTo>
                    <a:pt x="2277324" y="948884"/>
                  </a:lnTo>
                  <a:lnTo>
                    <a:pt x="0" y="94888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211" y="7474719"/>
              <a:ext cx="2277745" cy="2277110"/>
            </a:xfrm>
            <a:custGeom>
              <a:avLst/>
              <a:gdLst/>
              <a:ahLst/>
              <a:cxnLst/>
              <a:rect l="l" t="t" r="r" b="b"/>
              <a:pathLst>
                <a:path w="2277744" h="2277109">
                  <a:moveTo>
                    <a:pt x="1138662" y="0"/>
                  </a:moveTo>
                  <a:lnTo>
                    <a:pt x="1090545" y="998"/>
                  </a:lnTo>
                  <a:lnTo>
                    <a:pt x="1042937" y="3966"/>
                  </a:lnTo>
                  <a:lnTo>
                    <a:pt x="995877" y="8866"/>
                  </a:lnTo>
                  <a:lnTo>
                    <a:pt x="949405" y="15656"/>
                  </a:lnTo>
                  <a:lnTo>
                    <a:pt x="903560" y="24298"/>
                  </a:lnTo>
                  <a:lnTo>
                    <a:pt x="858382" y="34753"/>
                  </a:lnTo>
                  <a:lnTo>
                    <a:pt x="813910" y="46980"/>
                  </a:lnTo>
                  <a:lnTo>
                    <a:pt x="770184" y="60941"/>
                  </a:lnTo>
                  <a:lnTo>
                    <a:pt x="727243" y="76596"/>
                  </a:lnTo>
                  <a:lnTo>
                    <a:pt x="685127" y="93905"/>
                  </a:lnTo>
                  <a:lnTo>
                    <a:pt x="643876" y="112829"/>
                  </a:lnTo>
                  <a:lnTo>
                    <a:pt x="603528" y="133328"/>
                  </a:lnTo>
                  <a:lnTo>
                    <a:pt x="564123" y="155363"/>
                  </a:lnTo>
                  <a:lnTo>
                    <a:pt x="525701" y="178895"/>
                  </a:lnTo>
                  <a:lnTo>
                    <a:pt x="488301" y="203883"/>
                  </a:lnTo>
                  <a:lnTo>
                    <a:pt x="451962" y="230290"/>
                  </a:lnTo>
                  <a:lnTo>
                    <a:pt x="416725" y="258074"/>
                  </a:lnTo>
                  <a:lnTo>
                    <a:pt x="382629" y="287196"/>
                  </a:lnTo>
                  <a:lnTo>
                    <a:pt x="349712" y="317618"/>
                  </a:lnTo>
                  <a:lnTo>
                    <a:pt x="318015" y="349299"/>
                  </a:lnTo>
                  <a:lnTo>
                    <a:pt x="287577" y="382200"/>
                  </a:lnTo>
                  <a:lnTo>
                    <a:pt x="258438" y="416282"/>
                  </a:lnTo>
                  <a:lnTo>
                    <a:pt x="230636" y="451505"/>
                  </a:lnTo>
                  <a:lnTo>
                    <a:pt x="204212" y="487830"/>
                  </a:lnTo>
                  <a:lnTo>
                    <a:pt x="179205" y="525217"/>
                  </a:lnTo>
                  <a:lnTo>
                    <a:pt x="155655" y="563626"/>
                  </a:lnTo>
                  <a:lnTo>
                    <a:pt x="133600" y="603019"/>
                  </a:lnTo>
                  <a:lnTo>
                    <a:pt x="113081" y="643355"/>
                  </a:lnTo>
                  <a:lnTo>
                    <a:pt x="94137" y="684595"/>
                  </a:lnTo>
                  <a:lnTo>
                    <a:pt x="76807" y="726701"/>
                  </a:lnTo>
                  <a:lnTo>
                    <a:pt x="61131" y="769631"/>
                  </a:lnTo>
                  <a:lnTo>
                    <a:pt x="47148" y="813347"/>
                  </a:lnTo>
                  <a:lnTo>
                    <a:pt x="34898" y="857810"/>
                  </a:lnTo>
                  <a:lnTo>
                    <a:pt x="24421" y="902979"/>
                  </a:lnTo>
                  <a:lnTo>
                    <a:pt x="15755" y="948816"/>
                  </a:lnTo>
                  <a:lnTo>
                    <a:pt x="8941" y="995281"/>
                  </a:lnTo>
                  <a:lnTo>
                    <a:pt x="4017" y="1042334"/>
                  </a:lnTo>
                  <a:lnTo>
                    <a:pt x="1023" y="1089935"/>
                  </a:lnTo>
                  <a:lnTo>
                    <a:pt x="0" y="1138047"/>
                  </a:lnTo>
                  <a:lnTo>
                    <a:pt x="25" y="2276708"/>
                  </a:lnTo>
                  <a:lnTo>
                    <a:pt x="2277350" y="2276708"/>
                  </a:lnTo>
                  <a:lnTo>
                    <a:pt x="2277350" y="1138047"/>
                  </a:lnTo>
                  <a:lnTo>
                    <a:pt x="2276324" y="1089935"/>
                  </a:lnTo>
                  <a:lnTo>
                    <a:pt x="2273329" y="1042334"/>
                  </a:lnTo>
                  <a:lnTo>
                    <a:pt x="2268403" y="995281"/>
                  </a:lnTo>
                  <a:lnTo>
                    <a:pt x="2261587" y="948816"/>
                  </a:lnTo>
                  <a:lnTo>
                    <a:pt x="2252920" y="902979"/>
                  </a:lnTo>
                  <a:lnTo>
                    <a:pt x="2242441" y="857810"/>
                  </a:lnTo>
                  <a:lnTo>
                    <a:pt x="2230190" y="813347"/>
                  </a:lnTo>
                  <a:lnTo>
                    <a:pt x="2216206" y="769631"/>
                  </a:lnTo>
                  <a:lnTo>
                    <a:pt x="2200529" y="726701"/>
                  </a:lnTo>
                  <a:lnTo>
                    <a:pt x="2183198" y="684595"/>
                  </a:lnTo>
                  <a:lnTo>
                    <a:pt x="2164253" y="643355"/>
                  </a:lnTo>
                  <a:lnTo>
                    <a:pt x="2143733" y="603019"/>
                  </a:lnTo>
                  <a:lnTo>
                    <a:pt x="2121677" y="563626"/>
                  </a:lnTo>
                  <a:lnTo>
                    <a:pt x="2098126" y="525217"/>
                  </a:lnTo>
                  <a:lnTo>
                    <a:pt x="2073118" y="487830"/>
                  </a:lnTo>
                  <a:lnTo>
                    <a:pt x="2046694" y="451505"/>
                  </a:lnTo>
                  <a:lnTo>
                    <a:pt x="2018892" y="416282"/>
                  </a:lnTo>
                  <a:lnTo>
                    <a:pt x="1989752" y="382200"/>
                  </a:lnTo>
                  <a:lnTo>
                    <a:pt x="1959314" y="349299"/>
                  </a:lnTo>
                  <a:lnTo>
                    <a:pt x="1927616" y="317618"/>
                  </a:lnTo>
                  <a:lnTo>
                    <a:pt x="1894699" y="287196"/>
                  </a:lnTo>
                  <a:lnTo>
                    <a:pt x="1860602" y="258074"/>
                  </a:lnTo>
                  <a:lnTo>
                    <a:pt x="1825365" y="230290"/>
                  </a:lnTo>
                  <a:lnTo>
                    <a:pt x="1789026" y="203883"/>
                  </a:lnTo>
                  <a:lnTo>
                    <a:pt x="1751626" y="178895"/>
                  </a:lnTo>
                  <a:lnTo>
                    <a:pt x="1713204" y="155363"/>
                  </a:lnTo>
                  <a:lnTo>
                    <a:pt x="1673799" y="133328"/>
                  </a:lnTo>
                  <a:lnTo>
                    <a:pt x="1633451" y="112829"/>
                  </a:lnTo>
                  <a:lnTo>
                    <a:pt x="1592199" y="93905"/>
                  </a:lnTo>
                  <a:lnTo>
                    <a:pt x="1550083" y="76596"/>
                  </a:lnTo>
                  <a:lnTo>
                    <a:pt x="1507142" y="60941"/>
                  </a:lnTo>
                  <a:lnTo>
                    <a:pt x="1463416" y="46980"/>
                  </a:lnTo>
                  <a:lnTo>
                    <a:pt x="1418944" y="34753"/>
                  </a:lnTo>
                  <a:lnTo>
                    <a:pt x="1373766" y="24298"/>
                  </a:lnTo>
                  <a:lnTo>
                    <a:pt x="1327921" y="15656"/>
                  </a:lnTo>
                  <a:lnTo>
                    <a:pt x="1281449" y="8866"/>
                  </a:lnTo>
                  <a:lnTo>
                    <a:pt x="1234388" y="3966"/>
                  </a:lnTo>
                  <a:lnTo>
                    <a:pt x="1186780" y="998"/>
                  </a:lnTo>
                  <a:lnTo>
                    <a:pt x="11386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6211" y="7474719"/>
              <a:ext cx="2277745" cy="2277110"/>
            </a:xfrm>
            <a:custGeom>
              <a:avLst/>
              <a:gdLst/>
              <a:ahLst/>
              <a:cxnLst/>
              <a:rect l="l" t="t" r="r" b="b"/>
              <a:pathLst>
                <a:path w="2277744" h="2277109">
                  <a:moveTo>
                    <a:pt x="1138662" y="0"/>
                  </a:moveTo>
                  <a:lnTo>
                    <a:pt x="1186780" y="998"/>
                  </a:lnTo>
                  <a:lnTo>
                    <a:pt x="1234388" y="3966"/>
                  </a:lnTo>
                  <a:lnTo>
                    <a:pt x="1281449" y="8866"/>
                  </a:lnTo>
                  <a:lnTo>
                    <a:pt x="1327921" y="15656"/>
                  </a:lnTo>
                  <a:lnTo>
                    <a:pt x="1373766" y="24298"/>
                  </a:lnTo>
                  <a:lnTo>
                    <a:pt x="1418944" y="34753"/>
                  </a:lnTo>
                  <a:lnTo>
                    <a:pt x="1463416" y="46980"/>
                  </a:lnTo>
                  <a:lnTo>
                    <a:pt x="1507142" y="60941"/>
                  </a:lnTo>
                  <a:lnTo>
                    <a:pt x="1550083" y="76596"/>
                  </a:lnTo>
                  <a:lnTo>
                    <a:pt x="1592199" y="93905"/>
                  </a:lnTo>
                  <a:lnTo>
                    <a:pt x="1633451" y="112829"/>
                  </a:lnTo>
                  <a:lnTo>
                    <a:pt x="1673799" y="133328"/>
                  </a:lnTo>
                  <a:lnTo>
                    <a:pt x="1713204" y="155363"/>
                  </a:lnTo>
                  <a:lnTo>
                    <a:pt x="1751626" y="178895"/>
                  </a:lnTo>
                  <a:lnTo>
                    <a:pt x="1789026" y="203883"/>
                  </a:lnTo>
                  <a:lnTo>
                    <a:pt x="1825365" y="230290"/>
                  </a:lnTo>
                  <a:lnTo>
                    <a:pt x="1860602" y="258074"/>
                  </a:lnTo>
                  <a:lnTo>
                    <a:pt x="1894699" y="287196"/>
                  </a:lnTo>
                  <a:lnTo>
                    <a:pt x="1927616" y="317618"/>
                  </a:lnTo>
                  <a:lnTo>
                    <a:pt x="1959314" y="349299"/>
                  </a:lnTo>
                  <a:lnTo>
                    <a:pt x="1989752" y="382200"/>
                  </a:lnTo>
                  <a:lnTo>
                    <a:pt x="2018892" y="416282"/>
                  </a:lnTo>
                  <a:lnTo>
                    <a:pt x="2046694" y="451505"/>
                  </a:lnTo>
                  <a:lnTo>
                    <a:pt x="2073118" y="487830"/>
                  </a:lnTo>
                  <a:lnTo>
                    <a:pt x="2098126" y="525217"/>
                  </a:lnTo>
                  <a:lnTo>
                    <a:pt x="2121677" y="563626"/>
                  </a:lnTo>
                  <a:lnTo>
                    <a:pt x="2143733" y="603019"/>
                  </a:lnTo>
                  <a:lnTo>
                    <a:pt x="2164253" y="643355"/>
                  </a:lnTo>
                  <a:lnTo>
                    <a:pt x="2183198" y="684595"/>
                  </a:lnTo>
                  <a:lnTo>
                    <a:pt x="2200529" y="726701"/>
                  </a:lnTo>
                  <a:lnTo>
                    <a:pt x="2216206" y="769631"/>
                  </a:lnTo>
                  <a:lnTo>
                    <a:pt x="2230190" y="813347"/>
                  </a:lnTo>
                  <a:lnTo>
                    <a:pt x="2242441" y="857810"/>
                  </a:lnTo>
                  <a:lnTo>
                    <a:pt x="2252920" y="902979"/>
                  </a:lnTo>
                  <a:lnTo>
                    <a:pt x="2261587" y="948816"/>
                  </a:lnTo>
                  <a:lnTo>
                    <a:pt x="2268403" y="995281"/>
                  </a:lnTo>
                  <a:lnTo>
                    <a:pt x="2273329" y="1042334"/>
                  </a:lnTo>
                  <a:lnTo>
                    <a:pt x="2276324" y="1089935"/>
                  </a:lnTo>
                  <a:lnTo>
                    <a:pt x="2277350" y="1138047"/>
                  </a:lnTo>
                  <a:lnTo>
                    <a:pt x="2277350" y="2276708"/>
                  </a:lnTo>
                  <a:lnTo>
                    <a:pt x="25" y="2276708"/>
                  </a:lnTo>
                  <a:lnTo>
                    <a:pt x="0" y="1138662"/>
                  </a:lnTo>
                  <a:lnTo>
                    <a:pt x="0" y="1138457"/>
                  </a:lnTo>
                  <a:lnTo>
                    <a:pt x="0" y="1138251"/>
                  </a:lnTo>
                  <a:lnTo>
                    <a:pt x="0" y="1138047"/>
                  </a:lnTo>
                  <a:lnTo>
                    <a:pt x="1023" y="1089935"/>
                  </a:lnTo>
                  <a:lnTo>
                    <a:pt x="4017" y="1042334"/>
                  </a:lnTo>
                  <a:lnTo>
                    <a:pt x="8941" y="995281"/>
                  </a:lnTo>
                  <a:lnTo>
                    <a:pt x="15755" y="948816"/>
                  </a:lnTo>
                  <a:lnTo>
                    <a:pt x="24421" y="902979"/>
                  </a:lnTo>
                  <a:lnTo>
                    <a:pt x="34898" y="857810"/>
                  </a:lnTo>
                  <a:lnTo>
                    <a:pt x="47148" y="813347"/>
                  </a:lnTo>
                  <a:lnTo>
                    <a:pt x="61131" y="769631"/>
                  </a:lnTo>
                  <a:lnTo>
                    <a:pt x="76807" y="726701"/>
                  </a:lnTo>
                  <a:lnTo>
                    <a:pt x="94137" y="684595"/>
                  </a:lnTo>
                  <a:lnTo>
                    <a:pt x="113081" y="643355"/>
                  </a:lnTo>
                  <a:lnTo>
                    <a:pt x="133600" y="603019"/>
                  </a:lnTo>
                  <a:lnTo>
                    <a:pt x="155655" y="563626"/>
                  </a:lnTo>
                  <a:lnTo>
                    <a:pt x="179205" y="525217"/>
                  </a:lnTo>
                  <a:lnTo>
                    <a:pt x="204212" y="487830"/>
                  </a:lnTo>
                  <a:lnTo>
                    <a:pt x="230636" y="451505"/>
                  </a:lnTo>
                  <a:lnTo>
                    <a:pt x="258438" y="416282"/>
                  </a:lnTo>
                  <a:lnTo>
                    <a:pt x="287577" y="382200"/>
                  </a:lnTo>
                  <a:lnTo>
                    <a:pt x="318015" y="349299"/>
                  </a:lnTo>
                  <a:lnTo>
                    <a:pt x="349712" y="317618"/>
                  </a:lnTo>
                  <a:lnTo>
                    <a:pt x="382629" y="287196"/>
                  </a:lnTo>
                  <a:lnTo>
                    <a:pt x="416725" y="258074"/>
                  </a:lnTo>
                  <a:lnTo>
                    <a:pt x="451962" y="230290"/>
                  </a:lnTo>
                  <a:lnTo>
                    <a:pt x="488301" y="203883"/>
                  </a:lnTo>
                  <a:lnTo>
                    <a:pt x="525701" y="178895"/>
                  </a:lnTo>
                  <a:lnTo>
                    <a:pt x="564123" y="155363"/>
                  </a:lnTo>
                  <a:lnTo>
                    <a:pt x="603528" y="133328"/>
                  </a:lnTo>
                  <a:lnTo>
                    <a:pt x="643876" y="112829"/>
                  </a:lnTo>
                  <a:lnTo>
                    <a:pt x="685127" y="93905"/>
                  </a:lnTo>
                  <a:lnTo>
                    <a:pt x="727243" y="76596"/>
                  </a:lnTo>
                  <a:lnTo>
                    <a:pt x="770184" y="60941"/>
                  </a:lnTo>
                  <a:lnTo>
                    <a:pt x="813910" y="46980"/>
                  </a:lnTo>
                  <a:lnTo>
                    <a:pt x="858382" y="34753"/>
                  </a:lnTo>
                  <a:lnTo>
                    <a:pt x="903560" y="24298"/>
                  </a:lnTo>
                  <a:lnTo>
                    <a:pt x="949405" y="15656"/>
                  </a:lnTo>
                  <a:lnTo>
                    <a:pt x="995877" y="8866"/>
                  </a:lnTo>
                  <a:lnTo>
                    <a:pt x="1042937" y="3966"/>
                  </a:lnTo>
                  <a:lnTo>
                    <a:pt x="1090545" y="998"/>
                  </a:lnTo>
                  <a:lnTo>
                    <a:pt x="113866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24298" y="8188757"/>
              <a:ext cx="2581275" cy="848994"/>
            </a:xfrm>
            <a:custGeom>
              <a:avLst/>
              <a:gdLst/>
              <a:ahLst/>
              <a:cxnLst/>
              <a:rect l="l" t="t" r="r" b="b"/>
              <a:pathLst>
                <a:path w="2581275" h="848995">
                  <a:moveTo>
                    <a:pt x="0" y="424232"/>
                  </a:moveTo>
                  <a:lnTo>
                    <a:pt x="2580893" y="424232"/>
                  </a:lnTo>
                </a:path>
                <a:path w="2581275" h="848995">
                  <a:moveTo>
                    <a:pt x="1249015" y="848466"/>
                  </a:moveTo>
                  <a:lnTo>
                    <a:pt x="1249015" y="0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55116" y="7455208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18975" y="0"/>
                  </a:moveTo>
                  <a:lnTo>
                    <a:pt x="11589" y="1491"/>
                  </a:lnTo>
                  <a:lnTo>
                    <a:pt x="5557" y="5557"/>
                  </a:lnTo>
                  <a:lnTo>
                    <a:pt x="1491" y="11590"/>
                  </a:lnTo>
                  <a:lnTo>
                    <a:pt x="0" y="18978"/>
                  </a:lnTo>
                  <a:lnTo>
                    <a:pt x="1491" y="26364"/>
                  </a:lnTo>
                  <a:lnTo>
                    <a:pt x="5557" y="32395"/>
                  </a:lnTo>
                  <a:lnTo>
                    <a:pt x="11589" y="36462"/>
                  </a:lnTo>
                  <a:lnTo>
                    <a:pt x="18975" y="37953"/>
                  </a:lnTo>
                  <a:lnTo>
                    <a:pt x="26363" y="36462"/>
                  </a:lnTo>
                  <a:lnTo>
                    <a:pt x="32396" y="32395"/>
                  </a:lnTo>
                  <a:lnTo>
                    <a:pt x="36463" y="26364"/>
                  </a:lnTo>
                  <a:lnTo>
                    <a:pt x="37955" y="18978"/>
                  </a:lnTo>
                  <a:lnTo>
                    <a:pt x="36463" y="11590"/>
                  </a:lnTo>
                  <a:lnTo>
                    <a:pt x="32396" y="5557"/>
                  </a:lnTo>
                  <a:lnTo>
                    <a:pt x="26363" y="1491"/>
                  </a:lnTo>
                  <a:lnTo>
                    <a:pt x="18975" y="0"/>
                  </a:lnTo>
                  <a:close/>
                </a:path>
              </a:pathLst>
            </a:custGeom>
            <a:solidFill>
              <a:srgbClr val="FFB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8960000">
            <a:off x="12788916" y="8155908"/>
            <a:ext cx="58832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5"/>
              </a:lnSpc>
            </a:pPr>
            <a:r>
              <a:rPr sz="1250" spc="-10" dirty="0">
                <a:solidFill>
                  <a:srgbClr val="151616"/>
                </a:solidFill>
                <a:latin typeface="Arial"/>
                <a:cs typeface="Arial"/>
              </a:rPr>
              <a:t>R45mm</a:t>
            </a:r>
            <a:endParaRPr sz="1250">
              <a:latin typeface="Arial"/>
              <a:cs typeface="Arial"/>
            </a:endParaRPr>
          </a:p>
        </p:txBody>
      </p:sp>
      <p:grpSp>
        <p:nvGrpSpPr>
          <p:cNvPr id="18" name="object 18"/>
          <p:cNvGrpSpPr>
            <a:grpSpLocks noGrp="1" noUngrp="1" noRot="1" noMove="1" noResize="1"/>
          </p:cNvGrpSpPr>
          <p:nvPr/>
        </p:nvGrpSpPr>
        <p:grpSpPr>
          <a:xfrm>
            <a:off x="11259801" y="7814736"/>
            <a:ext cx="2334895" cy="1943735"/>
            <a:chOff x="11259801" y="7814736"/>
            <a:chExt cx="2334895" cy="1943735"/>
          </a:xfrm>
        </p:grpSpPr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76090" y="7814736"/>
              <a:ext cx="818515" cy="794385"/>
            </a:xfrm>
            <a:custGeom>
              <a:avLst/>
              <a:gdLst/>
              <a:ahLst/>
              <a:cxnLst/>
              <a:rect l="l" t="t" r="r" b="b"/>
              <a:pathLst>
                <a:path w="818515" h="794384">
                  <a:moveTo>
                    <a:pt x="758133" y="53202"/>
                  </a:moveTo>
                  <a:lnTo>
                    <a:pt x="0" y="788929"/>
                  </a:lnTo>
                  <a:lnTo>
                    <a:pt x="5011" y="794097"/>
                  </a:lnTo>
                  <a:lnTo>
                    <a:pt x="763146" y="58370"/>
                  </a:lnTo>
                  <a:lnTo>
                    <a:pt x="762350" y="57470"/>
                  </a:lnTo>
                  <a:lnTo>
                    <a:pt x="760708" y="55719"/>
                  </a:lnTo>
                  <a:lnTo>
                    <a:pt x="759009" y="54024"/>
                  </a:lnTo>
                  <a:lnTo>
                    <a:pt x="758133" y="53202"/>
                  </a:lnTo>
                  <a:close/>
                </a:path>
                <a:path w="818515" h="794384">
                  <a:moveTo>
                    <a:pt x="806109" y="28778"/>
                  </a:moveTo>
                  <a:lnTo>
                    <a:pt x="783301" y="28778"/>
                  </a:lnTo>
                  <a:lnTo>
                    <a:pt x="788313" y="33948"/>
                  </a:lnTo>
                  <a:lnTo>
                    <a:pt x="763146" y="58370"/>
                  </a:lnTo>
                  <a:lnTo>
                    <a:pt x="780562" y="89966"/>
                  </a:lnTo>
                  <a:lnTo>
                    <a:pt x="806109" y="28778"/>
                  </a:lnTo>
                  <a:close/>
                </a:path>
                <a:path w="818515" h="794384">
                  <a:moveTo>
                    <a:pt x="783301" y="28778"/>
                  </a:moveTo>
                  <a:lnTo>
                    <a:pt x="758133" y="53202"/>
                  </a:lnTo>
                  <a:lnTo>
                    <a:pt x="759009" y="54024"/>
                  </a:lnTo>
                  <a:lnTo>
                    <a:pt x="760708" y="55719"/>
                  </a:lnTo>
                  <a:lnTo>
                    <a:pt x="762350" y="57470"/>
                  </a:lnTo>
                  <a:lnTo>
                    <a:pt x="763146" y="58370"/>
                  </a:lnTo>
                  <a:lnTo>
                    <a:pt x="788313" y="33948"/>
                  </a:lnTo>
                  <a:lnTo>
                    <a:pt x="783301" y="28778"/>
                  </a:lnTo>
                  <a:close/>
                </a:path>
                <a:path w="818515" h="794384">
                  <a:moveTo>
                    <a:pt x="818125" y="0"/>
                  </a:moveTo>
                  <a:lnTo>
                    <a:pt x="727069" y="34847"/>
                  </a:lnTo>
                  <a:lnTo>
                    <a:pt x="729575" y="35758"/>
                  </a:lnTo>
                  <a:lnTo>
                    <a:pt x="732030" y="36723"/>
                  </a:lnTo>
                  <a:lnTo>
                    <a:pt x="758133" y="53202"/>
                  </a:lnTo>
                  <a:lnTo>
                    <a:pt x="783301" y="28778"/>
                  </a:lnTo>
                  <a:lnTo>
                    <a:pt x="806109" y="28778"/>
                  </a:lnTo>
                  <a:lnTo>
                    <a:pt x="8181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3611" y="8614608"/>
              <a:ext cx="328295" cy="1139825"/>
            </a:xfrm>
            <a:custGeom>
              <a:avLst/>
              <a:gdLst/>
              <a:ahLst/>
              <a:cxnLst/>
              <a:rect l="l" t="t" r="r" b="b"/>
              <a:pathLst>
                <a:path w="328295" h="1139825">
                  <a:moveTo>
                    <a:pt x="0" y="1139579"/>
                  </a:moveTo>
                  <a:lnTo>
                    <a:pt x="312986" y="1139579"/>
                  </a:lnTo>
                </a:path>
                <a:path w="328295" h="1139825">
                  <a:moveTo>
                    <a:pt x="0" y="0"/>
                  </a:moveTo>
                  <a:lnTo>
                    <a:pt x="328038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7859" y="8614361"/>
              <a:ext cx="76835" cy="1140460"/>
            </a:xfrm>
            <a:custGeom>
              <a:avLst/>
              <a:gdLst/>
              <a:ahLst/>
              <a:cxnLst/>
              <a:rect l="l" t="t" r="r" b="b"/>
              <a:pathLst>
                <a:path w="76834" h="1140459">
                  <a:moveTo>
                    <a:pt x="0" y="1050306"/>
                  </a:moveTo>
                  <a:lnTo>
                    <a:pt x="38404" y="1139917"/>
                  </a:lnTo>
                  <a:lnTo>
                    <a:pt x="57705" y="1094882"/>
                  </a:lnTo>
                  <a:lnTo>
                    <a:pt x="34805" y="1094882"/>
                  </a:lnTo>
                  <a:lnTo>
                    <a:pt x="34803" y="1059814"/>
                  </a:lnTo>
                  <a:lnTo>
                    <a:pt x="2401" y="1051469"/>
                  </a:lnTo>
                  <a:lnTo>
                    <a:pt x="0" y="1050306"/>
                  </a:lnTo>
                  <a:close/>
                </a:path>
                <a:path w="76834" h="1140459">
                  <a:moveTo>
                    <a:pt x="34805" y="1059814"/>
                  </a:moveTo>
                  <a:lnTo>
                    <a:pt x="34805" y="1094882"/>
                  </a:lnTo>
                  <a:lnTo>
                    <a:pt x="42005" y="1094882"/>
                  </a:lnTo>
                  <a:lnTo>
                    <a:pt x="42005" y="1059907"/>
                  </a:lnTo>
                  <a:lnTo>
                    <a:pt x="38404" y="1059907"/>
                  </a:lnTo>
                  <a:lnTo>
                    <a:pt x="36003" y="1059872"/>
                  </a:lnTo>
                  <a:lnTo>
                    <a:pt x="34805" y="1059814"/>
                  </a:lnTo>
                  <a:close/>
                </a:path>
                <a:path w="76834" h="1140459">
                  <a:moveTo>
                    <a:pt x="76809" y="1050306"/>
                  </a:moveTo>
                  <a:lnTo>
                    <a:pt x="42005" y="1059814"/>
                  </a:lnTo>
                  <a:lnTo>
                    <a:pt x="42005" y="1094882"/>
                  </a:lnTo>
                  <a:lnTo>
                    <a:pt x="57705" y="1094882"/>
                  </a:lnTo>
                  <a:lnTo>
                    <a:pt x="76809" y="1050306"/>
                  </a:lnTo>
                  <a:close/>
                </a:path>
                <a:path w="76834" h="1140459">
                  <a:moveTo>
                    <a:pt x="38404" y="80010"/>
                  </a:moveTo>
                  <a:lnTo>
                    <a:pt x="36003" y="80045"/>
                  </a:lnTo>
                  <a:lnTo>
                    <a:pt x="34805" y="80103"/>
                  </a:lnTo>
                  <a:lnTo>
                    <a:pt x="34805" y="1059814"/>
                  </a:lnTo>
                  <a:lnTo>
                    <a:pt x="36003" y="1059872"/>
                  </a:lnTo>
                  <a:lnTo>
                    <a:pt x="38404" y="1059907"/>
                  </a:lnTo>
                  <a:lnTo>
                    <a:pt x="40806" y="1059872"/>
                  </a:lnTo>
                  <a:lnTo>
                    <a:pt x="42002" y="1059814"/>
                  </a:lnTo>
                  <a:lnTo>
                    <a:pt x="42002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1140459">
                  <a:moveTo>
                    <a:pt x="42005" y="1059814"/>
                  </a:moveTo>
                  <a:lnTo>
                    <a:pt x="40806" y="1059872"/>
                  </a:lnTo>
                  <a:lnTo>
                    <a:pt x="38404" y="1059907"/>
                  </a:lnTo>
                  <a:lnTo>
                    <a:pt x="42005" y="1059907"/>
                  </a:lnTo>
                  <a:close/>
                </a:path>
                <a:path w="76834" h="1140459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140459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140459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140459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4447" y="9031878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44mm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3" name="object 23"/>
          <p:cNvGrpSpPr>
            <a:grpSpLocks noGrp="1" noUngrp="1" noRot="1" noMove="1" noResize="1"/>
          </p:cNvGrpSpPr>
          <p:nvPr/>
        </p:nvGrpSpPr>
        <p:grpSpPr>
          <a:xfrm>
            <a:off x="11257288" y="6124001"/>
            <a:ext cx="2658110" cy="4008754"/>
            <a:chOff x="11257288" y="6124001"/>
            <a:chExt cx="2658110" cy="4008754"/>
          </a:xfrm>
        </p:grpSpPr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0847" y="9799092"/>
              <a:ext cx="2280920" cy="330200"/>
            </a:xfrm>
            <a:custGeom>
              <a:avLst/>
              <a:gdLst/>
              <a:ahLst/>
              <a:cxnLst/>
              <a:rect l="l" t="t" r="r" b="b"/>
              <a:pathLst>
                <a:path w="2280919" h="330200">
                  <a:moveTo>
                    <a:pt x="0" y="0"/>
                  </a:moveTo>
                  <a:lnTo>
                    <a:pt x="0" y="312987"/>
                  </a:lnTo>
                </a:path>
                <a:path w="2280919" h="330200">
                  <a:moveTo>
                    <a:pt x="2280539" y="1767"/>
                  </a:moveTo>
                  <a:lnTo>
                    <a:pt x="2280539" y="32980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30606" y="9912697"/>
              <a:ext cx="2281555" cy="76835"/>
            </a:xfrm>
            <a:custGeom>
              <a:avLst/>
              <a:gdLst/>
              <a:ahLst/>
              <a:cxnLst/>
              <a:rect l="l" t="t" r="r" b="b"/>
              <a:pathLst>
                <a:path w="228155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6"/>
                  </a:lnTo>
                  <a:lnTo>
                    <a:pt x="80103" y="42003"/>
                  </a:lnTo>
                  <a:lnTo>
                    <a:pt x="45035" y="42003"/>
                  </a:lnTo>
                  <a:lnTo>
                    <a:pt x="45035" y="34804"/>
                  </a:lnTo>
                  <a:lnTo>
                    <a:pt x="80103" y="34804"/>
                  </a:lnTo>
                  <a:lnTo>
                    <a:pt x="80161" y="33601"/>
                  </a:lnTo>
                  <a:lnTo>
                    <a:pt x="88447" y="2400"/>
                  </a:lnTo>
                  <a:lnTo>
                    <a:pt x="89611" y="0"/>
                  </a:lnTo>
                  <a:close/>
                </a:path>
                <a:path w="2281555" h="76834">
                  <a:moveTo>
                    <a:pt x="2191665" y="0"/>
                  </a:moveTo>
                  <a:lnTo>
                    <a:pt x="2201230" y="40805"/>
                  </a:lnTo>
                  <a:lnTo>
                    <a:pt x="2201115" y="43206"/>
                  </a:lnTo>
                  <a:lnTo>
                    <a:pt x="2191665" y="76809"/>
                  </a:lnTo>
                  <a:lnTo>
                    <a:pt x="2272878" y="42003"/>
                  </a:lnTo>
                  <a:lnTo>
                    <a:pt x="2236240" y="42003"/>
                  </a:lnTo>
                  <a:lnTo>
                    <a:pt x="2236240" y="34804"/>
                  </a:lnTo>
                  <a:lnTo>
                    <a:pt x="2272875" y="34804"/>
                  </a:lnTo>
                  <a:lnTo>
                    <a:pt x="2191665" y="0"/>
                  </a:lnTo>
                  <a:close/>
                </a:path>
                <a:path w="2281555" h="76834">
                  <a:moveTo>
                    <a:pt x="80103" y="34804"/>
                  </a:moveTo>
                  <a:lnTo>
                    <a:pt x="45035" y="34804"/>
                  </a:lnTo>
                  <a:lnTo>
                    <a:pt x="45035" y="42003"/>
                  </a:lnTo>
                  <a:lnTo>
                    <a:pt x="80103" y="42003"/>
                  </a:lnTo>
                  <a:lnTo>
                    <a:pt x="80103" y="34804"/>
                  </a:lnTo>
                  <a:close/>
                </a:path>
                <a:path w="2281555" h="76834">
                  <a:moveTo>
                    <a:pt x="2201172" y="34804"/>
                  </a:moveTo>
                  <a:lnTo>
                    <a:pt x="80103" y="34804"/>
                  </a:lnTo>
                  <a:lnTo>
                    <a:pt x="80103" y="42003"/>
                  </a:lnTo>
                  <a:lnTo>
                    <a:pt x="2201172" y="42003"/>
                  </a:lnTo>
                  <a:lnTo>
                    <a:pt x="2201172" y="34804"/>
                  </a:lnTo>
                  <a:close/>
                </a:path>
                <a:path w="2281555" h="76834">
                  <a:moveTo>
                    <a:pt x="2272875" y="34804"/>
                  </a:moveTo>
                  <a:lnTo>
                    <a:pt x="2236240" y="34804"/>
                  </a:lnTo>
                  <a:lnTo>
                    <a:pt x="2236240" y="42003"/>
                  </a:lnTo>
                  <a:lnTo>
                    <a:pt x="2272878" y="42003"/>
                  </a:lnTo>
                  <a:lnTo>
                    <a:pt x="2281276" y="38404"/>
                  </a:lnTo>
                  <a:lnTo>
                    <a:pt x="2272875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61098" y="6127811"/>
              <a:ext cx="328295" cy="958850"/>
            </a:xfrm>
            <a:custGeom>
              <a:avLst/>
              <a:gdLst/>
              <a:ahLst/>
              <a:cxnLst/>
              <a:rect l="l" t="t" r="r" b="b"/>
              <a:pathLst>
                <a:path w="328295" h="958850">
                  <a:moveTo>
                    <a:pt x="0" y="958766"/>
                  </a:moveTo>
                  <a:lnTo>
                    <a:pt x="312987" y="958766"/>
                  </a:lnTo>
                </a:path>
                <a:path w="328295" h="958850">
                  <a:moveTo>
                    <a:pt x="0" y="0"/>
                  </a:moveTo>
                  <a:lnTo>
                    <a:pt x="328039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65348" y="6127603"/>
              <a:ext cx="76835" cy="959485"/>
            </a:xfrm>
            <a:custGeom>
              <a:avLst/>
              <a:gdLst/>
              <a:ahLst/>
              <a:cxnLst/>
              <a:rect l="l" t="t" r="r" b="b"/>
              <a:pathLst>
                <a:path w="76834" h="959484">
                  <a:moveTo>
                    <a:pt x="0" y="869439"/>
                  </a:moveTo>
                  <a:lnTo>
                    <a:pt x="38404" y="959050"/>
                  </a:lnTo>
                  <a:lnTo>
                    <a:pt x="57706" y="914013"/>
                  </a:lnTo>
                  <a:lnTo>
                    <a:pt x="34804" y="914013"/>
                  </a:lnTo>
                  <a:lnTo>
                    <a:pt x="34802" y="878947"/>
                  </a:lnTo>
                  <a:lnTo>
                    <a:pt x="2400" y="870601"/>
                  </a:lnTo>
                  <a:lnTo>
                    <a:pt x="0" y="869439"/>
                  </a:lnTo>
                  <a:close/>
                </a:path>
                <a:path w="76834" h="959484">
                  <a:moveTo>
                    <a:pt x="34804" y="878947"/>
                  </a:moveTo>
                  <a:lnTo>
                    <a:pt x="34804" y="914013"/>
                  </a:lnTo>
                  <a:lnTo>
                    <a:pt x="42003" y="914013"/>
                  </a:lnTo>
                  <a:lnTo>
                    <a:pt x="42003" y="879040"/>
                  </a:lnTo>
                  <a:lnTo>
                    <a:pt x="38404" y="879040"/>
                  </a:lnTo>
                  <a:lnTo>
                    <a:pt x="36003" y="879005"/>
                  </a:lnTo>
                  <a:lnTo>
                    <a:pt x="34804" y="878947"/>
                  </a:lnTo>
                  <a:close/>
                </a:path>
                <a:path w="76834" h="959484">
                  <a:moveTo>
                    <a:pt x="76809" y="869439"/>
                  </a:moveTo>
                  <a:lnTo>
                    <a:pt x="42003" y="878947"/>
                  </a:lnTo>
                  <a:lnTo>
                    <a:pt x="42003" y="914013"/>
                  </a:lnTo>
                  <a:lnTo>
                    <a:pt x="57706" y="914013"/>
                  </a:lnTo>
                  <a:lnTo>
                    <a:pt x="76809" y="869439"/>
                  </a:lnTo>
                  <a:close/>
                </a:path>
                <a:path w="76834" h="959484">
                  <a:moveTo>
                    <a:pt x="38404" y="80010"/>
                  </a:moveTo>
                  <a:lnTo>
                    <a:pt x="36003" y="80045"/>
                  </a:lnTo>
                  <a:lnTo>
                    <a:pt x="34804" y="80103"/>
                  </a:lnTo>
                  <a:lnTo>
                    <a:pt x="34804" y="878947"/>
                  </a:lnTo>
                  <a:lnTo>
                    <a:pt x="36003" y="879005"/>
                  </a:lnTo>
                  <a:lnTo>
                    <a:pt x="38404" y="879040"/>
                  </a:lnTo>
                  <a:lnTo>
                    <a:pt x="40805" y="879005"/>
                  </a:lnTo>
                  <a:lnTo>
                    <a:pt x="42002" y="878947"/>
                  </a:lnTo>
                  <a:lnTo>
                    <a:pt x="42002" y="80103"/>
                  </a:lnTo>
                  <a:lnTo>
                    <a:pt x="40805" y="80045"/>
                  </a:lnTo>
                  <a:lnTo>
                    <a:pt x="38404" y="80010"/>
                  </a:lnTo>
                  <a:close/>
                </a:path>
                <a:path w="76834" h="959484">
                  <a:moveTo>
                    <a:pt x="42003" y="878947"/>
                  </a:moveTo>
                  <a:lnTo>
                    <a:pt x="40805" y="879005"/>
                  </a:lnTo>
                  <a:lnTo>
                    <a:pt x="38404" y="879040"/>
                  </a:lnTo>
                  <a:lnTo>
                    <a:pt x="42003" y="879040"/>
                  </a:lnTo>
                  <a:close/>
                </a:path>
                <a:path w="76834" h="959484">
                  <a:moveTo>
                    <a:pt x="38404" y="0"/>
                  </a:moveTo>
                  <a:lnTo>
                    <a:pt x="0" y="89611"/>
                  </a:lnTo>
                  <a:lnTo>
                    <a:pt x="2400" y="88447"/>
                  </a:lnTo>
                  <a:lnTo>
                    <a:pt x="4798" y="87360"/>
                  </a:lnTo>
                  <a:lnTo>
                    <a:pt x="34802" y="80103"/>
                  </a:lnTo>
                  <a:lnTo>
                    <a:pt x="34804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959484">
                  <a:moveTo>
                    <a:pt x="57705" y="45035"/>
                  </a:moveTo>
                  <a:lnTo>
                    <a:pt x="42003" y="45035"/>
                  </a:lnTo>
                  <a:lnTo>
                    <a:pt x="42003" y="80103"/>
                  </a:lnTo>
                  <a:lnTo>
                    <a:pt x="43202" y="80161"/>
                  </a:lnTo>
                  <a:lnTo>
                    <a:pt x="45604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959484">
                  <a:moveTo>
                    <a:pt x="42003" y="80010"/>
                  </a:moveTo>
                  <a:lnTo>
                    <a:pt x="38404" y="80010"/>
                  </a:lnTo>
                  <a:lnTo>
                    <a:pt x="40805" y="80045"/>
                  </a:lnTo>
                  <a:lnTo>
                    <a:pt x="42003" y="80103"/>
                  </a:lnTo>
                  <a:close/>
                </a:path>
                <a:path w="76834" h="959484">
                  <a:moveTo>
                    <a:pt x="42003" y="45035"/>
                  </a:moveTo>
                  <a:lnTo>
                    <a:pt x="34804" y="45035"/>
                  </a:lnTo>
                  <a:lnTo>
                    <a:pt x="34804" y="80103"/>
                  </a:lnTo>
                  <a:lnTo>
                    <a:pt x="36003" y="80045"/>
                  </a:lnTo>
                  <a:lnTo>
                    <a:pt x="38404" y="80010"/>
                  </a:lnTo>
                  <a:lnTo>
                    <a:pt x="42003" y="80010"/>
                  </a:lnTo>
                  <a:lnTo>
                    <a:pt x="42003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84447" y="6370642"/>
            <a:ext cx="208279" cy="3975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37mm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29" name="object 29"/>
          <p:cNvGrpSpPr>
            <a:grpSpLocks noGrp="1" noUngrp="1" noRot="1" noMove="1" noResize="1"/>
          </p:cNvGrpSpPr>
          <p:nvPr/>
        </p:nvGrpSpPr>
        <p:grpSpPr>
          <a:xfrm>
            <a:off x="597213" y="1458047"/>
            <a:ext cx="13785850" cy="8440420"/>
            <a:chOff x="597213" y="1458047"/>
            <a:chExt cx="13785850" cy="8440420"/>
          </a:xfrm>
        </p:grpSpPr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3686" y="1459635"/>
              <a:ext cx="2028825" cy="2921635"/>
            </a:xfrm>
            <a:custGeom>
              <a:avLst/>
              <a:gdLst/>
              <a:ahLst/>
              <a:cxnLst/>
              <a:rect l="l" t="t" r="r" b="b"/>
              <a:pathLst>
                <a:path w="2028825" h="2921635">
                  <a:moveTo>
                    <a:pt x="577260" y="0"/>
                  </a:moveTo>
                  <a:lnTo>
                    <a:pt x="530738" y="1336"/>
                  </a:lnTo>
                  <a:lnTo>
                    <a:pt x="485670" y="5959"/>
                  </a:lnTo>
                  <a:lnTo>
                    <a:pt x="442127" y="13814"/>
                  </a:lnTo>
                  <a:lnTo>
                    <a:pt x="400175" y="24848"/>
                  </a:lnTo>
                  <a:lnTo>
                    <a:pt x="359883" y="39007"/>
                  </a:lnTo>
                  <a:lnTo>
                    <a:pt x="321319" y="56235"/>
                  </a:lnTo>
                  <a:lnTo>
                    <a:pt x="284551" y="76481"/>
                  </a:lnTo>
                  <a:lnTo>
                    <a:pt x="249944" y="99509"/>
                  </a:lnTo>
                  <a:lnTo>
                    <a:pt x="217257" y="125459"/>
                  </a:lnTo>
                  <a:lnTo>
                    <a:pt x="186562" y="154286"/>
                  </a:lnTo>
                  <a:lnTo>
                    <a:pt x="157933" y="185944"/>
                  </a:lnTo>
                  <a:lnTo>
                    <a:pt x="131441" y="220387"/>
                  </a:lnTo>
                  <a:lnTo>
                    <a:pt x="107158" y="257569"/>
                  </a:lnTo>
                  <a:lnTo>
                    <a:pt x="85158" y="297446"/>
                  </a:lnTo>
                  <a:lnTo>
                    <a:pt x="65512" y="339970"/>
                  </a:lnTo>
                  <a:lnTo>
                    <a:pt x="48293" y="385098"/>
                  </a:lnTo>
                  <a:lnTo>
                    <a:pt x="33574" y="432782"/>
                  </a:lnTo>
                  <a:lnTo>
                    <a:pt x="21426" y="482978"/>
                  </a:lnTo>
                  <a:lnTo>
                    <a:pt x="11922" y="535639"/>
                  </a:lnTo>
                  <a:lnTo>
                    <a:pt x="5135" y="590720"/>
                  </a:lnTo>
                  <a:lnTo>
                    <a:pt x="1137" y="648176"/>
                  </a:lnTo>
                  <a:lnTo>
                    <a:pt x="0" y="707961"/>
                  </a:lnTo>
                  <a:lnTo>
                    <a:pt x="5737" y="1807944"/>
                  </a:lnTo>
                  <a:lnTo>
                    <a:pt x="2028484" y="2921183"/>
                  </a:lnTo>
                  <a:lnTo>
                    <a:pt x="2028484" y="1786243"/>
                  </a:lnTo>
                  <a:lnTo>
                    <a:pt x="2027548" y="1738802"/>
                  </a:lnTo>
                  <a:lnTo>
                    <a:pt x="2024884" y="1690942"/>
                  </a:lnTo>
                  <a:lnTo>
                    <a:pt x="2020529" y="1642718"/>
                  </a:lnTo>
                  <a:lnTo>
                    <a:pt x="2014516" y="1594186"/>
                  </a:lnTo>
                  <a:lnTo>
                    <a:pt x="2006880" y="1545400"/>
                  </a:lnTo>
                  <a:lnTo>
                    <a:pt x="1997657" y="1496416"/>
                  </a:lnTo>
                  <a:lnTo>
                    <a:pt x="1986882" y="1447290"/>
                  </a:lnTo>
                  <a:lnTo>
                    <a:pt x="1974588" y="1398076"/>
                  </a:lnTo>
                  <a:lnTo>
                    <a:pt x="1960811" y="1348831"/>
                  </a:lnTo>
                  <a:lnTo>
                    <a:pt x="1945587" y="1299610"/>
                  </a:lnTo>
                  <a:lnTo>
                    <a:pt x="1928949" y="1250467"/>
                  </a:lnTo>
                  <a:lnTo>
                    <a:pt x="1910932" y="1201459"/>
                  </a:lnTo>
                  <a:lnTo>
                    <a:pt x="1891572" y="1152641"/>
                  </a:lnTo>
                  <a:lnTo>
                    <a:pt x="1870904" y="1104069"/>
                  </a:lnTo>
                  <a:lnTo>
                    <a:pt x="1848962" y="1055797"/>
                  </a:lnTo>
                  <a:lnTo>
                    <a:pt x="1825780" y="1007881"/>
                  </a:lnTo>
                  <a:lnTo>
                    <a:pt x="1801395" y="960376"/>
                  </a:lnTo>
                  <a:lnTo>
                    <a:pt x="1775841" y="913338"/>
                  </a:lnTo>
                  <a:lnTo>
                    <a:pt x="1749152" y="866823"/>
                  </a:lnTo>
                  <a:lnTo>
                    <a:pt x="1721364" y="820885"/>
                  </a:lnTo>
                  <a:lnTo>
                    <a:pt x="1692679" y="775855"/>
                  </a:lnTo>
                  <a:lnTo>
                    <a:pt x="1662958" y="731507"/>
                  </a:lnTo>
                  <a:lnTo>
                    <a:pt x="1632239" y="687898"/>
                  </a:lnTo>
                  <a:lnTo>
                    <a:pt x="1600558" y="645084"/>
                  </a:lnTo>
                  <a:lnTo>
                    <a:pt x="1567954" y="603121"/>
                  </a:lnTo>
                  <a:lnTo>
                    <a:pt x="1534464" y="562065"/>
                  </a:lnTo>
                  <a:lnTo>
                    <a:pt x="1500126" y="521973"/>
                  </a:lnTo>
                  <a:lnTo>
                    <a:pt x="1464977" y="482902"/>
                  </a:lnTo>
                  <a:lnTo>
                    <a:pt x="1429056" y="444906"/>
                  </a:lnTo>
                  <a:lnTo>
                    <a:pt x="1392399" y="408043"/>
                  </a:lnTo>
                  <a:lnTo>
                    <a:pt x="1355044" y="372369"/>
                  </a:lnTo>
                  <a:lnTo>
                    <a:pt x="1317029" y="337940"/>
                  </a:lnTo>
                  <a:lnTo>
                    <a:pt x="1278392" y="304813"/>
                  </a:lnTo>
                  <a:lnTo>
                    <a:pt x="1239170" y="273042"/>
                  </a:lnTo>
                  <a:lnTo>
                    <a:pt x="1199400" y="242686"/>
                  </a:lnTo>
                  <a:lnTo>
                    <a:pt x="1159121" y="213799"/>
                  </a:lnTo>
                  <a:lnTo>
                    <a:pt x="1118370" y="186439"/>
                  </a:lnTo>
                  <a:lnTo>
                    <a:pt x="1077184" y="160662"/>
                  </a:lnTo>
                  <a:lnTo>
                    <a:pt x="1035602" y="136523"/>
                  </a:lnTo>
                  <a:lnTo>
                    <a:pt x="993660" y="114079"/>
                  </a:lnTo>
                  <a:lnTo>
                    <a:pt x="937947" y="87186"/>
                  </a:lnTo>
                  <a:lnTo>
                    <a:pt x="883144" y="64009"/>
                  </a:lnTo>
                  <a:lnTo>
                    <a:pt x="829320" y="44496"/>
                  </a:lnTo>
                  <a:lnTo>
                    <a:pt x="776542" y="28593"/>
                  </a:lnTo>
                  <a:lnTo>
                    <a:pt x="724879" y="16246"/>
                  </a:lnTo>
                  <a:lnTo>
                    <a:pt x="674399" y="7400"/>
                  </a:lnTo>
                  <a:lnTo>
                    <a:pt x="625170" y="2003"/>
                  </a:lnTo>
                  <a:lnTo>
                    <a:pt x="57726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3686" y="1459635"/>
              <a:ext cx="2028825" cy="2921635"/>
            </a:xfrm>
            <a:custGeom>
              <a:avLst/>
              <a:gdLst/>
              <a:ahLst/>
              <a:cxnLst/>
              <a:rect l="l" t="t" r="r" b="b"/>
              <a:pathLst>
                <a:path w="2028825" h="2921635">
                  <a:moveTo>
                    <a:pt x="993660" y="114079"/>
                  </a:moveTo>
                  <a:lnTo>
                    <a:pt x="1035602" y="136523"/>
                  </a:lnTo>
                  <a:lnTo>
                    <a:pt x="1077184" y="160662"/>
                  </a:lnTo>
                  <a:lnTo>
                    <a:pt x="1118370" y="186439"/>
                  </a:lnTo>
                  <a:lnTo>
                    <a:pt x="1159121" y="213799"/>
                  </a:lnTo>
                  <a:lnTo>
                    <a:pt x="1199400" y="242686"/>
                  </a:lnTo>
                  <a:lnTo>
                    <a:pt x="1239170" y="273042"/>
                  </a:lnTo>
                  <a:lnTo>
                    <a:pt x="1278392" y="304813"/>
                  </a:lnTo>
                  <a:lnTo>
                    <a:pt x="1317029" y="337940"/>
                  </a:lnTo>
                  <a:lnTo>
                    <a:pt x="1355044" y="372369"/>
                  </a:lnTo>
                  <a:lnTo>
                    <a:pt x="1392399" y="408043"/>
                  </a:lnTo>
                  <a:lnTo>
                    <a:pt x="1429056" y="444906"/>
                  </a:lnTo>
                  <a:lnTo>
                    <a:pt x="1464977" y="482902"/>
                  </a:lnTo>
                  <a:lnTo>
                    <a:pt x="1500126" y="521973"/>
                  </a:lnTo>
                  <a:lnTo>
                    <a:pt x="1534464" y="562065"/>
                  </a:lnTo>
                  <a:lnTo>
                    <a:pt x="1567954" y="603121"/>
                  </a:lnTo>
                  <a:lnTo>
                    <a:pt x="1600558" y="645084"/>
                  </a:lnTo>
                  <a:lnTo>
                    <a:pt x="1632239" y="687898"/>
                  </a:lnTo>
                  <a:lnTo>
                    <a:pt x="1662958" y="731507"/>
                  </a:lnTo>
                  <a:lnTo>
                    <a:pt x="1692679" y="775855"/>
                  </a:lnTo>
                  <a:lnTo>
                    <a:pt x="1721364" y="820885"/>
                  </a:lnTo>
                  <a:lnTo>
                    <a:pt x="1749152" y="866823"/>
                  </a:lnTo>
                  <a:lnTo>
                    <a:pt x="1775841" y="913338"/>
                  </a:lnTo>
                  <a:lnTo>
                    <a:pt x="1801395" y="960376"/>
                  </a:lnTo>
                  <a:lnTo>
                    <a:pt x="1825780" y="1007881"/>
                  </a:lnTo>
                  <a:lnTo>
                    <a:pt x="1848962" y="1055797"/>
                  </a:lnTo>
                  <a:lnTo>
                    <a:pt x="1870904" y="1104069"/>
                  </a:lnTo>
                  <a:lnTo>
                    <a:pt x="1891572" y="1152641"/>
                  </a:lnTo>
                  <a:lnTo>
                    <a:pt x="1910932" y="1201459"/>
                  </a:lnTo>
                  <a:lnTo>
                    <a:pt x="1928949" y="1250467"/>
                  </a:lnTo>
                  <a:lnTo>
                    <a:pt x="1945587" y="1299610"/>
                  </a:lnTo>
                  <a:lnTo>
                    <a:pt x="1960811" y="1348831"/>
                  </a:lnTo>
                  <a:lnTo>
                    <a:pt x="1974588" y="1398076"/>
                  </a:lnTo>
                  <a:lnTo>
                    <a:pt x="1986882" y="1447290"/>
                  </a:lnTo>
                  <a:lnTo>
                    <a:pt x="1997657" y="1496416"/>
                  </a:lnTo>
                  <a:lnTo>
                    <a:pt x="2006880" y="1545400"/>
                  </a:lnTo>
                  <a:lnTo>
                    <a:pt x="2014516" y="1594186"/>
                  </a:lnTo>
                  <a:lnTo>
                    <a:pt x="2020529" y="1642718"/>
                  </a:lnTo>
                  <a:lnTo>
                    <a:pt x="2024884" y="1690942"/>
                  </a:lnTo>
                  <a:lnTo>
                    <a:pt x="2027548" y="1738802"/>
                  </a:lnTo>
                  <a:lnTo>
                    <a:pt x="2028484" y="1786243"/>
                  </a:lnTo>
                  <a:lnTo>
                    <a:pt x="2028484" y="1837965"/>
                  </a:lnTo>
                  <a:lnTo>
                    <a:pt x="2028484" y="1889685"/>
                  </a:lnTo>
                  <a:lnTo>
                    <a:pt x="2028484" y="2921183"/>
                  </a:lnTo>
                  <a:lnTo>
                    <a:pt x="1983232" y="2896294"/>
                  </a:lnTo>
                  <a:lnTo>
                    <a:pt x="1938026" y="2871428"/>
                  </a:lnTo>
                  <a:lnTo>
                    <a:pt x="1892866" y="2846585"/>
                  </a:lnTo>
                  <a:lnTo>
                    <a:pt x="1847753" y="2821766"/>
                  </a:lnTo>
                  <a:lnTo>
                    <a:pt x="1802686" y="2796972"/>
                  </a:lnTo>
                  <a:lnTo>
                    <a:pt x="1757665" y="2772201"/>
                  </a:lnTo>
                  <a:lnTo>
                    <a:pt x="1712691" y="2747454"/>
                  </a:lnTo>
                  <a:lnTo>
                    <a:pt x="1667763" y="2722732"/>
                  </a:lnTo>
                  <a:lnTo>
                    <a:pt x="1622882" y="2698035"/>
                  </a:lnTo>
                  <a:lnTo>
                    <a:pt x="1578048" y="2673362"/>
                  </a:lnTo>
                  <a:lnTo>
                    <a:pt x="1533261" y="2648714"/>
                  </a:lnTo>
                  <a:lnTo>
                    <a:pt x="1488521" y="2624092"/>
                  </a:lnTo>
                  <a:lnTo>
                    <a:pt x="1443828" y="2599494"/>
                  </a:lnTo>
                  <a:lnTo>
                    <a:pt x="1399182" y="2574922"/>
                  </a:lnTo>
                  <a:lnTo>
                    <a:pt x="1354584" y="2550376"/>
                  </a:lnTo>
                  <a:lnTo>
                    <a:pt x="1310033" y="2525855"/>
                  </a:lnTo>
                  <a:lnTo>
                    <a:pt x="1265529" y="2501360"/>
                  </a:lnTo>
                  <a:lnTo>
                    <a:pt x="1221073" y="2476892"/>
                  </a:lnTo>
                  <a:lnTo>
                    <a:pt x="1176665" y="2452449"/>
                  </a:lnTo>
                  <a:lnTo>
                    <a:pt x="1132304" y="2428034"/>
                  </a:lnTo>
                  <a:lnTo>
                    <a:pt x="1087991" y="2403644"/>
                  </a:lnTo>
                  <a:lnTo>
                    <a:pt x="1043727" y="2379282"/>
                  </a:lnTo>
                  <a:lnTo>
                    <a:pt x="999510" y="2354946"/>
                  </a:lnTo>
                  <a:lnTo>
                    <a:pt x="953855" y="2329818"/>
                  </a:lnTo>
                  <a:lnTo>
                    <a:pt x="908242" y="2304715"/>
                  </a:lnTo>
                  <a:lnTo>
                    <a:pt x="862673" y="2279637"/>
                  </a:lnTo>
                  <a:lnTo>
                    <a:pt x="817149" y="2254583"/>
                  </a:lnTo>
                  <a:lnTo>
                    <a:pt x="771668" y="2229554"/>
                  </a:lnTo>
                  <a:lnTo>
                    <a:pt x="726232" y="2204549"/>
                  </a:lnTo>
                  <a:lnTo>
                    <a:pt x="680842" y="2179570"/>
                  </a:lnTo>
                  <a:lnTo>
                    <a:pt x="635497" y="2154616"/>
                  </a:lnTo>
                  <a:lnTo>
                    <a:pt x="590198" y="2129687"/>
                  </a:lnTo>
                  <a:lnTo>
                    <a:pt x="544946" y="2104783"/>
                  </a:lnTo>
                  <a:lnTo>
                    <a:pt x="499742" y="2079905"/>
                  </a:lnTo>
                  <a:lnTo>
                    <a:pt x="454585" y="2055052"/>
                  </a:lnTo>
                  <a:lnTo>
                    <a:pt x="409476" y="2030224"/>
                  </a:lnTo>
                  <a:lnTo>
                    <a:pt x="364415" y="2005423"/>
                  </a:lnTo>
                  <a:lnTo>
                    <a:pt x="319404" y="1980647"/>
                  </a:lnTo>
                  <a:lnTo>
                    <a:pt x="274442" y="1955897"/>
                  </a:lnTo>
                  <a:lnTo>
                    <a:pt x="229530" y="1931173"/>
                  </a:lnTo>
                  <a:lnTo>
                    <a:pt x="184669" y="1906474"/>
                  </a:lnTo>
                  <a:lnTo>
                    <a:pt x="139859" y="1881803"/>
                  </a:lnTo>
                  <a:lnTo>
                    <a:pt x="95100" y="1857157"/>
                  </a:lnTo>
                  <a:lnTo>
                    <a:pt x="50392" y="1832537"/>
                  </a:lnTo>
                  <a:lnTo>
                    <a:pt x="5737" y="1807944"/>
                  </a:lnTo>
                  <a:lnTo>
                    <a:pt x="5477" y="1758115"/>
                  </a:lnTo>
                  <a:lnTo>
                    <a:pt x="5217" y="1708266"/>
                  </a:lnTo>
                  <a:lnTo>
                    <a:pt x="4957" y="1658399"/>
                  </a:lnTo>
                  <a:lnTo>
                    <a:pt x="4697" y="1608515"/>
                  </a:lnTo>
                  <a:lnTo>
                    <a:pt x="4437" y="1558618"/>
                  </a:lnTo>
                  <a:lnTo>
                    <a:pt x="4176" y="1508709"/>
                  </a:lnTo>
                  <a:lnTo>
                    <a:pt x="3916" y="1458790"/>
                  </a:lnTo>
                  <a:lnTo>
                    <a:pt x="3656" y="1408863"/>
                  </a:lnTo>
                  <a:lnTo>
                    <a:pt x="3396" y="1358930"/>
                  </a:lnTo>
                  <a:lnTo>
                    <a:pt x="3135" y="1308994"/>
                  </a:lnTo>
                  <a:lnTo>
                    <a:pt x="2875" y="1259056"/>
                  </a:lnTo>
                  <a:lnTo>
                    <a:pt x="2615" y="1209106"/>
                  </a:lnTo>
                  <a:lnTo>
                    <a:pt x="2354" y="1159135"/>
                  </a:lnTo>
                  <a:lnTo>
                    <a:pt x="2094" y="1109144"/>
                  </a:lnTo>
                  <a:lnTo>
                    <a:pt x="1833" y="1059135"/>
                  </a:lnTo>
                  <a:lnTo>
                    <a:pt x="1572" y="1009108"/>
                  </a:lnTo>
                  <a:lnTo>
                    <a:pt x="1311" y="959063"/>
                  </a:lnTo>
                  <a:lnTo>
                    <a:pt x="1049" y="909003"/>
                  </a:lnTo>
                  <a:lnTo>
                    <a:pt x="788" y="858928"/>
                  </a:lnTo>
                  <a:lnTo>
                    <a:pt x="526" y="808839"/>
                  </a:lnTo>
                  <a:lnTo>
                    <a:pt x="264" y="758737"/>
                  </a:lnTo>
                  <a:lnTo>
                    <a:pt x="2" y="708622"/>
                  </a:lnTo>
                  <a:lnTo>
                    <a:pt x="2" y="708404"/>
                  </a:lnTo>
                  <a:lnTo>
                    <a:pt x="2" y="708184"/>
                  </a:lnTo>
                  <a:lnTo>
                    <a:pt x="0" y="707961"/>
                  </a:lnTo>
                  <a:lnTo>
                    <a:pt x="1137" y="648176"/>
                  </a:lnTo>
                  <a:lnTo>
                    <a:pt x="5135" y="590720"/>
                  </a:lnTo>
                  <a:lnTo>
                    <a:pt x="11922" y="535639"/>
                  </a:lnTo>
                  <a:lnTo>
                    <a:pt x="21426" y="482978"/>
                  </a:lnTo>
                  <a:lnTo>
                    <a:pt x="33574" y="432782"/>
                  </a:lnTo>
                  <a:lnTo>
                    <a:pt x="48293" y="385098"/>
                  </a:lnTo>
                  <a:lnTo>
                    <a:pt x="65512" y="339970"/>
                  </a:lnTo>
                  <a:lnTo>
                    <a:pt x="85158" y="297446"/>
                  </a:lnTo>
                  <a:lnTo>
                    <a:pt x="107158" y="257569"/>
                  </a:lnTo>
                  <a:lnTo>
                    <a:pt x="131441" y="220387"/>
                  </a:lnTo>
                  <a:lnTo>
                    <a:pt x="157933" y="185944"/>
                  </a:lnTo>
                  <a:lnTo>
                    <a:pt x="186562" y="154286"/>
                  </a:lnTo>
                  <a:lnTo>
                    <a:pt x="217257" y="125459"/>
                  </a:lnTo>
                  <a:lnTo>
                    <a:pt x="249944" y="99509"/>
                  </a:lnTo>
                  <a:lnTo>
                    <a:pt x="284551" y="76481"/>
                  </a:lnTo>
                  <a:lnTo>
                    <a:pt x="321319" y="56235"/>
                  </a:lnTo>
                  <a:lnTo>
                    <a:pt x="359883" y="39007"/>
                  </a:lnTo>
                  <a:lnTo>
                    <a:pt x="400175" y="24848"/>
                  </a:lnTo>
                  <a:lnTo>
                    <a:pt x="442127" y="13814"/>
                  </a:lnTo>
                  <a:lnTo>
                    <a:pt x="485670" y="5959"/>
                  </a:lnTo>
                  <a:lnTo>
                    <a:pt x="530738" y="1336"/>
                  </a:lnTo>
                  <a:lnTo>
                    <a:pt x="577260" y="0"/>
                  </a:lnTo>
                  <a:lnTo>
                    <a:pt x="625170" y="2003"/>
                  </a:lnTo>
                  <a:lnTo>
                    <a:pt x="674399" y="7400"/>
                  </a:lnTo>
                  <a:lnTo>
                    <a:pt x="724879" y="16246"/>
                  </a:lnTo>
                  <a:lnTo>
                    <a:pt x="776542" y="28593"/>
                  </a:lnTo>
                  <a:lnTo>
                    <a:pt x="829320" y="44496"/>
                  </a:lnTo>
                  <a:lnTo>
                    <a:pt x="883144" y="64009"/>
                  </a:lnTo>
                  <a:lnTo>
                    <a:pt x="937947" y="87186"/>
                  </a:lnTo>
                  <a:lnTo>
                    <a:pt x="993660" y="114079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16756" y="1462860"/>
              <a:ext cx="2485415" cy="3350932"/>
            </a:xfrm>
            <a:prstGeom prst="rect">
              <a:avLst/>
            </a:prstGeom>
          </p:spPr>
        </p:pic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16756" y="1462860"/>
              <a:ext cx="2486025" cy="3351529"/>
            </a:xfrm>
            <a:custGeom>
              <a:avLst/>
              <a:gdLst/>
              <a:ahLst/>
              <a:cxnLst/>
              <a:rect l="l" t="t" r="r" b="b"/>
              <a:pathLst>
                <a:path w="2486025" h="3351529">
                  <a:moveTo>
                    <a:pt x="1450591" y="110854"/>
                  </a:moveTo>
                  <a:lnTo>
                    <a:pt x="1492533" y="133297"/>
                  </a:lnTo>
                  <a:lnTo>
                    <a:pt x="1534115" y="157436"/>
                  </a:lnTo>
                  <a:lnTo>
                    <a:pt x="1575301" y="183214"/>
                  </a:lnTo>
                  <a:lnTo>
                    <a:pt x="1616052" y="210574"/>
                  </a:lnTo>
                  <a:lnTo>
                    <a:pt x="1656331" y="239460"/>
                  </a:lnTo>
                  <a:lnTo>
                    <a:pt x="1696100" y="269817"/>
                  </a:lnTo>
                  <a:lnTo>
                    <a:pt x="1735323" y="301587"/>
                  </a:lnTo>
                  <a:lnTo>
                    <a:pt x="1773960" y="334715"/>
                  </a:lnTo>
                  <a:lnTo>
                    <a:pt x="1811975" y="369144"/>
                  </a:lnTo>
                  <a:lnTo>
                    <a:pt x="1849330" y="404818"/>
                  </a:lnTo>
                  <a:lnTo>
                    <a:pt x="1885986" y="441681"/>
                  </a:lnTo>
                  <a:lnTo>
                    <a:pt x="1921908" y="479676"/>
                  </a:lnTo>
                  <a:lnTo>
                    <a:pt x="1957057" y="518748"/>
                  </a:lnTo>
                  <a:lnTo>
                    <a:pt x="1991395" y="558839"/>
                  </a:lnTo>
                  <a:lnTo>
                    <a:pt x="2024885" y="599895"/>
                  </a:lnTo>
                  <a:lnTo>
                    <a:pt x="2057489" y="641858"/>
                  </a:lnTo>
                  <a:lnTo>
                    <a:pt x="2089169" y="684672"/>
                  </a:lnTo>
                  <a:lnTo>
                    <a:pt x="2119889" y="728281"/>
                  </a:lnTo>
                  <a:lnTo>
                    <a:pt x="2149610" y="772629"/>
                  </a:lnTo>
                  <a:lnTo>
                    <a:pt x="2178295" y="817660"/>
                  </a:lnTo>
                  <a:lnTo>
                    <a:pt x="2206083" y="863597"/>
                  </a:lnTo>
                  <a:lnTo>
                    <a:pt x="2232771" y="910113"/>
                  </a:lnTo>
                  <a:lnTo>
                    <a:pt x="2258326" y="957150"/>
                  </a:lnTo>
                  <a:lnTo>
                    <a:pt x="2282711" y="1004655"/>
                  </a:lnTo>
                  <a:lnTo>
                    <a:pt x="2305892" y="1052571"/>
                  </a:lnTo>
                  <a:lnTo>
                    <a:pt x="2327835" y="1100843"/>
                  </a:lnTo>
                  <a:lnTo>
                    <a:pt x="2348503" y="1149416"/>
                  </a:lnTo>
                  <a:lnTo>
                    <a:pt x="2367863" y="1198234"/>
                  </a:lnTo>
                  <a:lnTo>
                    <a:pt x="2385879" y="1247242"/>
                  </a:lnTo>
                  <a:lnTo>
                    <a:pt x="2402517" y="1296384"/>
                  </a:lnTo>
                  <a:lnTo>
                    <a:pt x="2417742" y="1345606"/>
                  </a:lnTo>
                  <a:lnTo>
                    <a:pt x="2431519" y="1394851"/>
                  </a:lnTo>
                  <a:lnTo>
                    <a:pt x="2443812" y="1444064"/>
                  </a:lnTo>
                  <a:lnTo>
                    <a:pt x="2454588" y="1493190"/>
                  </a:lnTo>
                  <a:lnTo>
                    <a:pt x="2463811" y="1542174"/>
                  </a:lnTo>
                  <a:lnTo>
                    <a:pt x="2471447" y="1590960"/>
                  </a:lnTo>
                  <a:lnTo>
                    <a:pt x="2477460" y="1639493"/>
                  </a:lnTo>
                  <a:lnTo>
                    <a:pt x="2481815" y="1687717"/>
                  </a:lnTo>
                  <a:lnTo>
                    <a:pt x="2484479" y="1735577"/>
                  </a:lnTo>
                  <a:lnTo>
                    <a:pt x="2485415" y="1783017"/>
                  </a:lnTo>
                  <a:lnTo>
                    <a:pt x="2485415" y="2351289"/>
                  </a:lnTo>
                  <a:lnTo>
                    <a:pt x="2485415" y="2917958"/>
                  </a:lnTo>
                  <a:lnTo>
                    <a:pt x="1738882" y="3350932"/>
                  </a:lnTo>
                  <a:lnTo>
                    <a:pt x="462668" y="1804719"/>
                  </a:lnTo>
                  <a:lnTo>
                    <a:pt x="459806" y="1255830"/>
                  </a:lnTo>
                  <a:lnTo>
                    <a:pt x="3" y="479440"/>
                  </a:lnTo>
                  <a:lnTo>
                    <a:pt x="741481" y="73255"/>
                  </a:lnTo>
                  <a:lnTo>
                    <a:pt x="779062" y="54421"/>
                  </a:lnTo>
                  <a:lnTo>
                    <a:pt x="818214" y="38215"/>
                  </a:lnTo>
                  <a:lnTo>
                    <a:pt x="858896" y="24733"/>
                  </a:lnTo>
                  <a:lnTo>
                    <a:pt x="901063" y="14074"/>
                  </a:lnTo>
                  <a:lnTo>
                    <a:pt x="944673" y="6334"/>
                  </a:lnTo>
                  <a:lnTo>
                    <a:pt x="989682" y="1610"/>
                  </a:lnTo>
                  <a:lnTo>
                    <a:pt x="1036047" y="0"/>
                  </a:lnTo>
                  <a:lnTo>
                    <a:pt x="1083725" y="1600"/>
                  </a:lnTo>
                  <a:lnTo>
                    <a:pt x="1132672" y="6508"/>
                  </a:lnTo>
                  <a:lnTo>
                    <a:pt x="1182846" y="14820"/>
                  </a:lnTo>
                  <a:lnTo>
                    <a:pt x="1234202" y="26635"/>
                  </a:lnTo>
                  <a:lnTo>
                    <a:pt x="1286698" y="42048"/>
                  </a:lnTo>
                  <a:lnTo>
                    <a:pt x="1340290" y="61158"/>
                  </a:lnTo>
                  <a:lnTo>
                    <a:pt x="1394936" y="84061"/>
                  </a:lnTo>
                  <a:lnTo>
                    <a:pt x="1450591" y="110854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553" y="1869985"/>
              <a:ext cx="2028825" cy="2943225"/>
            </a:xfrm>
            <a:custGeom>
              <a:avLst/>
              <a:gdLst/>
              <a:ahLst/>
              <a:cxnLst/>
              <a:rect l="l" t="t" r="r" b="b"/>
              <a:pathLst>
                <a:path w="2028825" h="2943225">
                  <a:moveTo>
                    <a:pt x="577262" y="0"/>
                  </a:moveTo>
                  <a:lnTo>
                    <a:pt x="530739" y="638"/>
                  </a:lnTo>
                  <a:lnTo>
                    <a:pt x="485671" y="4585"/>
                  </a:lnTo>
                  <a:lnTo>
                    <a:pt x="442128" y="11787"/>
                  </a:lnTo>
                  <a:lnTo>
                    <a:pt x="400175" y="22192"/>
                  </a:lnTo>
                  <a:lnTo>
                    <a:pt x="359883" y="35745"/>
                  </a:lnTo>
                  <a:lnTo>
                    <a:pt x="321319" y="52395"/>
                  </a:lnTo>
                  <a:lnTo>
                    <a:pt x="284551" y="72088"/>
                  </a:lnTo>
                  <a:lnTo>
                    <a:pt x="249944" y="94597"/>
                  </a:lnTo>
                  <a:lnTo>
                    <a:pt x="217257" y="120058"/>
                  </a:lnTo>
                  <a:lnTo>
                    <a:pt x="186563" y="148425"/>
                  </a:lnTo>
                  <a:lnTo>
                    <a:pt x="157934" y="179653"/>
                  </a:lnTo>
                  <a:lnTo>
                    <a:pt x="131441" y="213699"/>
                  </a:lnTo>
                  <a:lnTo>
                    <a:pt x="107159" y="250518"/>
                  </a:lnTo>
                  <a:lnTo>
                    <a:pt x="85159" y="290065"/>
                  </a:lnTo>
                  <a:lnTo>
                    <a:pt x="65513" y="332295"/>
                  </a:lnTo>
                  <a:lnTo>
                    <a:pt x="48294" y="377165"/>
                  </a:lnTo>
                  <a:lnTo>
                    <a:pt x="33575" y="424629"/>
                  </a:lnTo>
                  <a:lnTo>
                    <a:pt x="21427" y="474643"/>
                  </a:lnTo>
                  <a:lnTo>
                    <a:pt x="11923" y="527162"/>
                  </a:lnTo>
                  <a:lnTo>
                    <a:pt x="5135" y="582142"/>
                  </a:lnTo>
                  <a:lnTo>
                    <a:pt x="1137" y="639538"/>
                  </a:lnTo>
                  <a:lnTo>
                    <a:pt x="0" y="699305"/>
                  </a:lnTo>
                  <a:lnTo>
                    <a:pt x="5737" y="1799372"/>
                  </a:lnTo>
                  <a:lnTo>
                    <a:pt x="2028484" y="2942945"/>
                  </a:lnTo>
                  <a:lnTo>
                    <a:pt x="2028484" y="1808005"/>
                  </a:lnTo>
                  <a:lnTo>
                    <a:pt x="2027632" y="1762821"/>
                  </a:lnTo>
                  <a:lnTo>
                    <a:pt x="2025212" y="1717230"/>
                  </a:lnTo>
                  <a:lnTo>
                    <a:pt x="2021254" y="1671281"/>
                  </a:lnTo>
                  <a:lnTo>
                    <a:pt x="2015788" y="1625023"/>
                  </a:lnTo>
                  <a:lnTo>
                    <a:pt x="2008844" y="1578503"/>
                  </a:lnTo>
                  <a:lnTo>
                    <a:pt x="2000453" y="1531770"/>
                  </a:lnTo>
                  <a:lnTo>
                    <a:pt x="1990645" y="1484872"/>
                  </a:lnTo>
                  <a:lnTo>
                    <a:pt x="1979449" y="1437857"/>
                  </a:lnTo>
                  <a:lnTo>
                    <a:pt x="1966896" y="1390774"/>
                  </a:lnTo>
                  <a:lnTo>
                    <a:pt x="1953016" y="1343672"/>
                  </a:lnTo>
                  <a:lnTo>
                    <a:pt x="1937839" y="1296597"/>
                  </a:lnTo>
                  <a:lnTo>
                    <a:pt x="1921395" y="1249600"/>
                  </a:lnTo>
                  <a:lnTo>
                    <a:pt x="1903715" y="1202727"/>
                  </a:lnTo>
                  <a:lnTo>
                    <a:pt x="1884828" y="1156028"/>
                  </a:lnTo>
                  <a:lnTo>
                    <a:pt x="1864764" y="1109550"/>
                  </a:lnTo>
                  <a:lnTo>
                    <a:pt x="1843555" y="1063342"/>
                  </a:lnTo>
                  <a:lnTo>
                    <a:pt x="1821229" y="1017453"/>
                  </a:lnTo>
                  <a:lnTo>
                    <a:pt x="1797816" y="971930"/>
                  </a:lnTo>
                  <a:lnTo>
                    <a:pt x="1773348" y="926821"/>
                  </a:lnTo>
                  <a:lnTo>
                    <a:pt x="1747855" y="882176"/>
                  </a:lnTo>
                  <a:lnTo>
                    <a:pt x="1721365" y="838043"/>
                  </a:lnTo>
                  <a:lnTo>
                    <a:pt x="1694070" y="794732"/>
                  </a:lnTo>
                  <a:lnTo>
                    <a:pt x="1665834" y="752023"/>
                  </a:lnTo>
                  <a:lnTo>
                    <a:pt x="1636688" y="709966"/>
                  </a:lnTo>
                  <a:lnTo>
                    <a:pt x="1606666" y="668610"/>
                  </a:lnTo>
                  <a:lnTo>
                    <a:pt x="1575800" y="628004"/>
                  </a:lnTo>
                  <a:lnTo>
                    <a:pt x="1544122" y="588197"/>
                  </a:lnTo>
                  <a:lnTo>
                    <a:pt x="1511665" y="549237"/>
                  </a:lnTo>
                  <a:lnTo>
                    <a:pt x="1478461" y="511175"/>
                  </a:lnTo>
                  <a:lnTo>
                    <a:pt x="1444544" y="474058"/>
                  </a:lnTo>
                  <a:lnTo>
                    <a:pt x="1409944" y="437937"/>
                  </a:lnTo>
                  <a:lnTo>
                    <a:pt x="1374696" y="402860"/>
                  </a:lnTo>
                  <a:lnTo>
                    <a:pt x="1338831" y="368877"/>
                  </a:lnTo>
                  <a:lnTo>
                    <a:pt x="1302382" y="336036"/>
                  </a:lnTo>
                  <a:lnTo>
                    <a:pt x="1265381" y="304386"/>
                  </a:lnTo>
                  <a:lnTo>
                    <a:pt x="1227861" y="273977"/>
                  </a:lnTo>
                  <a:lnTo>
                    <a:pt x="1189855" y="244857"/>
                  </a:lnTo>
                  <a:lnTo>
                    <a:pt x="1151394" y="217076"/>
                  </a:lnTo>
                  <a:lnTo>
                    <a:pt x="1112512" y="190683"/>
                  </a:lnTo>
                  <a:lnTo>
                    <a:pt x="1073241" y="165727"/>
                  </a:lnTo>
                  <a:lnTo>
                    <a:pt x="1033612" y="142257"/>
                  </a:lnTo>
                  <a:lnTo>
                    <a:pt x="993660" y="120321"/>
                  </a:lnTo>
                  <a:lnTo>
                    <a:pt x="937948" y="92592"/>
                  </a:lnTo>
                  <a:lnTo>
                    <a:pt x="883146" y="68595"/>
                  </a:lnTo>
                  <a:lnTo>
                    <a:pt x="829322" y="48275"/>
                  </a:lnTo>
                  <a:lnTo>
                    <a:pt x="776544" y="31581"/>
                  </a:lnTo>
                  <a:lnTo>
                    <a:pt x="724881" y="18459"/>
                  </a:lnTo>
                  <a:lnTo>
                    <a:pt x="674401" y="8857"/>
                  </a:lnTo>
                  <a:lnTo>
                    <a:pt x="625172" y="2721"/>
                  </a:lnTo>
                  <a:lnTo>
                    <a:pt x="5772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230553" y="1869985"/>
              <a:ext cx="2028825" cy="2943225"/>
            </a:xfrm>
            <a:custGeom>
              <a:avLst/>
              <a:gdLst/>
              <a:ahLst/>
              <a:cxnLst/>
              <a:rect l="l" t="t" r="r" b="b"/>
              <a:pathLst>
                <a:path w="2028825" h="2943225">
                  <a:moveTo>
                    <a:pt x="993660" y="120321"/>
                  </a:moveTo>
                  <a:lnTo>
                    <a:pt x="1033612" y="142257"/>
                  </a:lnTo>
                  <a:lnTo>
                    <a:pt x="1073241" y="165727"/>
                  </a:lnTo>
                  <a:lnTo>
                    <a:pt x="1112512" y="190683"/>
                  </a:lnTo>
                  <a:lnTo>
                    <a:pt x="1151394" y="217076"/>
                  </a:lnTo>
                  <a:lnTo>
                    <a:pt x="1189855" y="244857"/>
                  </a:lnTo>
                  <a:lnTo>
                    <a:pt x="1227861" y="273977"/>
                  </a:lnTo>
                  <a:lnTo>
                    <a:pt x="1265381" y="304386"/>
                  </a:lnTo>
                  <a:lnTo>
                    <a:pt x="1302382" y="336036"/>
                  </a:lnTo>
                  <a:lnTo>
                    <a:pt x="1338831" y="368877"/>
                  </a:lnTo>
                  <a:lnTo>
                    <a:pt x="1374696" y="402860"/>
                  </a:lnTo>
                  <a:lnTo>
                    <a:pt x="1409944" y="437937"/>
                  </a:lnTo>
                  <a:lnTo>
                    <a:pt x="1444544" y="474058"/>
                  </a:lnTo>
                  <a:lnTo>
                    <a:pt x="1478461" y="511175"/>
                  </a:lnTo>
                  <a:lnTo>
                    <a:pt x="1511665" y="549237"/>
                  </a:lnTo>
                  <a:lnTo>
                    <a:pt x="1544122" y="588197"/>
                  </a:lnTo>
                  <a:lnTo>
                    <a:pt x="1575800" y="628004"/>
                  </a:lnTo>
                  <a:lnTo>
                    <a:pt x="1606666" y="668610"/>
                  </a:lnTo>
                  <a:lnTo>
                    <a:pt x="1636688" y="709966"/>
                  </a:lnTo>
                  <a:lnTo>
                    <a:pt x="1665834" y="752023"/>
                  </a:lnTo>
                  <a:lnTo>
                    <a:pt x="1694070" y="794732"/>
                  </a:lnTo>
                  <a:lnTo>
                    <a:pt x="1721365" y="838043"/>
                  </a:lnTo>
                  <a:lnTo>
                    <a:pt x="1747855" y="882176"/>
                  </a:lnTo>
                  <a:lnTo>
                    <a:pt x="1773348" y="926821"/>
                  </a:lnTo>
                  <a:lnTo>
                    <a:pt x="1797816" y="971930"/>
                  </a:lnTo>
                  <a:lnTo>
                    <a:pt x="1821229" y="1017453"/>
                  </a:lnTo>
                  <a:lnTo>
                    <a:pt x="1843555" y="1063342"/>
                  </a:lnTo>
                  <a:lnTo>
                    <a:pt x="1864764" y="1109550"/>
                  </a:lnTo>
                  <a:lnTo>
                    <a:pt x="1884828" y="1156028"/>
                  </a:lnTo>
                  <a:lnTo>
                    <a:pt x="1903715" y="1202727"/>
                  </a:lnTo>
                  <a:lnTo>
                    <a:pt x="1921395" y="1249600"/>
                  </a:lnTo>
                  <a:lnTo>
                    <a:pt x="1937839" y="1296597"/>
                  </a:lnTo>
                  <a:lnTo>
                    <a:pt x="1953016" y="1343672"/>
                  </a:lnTo>
                  <a:lnTo>
                    <a:pt x="1966896" y="1390774"/>
                  </a:lnTo>
                  <a:lnTo>
                    <a:pt x="1979449" y="1437857"/>
                  </a:lnTo>
                  <a:lnTo>
                    <a:pt x="1990645" y="1484872"/>
                  </a:lnTo>
                  <a:lnTo>
                    <a:pt x="2000453" y="1531770"/>
                  </a:lnTo>
                  <a:lnTo>
                    <a:pt x="2008844" y="1578503"/>
                  </a:lnTo>
                  <a:lnTo>
                    <a:pt x="2015788" y="1625023"/>
                  </a:lnTo>
                  <a:lnTo>
                    <a:pt x="2021254" y="1671281"/>
                  </a:lnTo>
                  <a:lnTo>
                    <a:pt x="2025212" y="1717230"/>
                  </a:lnTo>
                  <a:lnTo>
                    <a:pt x="2027632" y="1762821"/>
                  </a:lnTo>
                  <a:lnTo>
                    <a:pt x="2028484" y="1808005"/>
                  </a:lnTo>
                  <a:lnTo>
                    <a:pt x="2028484" y="1859728"/>
                  </a:lnTo>
                  <a:lnTo>
                    <a:pt x="2028484" y="1911447"/>
                  </a:lnTo>
                  <a:lnTo>
                    <a:pt x="2028484" y="2942945"/>
                  </a:lnTo>
                  <a:lnTo>
                    <a:pt x="1983233" y="2917377"/>
                  </a:lnTo>
                  <a:lnTo>
                    <a:pt x="1938027" y="2891833"/>
                  </a:lnTo>
                  <a:lnTo>
                    <a:pt x="1892867" y="2866313"/>
                  </a:lnTo>
                  <a:lnTo>
                    <a:pt x="1847754" y="2840818"/>
                  </a:lnTo>
                  <a:lnTo>
                    <a:pt x="1802687" y="2815347"/>
                  </a:lnTo>
                  <a:lnTo>
                    <a:pt x="1757666" y="2789901"/>
                  </a:lnTo>
                  <a:lnTo>
                    <a:pt x="1712692" y="2764480"/>
                  </a:lnTo>
                  <a:lnTo>
                    <a:pt x="1667765" y="2739085"/>
                  </a:lnTo>
                  <a:lnTo>
                    <a:pt x="1622884" y="2713714"/>
                  </a:lnTo>
                  <a:lnTo>
                    <a:pt x="1578050" y="2688369"/>
                  </a:lnTo>
                  <a:lnTo>
                    <a:pt x="1533263" y="2663050"/>
                  </a:lnTo>
                  <a:lnTo>
                    <a:pt x="1488523" y="2637756"/>
                  </a:lnTo>
                  <a:lnTo>
                    <a:pt x="1443830" y="2612489"/>
                  </a:lnTo>
                  <a:lnTo>
                    <a:pt x="1399184" y="2587247"/>
                  </a:lnTo>
                  <a:lnTo>
                    <a:pt x="1354586" y="2562032"/>
                  </a:lnTo>
                  <a:lnTo>
                    <a:pt x="1310035" y="2536843"/>
                  </a:lnTo>
                  <a:lnTo>
                    <a:pt x="1265531" y="2511681"/>
                  </a:lnTo>
                  <a:lnTo>
                    <a:pt x="1221075" y="2486546"/>
                  </a:lnTo>
                  <a:lnTo>
                    <a:pt x="1176667" y="2461438"/>
                  </a:lnTo>
                  <a:lnTo>
                    <a:pt x="1132307" y="2436357"/>
                  </a:lnTo>
                  <a:lnTo>
                    <a:pt x="1087994" y="2411303"/>
                  </a:lnTo>
                  <a:lnTo>
                    <a:pt x="1043730" y="2386277"/>
                  </a:lnTo>
                  <a:lnTo>
                    <a:pt x="999514" y="2361278"/>
                  </a:lnTo>
                  <a:lnTo>
                    <a:pt x="953858" y="2335466"/>
                  </a:lnTo>
                  <a:lnTo>
                    <a:pt x="908245" y="2309679"/>
                  </a:lnTo>
                  <a:lnTo>
                    <a:pt x="862676" y="2283917"/>
                  </a:lnTo>
                  <a:lnTo>
                    <a:pt x="817151" y="2258181"/>
                  </a:lnTo>
                  <a:lnTo>
                    <a:pt x="771670" y="2232470"/>
                  </a:lnTo>
                  <a:lnTo>
                    <a:pt x="726234" y="2206784"/>
                  </a:lnTo>
                  <a:lnTo>
                    <a:pt x="680844" y="2181124"/>
                  </a:lnTo>
                  <a:lnTo>
                    <a:pt x="635499" y="2155490"/>
                  </a:lnTo>
                  <a:lnTo>
                    <a:pt x="590200" y="2129882"/>
                  </a:lnTo>
                  <a:lnTo>
                    <a:pt x="544948" y="2104299"/>
                  </a:lnTo>
                  <a:lnTo>
                    <a:pt x="499744" y="2078743"/>
                  </a:lnTo>
                  <a:lnTo>
                    <a:pt x="454587" y="2053213"/>
                  </a:lnTo>
                  <a:lnTo>
                    <a:pt x="409478" y="2027709"/>
                  </a:lnTo>
                  <a:lnTo>
                    <a:pt x="364417" y="2002231"/>
                  </a:lnTo>
                  <a:lnTo>
                    <a:pt x="319406" y="1976780"/>
                  </a:lnTo>
                  <a:lnTo>
                    <a:pt x="274444" y="1951356"/>
                  </a:lnTo>
                  <a:lnTo>
                    <a:pt x="229532" y="1925958"/>
                  </a:lnTo>
                  <a:lnTo>
                    <a:pt x="184671" y="1900587"/>
                  </a:lnTo>
                  <a:lnTo>
                    <a:pt x="139860" y="1875242"/>
                  </a:lnTo>
                  <a:lnTo>
                    <a:pt x="95100" y="1849925"/>
                  </a:lnTo>
                  <a:lnTo>
                    <a:pt x="50393" y="1824635"/>
                  </a:lnTo>
                  <a:lnTo>
                    <a:pt x="5737" y="1799372"/>
                  </a:lnTo>
                  <a:lnTo>
                    <a:pt x="5478" y="1749539"/>
                  </a:lnTo>
                  <a:lnTo>
                    <a:pt x="5219" y="1699686"/>
                  </a:lnTo>
                  <a:lnTo>
                    <a:pt x="4959" y="1649815"/>
                  </a:lnTo>
                  <a:lnTo>
                    <a:pt x="4699" y="1599928"/>
                  </a:lnTo>
                  <a:lnTo>
                    <a:pt x="4438" y="1550027"/>
                  </a:lnTo>
                  <a:lnTo>
                    <a:pt x="4178" y="1500114"/>
                  </a:lnTo>
                  <a:lnTo>
                    <a:pt x="3917" y="1450192"/>
                  </a:lnTo>
                  <a:lnTo>
                    <a:pt x="3657" y="1400261"/>
                  </a:lnTo>
                  <a:lnTo>
                    <a:pt x="3397" y="1350324"/>
                  </a:lnTo>
                  <a:lnTo>
                    <a:pt x="3136" y="1300384"/>
                  </a:lnTo>
                  <a:lnTo>
                    <a:pt x="2876" y="1250441"/>
                  </a:lnTo>
                  <a:lnTo>
                    <a:pt x="2616" y="1200488"/>
                  </a:lnTo>
                  <a:lnTo>
                    <a:pt x="2356" y="1150514"/>
                  </a:lnTo>
                  <a:lnTo>
                    <a:pt x="2096" y="1100519"/>
                  </a:lnTo>
                  <a:lnTo>
                    <a:pt x="1835" y="1050506"/>
                  </a:lnTo>
                  <a:lnTo>
                    <a:pt x="1574" y="1000474"/>
                  </a:lnTo>
                  <a:lnTo>
                    <a:pt x="1313" y="950426"/>
                  </a:lnTo>
                  <a:lnTo>
                    <a:pt x="1051" y="900362"/>
                  </a:lnTo>
                  <a:lnTo>
                    <a:pt x="789" y="850282"/>
                  </a:lnTo>
                  <a:lnTo>
                    <a:pt x="528" y="800189"/>
                  </a:lnTo>
                  <a:lnTo>
                    <a:pt x="265" y="750083"/>
                  </a:lnTo>
                  <a:lnTo>
                    <a:pt x="3" y="699965"/>
                  </a:lnTo>
                  <a:lnTo>
                    <a:pt x="3" y="699745"/>
                  </a:lnTo>
                  <a:lnTo>
                    <a:pt x="3" y="699525"/>
                  </a:lnTo>
                  <a:lnTo>
                    <a:pt x="0" y="699305"/>
                  </a:lnTo>
                  <a:lnTo>
                    <a:pt x="1137" y="639538"/>
                  </a:lnTo>
                  <a:lnTo>
                    <a:pt x="5135" y="582142"/>
                  </a:lnTo>
                  <a:lnTo>
                    <a:pt x="11923" y="527162"/>
                  </a:lnTo>
                  <a:lnTo>
                    <a:pt x="21427" y="474643"/>
                  </a:lnTo>
                  <a:lnTo>
                    <a:pt x="33575" y="424629"/>
                  </a:lnTo>
                  <a:lnTo>
                    <a:pt x="48294" y="377165"/>
                  </a:lnTo>
                  <a:lnTo>
                    <a:pt x="65513" y="332295"/>
                  </a:lnTo>
                  <a:lnTo>
                    <a:pt x="85159" y="290065"/>
                  </a:lnTo>
                  <a:lnTo>
                    <a:pt x="107159" y="250518"/>
                  </a:lnTo>
                  <a:lnTo>
                    <a:pt x="131441" y="213699"/>
                  </a:lnTo>
                  <a:lnTo>
                    <a:pt x="157934" y="179653"/>
                  </a:lnTo>
                  <a:lnTo>
                    <a:pt x="186563" y="148425"/>
                  </a:lnTo>
                  <a:lnTo>
                    <a:pt x="217257" y="120058"/>
                  </a:lnTo>
                  <a:lnTo>
                    <a:pt x="249944" y="94597"/>
                  </a:lnTo>
                  <a:lnTo>
                    <a:pt x="284551" y="72088"/>
                  </a:lnTo>
                  <a:lnTo>
                    <a:pt x="321319" y="52395"/>
                  </a:lnTo>
                  <a:lnTo>
                    <a:pt x="359883" y="35745"/>
                  </a:lnTo>
                  <a:lnTo>
                    <a:pt x="400175" y="22192"/>
                  </a:lnTo>
                  <a:lnTo>
                    <a:pt x="442128" y="11787"/>
                  </a:lnTo>
                  <a:lnTo>
                    <a:pt x="485671" y="4585"/>
                  </a:lnTo>
                  <a:lnTo>
                    <a:pt x="530739" y="638"/>
                  </a:lnTo>
                  <a:lnTo>
                    <a:pt x="577262" y="0"/>
                  </a:lnTo>
                  <a:lnTo>
                    <a:pt x="625172" y="2721"/>
                  </a:lnTo>
                  <a:lnTo>
                    <a:pt x="674401" y="8857"/>
                  </a:lnTo>
                  <a:lnTo>
                    <a:pt x="724881" y="18459"/>
                  </a:lnTo>
                  <a:lnTo>
                    <a:pt x="776544" y="31581"/>
                  </a:lnTo>
                  <a:lnTo>
                    <a:pt x="829322" y="48275"/>
                  </a:lnTo>
                  <a:lnTo>
                    <a:pt x="883146" y="68595"/>
                  </a:lnTo>
                  <a:lnTo>
                    <a:pt x="937948" y="92592"/>
                  </a:lnTo>
                  <a:lnTo>
                    <a:pt x="993660" y="120321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023" y="3490635"/>
              <a:ext cx="13778230" cy="6401435"/>
            </a:xfrm>
            <a:custGeom>
              <a:avLst/>
              <a:gdLst/>
              <a:ahLst/>
              <a:cxnLst/>
              <a:rect l="l" t="t" r="r" b="b"/>
              <a:pathLst>
                <a:path w="13778230" h="6401434">
                  <a:moveTo>
                    <a:pt x="13778089" y="694555"/>
                  </a:moveTo>
                  <a:lnTo>
                    <a:pt x="12407061" y="1478189"/>
                  </a:lnTo>
                </a:path>
                <a:path w="13778230" h="6401434">
                  <a:moveTo>
                    <a:pt x="10338335" y="0"/>
                  </a:moveTo>
                  <a:lnTo>
                    <a:pt x="13281414" y="1682161"/>
                  </a:lnTo>
                </a:path>
                <a:path w="13778230" h="6401434">
                  <a:moveTo>
                    <a:pt x="0" y="6401272"/>
                  </a:moveTo>
                  <a:lnTo>
                    <a:pt x="9461505" y="640127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99721" y="8567625"/>
              <a:ext cx="1873250" cy="1324610"/>
            </a:xfrm>
            <a:custGeom>
              <a:avLst/>
              <a:gdLst/>
              <a:ahLst/>
              <a:cxnLst/>
              <a:rect l="l" t="t" r="r" b="b"/>
              <a:pathLst>
                <a:path w="1873250" h="1324609">
                  <a:moveTo>
                    <a:pt x="0" y="1324286"/>
                  </a:moveTo>
                  <a:lnTo>
                    <a:pt x="1872781" y="1312423"/>
                  </a:lnTo>
                </a:path>
                <a:path w="1873250" h="1324609">
                  <a:moveTo>
                    <a:pt x="0" y="1324286"/>
                  </a:moveTo>
                  <a:lnTo>
                    <a:pt x="1114898" y="209387"/>
                  </a:lnTo>
                </a:path>
                <a:path w="1873250" h="1324609">
                  <a:moveTo>
                    <a:pt x="1177323" y="146963"/>
                  </a:moveTo>
                  <a:lnTo>
                    <a:pt x="1324286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57082" y="8625570"/>
              <a:ext cx="562610" cy="1255395"/>
            </a:xfrm>
            <a:custGeom>
              <a:avLst/>
              <a:gdLst/>
              <a:ahLst/>
              <a:cxnLst/>
              <a:rect l="l" t="t" r="r" b="b"/>
              <a:pathLst>
                <a:path w="562609" h="1255395">
                  <a:moveTo>
                    <a:pt x="278968" y="346036"/>
                  </a:moveTo>
                  <a:lnTo>
                    <a:pt x="257505" y="311124"/>
                  </a:lnTo>
                  <a:lnTo>
                    <a:pt x="235229" y="276669"/>
                  </a:lnTo>
                  <a:lnTo>
                    <a:pt x="212140" y="242709"/>
                  </a:lnTo>
                  <a:lnTo>
                    <a:pt x="188264" y="209232"/>
                  </a:lnTo>
                  <a:lnTo>
                    <a:pt x="163576" y="176288"/>
                  </a:lnTo>
                  <a:lnTo>
                    <a:pt x="138099" y="143865"/>
                  </a:lnTo>
                  <a:lnTo>
                    <a:pt x="111848" y="111988"/>
                  </a:lnTo>
                  <a:lnTo>
                    <a:pt x="100431" y="98602"/>
                  </a:lnTo>
                  <a:lnTo>
                    <a:pt x="124980" y="74053"/>
                  </a:lnTo>
                  <a:lnTo>
                    <a:pt x="25209" y="16446"/>
                  </a:lnTo>
                  <a:lnTo>
                    <a:pt x="18757" y="9855"/>
                  </a:lnTo>
                  <a:lnTo>
                    <a:pt x="8978" y="0"/>
                  </a:lnTo>
                  <a:lnTo>
                    <a:pt x="4495" y="4483"/>
                  </a:lnTo>
                  <a:lnTo>
                    <a:pt x="0" y="8978"/>
                  </a:lnTo>
                  <a:lnTo>
                    <a:pt x="9715" y="18757"/>
                  </a:lnTo>
                  <a:lnTo>
                    <a:pt x="17094" y="26314"/>
                  </a:lnTo>
                  <a:lnTo>
                    <a:pt x="74053" y="124980"/>
                  </a:lnTo>
                  <a:lnTo>
                    <a:pt x="91427" y="107607"/>
                  </a:lnTo>
                  <a:lnTo>
                    <a:pt x="119608" y="141211"/>
                  </a:lnTo>
                  <a:lnTo>
                    <a:pt x="145161" y="173228"/>
                  </a:lnTo>
                  <a:lnTo>
                    <a:pt x="169926" y="205778"/>
                  </a:lnTo>
                  <a:lnTo>
                    <a:pt x="193903" y="238836"/>
                  </a:lnTo>
                  <a:lnTo>
                    <a:pt x="217093" y="272389"/>
                  </a:lnTo>
                  <a:lnTo>
                    <a:pt x="239483" y="306438"/>
                  </a:lnTo>
                  <a:lnTo>
                    <a:pt x="261061" y="340956"/>
                  </a:lnTo>
                  <a:lnTo>
                    <a:pt x="268071" y="352564"/>
                  </a:lnTo>
                  <a:lnTo>
                    <a:pt x="278968" y="346036"/>
                  </a:lnTo>
                  <a:close/>
                </a:path>
                <a:path w="562609" h="1255395">
                  <a:moveTo>
                    <a:pt x="562292" y="1120419"/>
                  </a:moveTo>
                  <a:lnTo>
                    <a:pt x="532485" y="1120609"/>
                  </a:lnTo>
                  <a:lnTo>
                    <a:pt x="532485" y="1205992"/>
                  </a:lnTo>
                  <a:lnTo>
                    <a:pt x="532282" y="1199781"/>
                  </a:lnTo>
                  <a:lnTo>
                    <a:pt x="531723" y="1186230"/>
                  </a:lnTo>
                  <a:lnTo>
                    <a:pt x="531749" y="1186573"/>
                  </a:lnTo>
                  <a:lnTo>
                    <a:pt x="532282" y="1199781"/>
                  </a:lnTo>
                  <a:lnTo>
                    <a:pt x="532307" y="1200251"/>
                  </a:lnTo>
                  <a:lnTo>
                    <a:pt x="532485" y="1205992"/>
                  </a:lnTo>
                  <a:lnTo>
                    <a:pt x="532485" y="1120609"/>
                  </a:lnTo>
                  <a:lnTo>
                    <a:pt x="531558" y="1120622"/>
                  </a:lnTo>
                  <a:lnTo>
                    <a:pt x="531558" y="1182890"/>
                  </a:lnTo>
                  <a:lnTo>
                    <a:pt x="531050" y="1172260"/>
                  </a:lnTo>
                  <a:lnTo>
                    <a:pt x="531088" y="1172921"/>
                  </a:lnTo>
                  <a:lnTo>
                    <a:pt x="531558" y="1182890"/>
                  </a:lnTo>
                  <a:lnTo>
                    <a:pt x="531558" y="1120622"/>
                  </a:lnTo>
                  <a:lnTo>
                    <a:pt x="529793" y="1120622"/>
                  </a:lnTo>
                  <a:lnTo>
                    <a:pt x="529793" y="1151140"/>
                  </a:lnTo>
                  <a:lnTo>
                    <a:pt x="529386" y="1144778"/>
                  </a:lnTo>
                  <a:lnTo>
                    <a:pt x="529450" y="1145641"/>
                  </a:lnTo>
                  <a:lnTo>
                    <a:pt x="529793" y="1151140"/>
                  </a:lnTo>
                  <a:lnTo>
                    <a:pt x="529793" y="1120622"/>
                  </a:lnTo>
                  <a:lnTo>
                    <a:pt x="527583" y="1120635"/>
                  </a:lnTo>
                  <a:lnTo>
                    <a:pt x="527316" y="1117371"/>
                  </a:lnTo>
                  <a:lnTo>
                    <a:pt x="526122" y="1103693"/>
                  </a:lnTo>
                  <a:lnTo>
                    <a:pt x="524827" y="1090041"/>
                  </a:lnTo>
                  <a:lnTo>
                    <a:pt x="523430" y="1076388"/>
                  </a:lnTo>
                  <a:lnTo>
                    <a:pt x="521919" y="1062774"/>
                  </a:lnTo>
                  <a:lnTo>
                    <a:pt x="520395" y="1049921"/>
                  </a:lnTo>
                  <a:lnTo>
                    <a:pt x="520395" y="1227366"/>
                  </a:lnTo>
                  <a:lnTo>
                    <a:pt x="520039" y="1213573"/>
                  </a:lnTo>
                  <a:lnTo>
                    <a:pt x="520052" y="1213942"/>
                  </a:lnTo>
                  <a:lnTo>
                    <a:pt x="520395" y="1227366"/>
                  </a:lnTo>
                  <a:lnTo>
                    <a:pt x="520395" y="1049921"/>
                  </a:lnTo>
                  <a:lnTo>
                    <a:pt x="520306" y="1049159"/>
                  </a:lnTo>
                  <a:lnTo>
                    <a:pt x="519163" y="1040053"/>
                  </a:lnTo>
                  <a:lnTo>
                    <a:pt x="519163" y="1189926"/>
                  </a:lnTo>
                  <a:lnTo>
                    <a:pt x="519010" y="1186256"/>
                  </a:lnTo>
                  <a:lnTo>
                    <a:pt x="519036" y="1186573"/>
                  </a:lnTo>
                  <a:lnTo>
                    <a:pt x="519163" y="1189926"/>
                  </a:lnTo>
                  <a:lnTo>
                    <a:pt x="519163" y="1040053"/>
                  </a:lnTo>
                  <a:lnTo>
                    <a:pt x="518845" y="1037513"/>
                  </a:lnTo>
                  <a:lnTo>
                    <a:pt x="518845" y="1182890"/>
                  </a:lnTo>
                  <a:lnTo>
                    <a:pt x="518337" y="1172260"/>
                  </a:lnTo>
                  <a:lnTo>
                    <a:pt x="518375" y="1172921"/>
                  </a:lnTo>
                  <a:lnTo>
                    <a:pt x="518845" y="1182890"/>
                  </a:lnTo>
                  <a:lnTo>
                    <a:pt x="518845" y="1037513"/>
                  </a:lnTo>
                  <a:lnTo>
                    <a:pt x="518604" y="1035583"/>
                  </a:lnTo>
                  <a:lnTo>
                    <a:pt x="518325" y="1033500"/>
                  </a:lnTo>
                  <a:lnTo>
                    <a:pt x="518325" y="1172083"/>
                  </a:lnTo>
                  <a:lnTo>
                    <a:pt x="517550" y="1158506"/>
                  </a:lnTo>
                  <a:lnTo>
                    <a:pt x="516661" y="1144778"/>
                  </a:lnTo>
                  <a:lnTo>
                    <a:pt x="515670" y="1131074"/>
                  </a:lnTo>
                  <a:lnTo>
                    <a:pt x="515747" y="1132027"/>
                  </a:lnTo>
                  <a:lnTo>
                    <a:pt x="516661" y="1144778"/>
                  </a:lnTo>
                  <a:lnTo>
                    <a:pt x="516724" y="1145641"/>
                  </a:lnTo>
                  <a:lnTo>
                    <a:pt x="517550" y="1158506"/>
                  </a:lnTo>
                  <a:lnTo>
                    <a:pt x="517601" y="1159268"/>
                  </a:lnTo>
                  <a:lnTo>
                    <a:pt x="518325" y="1172083"/>
                  </a:lnTo>
                  <a:lnTo>
                    <a:pt x="518325" y="1033500"/>
                  </a:lnTo>
                  <a:lnTo>
                    <a:pt x="512851" y="994956"/>
                  </a:lnTo>
                  <a:lnTo>
                    <a:pt x="506171" y="954519"/>
                  </a:lnTo>
                  <a:lnTo>
                    <a:pt x="498589" y="914311"/>
                  </a:lnTo>
                  <a:lnTo>
                    <a:pt x="490093" y="874318"/>
                  </a:lnTo>
                  <a:lnTo>
                    <a:pt x="480695" y="834567"/>
                  </a:lnTo>
                  <a:lnTo>
                    <a:pt x="477367" y="821385"/>
                  </a:lnTo>
                  <a:lnTo>
                    <a:pt x="465074" y="824534"/>
                  </a:lnTo>
                  <a:lnTo>
                    <a:pt x="468376" y="837628"/>
                  </a:lnTo>
                  <a:lnTo>
                    <a:pt x="471589" y="850760"/>
                  </a:lnTo>
                  <a:lnTo>
                    <a:pt x="480618" y="890308"/>
                  </a:lnTo>
                  <a:lnTo>
                    <a:pt x="488746" y="930097"/>
                  </a:lnTo>
                  <a:lnTo>
                    <a:pt x="495985" y="970089"/>
                  </a:lnTo>
                  <a:lnTo>
                    <a:pt x="502297" y="1010297"/>
                  </a:lnTo>
                  <a:lnTo>
                    <a:pt x="507707" y="1050709"/>
                  </a:lnTo>
                  <a:lnTo>
                    <a:pt x="512191" y="1091285"/>
                  </a:lnTo>
                  <a:lnTo>
                    <a:pt x="514845" y="1120724"/>
                  </a:lnTo>
                  <a:lnTo>
                    <a:pt x="490283" y="1120876"/>
                  </a:lnTo>
                  <a:lnTo>
                    <a:pt x="520458" y="1230731"/>
                  </a:lnTo>
                  <a:lnTo>
                    <a:pt x="520649" y="1241348"/>
                  </a:lnTo>
                  <a:lnTo>
                    <a:pt x="520788" y="1255077"/>
                  </a:lnTo>
                  <a:lnTo>
                    <a:pt x="527138" y="1255039"/>
                  </a:lnTo>
                  <a:lnTo>
                    <a:pt x="533488" y="1255001"/>
                  </a:lnTo>
                  <a:lnTo>
                    <a:pt x="533349" y="1241171"/>
                  </a:lnTo>
                  <a:lnTo>
                    <a:pt x="533184" y="1231900"/>
                  </a:lnTo>
                  <a:lnTo>
                    <a:pt x="562292" y="112041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86144" y="1120562"/>
            <a:ext cx="1067435" cy="250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endParaRPr sz="145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43509" y="8956090"/>
            <a:ext cx="416559" cy="4476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50" spc="-25" dirty="0">
                <a:solidFill>
                  <a:srgbClr val="DD2B1C"/>
                </a:solidFill>
                <a:latin typeface="Arial"/>
                <a:cs typeface="Arial"/>
              </a:rPr>
              <a:t>45</a:t>
            </a:r>
            <a:endParaRPr sz="275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766" y="1166051"/>
            <a:ext cx="2662555" cy="83820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35560" rIns="0" bIns="0" rtlCol="0">
            <a:spAutoFit/>
          </a:bodyPr>
          <a:lstStyle/>
          <a:p>
            <a:pPr marL="279400" marR="267335" algn="ctr">
              <a:lnSpc>
                <a:spcPts val="1789"/>
              </a:lnSpc>
              <a:spcBef>
                <a:spcPts val="28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6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OBLIQUE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sz="1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SOLID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OBJECT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5720" y="888248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177774" y="5414133"/>
            <a:ext cx="1212850" cy="6356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50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450">
              <a:latin typeface="Arial"/>
              <a:cs typeface="Arial"/>
            </a:endParaRPr>
          </a:p>
          <a:p>
            <a:pPr marL="141605">
              <a:lnSpc>
                <a:spcPct val="100000"/>
              </a:lnSpc>
              <a:spcBef>
                <a:spcPts val="16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7313" y="9769133"/>
            <a:ext cx="979805" cy="528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105"/>
              </a:spcBef>
            </a:pP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90mm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42692" y="1622310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73472" y="1022198"/>
            <a:ext cx="3827145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263650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https://technologystudent.com/despro_3/oblique3.html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7" name="object 47"/>
          <p:cNvGrpSpPr>
            <a:grpSpLocks noGrp="1" noUngrp="1" noRot="1" noMove="1" noResize="1"/>
          </p:cNvGrpSpPr>
          <p:nvPr/>
        </p:nvGrpSpPr>
        <p:grpSpPr>
          <a:xfrm>
            <a:off x="7186618" y="1823097"/>
            <a:ext cx="1183005" cy="1183005"/>
            <a:chOff x="7186618" y="1823097"/>
            <a:chExt cx="1183005" cy="1183005"/>
          </a:xfrm>
        </p:grpSpPr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86618" y="1823097"/>
              <a:ext cx="1183005" cy="1183005"/>
            </a:xfrm>
            <a:custGeom>
              <a:avLst/>
              <a:gdLst/>
              <a:ahLst/>
              <a:cxnLst/>
              <a:rect l="l" t="t" r="r" b="b"/>
              <a:pathLst>
                <a:path w="1183004" h="1183005">
                  <a:moveTo>
                    <a:pt x="1182491" y="0"/>
                  </a:moveTo>
                  <a:lnTo>
                    <a:pt x="0" y="0"/>
                  </a:lnTo>
                  <a:lnTo>
                    <a:pt x="0" y="1182491"/>
                  </a:lnTo>
                  <a:lnTo>
                    <a:pt x="1182491" y="1182491"/>
                  </a:lnTo>
                  <a:lnTo>
                    <a:pt x="11824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76579" y="1887368"/>
              <a:ext cx="1028700" cy="411480"/>
            </a:xfrm>
            <a:custGeom>
              <a:avLst/>
              <a:gdLst/>
              <a:ahLst/>
              <a:cxnLst/>
              <a:rect l="l" t="t" r="r" b="b"/>
              <a:pathLst>
                <a:path w="1028700" h="411480">
                  <a:moveTo>
                    <a:pt x="25717" y="282765"/>
                  </a:moveTo>
                  <a:lnTo>
                    <a:pt x="0" y="282765"/>
                  </a:lnTo>
                  <a:lnTo>
                    <a:pt x="0" y="308470"/>
                  </a:lnTo>
                  <a:lnTo>
                    <a:pt x="25717" y="308470"/>
                  </a:lnTo>
                  <a:lnTo>
                    <a:pt x="25717" y="282765"/>
                  </a:lnTo>
                  <a:close/>
                </a:path>
                <a:path w="1028700" h="411480">
                  <a:moveTo>
                    <a:pt x="77127" y="308470"/>
                  </a:moveTo>
                  <a:lnTo>
                    <a:pt x="51422" y="308470"/>
                  </a:lnTo>
                  <a:lnTo>
                    <a:pt x="51422" y="334187"/>
                  </a:lnTo>
                  <a:lnTo>
                    <a:pt x="25717" y="334187"/>
                  </a:lnTo>
                  <a:lnTo>
                    <a:pt x="25717" y="359892"/>
                  </a:lnTo>
                  <a:lnTo>
                    <a:pt x="51422" y="359892"/>
                  </a:lnTo>
                  <a:lnTo>
                    <a:pt x="77127" y="359892"/>
                  </a:lnTo>
                  <a:lnTo>
                    <a:pt x="77127" y="308470"/>
                  </a:lnTo>
                  <a:close/>
                </a:path>
                <a:path w="1028700" h="411480">
                  <a:moveTo>
                    <a:pt x="128536" y="334187"/>
                  </a:moveTo>
                  <a:lnTo>
                    <a:pt x="102831" y="334187"/>
                  </a:lnTo>
                  <a:lnTo>
                    <a:pt x="102831" y="359892"/>
                  </a:lnTo>
                  <a:lnTo>
                    <a:pt x="128536" y="359892"/>
                  </a:lnTo>
                  <a:lnTo>
                    <a:pt x="128536" y="334187"/>
                  </a:lnTo>
                  <a:close/>
                </a:path>
                <a:path w="1028700" h="411480">
                  <a:moveTo>
                    <a:pt x="128536" y="231355"/>
                  </a:moveTo>
                  <a:lnTo>
                    <a:pt x="102831" y="231355"/>
                  </a:lnTo>
                  <a:lnTo>
                    <a:pt x="102831" y="205651"/>
                  </a:lnTo>
                  <a:lnTo>
                    <a:pt x="77127" y="205651"/>
                  </a:lnTo>
                  <a:lnTo>
                    <a:pt x="77127" y="231355"/>
                  </a:lnTo>
                  <a:lnTo>
                    <a:pt x="77127" y="257060"/>
                  </a:lnTo>
                  <a:lnTo>
                    <a:pt x="51422" y="257060"/>
                  </a:lnTo>
                  <a:lnTo>
                    <a:pt x="51422" y="231355"/>
                  </a:lnTo>
                  <a:lnTo>
                    <a:pt x="77127" y="231355"/>
                  </a:lnTo>
                  <a:lnTo>
                    <a:pt x="77127" y="205651"/>
                  </a:lnTo>
                  <a:lnTo>
                    <a:pt x="51422" y="205651"/>
                  </a:lnTo>
                  <a:lnTo>
                    <a:pt x="25717" y="205651"/>
                  </a:lnTo>
                  <a:lnTo>
                    <a:pt x="25717" y="231355"/>
                  </a:lnTo>
                  <a:lnTo>
                    <a:pt x="0" y="231355"/>
                  </a:lnTo>
                  <a:lnTo>
                    <a:pt x="0" y="257060"/>
                  </a:lnTo>
                  <a:lnTo>
                    <a:pt x="25717" y="257060"/>
                  </a:lnTo>
                  <a:lnTo>
                    <a:pt x="25717" y="282765"/>
                  </a:lnTo>
                  <a:lnTo>
                    <a:pt x="51422" y="282765"/>
                  </a:lnTo>
                  <a:lnTo>
                    <a:pt x="77127" y="282765"/>
                  </a:lnTo>
                  <a:lnTo>
                    <a:pt x="77127" y="308470"/>
                  </a:lnTo>
                  <a:lnTo>
                    <a:pt x="102831" y="308470"/>
                  </a:lnTo>
                  <a:lnTo>
                    <a:pt x="102831" y="257060"/>
                  </a:lnTo>
                  <a:lnTo>
                    <a:pt x="128536" y="257060"/>
                  </a:lnTo>
                  <a:lnTo>
                    <a:pt x="128536" y="231355"/>
                  </a:lnTo>
                  <a:close/>
                </a:path>
                <a:path w="1028700" h="411480">
                  <a:moveTo>
                    <a:pt x="154241" y="257060"/>
                  </a:moveTo>
                  <a:lnTo>
                    <a:pt x="128536" y="257060"/>
                  </a:lnTo>
                  <a:lnTo>
                    <a:pt x="128536" y="282765"/>
                  </a:lnTo>
                  <a:lnTo>
                    <a:pt x="154241" y="282765"/>
                  </a:lnTo>
                  <a:lnTo>
                    <a:pt x="154241" y="257060"/>
                  </a:lnTo>
                  <a:close/>
                </a:path>
                <a:path w="1028700" h="411480">
                  <a:moveTo>
                    <a:pt x="154241" y="205651"/>
                  </a:moveTo>
                  <a:lnTo>
                    <a:pt x="128536" y="205651"/>
                  </a:lnTo>
                  <a:lnTo>
                    <a:pt x="128536" y="231355"/>
                  </a:lnTo>
                  <a:lnTo>
                    <a:pt x="154241" y="231355"/>
                  </a:lnTo>
                  <a:lnTo>
                    <a:pt x="154241" y="205651"/>
                  </a:lnTo>
                  <a:close/>
                </a:path>
                <a:path w="1028700" h="411480">
                  <a:moveTo>
                    <a:pt x="334187" y="25704"/>
                  </a:moveTo>
                  <a:lnTo>
                    <a:pt x="308483" y="25704"/>
                  </a:lnTo>
                  <a:lnTo>
                    <a:pt x="282778" y="25704"/>
                  </a:lnTo>
                  <a:lnTo>
                    <a:pt x="282778" y="0"/>
                  </a:lnTo>
                  <a:lnTo>
                    <a:pt x="257073" y="0"/>
                  </a:lnTo>
                  <a:lnTo>
                    <a:pt x="231368" y="0"/>
                  </a:lnTo>
                  <a:lnTo>
                    <a:pt x="205651" y="0"/>
                  </a:lnTo>
                  <a:lnTo>
                    <a:pt x="179946" y="0"/>
                  </a:lnTo>
                  <a:lnTo>
                    <a:pt x="179946" y="77114"/>
                  </a:lnTo>
                  <a:lnTo>
                    <a:pt x="205651" y="77114"/>
                  </a:lnTo>
                  <a:lnTo>
                    <a:pt x="205651" y="25704"/>
                  </a:lnTo>
                  <a:lnTo>
                    <a:pt x="231368" y="25704"/>
                  </a:lnTo>
                  <a:lnTo>
                    <a:pt x="231368" y="51409"/>
                  </a:lnTo>
                  <a:lnTo>
                    <a:pt x="257073" y="51409"/>
                  </a:lnTo>
                  <a:lnTo>
                    <a:pt x="282778" y="51409"/>
                  </a:lnTo>
                  <a:lnTo>
                    <a:pt x="308483" y="51409"/>
                  </a:lnTo>
                  <a:lnTo>
                    <a:pt x="334187" y="51409"/>
                  </a:lnTo>
                  <a:lnTo>
                    <a:pt x="334187" y="25704"/>
                  </a:lnTo>
                  <a:close/>
                </a:path>
                <a:path w="1028700" h="411480">
                  <a:moveTo>
                    <a:pt x="359892" y="308470"/>
                  </a:moveTo>
                  <a:lnTo>
                    <a:pt x="334187" y="308470"/>
                  </a:lnTo>
                  <a:lnTo>
                    <a:pt x="334187" y="334187"/>
                  </a:lnTo>
                  <a:lnTo>
                    <a:pt x="308483" y="334187"/>
                  </a:lnTo>
                  <a:lnTo>
                    <a:pt x="308483" y="359892"/>
                  </a:lnTo>
                  <a:lnTo>
                    <a:pt x="334187" y="359892"/>
                  </a:lnTo>
                  <a:lnTo>
                    <a:pt x="359892" y="359892"/>
                  </a:lnTo>
                  <a:lnTo>
                    <a:pt x="359892" y="308470"/>
                  </a:lnTo>
                  <a:close/>
                </a:path>
                <a:path w="1028700" h="411480">
                  <a:moveTo>
                    <a:pt x="385597" y="77114"/>
                  </a:moveTo>
                  <a:lnTo>
                    <a:pt x="359892" y="77114"/>
                  </a:lnTo>
                  <a:lnTo>
                    <a:pt x="359892" y="51409"/>
                  </a:lnTo>
                  <a:lnTo>
                    <a:pt x="334187" y="51409"/>
                  </a:lnTo>
                  <a:lnTo>
                    <a:pt x="334187" y="128536"/>
                  </a:lnTo>
                  <a:lnTo>
                    <a:pt x="359892" y="128536"/>
                  </a:lnTo>
                  <a:lnTo>
                    <a:pt x="385597" y="128536"/>
                  </a:lnTo>
                  <a:lnTo>
                    <a:pt x="385597" y="77114"/>
                  </a:lnTo>
                  <a:close/>
                </a:path>
                <a:path w="1028700" h="411480">
                  <a:moveTo>
                    <a:pt x="462724" y="51409"/>
                  </a:moveTo>
                  <a:lnTo>
                    <a:pt x="437007" y="51409"/>
                  </a:lnTo>
                  <a:lnTo>
                    <a:pt x="411314" y="51409"/>
                  </a:lnTo>
                  <a:lnTo>
                    <a:pt x="411314" y="0"/>
                  </a:lnTo>
                  <a:lnTo>
                    <a:pt x="385597" y="0"/>
                  </a:lnTo>
                  <a:lnTo>
                    <a:pt x="359892" y="0"/>
                  </a:lnTo>
                  <a:lnTo>
                    <a:pt x="359892" y="51409"/>
                  </a:lnTo>
                  <a:lnTo>
                    <a:pt x="385597" y="51409"/>
                  </a:lnTo>
                  <a:lnTo>
                    <a:pt x="385597" y="77114"/>
                  </a:lnTo>
                  <a:lnTo>
                    <a:pt x="411314" y="77114"/>
                  </a:lnTo>
                  <a:lnTo>
                    <a:pt x="437007" y="77114"/>
                  </a:lnTo>
                  <a:lnTo>
                    <a:pt x="462724" y="77114"/>
                  </a:lnTo>
                  <a:lnTo>
                    <a:pt x="462724" y="51409"/>
                  </a:lnTo>
                  <a:close/>
                </a:path>
                <a:path w="1028700" h="411480">
                  <a:moveTo>
                    <a:pt x="462724" y="0"/>
                  </a:moveTo>
                  <a:lnTo>
                    <a:pt x="437007" y="0"/>
                  </a:lnTo>
                  <a:lnTo>
                    <a:pt x="437007" y="25704"/>
                  </a:lnTo>
                  <a:lnTo>
                    <a:pt x="462724" y="25704"/>
                  </a:lnTo>
                  <a:lnTo>
                    <a:pt x="462724" y="0"/>
                  </a:lnTo>
                  <a:close/>
                </a:path>
                <a:path w="1028700" h="411480">
                  <a:moveTo>
                    <a:pt x="514134" y="257060"/>
                  </a:moveTo>
                  <a:lnTo>
                    <a:pt x="488429" y="257060"/>
                  </a:lnTo>
                  <a:lnTo>
                    <a:pt x="488429" y="308470"/>
                  </a:lnTo>
                  <a:lnTo>
                    <a:pt x="514134" y="308470"/>
                  </a:lnTo>
                  <a:lnTo>
                    <a:pt x="514134" y="257060"/>
                  </a:lnTo>
                  <a:close/>
                </a:path>
                <a:path w="1028700" h="411480">
                  <a:moveTo>
                    <a:pt x="539838" y="25704"/>
                  </a:moveTo>
                  <a:lnTo>
                    <a:pt x="514134" y="25704"/>
                  </a:lnTo>
                  <a:lnTo>
                    <a:pt x="488429" y="25704"/>
                  </a:lnTo>
                  <a:lnTo>
                    <a:pt x="488429" y="51409"/>
                  </a:lnTo>
                  <a:lnTo>
                    <a:pt x="514134" y="51409"/>
                  </a:lnTo>
                  <a:lnTo>
                    <a:pt x="539838" y="51409"/>
                  </a:lnTo>
                  <a:lnTo>
                    <a:pt x="539838" y="25704"/>
                  </a:lnTo>
                  <a:close/>
                </a:path>
                <a:path w="1028700" h="411480">
                  <a:moveTo>
                    <a:pt x="565543" y="257060"/>
                  </a:moveTo>
                  <a:lnTo>
                    <a:pt x="539838" y="257060"/>
                  </a:lnTo>
                  <a:lnTo>
                    <a:pt x="539838" y="282765"/>
                  </a:lnTo>
                  <a:lnTo>
                    <a:pt x="565543" y="282765"/>
                  </a:lnTo>
                  <a:lnTo>
                    <a:pt x="565543" y="257060"/>
                  </a:lnTo>
                  <a:close/>
                </a:path>
                <a:path w="1028700" h="411480">
                  <a:moveTo>
                    <a:pt x="565543" y="128536"/>
                  </a:moveTo>
                  <a:lnTo>
                    <a:pt x="539838" y="128536"/>
                  </a:lnTo>
                  <a:lnTo>
                    <a:pt x="539838" y="154241"/>
                  </a:lnTo>
                  <a:lnTo>
                    <a:pt x="539838" y="179946"/>
                  </a:lnTo>
                  <a:lnTo>
                    <a:pt x="514134" y="179946"/>
                  </a:lnTo>
                  <a:lnTo>
                    <a:pt x="514134" y="154241"/>
                  </a:lnTo>
                  <a:lnTo>
                    <a:pt x="539838" y="154241"/>
                  </a:lnTo>
                  <a:lnTo>
                    <a:pt x="539838" y="128536"/>
                  </a:lnTo>
                  <a:lnTo>
                    <a:pt x="514134" y="128536"/>
                  </a:lnTo>
                  <a:lnTo>
                    <a:pt x="488429" y="128536"/>
                  </a:lnTo>
                  <a:lnTo>
                    <a:pt x="488429" y="77114"/>
                  </a:lnTo>
                  <a:lnTo>
                    <a:pt x="462724" y="77114"/>
                  </a:lnTo>
                  <a:lnTo>
                    <a:pt x="462724" y="102819"/>
                  </a:lnTo>
                  <a:lnTo>
                    <a:pt x="437007" y="102819"/>
                  </a:lnTo>
                  <a:lnTo>
                    <a:pt x="411314" y="102819"/>
                  </a:lnTo>
                  <a:lnTo>
                    <a:pt x="411314" y="128536"/>
                  </a:lnTo>
                  <a:lnTo>
                    <a:pt x="437007" y="128536"/>
                  </a:lnTo>
                  <a:lnTo>
                    <a:pt x="437007" y="179946"/>
                  </a:lnTo>
                  <a:lnTo>
                    <a:pt x="411314" y="179946"/>
                  </a:lnTo>
                  <a:lnTo>
                    <a:pt x="411314" y="154241"/>
                  </a:lnTo>
                  <a:lnTo>
                    <a:pt x="385597" y="154241"/>
                  </a:lnTo>
                  <a:lnTo>
                    <a:pt x="385597" y="179946"/>
                  </a:lnTo>
                  <a:lnTo>
                    <a:pt x="359892" y="179946"/>
                  </a:lnTo>
                  <a:lnTo>
                    <a:pt x="359892" y="154241"/>
                  </a:lnTo>
                  <a:lnTo>
                    <a:pt x="334187" y="154241"/>
                  </a:lnTo>
                  <a:lnTo>
                    <a:pt x="334187" y="231355"/>
                  </a:lnTo>
                  <a:lnTo>
                    <a:pt x="359892" y="231355"/>
                  </a:lnTo>
                  <a:lnTo>
                    <a:pt x="385597" y="231355"/>
                  </a:lnTo>
                  <a:lnTo>
                    <a:pt x="385597" y="282765"/>
                  </a:lnTo>
                  <a:lnTo>
                    <a:pt x="359892" y="282765"/>
                  </a:lnTo>
                  <a:lnTo>
                    <a:pt x="359892" y="308470"/>
                  </a:lnTo>
                  <a:lnTo>
                    <a:pt x="385597" y="308470"/>
                  </a:lnTo>
                  <a:lnTo>
                    <a:pt x="385597" y="359892"/>
                  </a:lnTo>
                  <a:lnTo>
                    <a:pt x="411314" y="359892"/>
                  </a:lnTo>
                  <a:lnTo>
                    <a:pt x="411314" y="385597"/>
                  </a:lnTo>
                  <a:lnTo>
                    <a:pt x="437007" y="385597"/>
                  </a:lnTo>
                  <a:lnTo>
                    <a:pt x="437007" y="359892"/>
                  </a:lnTo>
                  <a:lnTo>
                    <a:pt x="462724" y="359892"/>
                  </a:lnTo>
                  <a:lnTo>
                    <a:pt x="462724" y="334187"/>
                  </a:lnTo>
                  <a:lnTo>
                    <a:pt x="488429" y="334187"/>
                  </a:lnTo>
                  <a:lnTo>
                    <a:pt x="488429" y="308470"/>
                  </a:lnTo>
                  <a:lnTo>
                    <a:pt x="462724" y="308470"/>
                  </a:lnTo>
                  <a:lnTo>
                    <a:pt x="462724" y="282765"/>
                  </a:lnTo>
                  <a:lnTo>
                    <a:pt x="437007" y="282765"/>
                  </a:lnTo>
                  <a:lnTo>
                    <a:pt x="437007" y="308470"/>
                  </a:lnTo>
                  <a:lnTo>
                    <a:pt x="411314" y="308470"/>
                  </a:lnTo>
                  <a:lnTo>
                    <a:pt x="411314" y="282765"/>
                  </a:lnTo>
                  <a:lnTo>
                    <a:pt x="437007" y="282765"/>
                  </a:lnTo>
                  <a:lnTo>
                    <a:pt x="437007" y="257060"/>
                  </a:lnTo>
                  <a:lnTo>
                    <a:pt x="462724" y="257060"/>
                  </a:lnTo>
                  <a:lnTo>
                    <a:pt x="488429" y="257060"/>
                  </a:lnTo>
                  <a:lnTo>
                    <a:pt x="488429" y="231355"/>
                  </a:lnTo>
                  <a:lnTo>
                    <a:pt x="462724" y="231355"/>
                  </a:lnTo>
                  <a:lnTo>
                    <a:pt x="462724" y="154241"/>
                  </a:lnTo>
                  <a:lnTo>
                    <a:pt x="488429" y="154241"/>
                  </a:lnTo>
                  <a:lnTo>
                    <a:pt x="488429" y="205651"/>
                  </a:lnTo>
                  <a:lnTo>
                    <a:pt x="514134" y="205651"/>
                  </a:lnTo>
                  <a:lnTo>
                    <a:pt x="514134" y="257060"/>
                  </a:lnTo>
                  <a:lnTo>
                    <a:pt x="539838" y="257060"/>
                  </a:lnTo>
                  <a:lnTo>
                    <a:pt x="539838" y="231355"/>
                  </a:lnTo>
                  <a:lnTo>
                    <a:pt x="565543" y="231355"/>
                  </a:lnTo>
                  <a:lnTo>
                    <a:pt x="565543" y="128536"/>
                  </a:lnTo>
                  <a:close/>
                </a:path>
                <a:path w="1028700" h="411480">
                  <a:moveTo>
                    <a:pt x="591248" y="0"/>
                  </a:moveTo>
                  <a:lnTo>
                    <a:pt x="565543" y="0"/>
                  </a:lnTo>
                  <a:lnTo>
                    <a:pt x="539838" y="0"/>
                  </a:lnTo>
                  <a:lnTo>
                    <a:pt x="539838" y="25704"/>
                  </a:lnTo>
                  <a:lnTo>
                    <a:pt x="565543" y="25704"/>
                  </a:lnTo>
                  <a:lnTo>
                    <a:pt x="591248" y="25704"/>
                  </a:lnTo>
                  <a:lnTo>
                    <a:pt x="591248" y="0"/>
                  </a:lnTo>
                  <a:close/>
                </a:path>
                <a:path w="1028700" h="411480">
                  <a:moveTo>
                    <a:pt x="616953" y="205651"/>
                  </a:moveTo>
                  <a:lnTo>
                    <a:pt x="591248" y="205651"/>
                  </a:lnTo>
                  <a:lnTo>
                    <a:pt x="591248" y="257060"/>
                  </a:lnTo>
                  <a:lnTo>
                    <a:pt x="616953" y="257060"/>
                  </a:lnTo>
                  <a:lnTo>
                    <a:pt x="616953" y="205651"/>
                  </a:lnTo>
                  <a:close/>
                </a:path>
                <a:path w="1028700" h="411480">
                  <a:moveTo>
                    <a:pt x="616953" y="154241"/>
                  </a:moveTo>
                  <a:lnTo>
                    <a:pt x="591248" y="154241"/>
                  </a:lnTo>
                  <a:lnTo>
                    <a:pt x="591248" y="179946"/>
                  </a:lnTo>
                  <a:lnTo>
                    <a:pt x="616953" y="179946"/>
                  </a:lnTo>
                  <a:lnTo>
                    <a:pt x="616953" y="154241"/>
                  </a:lnTo>
                  <a:close/>
                </a:path>
                <a:path w="1028700" h="411480">
                  <a:moveTo>
                    <a:pt x="616953" y="25704"/>
                  </a:moveTo>
                  <a:lnTo>
                    <a:pt x="591248" y="25704"/>
                  </a:lnTo>
                  <a:lnTo>
                    <a:pt x="591248" y="51409"/>
                  </a:lnTo>
                  <a:lnTo>
                    <a:pt x="565543" y="51409"/>
                  </a:lnTo>
                  <a:lnTo>
                    <a:pt x="539838" y="51409"/>
                  </a:lnTo>
                  <a:lnTo>
                    <a:pt x="539838" y="102819"/>
                  </a:lnTo>
                  <a:lnTo>
                    <a:pt x="565543" y="102819"/>
                  </a:lnTo>
                  <a:lnTo>
                    <a:pt x="565543" y="77114"/>
                  </a:lnTo>
                  <a:lnTo>
                    <a:pt x="591248" y="77114"/>
                  </a:lnTo>
                  <a:lnTo>
                    <a:pt x="616953" y="77114"/>
                  </a:lnTo>
                  <a:lnTo>
                    <a:pt x="616953" y="25704"/>
                  </a:lnTo>
                  <a:close/>
                </a:path>
                <a:path w="1028700" h="411480">
                  <a:moveTo>
                    <a:pt x="642670" y="308470"/>
                  </a:moveTo>
                  <a:lnTo>
                    <a:pt x="616953" y="308470"/>
                  </a:lnTo>
                  <a:lnTo>
                    <a:pt x="591248" y="308470"/>
                  </a:lnTo>
                  <a:lnTo>
                    <a:pt x="565543" y="308470"/>
                  </a:lnTo>
                  <a:lnTo>
                    <a:pt x="565543" y="334187"/>
                  </a:lnTo>
                  <a:lnTo>
                    <a:pt x="539838" y="334187"/>
                  </a:lnTo>
                  <a:lnTo>
                    <a:pt x="539838" y="308470"/>
                  </a:lnTo>
                  <a:lnTo>
                    <a:pt x="514134" y="308470"/>
                  </a:lnTo>
                  <a:lnTo>
                    <a:pt x="514134" y="334187"/>
                  </a:lnTo>
                  <a:lnTo>
                    <a:pt x="488429" y="334187"/>
                  </a:lnTo>
                  <a:lnTo>
                    <a:pt x="488429" y="385597"/>
                  </a:lnTo>
                  <a:lnTo>
                    <a:pt x="514134" y="385597"/>
                  </a:lnTo>
                  <a:lnTo>
                    <a:pt x="539838" y="385597"/>
                  </a:lnTo>
                  <a:lnTo>
                    <a:pt x="565543" y="385597"/>
                  </a:lnTo>
                  <a:lnTo>
                    <a:pt x="591248" y="385597"/>
                  </a:lnTo>
                  <a:lnTo>
                    <a:pt x="591248" y="411302"/>
                  </a:lnTo>
                  <a:lnTo>
                    <a:pt x="616953" y="411302"/>
                  </a:lnTo>
                  <a:lnTo>
                    <a:pt x="616953" y="385597"/>
                  </a:lnTo>
                  <a:lnTo>
                    <a:pt x="642670" y="385597"/>
                  </a:lnTo>
                  <a:lnTo>
                    <a:pt x="642670" y="308470"/>
                  </a:lnTo>
                  <a:close/>
                </a:path>
                <a:path w="1028700" h="411480">
                  <a:moveTo>
                    <a:pt x="668375" y="154241"/>
                  </a:moveTo>
                  <a:lnTo>
                    <a:pt x="642670" y="154241"/>
                  </a:lnTo>
                  <a:lnTo>
                    <a:pt x="642670" y="179946"/>
                  </a:lnTo>
                  <a:lnTo>
                    <a:pt x="668375" y="179946"/>
                  </a:lnTo>
                  <a:lnTo>
                    <a:pt x="668375" y="154241"/>
                  </a:lnTo>
                  <a:close/>
                </a:path>
                <a:path w="1028700" h="411480">
                  <a:moveTo>
                    <a:pt x="668375" y="102819"/>
                  </a:moveTo>
                  <a:lnTo>
                    <a:pt x="642670" y="102819"/>
                  </a:lnTo>
                  <a:lnTo>
                    <a:pt x="616953" y="102819"/>
                  </a:lnTo>
                  <a:lnTo>
                    <a:pt x="591248" y="102819"/>
                  </a:lnTo>
                  <a:lnTo>
                    <a:pt x="591248" y="128536"/>
                  </a:lnTo>
                  <a:lnTo>
                    <a:pt x="616953" y="128536"/>
                  </a:lnTo>
                  <a:lnTo>
                    <a:pt x="642670" y="128536"/>
                  </a:lnTo>
                  <a:lnTo>
                    <a:pt x="668375" y="128536"/>
                  </a:lnTo>
                  <a:lnTo>
                    <a:pt x="668375" y="102819"/>
                  </a:lnTo>
                  <a:close/>
                </a:path>
                <a:path w="1028700" h="411480">
                  <a:moveTo>
                    <a:pt x="668375" y="0"/>
                  </a:moveTo>
                  <a:lnTo>
                    <a:pt x="642670" y="0"/>
                  </a:lnTo>
                  <a:lnTo>
                    <a:pt x="642670" y="25704"/>
                  </a:lnTo>
                  <a:lnTo>
                    <a:pt x="668375" y="25704"/>
                  </a:lnTo>
                  <a:lnTo>
                    <a:pt x="668375" y="0"/>
                  </a:lnTo>
                  <a:close/>
                </a:path>
                <a:path w="1028700" h="411480">
                  <a:moveTo>
                    <a:pt x="694080" y="257060"/>
                  </a:moveTo>
                  <a:lnTo>
                    <a:pt x="668375" y="257060"/>
                  </a:lnTo>
                  <a:lnTo>
                    <a:pt x="668375" y="205651"/>
                  </a:lnTo>
                  <a:lnTo>
                    <a:pt x="642670" y="205651"/>
                  </a:lnTo>
                  <a:lnTo>
                    <a:pt x="642670" y="257060"/>
                  </a:lnTo>
                  <a:lnTo>
                    <a:pt x="616953" y="257060"/>
                  </a:lnTo>
                  <a:lnTo>
                    <a:pt x="616953" y="282765"/>
                  </a:lnTo>
                  <a:lnTo>
                    <a:pt x="642670" y="282765"/>
                  </a:lnTo>
                  <a:lnTo>
                    <a:pt x="668375" y="282765"/>
                  </a:lnTo>
                  <a:lnTo>
                    <a:pt x="694080" y="282765"/>
                  </a:lnTo>
                  <a:lnTo>
                    <a:pt x="694080" y="257060"/>
                  </a:lnTo>
                  <a:close/>
                </a:path>
                <a:path w="1028700" h="411480">
                  <a:moveTo>
                    <a:pt x="719785" y="282765"/>
                  </a:moveTo>
                  <a:lnTo>
                    <a:pt x="694080" y="282765"/>
                  </a:lnTo>
                  <a:lnTo>
                    <a:pt x="694080" y="308470"/>
                  </a:lnTo>
                  <a:lnTo>
                    <a:pt x="719785" y="308470"/>
                  </a:lnTo>
                  <a:lnTo>
                    <a:pt x="719785" y="282765"/>
                  </a:lnTo>
                  <a:close/>
                </a:path>
                <a:path w="1028700" h="411480">
                  <a:moveTo>
                    <a:pt x="719785" y="102819"/>
                  </a:moveTo>
                  <a:lnTo>
                    <a:pt x="694080" y="102819"/>
                  </a:lnTo>
                  <a:lnTo>
                    <a:pt x="694080" y="128536"/>
                  </a:lnTo>
                  <a:lnTo>
                    <a:pt x="668375" y="128536"/>
                  </a:lnTo>
                  <a:lnTo>
                    <a:pt x="668375" y="154241"/>
                  </a:lnTo>
                  <a:lnTo>
                    <a:pt x="694080" y="154241"/>
                  </a:lnTo>
                  <a:lnTo>
                    <a:pt x="694080" y="205651"/>
                  </a:lnTo>
                  <a:lnTo>
                    <a:pt x="719785" y="205651"/>
                  </a:lnTo>
                  <a:lnTo>
                    <a:pt x="719785" y="102819"/>
                  </a:lnTo>
                  <a:close/>
                </a:path>
                <a:path w="1028700" h="411480">
                  <a:moveTo>
                    <a:pt x="771194" y="154241"/>
                  </a:moveTo>
                  <a:lnTo>
                    <a:pt x="745490" y="154241"/>
                  </a:lnTo>
                  <a:lnTo>
                    <a:pt x="745490" y="205651"/>
                  </a:lnTo>
                  <a:lnTo>
                    <a:pt x="771194" y="205651"/>
                  </a:lnTo>
                  <a:lnTo>
                    <a:pt x="771194" y="154241"/>
                  </a:lnTo>
                  <a:close/>
                </a:path>
                <a:path w="1028700" h="411480">
                  <a:moveTo>
                    <a:pt x="796899" y="0"/>
                  </a:moveTo>
                  <a:lnTo>
                    <a:pt x="771194" y="0"/>
                  </a:lnTo>
                  <a:lnTo>
                    <a:pt x="745490" y="0"/>
                  </a:lnTo>
                  <a:lnTo>
                    <a:pt x="719785" y="0"/>
                  </a:lnTo>
                  <a:lnTo>
                    <a:pt x="694080" y="0"/>
                  </a:lnTo>
                  <a:lnTo>
                    <a:pt x="694080" y="25704"/>
                  </a:lnTo>
                  <a:lnTo>
                    <a:pt x="668375" y="25704"/>
                  </a:lnTo>
                  <a:lnTo>
                    <a:pt x="668375" y="51409"/>
                  </a:lnTo>
                  <a:lnTo>
                    <a:pt x="642670" y="51409"/>
                  </a:lnTo>
                  <a:lnTo>
                    <a:pt x="642670" y="77114"/>
                  </a:lnTo>
                  <a:lnTo>
                    <a:pt x="668375" y="77114"/>
                  </a:lnTo>
                  <a:lnTo>
                    <a:pt x="694080" y="77114"/>
                  </a:lnTo>
                  <a:lnTo>
                    <a:pt x="694080" y="51409"/>
                  </a:lnTo>
                  <a:lnTo>
                    <a:pt x="719785" y="51409"/>
                  </a:lnTo>
                  <a:lnTo>
                    <a:pt x="719785" y="77114"/>
                  </a:lnTo>
                  <a:lnTo>
                    <a:pt x="745490" y="77114"/>
                  </a:lnTo>
                  <a:lnTo>
                    <a:pt x="771194" y="77114"/>
                  </a:lnTo>
                  <a:lnTo>
                    <a:pt x="796899" y="77114"/>
                  </a:lnTo>
                  <a:lnTo>
                    <a:pt x="796899" y="51409"/>
                  </a:lnTo>
                  <a:lnTo>
                    <a:pt x="771194" y="51409"/>
                  </a:lnTo>
                  <a:lnTo>
                    <a:pt x="745490" y="51409"/>
                  </a:lnTo>
                  <a:lnTo>
                    <a:pt x="745490" y="25704"/>
                  </a:lnTo>
                  <a:lnTo>
                    <a:pt x="771194" y="25704"/>
                  </a:lnTo>
                  <a:lnTo>
                    <a:pt x="796899" y="25704"/>
                  </a:lnTo>
                  <a:lnTo>
                    <a:pt x="796899" y="0"/>
                  </a:lnTo>
                  <a:close/>
                </a:path>
                <a:path w="1028700" h="411480">
                  <a:moveTo>
                    <a:pt x="822604" y="25704"/>
                  </a:moveTo>
                  <a:lnTo>
                    <a:pt x="796899" y="25704"/>
                  </a:lnTo>
                  <a:lnTo>
                    <a:pt x="796899" y="51409"/>
                  </a:lnTo>
                  <a:lnTo>
                    <a:pt x="822604" y="51409"/>
                  </a:lnTo>
                  <a:lnTo>
                    <a:pt x="822604" y="25704"/>
                  </a:lnTo>
                  <a:close/>
                </a:path>
                <a:path w="1028700" h="411480">
                  <a:moveTo>
                    <a:pt x="1028255" y="205651"/>
                  </a:moveTo>
                  <a:lnTo>
                    <a:pt x="1002550" y="205651"/>
                  </a:lnTo>
                  <a:lnTo>
                    <a:pt x="976845" y="205651"/>
                  </a:lnTo>
                  <a:lnTo>
                    <a:pt x="951141" y="205651"/>
                  </a:lnTo>
                  <a:lnTo>
                    <a:pt x="951141" y="257060"/>
                  </a:lnTo>
                  <a:lnTo>
                    <a:pt x="976845" y="257060"/>
                  </a:lnTo>
                  <a:lnTo>
                    <a:pt x="1002550" y="257060"/>
                  </a:lnTo>
                  <a:lnTo>
                    <a:pt x="1028255" y="257060"/>
                  </a:lnTo>
                  <a:lnTo>
                    <a:pt x="1028255" y="2056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1964483"/>
              <a:ext cx="1054100" cy="488950"/>
            </a:xfrm>
            <a:custGeom>
              <a:avLst/>
              <a:gdLst/>
              <a:ahLst/>
              <a:cxnLst/>
              <a:rect l="l" t="t" r="r" b="b"/>
              <a:pathLst>
                <a:path w="1054100" h="488950">
                  <a:moveTo>
                    <a:pt x="25704" y="282778"/>
                  </a:moveTo>
                  <a:lnTo>
                    <a:pt x="0" y="282778"/>
                  </a:lnTo>
                  <a:lnTo>
                    <a:pt x="0" y="308483"/>
                  </a:lnTo>
                  <a:lnTo>
                    <a:pt x="25704" y="308483"/>
                  </a:lnTo>
                  <a:lnTo>
                    <a:pt x="25704" y="282778"/>
                  </a:lnTo>
                  <a:close/>
                </a:path>
                <a:path w="1054100" h="488950">
                  <a:moveTo>
                    <a:pt x="231355" y="385597"/>
                  </a:moveTo>
                  <a:lnTo>
                    <a:pt x="205651" y="385597"/>
                  </a:lnTo>
                  <a:lnTo>
                    <a:pt x="205651" y="437019"/>
                  </a:lnTo>
                  <a:lnTo>
                    <a:pt x="179946" y="437019"/>
                  </a:lnTo>
                  <a:lnTo>
                    <a:pt x="154241" y="437019"/>
                  </a:lnTo>
                  <a:lnTo>
                    <a:pt x="154241" y="411302"/>
                  </a:lnTo>
                  <a:lnTo>
                    <a:pt x="179946" y="411302"/>
                  </a:lnTo>
                  <a:lnTo>
                    <a:pt x="179946" y="385597"/>
                  </a:lnTo>
                  <a:lnTo>
                    <a:pt x="154241" y="385597"/>
                  </a:lnTo>
                  <a:lnTo>
                    <a:pt x="154241" y="359892"/>
                  </a:lnTo>
                  <a:lnTo>
                    <a:pt x="179946" y="359892"/>
                  </a:lnTo>
                  <a:lnTo>
                    <a:pt x="179946" y="334187"/>
                  </a:lnTo>
                  <a:lnTo>
                    <a:pt x="154241" y="334187"/>
                  </a:lnTo>
                  <a:lnTo>
                    <a:pt x="154241" y="308483"/>
                  </a:lnTo>
                  <a:lnTo>
                    <a:pt x="128536" y="308483"/>
                  </a:lnTo>
                  <a:lnTo>
                    <a:pt x="128536" y="334187"/>
                  </a:lnTo>
                  <a:lnTo>
                    <a:pt x="102831" y="334187"/>
                  </a:lnTo>
                  <a:lnTo>
                    <a:pt x="102831" y="411302"/>
                  </a:lnTo>
                  <a:lnTo>
                    <a:pt x="128536" y="411302"/>
                  </a:lnTo>
                  <a:lnTo>
                    <a:pt x="128536" y="462711"/>
                  </a:lnTo>
                  <a:lnTo>
                    <a:pt x="154241" y="462711"/>
                  </a:lnTo>
                  <a:lnTo>
                    <a:pt x="179946" y="462711"/>
                  </a:lnTo>
                  <a:lnTo>
                    <a:pt x="179946" y="488429"/>
                  </a:lnTo>
                  <a:lnTo>
                    <a:pt x="205651" y="488429"/>
                  </a:lnTo>
                  <a:lnTo>
                    <a:pt x="205651" y="462711"/>
                  </a:lnTo>
                  <a:lnTo>
                    <a:pt x="231355" y="462711"/>
                  </a:lnTo>
                  <a:lnTo>
                    <a:pt x="231355" y="385597"/>
                  </a:lnTo>
                  <a:close/>
                </a:path>
                <a:path w="1054100" h="488950">
                  <a:moveTo>
                    <a:pt x="334187" y="282778"/>
                  </a:moveTo>
                  <a:lnTo>
                    <a:pt x="308483" y="282778"/>
                  </a:lnTo>
                  <a:lnTo>
                    <a:pt x="308483" y="334187"/>
                  </a:lnTo>
                  <a:lnTo>
                    <a:pt x="334187" y="334187"/>
                  </a:lnTo>
                  <a:lnTo>
                    <a:pt x="334187" y="282778"/>
                  </a:lnTo>
                  <a:close/>
                </a:path>
                <a:path w="1054100" h="488950">
                  <a:moveTo>
                    <a:pt x="359892" y="359892"/>
                  </a:moveTo>
                  <a:lnTo>
                    <a:pt x="334187" y="359892"/>
                  </a:lnTo>
                  <a:lnTo>
                    <a:pt x="308483" y="359892"/>
                  </a:lnTo>
                  <a:lnTo>
                    <a:pt x="308483" y="385597"/>
                  </a:lnTo>
                  <a:lnTo>
                    <a:pt x="282778" y="385597"/>
                  </a:lnTo>
                  <a:lnTo>
                    <a:pt x="282778" y="359892"/>
                  </a:lnTo>
                  <a:lnTo>
                    <a:pt x="257073" y="359892"/>
                  </a:lnTo>
                  <a:lnTo>
                    <a:pt x="231355" y="359892"/>
                  </a:lnTo>
                  <a:lnTo>
                    <a:pt x="231355" y="385597"/>
                  </a:lnTo>
                  <a:lnTo>
                    <a:pt x="257073" y="385597"/>
                  </a:lnTo>
                  <a:lnTo>
                    <a:pt x="257073" y="411302"/>
                  </a:lnTo>
                  <a:lnTo>
                    <a:pt x="282778" y="411302"/>
                  </a:lnTo>
                  <a:lnTo>
                    <a:pt x="282778" y="437019"/>
                  </a:lnTo>
                  <a:lnTo>
                    <a:pt x="308483" y="437019"/>
                  </a:lnTo>
                  <a:lnTo>
                    <a:pt x="308483" y="411302"/>
                  </a:lnTo>
                  <a:lnTo>
                    <a:pt x="334187" y="411302"/>
                  </a:lnTo>
                  <a:lnTo>
                    <a:pt x="359892" y="411302"/>
                  </a:lnTo>
                  <a:lnTo>
                    <a:pt x="359892" y="359892"/>
                  </a:lnTo>
                  <a:close/>
                </a:path>
                <a:path w="1054100" h="488950">
                  <a:moveTo>
                    <a:pt x="359892" y="51422"/>
                  </a:moveTo>
                  <a:lnTo>
                    <a:pt x="334187" y="51422"/>
                  </a:lnTo>
                  <a:lnTo>
                    <a:pt x="334187" y="25704"/>
                  </a:lnTo>
                  <a:lnTo>
                    <a:pt x="308483" y="25704"/>
                  </a:lnTo>
                  <a:lnTo>
                    <a:pt x="308483" y="51422"/>
                  </a:lnTo>
                  <a:lnTo>
                    <a:pt x="282778" y="51422"/>
                  </a:lnTo>
                  <a:lnTo>
                    <a:pt x="282778" y="25704"/>
                  </a:lnTo>
                  <a:lnTo>
                    <a:pt x="308483" y="25704"/>
                  </a:lnTo>
                  <a:lnTo>
                    <a:pt x="308483" y="0"/>
                  </a:lnTo>
                  <a:lnTo>
                    <a:pt x="282778" y="0"/>
                  </a:lnTo>
                  <a:lnTo>
                    <a:pt x="257073" y="0"/>
                  </a:lnTo>
                  <a:lnTo>
                    <a:pt x="231355" y="0"/>
                  </a:lnTo>
                  <a:lnTo>
                    <a:pt x="231355" y="51422"/>
                  </a:lnTo>
                  <a:lnTo>
                    <a:pt x="257073" y="51422"/>
                  </a:lnTo>
                  <a:lnTo>
                    <a:pt x="257073" y="102831"/>
                  </a:lnTo>
                  <a:lnTo>
                    <a:pt x="231355" y="102831"/>
                  </a:lnTo>
                  <a:lnTo>
                    <a:pt x="231355" y="51422"/>
                  </a:lnTo>
                  <a:lnTo>
                    <a:pt x="205651" y="51422"/>
                  </a:lnTo>
                  <a:lnTo>
                    <a:pt x="205651" y="205651"/>
                  </a:lnTo>
                  <a:lnTo>
                    <a:pt x="179946" y="205651"/>
                  </a:lnTo>
                  <a:lnTo>
                    <a:pt x="179946" y="231355"/>
                  </a:lnTo>
                  <a:lnTo>
                    <a:pt x="154241" y="231355"/>
                  </a:lnTo>
                  <a:lnTo>
                    <a:pt x="154241" y="257073"/>
                  </a:lnTo>
                  <a:lnTo>
                    <a:pt x="179946" y="257073"/>
                  </a:lnTo>
                  <a:lnTo>
                    <a:pt x="179946" y="282778"/>
                  </a:lnTo>
                  <a:lnTo>
                    <a:pt x="154241" y="282778"/>
                  </a:lnTo>
                  <a:lnTo>
                    <a:pt x="154241" y="308483"/>
                  </a:lnTo>
                  <a:lnTo>
                    <a:pt x="179946" y="308483"/>
                  </a:lnTo>
                  <a:lnTo>
                    <a:pt x="179946" y="334187"/>
                  </a:lnTo>
                  <a:lnTo>
                    <a:pt x="205651" y="334187"/>
                  </a:lnTo>
                  <a:lnTo>
                    <a:pt x="231355" y="334187"/>
                  </a:lnTo>
                  <a:lnTo>
                    <a:pt x="257073" y="334187"/>
                  </a:lnTo>
                  <a:lnTo>
                    <a:pt x="282778" y="334187"/>
                  </a:lnTo>
                  <a:lnTo>
                    <a:pt x="282778" y="308483"/>
                  </a:lnTo>
                  <a:lnTo>
                    <a:pt x="257073" y="308483"/>
                  </a:lnTo>
                  <a:lnTo>
                    <a:pt x="257073" y="282778"/>
                  </a:lnTo>
                  <a:lnTo>
                    <a:pt x="231355" y="282778"/>
                  </a:lnTo>
                  <a:lnTo>
                    <a:pt x="205651" y="282778"/>
                  </a:lnTo>
                  <a:lnTo>
                    <a:pt x="205651" y="231355"/>
                  </a:lnTo>
                  <a:lnTo>
                    <a:pt x="231355" y="231355"/>
                  </a:lnTo>
                  <a:lnTo>
                    <a:pt x="257073" y="231355"/>
                  </a:lnTo>
                  <a:lnTo>
                    <a:pt x="257073" y="282778"/>
                  </a:lnTo>
                  <a:lnTo>
                    <a:pt x="282778" y="282778"/>
                  </a:lnTo>
                  <a:lnTo>
                    <a:pt x="308483" y="282778"/>
                  </a:lnTo>
                  <a:lnTo>
                    <a:pt x="308483" y="257073"/>
                  </a:lnTo>
                  <a:lnTo>
                    <a:pt x="282778" y="257073"/>
                  </a:lnTo>
                  <a:lnTo>
                    <a:pt x="282778" y="205651"/>
                  </a:lnTo>
                  <a:lnTo>
                    <a:pt x="308483" y="205651"/>
                  </a:lnTo>
                  <a:lnTo>
                    <a:pt x="334187" y="205651"/>
                  </a:lnTo>
                  <a:lnTo>
                    <a:pt x="334187" y="231355"/>
                  </a:lnTo>
                  <a:lnTo>
                    <a:pt x="359892" y="231355"/>
                  </a:lnTo>
                  <a:lnTo>
                    <a:pt x="359892" y="179946"/>
                  </a:lnTo>
                  <a:lnTo>
                    <a:pt x="334187" y="179946"/>
                  </a:lnTo>
                  <a:lnTo>
                    <a:pt x="308483" y="179946"/>
                  </a:lnTo>
                  <a:lnTo>
                    <a:pt x="282778" y="179946"/>
                  </a:lnTo>
                  <a:lnTo>
                    <a:pt x="282778" y="154241"/>
                  </a:lnTo>
                  <a:lnTo>
                    <a:pt x="257073" y="154241"/>
                  </a:lnTo>
                  <a:lnTo>
                    <a:pt x="257073" y="179946"/>
                  </a:lnTo>
                  <a:lnTo>
                    <a:pt x="257073" y="205651"/>
                  </a:lnTo>
                  <a:lnTo>
                    <a:pt x="231355" y="205651"/>
                  </a:lnTo>
                  <a:lnTo>
                    <a:pt x="231355" y="179946"/>
                  </a:lnTo>
                  <a:lnTo>
                    <a:pt x="257073" y="179946"/>
                  </a:lnTo>
                  <a:lnTo>
                    <a:pt x="257073" y="154241"/>
                  </a:lnTo>
                  <a:lnTo>
                    <a:pt x="231355" y="154241"/>
                  </a:lnTo>
                  <a:lnTo>
                    <a:pt x="231355" y="128536"/>
                  </a:lnTo>
                  <a:lnTo>
                    <a:pt x="257073" y="128536"/>
                  </a:lnTo>
                  <a:lnTo>
                    <a:pt x="282778" y="128536"/>
                  </a:lnTo>
                  <a:lnTo>
                    <a:pt x="308483" y="128536"/>
                  </a:lnTo>
                  <a:lnTo>
                    <a:pt x="308483" y="102831"/>
                  </a:lnTo>
                  <a:lnTo>
                    <a:pt x="282778" y="102831"/>
                  </a:lnTo>
                  <a:lnTo>
                    <a:pt x="282778" y="77127"/>
                  </a:lnTo>
                  <a:lnTo>
                    <a:pt x="308483" y="77127"/>
                  </a:lnTo>
                  <a:lnTo>
                    <a:pt x="308483" y="102831"/>
                  </a:lnTo>
                  <a:lnTo>
                    <a:pt x="334187" y="102831"/>
                  </a:lnTo>
                  <a:lnTo>
                    <a:pt x="334187" y="77127"/>
                  </a:lnTo>
                  <a:lnTo>
                    <a:pt x="359892" y="77127"/>
                  </a:lnTo>
                  <a:lnTo>
                    <a:pt x="359892" y="51422"/>
                  </a:lnTo>
                  <a:close/>
                </a:path>
                <a:path w="1054100" h="488950">
                  <a:moveTo>
                    <a:pt x="411302" y="282778"/>
                  </a:moveTo>
                  <a:lnTo>
                    <a:pt x="385597" y="282778"/>
                  </a:lnTo>
                  <a:lnTo>
                    <a:pt x="385597" y="334187"/>
                  </a:lnTo>
                  <a:lnTo>
                    <a:pt x="411302" y="334187"/>
                  </a:lnTo>
                  <a:lnTo>
                    <a:pt x="411302" y="282778"/>
                  </a:lnTo>
                  <a:close/>
                </a:path>
                <a:path w="1054100" h="488950">
                  <a:moveTo>
                    <a:pt x="565543" y="334187"/>
                  </a:moveTo>
                  <a:lnTo>
                    <a:pt x="539838" y="334187"/>
                  </a:lnTo>
                  <a:lnTo>
                    <a:pt x="539838" y="359892"/>
                  </a:lnTo>
                  <a:lnTo>
                    <a:pt x="565543" y="359892"/>
                  </a:lnTo>
                  <a:lnTo>
                    <a:pt x="565543" y="334187"/>
                  </a:lnTo>
                  <a:close/>
                </a:path>
                <a:path w="1054100" h="488950">
                  <a:moveTo>
                    <a:pt x="616953" y="334187"/>
                  </a:moveTo>
                  <a:lnTo>
                    <a:pt x="591248" y="334187"/>
                  </a:lnTo>
                  <a:lnTo>
                    <a:pt x="591248" y="359892"/>
                  </a:lnTo>
                  <a:lnTo>
                    <a:pt x="616953" y="359892"/>
                  </a:lnTo>
                  <a:lnTo>
                    <a:pt x="616953" y="334187"/>
                  </a:lnTo>
                  <a:close/>
                </a:path>
                <a:path w="1054100" h="488950">
                  <a:moveTo>
                    <a:pt x="745490" y="308483"/>
                  </a:moveTo>
                  <a:lnTo>
                    <a:pt x="719785" y="308483"/>
                  </a:lnTo>
                  <a:lnTo>
                    <a:pt x="719785" y="334187"/>
                  </a:lnTo>
                  <a:lnTo>
                    <a:pt x="745490" y="334187"/>
                  </a:lnTo>
                  <a:lnTo>
                    <a:pt x="745490" y="308483"/>
                  </a:lnTo>
                  <a:close/>
                </a:path>
                <a:path w="1054100" h="488950">
                  <a:moveTo>
                    <a:pt x="771194" y="334187"/>
                  </a:moveTo>
                  <a:lnTo>
                    <a:pt x="745490" y="334187"/>
                  </a:lnTo>
                  <a:lnTo>
                    <a:pt x="745490" y="359892"/>
                  </a:lnTo>
                  <a:lnTo>
                    <a:pt x="771194" y="359892"/>
                  </a:lnTo>
                  <a:lnTo>
                    <a:pt x="771194" y="334187"/>
                  </a:lnTo>
                  <a:close/>
                </a:path>
                <a:path w="1054100" h="488950">
                  <a:moveTo>
                    <a:pt x="771194" y="231355"/>
                  </a:moveTo>
                  <a:lnTo>
                    <a:pt x="745490" y="231355"/>
                  </a:lnTo>
                  <a:lnTo>
                    <a:pt x="745490" y="257073"/>
                  </a:lnTo>
                  <a:lnTo>
                    <a:pt x="719785" y="257073"/>
                  </a:lnTo>
                  <a:lnTo>
                    <a:pt x="694080" y="257073"/>
                  </a:lnTo>
                  <a:lnTo>
                    <a:pt x="668375" y="257073"/>
                  </a:lnTo>
                  <a:lnTo>
                    <a:pt x="668375" y="231355"/>
                  </a:lnTo>
                  <a:lnTo>
                    <a:pt x="642658" y="231355"/>
                  </a:lnTo>
                  <a:lnTo>
                    <a:pt x="642658" y="308483"/>
                  </a:lnTo>
                  <a:lnTo>
                    <a:pt x="668375" y="308483"/>
                  </a:lnTo>
                  <a:lnTo>
                    <a:pt x="694080" y="308483"/>
                  </a:lnTo>
                  <a:lnTo>
                    <a:pt x="694080" y="282778"/>
                  </a:lnTo>
                  <a:lnTo>
                    <a:pt x="719785" y="282778"/>
                  </a:lnTo>
                  <a:lnTo>
                    <a:pt x="745490" y="282778"/>
                  </a:lnTo>
                  <a:lnTo>
                    <a:pt x="745490" y="308483"/>
                  </a:lnTo>
                  <a:lnTo>
                    <a:pt x="771194" y="308483"/>
                  </a:lnTo>
                  <a:lnTo>
                    <a:pt x="771194" y="231355"/>
                  </a:lnTo>
                  <a:close/>
                </a:path>
                <a:path w="1054100" h="488950">
                  <a:moveTo>
                    <a:pt x="874026" y="282778"/>
                  </a:moveTo>
                  <a:lnTo>
                    <a:pt x="848309" y="282778"/>
                  </a:lnTo>
                  <a:lnTo>
                    <a:pt x="848309" y="308483"/>
                  </a:lnTo>
                  <a:lnTo>
                    <a:pt x="874026" y="308483"/>
                  </a:lnTo>
                  <a:lnTo>
                    <a:pt x="874026" y="282778"/>
                  </a:lnTo>
                  <a:close/>
                </a:path>
                <a:path w="1054100" h="488950">
                  <a:moveTo>
                    <a:pt x="899718" y="308483"/>
                  </a:moveTo>
                  <a:lnTo>
                    <a:pt x="874026" y="308483"/>
                  </a:lnTo>
                  <a:lnTo>
                    <a:pt x="874026" y="334187"/>
                  </a:lnTo>
                  <a:lnTo>
                    <a:pt x="899718" y="334187"/>
                  </a:lnTo>
                  <a:lnTo>
                    <a:pt x="899718" y="308483"/>
                  </a:lnTo>
                  <a:close/>
                </a:path>
                <a:path w="1054100" h="488950">
                  <a:moveTo>
                    <a:pt x="1002550" y="334187"/>
                  </a:moveTo>
                  <a:lnTo>
                    <a:pt x="976845" y="334187"/>
                  </a:lnTo>
                  <a:lnTo>
                    <a:pt x="976845" y="359892"/>
                  </a:lnTo>
                  <a:lnTo>
                    <a:pt x="1002550" y="359892"/>
                  </a:lnTo>
                  <a:lnTo>
                    <a:pt x="1002550" y="334187"/>
                  </a:lnTo>
                  <a:close/>
                </a:path>
                <a:path w="1054100" h="488950">
                  <a:moveTo>
                    <a:pt x="1053960" y="257073"/>
                  </a:moveTo>
                  <a:lnTo>
                    <a:pt x="1028255" y="257073"/>
                  </a:lnTo>
                  <a:lnTo>
                    <a:pt x="1002550" y="257073"/>
                  </a:lnTo>
                  <a:lnTo>
                    <a:pt x="1002550" y="231355"/>
                  </a:lnTo>
                  <a:lnTo>
                    <a:pt x="976845" y="231355"/>
                  </a:lnTo>
                  <a:lnTo>
                    <a:pt x="976845" y="205651"/>
                  </a:lnTo>
                  <a:lnTo>
                    <a:pt x="951141" y="205651"/>
                  </a:lnTo>
                  <a:lnTo>
                    <a:pt x="951141" y="154241"/>
                  </a:lnTo>
                  <a:lnTo>
                    <a:pt x="925436" y="154241"/>
                  </a:lnTo>
                  <a:lnTo>
                    <a:pt x="925436" y="128536"/>
                  </a:lnTo>
                  <a:lnTo>
                    <a:pt x="899718" y="128536"/>
                  </a:lnTo>
                  <a:lnTo>
                    <a:pt x="874026" y="128536"/>
                  </a:lnTo>
                  <a:lnTo>
                    <a:pt x="874026" y="154241"/>
                  </a:lnTo>
                  <a:lnTo>
                    <a:pt x="874026" y="179946"/>
                  </a:lnTo>
                  <a:lnTo>
                    <a:pt x="848309" y="179946"/>
                  </a:lnTo>
                  <a:lnTo>
                    <a:pt x="848309" y="154241"/>
                  </a:lnTo>
                  <a:lnTo>
                    <a:pt x="874026" y="154241"/>
                  </a:lnTo>
                  <a:lnTo>
                    <a:pt x="874026" y="128536"/>
                  </a:lnTo>
                  <a:lnTo>
                    <a:pt x="848309" y="128536"/>
                  </a:lnTo>
                  <a:lnTo>
                    <a:pt x="848309" y="25704"/>
                  </a:lnTo>
                  <a:lnTo>
                    <a:pt x="822604" y="25704"/>
                  </a:lnTo>
                  <a:lnTo>
                    <a:pt x="796899" y="25704"/>
                  </a:lnTo>
                  <a:lnTo>
                    <a:pt x="771194" y="25704"/>
                  </a:lnTo>
                  <a:lnTo>
                    <a:pt x="771194" y="51422"/>
                  </a:lnTo>
                  <a:lnTo>
                    <a:pt x="796899" y="51422"/>
                  </a:lnTo>
                  <a:lnTo>
                    <a:pt x="822604" y="51422"/>
                  </a:lnTo>
                  <a:lnTo>
                    <a:pt x="822604" y="154241"/>
                  </a:lnTo>
                  <a:lnTo>
                    <a:pt x="796899" y="154241"/>
                  </a:lnTo>
                  <a:lnTo>
                    <a:pt x="771194" y="154241"/>
                  </a:lnTo>
                  <a:lnTo>
                    <a:pt x="771194" y="128536"/>
                  </a:lnTo>
                  <a:lnTo>
                    <a:pt x="745490" y="128536"/>
                  </a:lnTo>
                  <a:lnTo>
                    <a:pt x="745490" y="154241"/>
                  </a:lnTo>
                  <a:lnTo>
                    <a:pt x="719785" y="154241"/>
                  </a:lnTo>
                  <a:lnTo>
                    <a:pt x="719785" y="179946"/>
                  </a:lnTo>
                  <a:lnTo>
                    <a:pt x="745490" y="179946"/>
                  </a:lnTo>
                  <a:lnTo>
                    <a:pt x="745490" y="205651"/>
                  </a:lnTo>
                  <a:lnTo>
                    <a:pt x="771194" y="205651"/>
                  </a:lnTo>
                  <a:lnTo>
                    <a:pt x="771194" y="179946"/>
                  </a:lnTo>
                  <a:lnTo>
                    <a:pt x="796899" y="179946"/>
                  </a:lnTo>
                  <a:lnTo>
                    <a:pt x="822604" y="179946"/>
                  </a:lnTo>
                  <a:lnTo>
                    <a:pt x="822604" y="205651"/>
                  </a:lnTo>
                  <a:lnTo>
                    <a:pt x="796899" y="205651"/>
                  </a:lnTo>
                  <a:lnTo>
                    <a:pt x="771194" y="205651"/>
                  </a:lnTo>
                  <a:lnTo>
                    <a:pt x="771194" y="231355"/>
                  </a:lnTo>
                  <a:lnTo>
                    <a:pt x="796899" y="231355"/>
                  </a:lnTo>
                  <a:lnTo>
                    <a:pt x="796899" y="257073"/>
                  </a:lnTo>
                  <a:lnTo>
                    <a:pt x="822604" y="257073"/>
                  </a:lnTo>
                  <a:lnTo>
                    <a:pt x="822604" y="231355"/>
                  </a:lnTo>
                  <a:lnTo>
                    <a:pt x="848309" y="231355"/>
                  </a:lnTo>
                  <a:lnTo>
                    <a:pt x="874026" y="231355"/>
                  </a:lnTo>
                  <a:lnTo>
                    <a:pt x="874026" y="205651"/>
                  </a:lnTo>
                  <a:lnTo>
                    <a:pt x="899718" y="205651"/>
                  </a:lnTo>
                  <a:lnTo>
                    <a:pt x="899718" y="179946"/>
                  </a:lnTo>
                  <a:lnTo>
                    <a:pt x="925436" y="179946"/>
                  </a:lnTo>
                  <a:lnTo>
                    <a:pt x="925436" y="231355"/>
                  </a:lnTo>
                  <a:lnTo>
                    <a:pt x="951141" y="231355"/>
                  </a:lnTo>
                  <a:lnTo>
                    <a:pt x="951141" y="257073"/>
                  </a:lnTo>
                  <a:lnTo>
                    <a:pt x="925436" y="257073"/>
                  </a:lnTo>
                  <a:lnTo>
                    <a:pt x="925436" y="231355"/>
                  </a:lnTo>
                  <a:lnTo>
                    <a:pt x="899718" y="231355"/>
                  </a:lnTo>
                  <a:lnTo>
                    <a:pt x="899718" y="257073"/>
                  </a:lnTo>
                  <a:lnTo>
                    <a:pt x="874026" y="257073"/>
                  </a:lnTo>
                  <a:lnTo>
                    <a:pt x="874026" y="282778"/>
                  </a:lnTo>
                  <a:lnTo>
                    <a:pt x="899718" y="282778"/>
                  </a:lnTo>
                  <a:lnTo>
                    <a:pt x="899718" y="308483"/>
                  </a:lnTo>
                  <a:lnTo>
                    <a:pt x="925436" y="308483"/>
                  </a:lnTo>
                  <a:lnTo>
                    <a:pt x="925436" y="282778"/>
                  </a:lnTo>
                  <a:lnTo>
                    <a:pt x="951141" y="282778"/>
                  </a:lnTo>
                  <a:lnTo>
                    <a:pt x="951141" y="308483"/>
                  </a:lnTo>
                  <a:lnTo>
                    <a:pt x="925436" y="308483"/>
                  </a:lnTo>
                  <a:lnTo>
                    <a:pt x="925436" y="334187"/>
                  </a:lnTo>
                  <a:lnTo>
                    <a:pt x="951141" y="334187"/>
                  </a:lnTo>
                  <a:lnTo>
                    <a:pt x="976845" y="334187"/>
                  </a:lnTo>
                  <a:lnTo>
                    <a:pt x="976845" y="308483"/>
                  </a:lnTo>
                  <a:lnTo>
                    <a:pt x="1002550" y="308483"/>
                  </a:lnTo>
                  <a:lnTo>
                    <a:pt x="1002550" y="282778"/>
                  </a:lnTo>
                  <a:lnTo>
                    <a:pt x="1028255" y="282778"/>
                  </a:lnTo>
                  <a:lnTo>
                    <a:pt x="1053960" y="282778"/>
                  </a:lnTo>
                  <a:lnTo>
                    <a:pt x="1053960" y="25707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2272966"/>
              <a:ext cx="1054100" cy="334645"/>
            </a:xfrm>
            <a:custGeom>
              <a:avLst/>
              <a:gdLst/>
              <a:ahLst/>
              <a:cxnLst/>
              <a:rect l="l" t="t" r="r" b="b"/>
              <a:pathLst>
                <a:path w="1054100" h="334644">
                  <a:moveTo>
                    <a:pt x="25704" y="231355"/>
                  </a:moveTo>
                  <a:lnTo>
                    <a:pt x="0" y="231355"/>
                  </a:lnTo>
                  <a:lnTo>
                    <a:pt x="0" y="257060"/>
                  </a:lnTo>
                  <a:lnTo>
                    <a:pt x="25704" y="257060"/>
                  </a:lnTo>
                  <a:lnTo>
                    <a:pt x="25704" y="231355"/>
                  </a:lnTo>
                  <a:close/>
                </a:path>
                <a:path w="1054100" h="334644">
                  <a:moveTo>
                    <a:pt x="25704" y="179946"/>
                  </a:moveTo>
                  <a:lnTo>
                    <a:pt x="0" y="179946"/>
                  </a:lnTo>
                  <a:lnTo>
                    <a:pt x="0" y="205651"/>
                  </a:lnTo>
                  <a:lnTo>
                    <a:pt x="25704" y="205651"/>
                  </a:lnTo>
                  <a:lnTo>
                    <a:pt x="25704" y="179946"/>
                  </a:lnTo>
                  <a:close/>
                </a:path>
                <a:path w="1054100" h="334644">
                  <a:moveTo>
                    <a:pt x="51422" y="205651"/>
                  </a:moveTo>
                  <a:lnTo>
                    <a:pt x="25704" y="205651"/>
                  </a:lnTo>
                  <a:lnTo>
                    <a:pt x="25704" y="231355"/>
                  </a:lnTo>
                  <a:lnTo>
                    <a:pt x="51422" y="231355"/>
                  </a:lnTo>
                  <a:lnTo>
                    <a:pt x="51422" y="205651"/>
                  </a:lnTo>
                  <a:close/>
                </a:path>
                <a:path w="1054100" h="334644">
                  <a:moveTo>
                    <a:pt x="77127" y="231355"/>
                  </a:moveTo>
                  <a:lnTo>
                    <a:pt x="51422" y="231355"/>
                  </a:lnTo>
                  <a:lnTo>
                    <a:pt x="51422" y="257060"/>
                  </a:lnTo>
                  <a:lnTo>
                    <a:pt x="77127" y="257060"/>
                  </a:lnTo>
                  <a:lnTo>
                    <a:pt x="77127" y="231355"/>
                  </a:lnTo>
                  <a:close/>
                </a:path>
                <a:path w="1054100" h="334644">
                  <a:moveTo>
                    <a:pt x="77127" y="25704"/>
                  </a:moveTo>
                  <a:lnTo>
                    <a:pt x="51422" y="25704"/>
                  </a:lnTo>
                  <a:lnTo>
                    <a:pt x="51422" y="0"/>
                  </a:lnTo>
                  <a:lnTo>
                    <a:pt x="25704" y="0"/>
                  </a:lnTo>
                  <a:lnTo>
                    <a:pt x="25704" y="102819"/>
                  </a:lnTo>
                  <a:lnTo>
                    <a:pt x="0" y="102819"/>
                  </a:lnTo>
                  <a:lnTo>
                    <a:pt x="0" y="128536"/>
                  </a:lnTo>
                  <a:lnTo>
                    <a:pt x="25704" y="128536"/>
                  </a:lnTo>
                  <a:lnTo>
                    <a:pt x="25704" y="154228"/>
                  </a:lnTo>
                  <a:lnTo>
                    <a:pt x="51422" y="154228"/>
                  </a:lnTo>
                  <a:lnTo>
                    <a:pt x="51422" y="128536"/>
                  </a:lnTo>
                  <a:lnTo>
                    <a:pt x="77127" y="128536"/>
                  </a:lnTo>
                  <a:lnTo>
                    <a:pt x="77127" y="77114"/>
                  </a:lnTo>
                  <a:lnTo>
                    <a:pt x="51422" y="77114"/>
                  </a:lnTo>
                  <a:lnTo>
                    <a:pt x="51422" y="51409"/>
                  </a:lnTo>
                  <a:lnTo>
                    <a:pt x="77127" y="51409"/>
                  </a:lnTo>
                  <a:lnTo>
                    <a:pt x="77127" y="25704"/>
                  </a:lnTo>
                  <a:close/>
                </a:path>
                <a:path w="1054100" h="334644">
                  <a:moveTo>
                    <a:pt x="128536" y="205651"/>
                  </a:moveTo>
                  <a:lnTo>
                    <a:pt x="102831" y="205651"/>
                  </a:lnTo>
                  <a:lnTo>
                    <a:pt x="102831" y="231355"/>
                  </a:lnTo>
                  <a:lnTo>
                    <a:pt x="128536" y="231355"/>
                  </a:lnTo>
                  <a:lnTo>
                    <a:pt x="128536" y="205651"/>
                  </a:lnTo>
                  <a:close/>
                </a:path>
                <a:path w="1054100" h="334644">
                  <a:moveTo>
                    <a:pt x="128536" y="154228"/>
                  </a:moveTo>
                  <a:lnTo>
                    <a:pt x="102831" y="154228"/>
                  </a:lnTo>
                  <a:lnTo>
                    <a:pt x="77127" y="154228"/>
                  </a:lnTo>
                  <a:lnTo>
                    <a:pt x="51422" y="154228"/>
                  </a:lnTo>
                  <a:lnTo>
                    <a:pt x="51422" y="205651"/>
                  </a:lnTo>
                  <a:lnTo>
                    <a:pt x="77127" y="205651"/>
                  </a:lnTo>
                  <a:lnTo>
                    <a:pt x="77127" y="179946"/>
                  </a:lnTo>
                  <a:lnTo>
                    <a:pt x="102831" y="179946"/>
                  </a:lnTo>
                  <a:lnTo>
                    <a:pt x="128536" y="179946"/>
                  </a:lnTo>
                  <a:lnTo>
                    <a:pt x="128536" y="154228"/>
                  </a:lnTo>
                  <a:close/>
                </a:path>
                <a:path w="1054100" h="334644">
                  <a:moveTo>
                    <a:pt x="154241" y="231355"/>
                  </a:moveTo>
                  <a:lnTo>
                    <a:pt x="128536" y="231355"/>
                  </a:lnTo>
                  <a:lnTo>
                    <a:pt x="128536" y="257060"/>
                  </a:lnTo>
                  <a:lnTo>
                    <a:pt x="102831" y="257060"/>
                  </a:lnTo>
                  <a:lnTo>
                    <a:pt x="102831" y="334175"/>
                  </a:lnTo>
                  <a:lnTo>
                    <a:pt x="128536" y="334175"/>
                  </a:lnTo>
                  <a:lnTo>
                    <a:pt x="128536" y="308470"/>
                  </a:lnTo>
                  <a:lnTo>
                    <a:pt x="154241" y="308470"/>
                  </a:lnTo>
                  <a:lnTo>
                    <a:pt x="154241" y="231355"/>
                  </a:lnTo>
                  <a:close/>
                </a:path>
                <a:path w="1054100" h="334644">
                  <a:moveTo>
                    <a:pt x="179946" y="179946"/>
                  </a:moveTo>
                  <a:lnTo>
                    <a:pt x="154241" y="179946"/>
                  </a:lnTo>
                  <a:lnTo>
                    <a:pt x="128536" y="179946"/>
                  </a:lnTo>
                  <a:lnTo>
                    <a:pt x="128536" y="205651"/>
                  </a:lnTo>
                  <a:lnTo>
                    <a:pt x="154241" y="205651"/>
                  </a:lnTo>
                  <a:lnTo>
                    <a:pt x="179946" y="205651"/>
                  </a:lnTo>
                  <a:lnTo>
                    <a:pt x="179946" y="179946"/>
                  </a:lnTo>
                  <a:close/>
                </a:path>
                <a:path w="1054100" h="334644">
                  <a:moveTo>
                    <a:pt x="257073" y="51409"/>
                  </a:moveTo>
                  <a:lnTo>
                    <a:pt x="231355" y="51409"/>
                  </a:lnTo>
                  <a:lnTo>
                    <a:pt x="231355" y="77114"/>
                  </a:lnTo>
                  <a:lnTo>
                    <a:pt x="257073" y="77114"/>
                  </a:lnTo>
                  <a:lnTo>
                    <a:pt x="257073" y="51409"/>
                  </a:lnTo>
                  <a:close/>
                </a:path>
                <a:path w="1054100" h="334644">
                  <a:moveTo>
                    <a:pt x="282778" y="179946"/>
                  </a:moveTo>
                  <a:lnTo>
                    <a:pt x="257073" y="179946"/>
                  </a:lnTo>
                  <a:lnTo>
                    <a:pt x="257073" y="154228"/>
                  </a:lnTo>
                  <a:lnTo>
                    <a:pt x="231355" y="154228"/>
                  </a:lnTo>
                  <a:lnTo>
                    <a:pt x="231355" y="179946"/>
                  </a:lnTo>
                  <a:lnTo>
                    <a:pt x="205651" y="179946"/>
                  </a:lnTo>
                  <a:lnTo>
                    <a:pt x="205651" y="205651"/>
                  </a:lnTo>
                  <a:lnTo>
                    <a:pt x="231355" y="205651"/>
                  </a:lnTo>
                  <a:lnTo>
                    <a:pt x="231355" y="231355"/>
                  </a:lnTo>
                  <a:lnTo>
                    <a:pt x="257073" y="231355"/>
                  </a:lnTo>
                  <a:lnTo>
                    <a:pt x="257073" y="205651"/>
                  </a:lnTo>
                  <a:lnTo>
                    <a:pt x="282778" y="205651"/>
                  </a:lnTo>
                  <a:lnTo>
                    <a:pt x="282778" y="179946"/>
                  </a:lnTo>
                  <a:close/>
                </a:path>
                <a:path w="1054100" h="334644">
                  <a:moveTo>
                    <a:pt x="282778" y="128536"/>
                  </a:moveTo>
                  <a:lnTo>
                    <a:pt x="257073" y="128536"/>
                  </a:lnTo>
                  <a:lnTo>
                    <a:pt x="257073" y="154228"/>
                  </a:lnTo>
                  <a:lnTo>
                    <a:pt x="282778" y="154228"/>
                  </a:lnTo>
                  <a:lnTo>
                    <a:pt x="282778" y="128536"/>
                  </a:lnTo>
                  <a:close/>
                </a:path>
                <a:path w="1054100" h="334644">
                  <a:moveTo>
                    <a:pt x="308483" y="154228"/>
                  </a:moveTo>
                  <a:lnTo>
                    <a:pt x="282778" y="154228"/>
                  </a:lnTo>
                  <a:lnTo>
                    <a:pt x="282778" y="179946"/>
                  </a:lnTo>
                  <a:lnTo>
                    <a:pt x="308483" y="179946"/>
                  </a:lnTo>
                  <a:lnTo>
                    <a:pt x="308483" y="154228"/>
                  </a:lnTo>
                  <a:close/>
                </a:path>
                <a:path w="1054100" h="334644">
                  <a:moveTo>
                    <a:pt x="385597" y="128536"/>
                  </a:moveTo>
                  <a:lnTo>
                    <a:pt x="359892" y="128536"/>
                  </a:lnTo>
                  <a:lnTo>
                    <a:pt x="359892" y="154228"/>
                  </a:lnTo>
                  <a:lnTo>
                    <a:pt x="385597" y="154228"/>
                  </a:lnTo>
                  <a:lnTo>
                    <a:pt x="385597" y="128536"/>
                  </a:lnTo>
                  <a:close/>
                </a:path>
                <a:path w="1054100" h="334644">
                  <a:moveTo>
                    <a:pt x="437019" y="154228"/>
                  </a:moveTo>
                  <a:lnTo>
                    <a:pt x="411302" y="154228"/>
                  </a:lnTo>
                  <a:lnTo>
                    <a:pt x="411302" y="179946"/>
                  </a:lnTo>
                  <a:lnTo>
                    <a:pt x="437019" y="179946"/>
                  </a:lnTo>
                  <a:lnTo>
                    <a:pt x="437019" y="154228"/>
                  </a:lnTo>
                  <a:close/>
                </a:path>
                <a:path w="1054100" h="334644">
                  <a:moveTo>
                    <a:pt x="514134" y="205651"/>
                  </a:moveTo>
                  <a:lnTo>
                    <a:pt x="488429" y="205651"/>
                  </a:lnTo>
                  <a:lnTo>
                    <a:pt x="488429" y="257060"/>
                  </a:lnTo>
                  <a:lnTo>
                    <a:pt x="514134" y="257060"/>
                  </a:lnTo>
                  <a:lnTo>
                    <a:pt x="514134" y="205651"/>
                  </a:lnTo>
                  <a:close/>
                </a:path>
                <a:path w="1054100" h="334644">
                  <a:moveTo>
                    <a:pt x="514134" y="25704"/>
                  </a:moveTo>
                  <a:lnTo>
                    <a:pt x="488429" y="25704"/>
                  </a:lnTo>
                  <a:lnTo>
                    <a:pt x="462711" y="25704"/>
                  </a:lnTo>
                  <a:lnTo>
                    <a:pt x="462711" y="51409"/>
                  </a:lnTo>
                  <a:lnTo>
                    <a:pt x="437019" y="51409"/>
                  </a:lnTo>
                  <a:lnTo>
                    <a:pt x="437019" y="25704"/>
                  </a:lnTo>
                  <a:lnTo>
                    <a:pt x="411302" y="25704"/>
                  </a:lnTo>
                  <a:lnTo>
                    <a:pt x="411302" y="77114"/>
                  </a:lnTo>
                  <a:lnTo>
                    <a:pt x="385597" y="77114"/>
                  </a:lnTo>
                  <a:lnTo>
                    <a:pt x="385597" y="102819"/>
                  </a:lnTo>
                  <a:lnTo>
                    <a:pt x="411302" y="102819"/>
                  </a:lnTo>
                  <a:lnTo>
                    <a:pt x="437019" y="102819"/>
                  </a:lnTo>
                  <a:lnTo>
                    <a:pt x="437019" y="77114"/>
                  </a:lnTo>
                  <a:lnTo>
                    <a:pt x="462711" y="77114"/>
                  </a:lnTo>
                  <a:lnTo>
                    <a:pt x="488429" y="77114"/>
                  </a:lnTo>
                  <a:lnTo>
                    <a:pt x="514134" y="77114"/>
                  </a:lnTo>
                  <a:lnTo>
                    <a:pt x="514134" y="25704"/>
                  </a:lnTo>
                  <a:close/>
                </a:path>
                <a:path w="1054100" h="334644">
                  <a:moveTo>
                    <a:pt x="539838" y="179946"/>
                  </a:moveTo>
                  <a:lnTo>
                    <a:pt x="514134" y="179946"/>
                  </a:lnTo>
                  <a:lnTo>
                    <a:pt x="514134" y="205651"/>
                  </a:lnTo>
                  <a:lnTo>
                    <a:pt x="539838" y="205651"/>
                  </a:lnTo>
                  <a:lnTo>
                    <a:pt x="539838" y="179946"/>
                  </a:lnTo>
                  <a:close/>
                </a:path>
                <a:path w="1054100" h="334644">
                  <a:moveTo>
                    <a:pt x="539838" y="102819"/>
                  </a:moveTo>
                  <a:lnTo>
                    <a:pt x="514134" y="102819"/>
                  </a:lnTo>
                  <a:lnTo>
                    <a:pt x="488429" y="102819"/>
                  </a:lnTo>
                  <a:lnTo>
                    <a:pt x="488429" y="128536"/>
                  </a:lnTo>
                  <a:lnTo>
                    <a:pt x="514134" y="128536"/>
                  </a:lnTo>
                  <a:lnTo>
                    <a:pt x="539838" y="128536"/>
                  </a:lnTo>
                  <a:lnTo>
                    <a:pt x="539838" y="102819"/>
                  </a:lnTo>
                  <a:close/>
                </a:path>
                <a:path w="1054100" h="334644">
                  <a:moveTo>
                    <a:pt x="565543" y="77114"/>
                  </a:moveTo>
                  <a:lnTo>
                    <a:pt x="539838" y="77114"/>
                  </a:lnTo>
                  <a:lnTo>
                    <a:pt x="539838" y="102819"/>
                  </a:lnTo>
                  <a:lnTo>
                    <a:pt x="565543" y="102819"/>
                  </a:lnTo>
                  <a:lnTo>
                    <a:pt x="565543" y="77114"/>
                  </a:lnTo>
                  <a:close/>
                </a:path>
                <a:path w="1054100" h="334644">
                  <a:moveTo>
                    <a:pt x="591248" y="102819"/>
                  </a:moveTo>
                  <a:lnTo>
                    <a:pt x="565543" y="102819"/>
                  </a:lnTo>
                  <a:lnTo>
                    <a:pt x="565543" y="128536"/>
                  </a:lnTo>
                  <a:lnTo>
                    <a:pt x="591248" y="128536"/>
                  </a:lnTo>
                  <a:lnTo>
                    <a:pt x="591248" y="102819"/>
                  </a:lnTo>
                  <a:close/>
                </a:path>
                <a:path w="1054100" h="334644">
                  <a:moveTo>
                    <a:pt x="616953" y="77114"/>
                  </a:moveTo>
                  <a:lnTo>
                    <a:pt x="591248" y="77114"/>
                  </a:lnTo>
                  <a:lnTo>
                    <a:pt x="591248" y="102819"/>
                  </a:lnTo>
                  <a:lnTo>
                    <a:pt x="616953" y="102819"/>
                  </a:lnTo>
                  <a:lnTo>
                    <a:pt x="616953" y="77114"/>
                  </a:lnTo>
                  <a:close/>
                </a:path>
                <a:path w="1054100" h="334644">
                  <a:moveTo>
                    <a:pt x="668375" y="179946"/>
                  </a:moveTo>
                  <a:lnTo>
                    <a:pt x="642658" y="179946"/>
                  </a:lnTo>
                  <a:lnTo>
                    <a:pt x="642658" y="205651"/>
                  </a:lnTo>
                  <a:lnTo>
                    <a:pt x="668375" y="205651"/>
                  </a:lnTo>
                  <a:lnTo>
                    <a:pt x="668375" y="179946"/>
                  </a:lnTo>
                  <a:close/>
                </a:path>
                <a:path w="1054100" h="334644">
                  <a:moveTo>
                    <a:pt x="694080" y="128536"/>
                  </a:moveTo>
                  <a:lnTo>
                    <a:pt x="668375" y="128536"/>
                  </a:lnTo>
                  <a:lnTo>
                    <a:pt x="642658" y="128536"/>
                  </a:lnTo>
                  <a:lnTo>
                    <a:pt x="642658" y="154228"/>
                  </a:lnTo>
                  <a:lnTo>
                    <a:pt x="668375" y="154228"/>
                  </a:lnTo>
                  <a:lnTo>
                    <a:pt x="668375" y="179946"/>
                  </a:lnTo>
                  <a:lnTo>
                    <a:pt x="694080" y="179946"/>
                  </a:lnTo>
                  <a:lnTo>
                    <a:pt x="694080" y="128536"/>
                  </a:lnTo>
                  <a:close/>
                </a:path>
                <a:path w="1054100" h="334644">
                  <a:moveTo>
                    <a:pt x="719785" y="231355"/>
                  </a:moveTo>
                  <a:lnTo>
                    <a:pt x="694080" y="231355"/>
                  </a:lnTo>
                  <a:lnTo>
                    <a:pt x="668375" y="231355"/>
                  </a:lnTo>
                  <a:lnTo>
                    <a:pt x="642658" y="231355"/>
                  </a:lnTo>
                  <a:lnTo>
                    <a:pt x="642658" y="205651"/>
                  </a:lnTo>
                  <a:lnTo>
                    <a:pt x="616953" y="205651"/>
                  </a:lnTo>
                  <a:lnTo>
                    <a:pt x="616953" y="154228"/>
                  </a:lnTo>
                  <a:lnTo>
                    <a:pt x="591248" y="154228"/>
                  </a:lnTo>
                  <a:lnTo>
                    <a:pt x="565543" y="154228"/>
                  </a:lnTo>
                  <a:lnTo>
                    <a:pt x="565543" y="179946"/>
                  </a:lnTo>
                  <a:lnTo>
                    <a:pt x="591248" y="179946"/>
                  </a:lnTo>
                  <a:lnTo>
                    <a:pt x="591248" y="205651"/>
                  </a:lnTo>
                  <a:lnTo>
                    <a:pt x="565543" y="205651"/>
                  </a:lnTo>
                  <a:lnTo>
                    <a:pt x="539838" y="205651"/>
                  </a:lnTo>
                  <a:lnTo>
                    <a:pt x="539838" y="257060"/>
                  </a:lnTo>
                  <a:lnTo>
                    <a:pt x="565543" y="257060"/>
                  </a:lnTo>
                  <a:lnTo>
                    <a:pt x="565543" y="231355"/>
                  </a:lnTo>
                  <a:lnTo>
                    <a:pt x="591248" y="231355"/>
                  </a:lnTo>
                  <a:lnTo>
                    <a:pt x="616953" y="231355"/>
                  </a:lnTo>
                  <a:lnTo>
                    <a:pt x="616953" y="257060"/>
                  </a:lnTo>
                  <a:lnTo>
                    <a:pt x="642658" y="257060"/>
                  </a:lnTo>
                  <a:lnTo>
                    <a:pt x="668375" y="257060"/>
                  </a:lnTo>
                  <a:lnTo>
                    <a:pt x="668375" y="308470"/>
                  </a:lnTo>
                  <a:lnTo>
                    <a:pt x="694080" y="308470"/>
                  </a:lnTo>
                  <a:lnTo>
                    <a:pt x="694080" y="334175"/>
                  </a:lnTo>
                  <a:lnTo>
                    <a:pt x="719785" y="334175"/>
                  </a:lnTo>
                  <a:lnTo>
                    <a:pt x="719785" y="282765"/>
                  </a:lnTo>
                  <a:lnTo>
                    <a:pt x="694080" y="282765"/>
                  </a:lnTo>
                  <a:lnTo>
                    <a:pt x="694080" y="257060"/>
                  </a:lnTo>
                  <a:lnTo>
                    <a:pt x="719785" y="257060"/>
                  </a:lnTo>
                  <a:lnTo>
                    <a:pt x="719785" y="231355"/>
                  </a:lnTo>
                  <a:close/>
                </a:path>
                <a:path w="1054100" h="334644">
                  <a:moveTo>
                    <a:pt x="745490" y="154228"/>
                  </a:moveTo>
                  <a:lnTo>
                    <a:pt x="719785" y="154228"/>
                  </a:lnTo>
                  <a:lnTo>
                    <a:pt x="719785" y="179946"/>
                  </a:lnTo>
                  <a:lnTo>
                    <a:pt x="694080" y="179946"/>
                  </a:lnTo>
                  <a:lnTo>
                    <a:pt x="694080" y="205651"/>
                  </a:lnTo>
                  <a:lnTo>
                    <a:pt x="719785" y="205651"/>
                  </a:lnTo>
                  <a:lnTo>
                    <a:pt x="745490" y="205651"/>
                  </a:lnTo>
                  <a:lnTo>
                    <a:pt x="745490" y="154228"/>
                  </a:lnTo>
                  <a:close/>
                </a:path>
                <a:path w="1054100" h="334644">
                  <a:moveTo>
                    <a:pt x="745490" y="102819"/>
                  </a:moveTo>
                  <a:lnTo>
                    <a:pt x="719785" y="102819"/>
                  </a:lnTo>
                  <a:lnTo>
                    <a:pt x="719785" y="77114"/>
                  </a:lnTo>
                  <a:lnTo>
                    <a:pt x="694080" y="77114"/>
                  </a:lnTo>
                  <a:lnTo>
                    <a:pt x="694080" y="25704"/>
                  </a:lnTo>
                  <a:lnTo>
                    <a:pt x="668375" y="25704"/>
                  </a:lnTo>
                  <a:lnTo>
                    <a:pt x="668375" y="77114"/>
                  </a:lnTo>
                  <a:lnTo>
                    <a:pt x="642658" y="77114"/>
                  </a:lnTo>
                  <a:lnTo>
                    <a:pt x="642658" y="102819"/>
                  </a:lnTo>
                  <a:lnTo>
                    <a:pt x="668375" y="102819"/>
                  </a:lnTo>
                  <a:lnTo>
                    <a:pt x="694080" y="102819"/>
                  </a:lnTo>
                  <a:lnTo>
                    <a:pt x="694080" y="128536"/>
                  </a:lnTo>
                  <a:lnTo>
                    <a:pt x="719785" y="128536"/>
                  </a:lnTo>
                  <a:lnTo>
                    <a:pt x="745490" y="128536"/>
                  </a:lnTo>
                  <a:lnTo>
                    <a:pt x="745490" y="102819"/>
                  </a:lnTo>
                  <a:close/>
                </a:path>
                <a:path w="1054100" h="334644">
                  <a:moveTo>
                    <a:pt x="745490" y="51409"/>
                  </a:moveTo>
                  <a:lnTo>
                    <a:pt x="719785" y="51409"/>
                  </a:lnTo>
                  <a:lnTo>
                    <a:pt x="719785" y="77114"/>
                  </a:lnTo>
                  <a:lnTo>
                    <a:pt x="745490" y="77114"/>
                  </a:lnTo>
                  <a:lnTo>
                    <a:pt x="745490" y="51409"/>
                  </a:lnTo>
                  <a:close/>
                </a:path>
                <a:path w="1054100" h="334644">
                  <a:moveTo>
                    <a:pt x="771194" y="231355"/>
                  </a:moveTo>
                  <a:lnTo>
                    <a:pt x="745490" y="231355"/>
                  </a:lnTo>
                  <a:lnTo>
                    <a:pt x="745490" y="257060"/>
                  </a:lnTo>
                  <a:lnTo>
                    <a:pt x="771194" y="257060"/>
                  </a:lnTo>
                  <a:lnTo>
                    <a:pt x="771194" y="231355"/>
                  </a:lnTo>
                  <a:close/>
                </a:path>
                <a:path w="1054100" h="334644">
                  <a:moveTo>
                    <a:pt x="874026" y="102819"/>
                  </a:moveTo>
                  <a:lnTo>
                    <a:pt x="848309" y="102819"/>
                  </a:lnTo>
                  <a:lnTo>
                    <a:pt x="848309" y="77114"/>
                  </a:lnTo>
                  <a:lnTo>
                    <a:pt x="822604" y="77114"/>
                  </a:lnTo>
                  <a:lnTo>
                    <a:pt x="822604" y="102819"/>
                  </a:lnTo>
                  <a:lnTo>
                    <a:pt x="796899" y="102819"/>
                  </a:lnTo>
                  <a:lnTo>
                    <a:pt x="796899" y="128536"/>
                  </a:lnTo>
                  <a:lnTo>
                    <a:pt x="771194" y="128536"/>
                  </a:lnTo>
                  <a:lnTo>
                    <a:pt x="771194" y="154228"/>
                  </a:lnTo>
                  <a:lnTo>
                    <a:pt x="796899" y="154228"/>
                  </a:lnTo>
                  <a:lnTo>
                    <a:pt x="796899" y="179946"/>
                  </a:lnTo>
                  <a:lnTo>
                    <a:pt x="822604" y="179946"/>
                  </a:lnTo>
                  <a:lnTo>
                    <a:pt x="848309" y="179946"/>
                  </a:lnTo>
                  <a:lnTo>
                    <a:pt x="848309" y="154228"/>
                  </a:lnTo>
                  <a:lnTo>
                    <a:pt x="822604" y="154228"/>
                  </a:lnTo>
                  <a:lnTo>
                    <a:pt x="822604" y="128536"/>
                  </a:lnTo>
                  <a:lnTo>
                    <a:pt x="848309" y="128536"/>
                  </a:lnTo>
                  <a:lnTo>
                    <a:pt x="874026" y="128536"/>
                  </a:lnTo>
                  <a:lnTo>
                    <a:pt x="874026" y="102819"/>
                  </a:lnTo>
                  <a:close/>
                </a:path>
                <a:path w="1054100" h="334644">
                  <a:moveTo>
                    <a:pt x="874026" y="25704"/>
                  </a:moveTo>
                  <a:lnTo>
                    <a:pt x="848309" y="25704"/>
                  </a:lnTo>
                  <a:lnTo>
                    <a:pt x="848309" y="0"/>
                  </a:lnTo>
                  <a:lnTo>
                    <a:pt x="822604" y="0"/>
                  </a:lnTo>
                  <a:lnTo>
                    <a:pt x="822604" y="25704"/>
                  </a:lnTo>
                  <a:lnTo>
                    <a:pt x="796899" y="25704"/>
                  </a:lnTo>
                  <a:lnTo>
                    <a:pt x="796899" y="51409"/>
                  </a:lnTo>
                  <a:lnTo>
                    <a:pt x="771194" y="51409"/>
                  </a:lnTo>
                  <a:lnTo>
                    <a:pt x="771194" y="102819"/>
                  </a:lnTo>
                  <a:lnTo>
                    <a:pt x="796899" y="102819"/>
                  </a:lnTo>
                  <a:lnTo>
                    <a:pt x="796899" y="77114"/>
                  </a:lnTo>
                  <a:lnTo>
                    <a:pt x="822604" y="77114"/>
                  </a:lnTo>
                  <a:lnTo>
                    <a:pt x="822604" y="51409"/>
                  </a:lnTo>
                  <a:lnTo>
                    <a:pt x="848309" y="51409"/>
                  </a:lnTo>
                  <a:lnTo>
                    <a:pt x="874026" y="51409"/>
                  </a:lnTo>
                  <a:lnTo>
                    <a:pt x="874026" y="25704"/>
                  </a:lnTo>
                  <a:close/>
                </a:path>
                <a:path w="1054100" h="334644">
                  <a:moveTo>
                    <a:pt x="976845" y="154228"/>
                  </a:moveTo>
                  <a:lnTo>
                    <a:pt x="951141" y="154228"/>
                  </a:lnTo>
                  <a:lnTo>
                    <a:pt x="925436" y="154228"/>
                  </a:lnTo>
                  <a:lnTo>
                    <a:pt x="899718" y="154228"/>
                  </a:lnTo>
                  <a:lnTo>
                    <a:pt x="874026" y="154228"/>
                  </a:lnTo>
                  <a:lnTo>
                    <a:pt x="874026" y="179946"/>
                  </a:lnTo>
                  <a:lnTo>
                    <a:pt x="899718" y="179946"/>
                  </a:lnTo>
                  <a:lnTo>
                    <a:pt x="925436" y="179946"/>
                  </a:lnTo>
                  <a:lnTo>
                    <a:pt x="951141" y="179946"/>
                  </a:lnTo>
                  <a:lnTo>
                    <a:pt x="951141" y="205651"/>
                  </a:lnTo>
                  <a:lnTo>
                    <a:pt x="976845" y="205651"/>
                  </a:lnTo>
                  <a:lnTo>
                    <a:pt x="976845" y="154228"/>
                  </a:lnTo>
                  <a:close/>
                </a:path>
                <a:path w="1054100" h="334644">
                  <a:moveTo>
                    <a:pt x="976845" y="51409"/>
                  </a:moveTo>
                  <a:lnTo>
                    <a:pt x="951141" y="51409"/>
                  </a:lnTo>
                  <a:lnTo>
                    <a:pt x="925436" y="51409"/>
                  </a:lnTo>
                  <a:lnTo>
                    <a:pt x="925436" y="25704"/>
                  </a:lnTo>
                  <a:lnTo>
                    <a:pt x="899718" y="25704"/>
                  </a:lnTo>
                  <a:lnTo>
                    <a:pt x="899718" y="51409"/>
                  </a:lnTo>
                  <a:lnTo>
                    <a:pt x="874026" y="51409"/>
                  </a:lnTo>
                  <a:lnTo>
                    <a:pt x="874026" y="77114"/>
                  </a:lnTo>
                  <a:lnTo>
                    <a:pt x="899718" y="77114"/>
                  </a:lnTo>
                  <a:lnTo>
                    <a:pt x="925436" y="77114"/>
                  </a:lnTo>
                  <a:lnTo>
                    <a:pt x="925436" y="128536"/>
                  </a:lnTo>
                  <a:lnTo>
                    <a:pt x="951141" y="128536"/>
                  </a:lnTo>
                  <a:lnTo>
                    <a:pt x="976845" y="128536"/>
                  </a:lnTo>
                  <a:lnTo>
                    <a:pt x="976845" y="102819"/>
                  </a:lnTo>
                  <a:lnTo>
                    <a:pt x="951141" y="102819"/>
                  </a:lnTo>
                  <a:lnTo>
                    <a:pt x="951141" y="77114"/>
                  </a:lnTo>
                  <a:lnTo>
                    <a:pt x="976845" y="77114"/>
                  </a:lnTo>
                  <a:lnTo>
                    <a:pt x="976845" y="51409"/>
                  </a:lnTo>
                  <a:close/>
                </a:path>
                <a:path w="1054100" h="334644">
                  <a:moveTo>
                    <a:pt x="1002550" y="128536"/>
                  </a:moveTo>
                  <a:lnTo>
                    <a:pt x="976845" y="128536"/>
                  </a:lnTo>
                  <a:lnTo>
                    <a:pt x="976845" y="154228"/>
                  </a:lnTo>
                  <a:lnTo>
                    <a:pt x="1002550" y="154228"/>
                  </a:lnTo>
                  <a:lnTo>
                    <a:pt x="1002550" y="128536"/>
                  </a:lnTo>
                  <a:close/>
                </a:path>
                <a:path w="1054100" h="334644">
                  <a:moveTo>
                    <a:pt x="1028255" y="205651"/>
                  </a:moveTo>
                  <a:lnTo>
                    <a:pt x="1002550" y="205651"/>
                  </a:lnTo>
                  <a:lnTo>
                    <a:pt x="1002550" y="231355"/>
                  </a:lnTo>
                  <a:lnTo>
                    <a:pt x="1028255" y="231355"/>
                  </a:lnTo>
                  <a:lnTo>
                    <a:pt x="1028255" y="205651"/>
                  </a:lnTo>
                  <a:close/>
                </a:path>
                <a:path w="1054100" h="334644">
                  <a:moveTo>
                    <a:pt x="1028255" y="102819"/>
                  </a:moveTo>
                  <a:lnTo>
                    <a:pt x="1002550" y="102819"/>
                  </a:lnTo>
                  <a:lnTo>
                    <a:pt x="1002550" y="128536"/>
                  </a:lnTo>
                  <a:lnTo>
                    <a:pt x="1028255" y="128536"/>
                  </a:lnTo>
                  <a:lnTo>
                    <a:pt x="1028255" y="102819"/>
                  </a:lnTo>
                  <a:close/>
                </a:path>
                <a:path w="1054100" h="334644">
                  <a:moveTo>
                    <a:pt x="1053960" y="128536"/>
                  </a:moveTo>
                  <a:lnTo>
                    <a:pt x="1028255" y="128536"/>
                  </a:lnTo>
                  <a:lnTo>
                    <a:pt x="1028255" y="154228"/>
                  </a:lnTo>
                  <a:lnTo>
                    <a:pt x="1002550" y="154228"/>
                  </a:lnTo>
                  <a:lnTo>
                    <a:pt x="1002550" y="179946"/>
                  </a:lnTo>
                  <a:lnTo>
                    <a:pt x="1028255" y="179946"/>
                  </a:lnTo>
                  <a:lnTo>
                    <a:pt x="1053960" y="179946"/>
                  </a:lnTo>
                  <a:lnTo>
                    <a:pt x="1053960" y="128536"/>
                  </a:lnTo>
                  <a:close/>
                </a:path>
                <a:path w="1054100" h="334644">
                  <a:moveTo>
                    <a:pt x="1053960" y="0"/>
                  </a:moveTo>
                  <a:lnTo>
                    <a:pt x="1028255" y="0"/>
                  </a:lnTo>
                  <a:lnTo>
                    <a:pt x="1028255" y="51409"/>
                  </a:lnTo>
                  <a:lnTo>
                    <a:pt x="1002550" y="51409"/>
                  </a:lnTo>
                  <a:lnTo>
                    <a:pt x="1002550" y="77114"/>
                  </a:lnTo>
                  <a:lnTo>
                    <a:pt x="1028255" y="77114"/>
                  </a:lnTo>
                  <a:lnTo>
                    <a:pt x="1053960" y="77114"/>
                  </a:lnTo>
                  <a:lnTo>
                    <a:pt x="10539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2452912"/>
              <a:ext cx="1054100" cy="386080"/>
            </a:xfrm>
            <a:custGeom>
              <a:avLst/>
              <a:gdLst/>
              <a:ahLst/>
              <a:cxnLst/>
              <a:rect l="l" t="t" r="r" b="b"/>
              <a:pathLst>
                <a:path w="1054100" h="386080">
                  <a:moveTo>
                    <a:pt x="25704" y="154228"/>
                  </a:moveTo>
                  <a:lnTo>
                    <a:pt x="0" y="154228"/>
                  </a:lnTo>
                  <a:lnTo>
                    <a:pt x="0" y="282765"/>
                  </a:lnTo>
                  <a:lnTo>
                    <a:pt x="25704" y="282765"/>
                  </a:lnTo>
                  <a:lnTo>
                    <a:pt x="25704" y="154228"/>
                  </a:lnTo>
                  <a:close/>
                </a:path>
                <a:path w="1054100" h="386080">
                  <a:moveTo>
                    <a:pt x="51422" y="102819"/>
                  </a:moveTo>
                  <a:lnTo>
                    <a:pt x="25704" y="102819"/>
                  </a:lnTo>
                  <a:lnTo>
                    <a:pt x="25704" y="128524"/>
                  </a:lnTo>
                  <a:lnTo>
                    <a:pt x="51422" y="128524"/>
                  </a:lnTo>
                  <a:lnTo>
                    <a:pt x="51422" y="102819"/>
                  </a:lnTo>
                  <a:close/>
                </a:path>
                <a:path w="1054100" h="386080">
                  <a:moveTo>
                    <a:pt x="102831" y="77114"/>
                  </a:moveTo>
                  <a:lnTo>
                    <a:pt x="77127" y="77114"/>
                  </a:lnTo>
                  <a:lnTo>
                    <a:pt x="77127" y="102819"/>
                  </a:lnTo>
                  <a:lnTo>
                    <a:pt x="102831" y="102819"/>
                  </a:lnTo>
                  <a:lnTo>
                    <a:pt x="102831" y="77114"/>
                  </a:lnTo>
                  <a:close/>
                </a:path>
                <a:path w="1054100" h="386080">
                  <a:moveTo>
                    <a:pt x="205651" y="25704"/>
                  </a:moveTo>
                  <a:lnTo>
                    <a:pt x="179946" y="25704"/>
                  </a:lnTo>
                  <a:lnTo>
                    <a:pt x="179946" y="51409"/>
                  </a:lnTo>
                  <a:lnTo>
                    <a:pt x="154241" y="51409"/>
                  </a:lnTo>
                  <a:lnTo>
                    <a:pt x="128536" y="51409"/>
                  </a:lnTo>
                  <a:lnTo>
                    <a:pt x="128536" y="128524"/>
                  </a:lnTo>
                  <a:lnTo>
                    <a:pt x="154241" y="128524"/>
                  </a:lnTo>
                  <a:lnTo>
                    <a:pt x="179946" y="128524"/>
                  </a:lnTo>
                  <a:lnTo>
                    <a:pt x="179946" y="102819"/>
                  </a:lnTo>
                  <a:lnTo>
                    <a:pt x="154241" y="102819"/>
                  </a:lnTo>
                  <a:lnTo>
                    <a:pt x="154241" y="77114"/>
                  </a:lnTo>
                  <a:lnTo>
                    <a:pt x="179946" y="77114"/>
                  </a:lnTo>
                  <a:lnTo>
                    <a:pt x="205651" y="77114"/>
                  </a:lnTo>
                  <a:lnTo>
                    <a:pt x="205651" y="25704"/>
                  </a:lnTo>
                  <a:close/>
                </a:path>
                <a:path w="1054100" h="386080">
                  <a:moveTo>
                    <a:pt x="257073" y="205651"/>
                  </a:moveTo>
                  <a:lnTo>
                    <a:pt x="231355" y="205651"/>
                  </a:lnTo>
                  <a:lnTo>
                    <a:pt x="231355" y="231355"/>
                  </a:lnTo>
                  <a:lnTo>
                    <a:pt x="257073" y="231355"/>
                  </a:lnTo>
                  <a:lnTo>
                    <a:pt x="257073" y="205651"/>
                  </a:lnTo>
                  <a:close/>
                </a:path>
                <a:path w="1054100" h="386080">
                  <a:moveTo>
                    <a:pt x="308483" y="128524"/>
                  </a:moveTo>
                  <a:lnTo>
                    <a:pt x="282778" y="128524"/>
                  </a:lnTo>
                  <a:lnTo>
                    <a:pt x="282778" y="154228"/>
                  </a:lnTo>
                  <a:lnTo>
                    <a:pt x="308483" y="154228"/>
                  </a:lnTo>
                  <a:lnTo>
                    <a:pt x="308483" y="128524"/>
                  </a:lnTo>
                  <a:close/>
                </a:path>
                <a:path w="1054100" h="386080">
                  <a:moveTo>
                    <a:pt x="514134" y="102819"/>
                  </a:moveTo>
                  <a:lnTo>
                    <a:pt x="488429" y="102819"/>
                  </a:lnTo>
                  <a:lnTo>
                    <a:pt x="488429" y="128524"/>
                  </a:lnTo>
                  <a:lnTo>
                    <a:pt x="514134" y="128524"/>
                  </a:lnTo>
                  <a:lnTo>
                    <a:pt x="514134" y="102819"/>
                  </a:lnTo>
                  <a:close/>
                </a:path>
                <a:path w="1054100" h="386080">
                  <a:moveTo>
                    <a:pt x="539838" y="128524"/>
                  </a:moveTo>
                  <a:lnTo>
                    <a:pt x="514134" y="128524"/>
                  </a:lnTo>
                  <a:lnTo>
                    <a:pt x="514134" y="154228"/>
                  </a:lnTo>
                  <a:lnTo>
                    <a:pt x="539838" y="154228"/>
                  </a:lnTo>
                  <a:lnTo>
                    <a:pt x="539838" y="128524"/>
                  </a:lnTo>
                  <a:close/>
                </a:path>
                <a:path w="1054100" h="386080">
                  <a:moveTo>
                    <a:pt x="539838" y="77114"/>
                  </a:moveTo>
                  <a:lnTo>
                    <a:pt x="514134" y="77114"/>
                  </a:lnTo>
                  <a:lnTo>
                    <a:pt x="514134" y="102819"/>
                  </a:lnTo>
                  <a:lnTo>
                    <a:pt x="539838" y="102819"/>
                  </a:lnTo>
                  <a:lnTo>
                    <a:pt x="539838" y="77114"/>
                  </a:lnTo>
                  <a:close/>
                </a:path>
                <a:path w="1054100" h="386080">
                  <a:moveTo>
                    <a:pt x="616953" y="77114"/>
                  </a:moveTo>
                  <a:lnTo>
                    <a:pt x="591248" y="77114"/>
                  </a:lnTo>
                  <a:lnTo>
                    <a:pt x="565543" y="77114"/>
                  </a:lnTo>
                  <a:lnTo>
                    <a:pt x="565543" y="128524"/>
                  </a:lnTo>
                  <a:lnTo>
                    <a:pt x="591248" y="128524"/>
                  </a:lnTo>
                  <a:lnTo>
                    <a:pt x="591248" y="102819"/>
                  </a:lnTo>
                  <a:lnTo>
                    <a:pt x="616953" y="102819"/>
                  </a:lnTo>
                  <a:lnTo>
                    <a:pt x="616953" y="77114"/>
                  </a:lnTo>
                  <a:close/>
                </a:path>
                <a:path w="1054100" h="386080">
                  <a:moveTo>
                    <a:pt x="745490" y="77114"/>
                  </a:moveTo>
                  <a:lnTo>
                    <a:pt x="719785" y="77114"/>
                  </a:lnTo>
                  <a:lnTo>
                    <a:pt x="719785" y="102819"/>
                  </a:lnTo>
                  <a:lnTo>
                    <a:pt x="745490" y="102819"/>
                  </a:lnTo>
                  <a:lnTo>
                    <a:pt x="745490" y="77114"/>
                  </a:lnTo>
                  <a:close/>
                </a:path>
                <a:path w="1054100" h="386080">
                  <a:moveTo>
                    <a:pt x="822604" y="77114"/>
                  </a:moveTo>
                  <a:lnTo>
                    <a:pt x="796899" y="77114"/>
                  </a:lnTo>
                  <a:lnTo>
                    <a:pt x="771194" y="77114"/>
                  </a:lnTo>
                  <a:lnTo>
                    <a:pt x="771194" y="102819"/>
                  </a:lnTo>
                  <a:lnTo>
                    <a:pt x="796899" y="102819"/>
                  </a:lnTo>
                  <a:lnTo>
                    <a:pt x="822604" y="102819"/>
                  </a:lnTo>
                  <a:lnTo>
                    <a:pt x="822604" y="77114"/>
                  </a:lnTo>
                  <a:close/>
                </a:path>
                <a:path w="1054100" h="386080">
                  <a:moveTo>
                    <a:pt x="1002550" y="51409"/>
                  </a:moveTo>
                  <a:lnTo>
                    <a:pt x="976845" y="51409"/>
                  </a:lnTo>
                  <a:lnTo>
                    <a:pt x="951141" y="51409"/>
                  </a:lnTo>
                  <a:lnTo>
                    <a:pt x="951141" y="77114"/>
                  </a:lnTo>
                  <a:lnTo>
                    <a:pt x="925436" y="77114"/>
                  </a:lnTo>
                  <a:lnTo>
                    <a:pt x="925436" y="25704"/>
                  </a:lnTo>
                  <a:lnTo>
                    <a:pt x="899718" y="25704"/>
                  </a:lnTo>
                  <a:lnTo>
                    <a:pt x="874026" y="25704"/>
                  </a:lnTo>
                  <a:lnTo>
                    <a:pt x="874026" y="0"/>
                  </a:lnTo>
                  <a:lnTo>
                    <a:pt x="848309" y="0"/>
                  </a:lnTo>
                  <a:lnTo>
                    <a:pt x="848309" y="25704"/>
                  </a:lnTo>
                  <a:lnTo>
                    <a:pt x="822604" y="25704"/>
                  </a:lnTo>
                  <a:lnTo>
                    <a:pt x="822604" y="51409"/>
                  </a:lnTo>
                  <a:lnTo>
                    <a:pt x="848309" y="51409"/>
                  </a:lnTo>
                  <a:lnTo>
                    <a:pt x="874026" y="51409"/>
                  </a:lnTo>
                  <a:lnTo>
                    <a:pt x="899718" y="51409"/>
                  </a:lnTo>
                  <a:lnTo>
                    <a:pt x="899718" y="77114"/>
                  </a:lnTo>
                  <a:lnTo>
                    <a:pt x="874026" y="77114"/>
                  </a:lnTo>
                  <a:lnTo>
                    <a:pt x="848309" y="77114"/>
                  </a:lnTo>
                  <a:lnTo>
                    <a:pt x="848309" y="102819"/>
                  </a:lnTo>
                  <a:lnTo>
                    <a:pt x="874026" y="102819"/>
                  </a:lnTo>
                  <a:lnTo>
                    <a:pt x="899718" y="102819"/>
                  </a:lnTo>
                  <a:lnTo>
                    <a:pt x="899718" y="128524"/>
                  </a:lnTo>
                  <a:lnTo>
                    <a:pt x="925436" y="128524"/>
                  </a:lnTo>
                  <a:lnTo>
                    <a:pt x="925436" y="102819"/>
                  </a:lnTo>
                  <a:lnTo>
                    <a:pt x="951141" y="102819"/>
                  </a:lnTo>
                  <a:lnTo>
                    <a:pt x="976845" y="102819"/>
                  </a:lnTo>
                  <a:lnTo>
                    <a:pt x="976845" y="77114"/>
                  </a:lnTo>
                  <a:lnTo>
                    <a:pt x="1002550" y="77114"/>
                  </a:lnTo>
                  <a:lnTo>
                    <a:pt x="1002550" y="51409"/>
                  </a:lnTo>
                  <a:close/>
                </a:path>
                <a:path w="1054100" h="386080">
                  <a:moveTo>
                    <a:pt x="1053960" y="181127"/>
                  </a:moveTo>
                  <a:lnTo>
                    <a:pt x="1028255" y="181127"/>
                  </a:lnTo>
                  <a:lnTo>
                    <a:pt x="1028255" y="154457"/>
                  </a:lnTo>
                  <a:lnTo>
                    <a:pt x="1002550" y="154457"/>
                  </a:lnTo>
                  <a:lnTo>
                    <a:pt x="1002550" y="181127"/>
                  </a:lnTo>
                  <a:lnTo>
                    <a:pt x="1002550" y="206527"/>
                  </a:lnTo>
                  <a:lnTo>
                    <a:pt x="976845" y="206527"/>
                  </a:lnTo>
                  <a:lnTo>
                    <a:pt x="976845" y="181127"/>
                  </a:lnTo>
                  <a:lnTo>
                    <a:pt x="1002550" y="181127"/>
                  </a:lnTo>
                  <a:lnTo>
                    <a:pt x="1002550" y="154457"/>
                  </a:lnTo>
                  <a:lnTo>
                    <a:pt x="976845" y="154457"/>
                  </a:lnTo>
                  <a:lnTo>
                    <a:pt x="976845" y="129057"/>
                  </a:lnTo>
                  <a:lnTo>
                    <a:pt x="951141" y="129057"/>
                  </a:lnTo>
                  <a:lnTo>
                    <a:pt x="925436" y="129057"/>
                  </a:lnTo>
                  <a:lnTo>
                    <a:pt x="925436" y="154457"/>
                  </a:lnTo>
                  <a:lnTo>
                    <a:pt x="951141" y="154457"/>
                  </a:lnTo>
                  <a:lnTo>
                    <a:pt x="951141" y="181127"/>
                  </a:lnTo>
                  <a:lnTo>
                    <a:pt x="925436" y="181127"/>
                  </a:lnTo>
                  <a:lnTo>
                    <a:pt x="925436" y="154457"/>
                  </a:lnTo>
                  <a:lnTo>
                    <a:pt x="899718" y="154457"/>
                  </a:lnTo>
                  <a:lnTo>
                    <a:pt x="899718" y="181127"/>
                  </a:lnTo>
                  <a:lnTo>
                    <a:pt x="874026" y="181127"/>
                  </a:lnTo>
                  <a:lnTo>
                    <a:pt x="848309" y="181127"/>
                  </a:lnTo>
                  <a:lnTo>
                    <a:pt x="822604" y="181127"/>
                  </a:lnTo>
                  <a:lnTo>
                    <a:pt x="822604" y="154457"/>
                  </a:lnTo>
                  <a:lnTo>
                    <a:pt x="848309" y="154457"/>
                  </a:lnTo>
                  <a:lnTo>
                    <a:pt x="874026" y="154457"/>
                  </a:lnTo>
                  <a:lnTo>
                    <a:pt x="874026" y="129057"/>
                  </a:lnTo>
                  <a:lnTo>
                    <a:pt x="848309" y="129057"/>
                  </a:lnTo>
                  <a:lnTo>
                    <a:pt x="848309" y="103657"/>
                  </a:lnTo>
                  <a:lnTo>
                    <a:pt x="822604" y="103657"/>
                  </a:lnTo>
                  <a:lnTo>
                    <a:pt x="822604" y="129057"/>
                  </a:lnTo>
                  <a:lnTo>
                    <a:pt x="796899" y="129057"/>
                  </a:lnTo>
                  <a:lnTo>
                    <a:pt x="771194" y="129057"/>
                  </a:lnTo>
                  <a:lnTo>
                    <a:pt x="771194" y="154457"/>
                  </a:lnTo>
                  <a:lnTo>
                    <a:pt x="745490" y="154457"/>
                  </a:lnTo>
                  <a:lnTo>
                    <a:pt x="719785" y="154457"/>
                  </a:lnTo>
                  <a:lnTo>
                    <a:pt x="719785" y="181127"/>
                  </a:lnTo>
                  <a:lnTo>
                    <a:pt x="745490" y="181127"/>
                  </a:lnTo>
                  <a:lnTo>
                    <a:pt x="745490" y="206527"/>
                  </a:lnTo>
                  <a:lnTo>
                    <a:pt x="719785" y="206527"/>
                  </a:lnTo>
                  <a:lnTo>
                    <a:pt x="719785" y="181127"/>
                  </a:lnTo>
                  <a:lnTo>
                    <a:pt x="694080" y="181127"/>
                  </a:lnTo>
                  <a:lnTo>
                    <a:pt x="694080" y="154457"/>
                  </a:lnTo>
                  <a:lnTo>
                    <a:pt x="668375" y="154457"/>
                  </a:lnTo>
                  <a:lnTo>
                    <a:pt x="668375" y="129057"/>
                  </a:lnTo>
                  <a:lnTo>
                    <a:pt x="642658" y="129057"/>
                  </a:lnTo>
                  <a:lnTo>
                    <a:pt x="616953" y="129057"/>
                  </a:lnTo>
                  <a:lnTo>
                    <a:pt x="591248" y="129057"/>
                  </a:lnTo>
                  <a:lnTo>
                    <a:pt x="591248" y="154228"/>
                  </a:lnTo>
                  <a:lnTo>
                    <a:pt x="565543" y="154228"/>
                  </a:lnTo>
                  <a:lnTo>
                    <a:pt x="565543" y="179946"/>
                  </a:lnTo>
                  <a:lnTo>
                    <a:pt x="591248" y="179946"/>
                  </a:lnTo>
                  <a:lnTo>
                    <a:pt x="591248" y="154457"/>
                  </a:lnTo>
                  <a:lnTo>
                    <a:pt x="616953" y="154457"/>
                  </a:lnTo>
                  <a:lnTo>
                    <a:pt x="616953" y="181127"/>
                  </a:lnTo>
                  <a:lnTo>
                    <a:pt x="642658" y="181127"/>
                  </a:lnTo>
                  <a:lnTo>
                    <a:pt x="668375" y="181127"/>
                  </a:lnTo>
                  <a:lnTo>
                    <a:pt x="668375" y="206527"/>
                  </a:lnTo>
                  <a:lnTo>
                    <a:pt x="642658" y="206527"/>
                  </a:lnTo>
                  <a:lnTo>
                    <a:pt x="616953" y="206527"/>
                  </a:lnTo>
                  <a:lnTo>
                    <a:pt x="591248" y="206527"/>
                  </a:lnTo>
                  <a:lnTo>
                    <a:pt x="591248" y="231927"/>
                  </a:lnTo>
                  <a:lnTo>
                    <a:pt x="565543" y="231927"/>
                  </a:lnTo>
                  <a:lnTo>
                    <a:pt x="565543" y="181127"/>
                  </a:lnTo>
                  <a:lnTo>
                    <a:pt x="539838" y="181127"/>
                  </a:lnTo>
                  <a:lnTo>
                    <a:pt x="539838" y="206527"/>
                  </a:lnTo>
                  <a:lnTo>
                    <a:pt x="514134" y="206527"/>
                  </a:lnTo>
                  <a:lnTo>
                    <a:pt x="514134" y="231927"/>
                  </a:lnTo>
                  <a:lnTo>
                    <a:pt x="488429" y="231927"/>
                  </a:lnTo>
                  <a:lnTo>
                    <a:pt x="488429" y="206527"/>
                  </a:lnTo>
                  <a:lnTo>
                    <a:pt x="462711" y="206527"/>
                  </a:lnTo>
                  <a:lnTo>
                    <a:pt x="462711" y="181127"/>
                  </a:lnTo>
                  <a:lnTo>
                    <a:pt x="488429" y="181127"/>
                  </a:lnTo>
                  <a:lnTo>
                    <a:pt x="488429" y="205651"/>
                  </a:lnTo>
                  <a:lnTo>
                    <a:pt x="514134" y="205651"/>
                  </a:lnTo>
                  <a:lnTo>
                    <a:pt x="514134" y="179946"/>
                  </a:lnTo>
                  <a:lnTo>
                    <a:pt x="488429" y="179946"/>
                  </a:lnTo>
                  <a:lnTo>
                    <a:pt x="488429" y="154457"/>
                  </a:lnTo>
                  <a:lnTo>
                    <a:pt x="462711" y="154457"/>
                  </a:lnTo>
                  <a:lnTo>
                    <a:pt x="462711" y="78257"/>
                  </a:lnTo>
                  <a:lnTo>
                    <a:pt x="437019" y="78257"/>
                  </a:lnTo>
                  <a:lnTo>
                    <a:pt x="411302" y="78257"/>
                  </a:lnTo>
                  <a:lnTo>
                    <a:pt x="411302" y="181127"/>
                  </a:lnTo>
                  <a:lnTo>
                    <a:pt x="437019" y="181127"/>
                  </a:lnTo>
                  <a:lnTo>
                    <a:pt x="437019" y="206527"/>
                  </a:lnTo>
                  <a:lnTo>
                    <a:pt x="411302" y="206527"/>
                  </a:lnTo>
                  <a:lnTo>
                    <a:pt x="411302" y="181127"/>
                  </a:lnTo>
                  <a:lnTo>
                    <a:pt x="385597" y="181127"/>
                  </a:lnTo>
                  <a:lnTo>
                    <a:pt x="359892" y="181127"/>
                  </a:lnTo>
                  <a:lnTo>
                    <a:pt x="334187" y="181127"/>
                  </a:lnTo>
                  <a:lnTo>
                    <a:pt x="308483" y="181127"/>
                  </a:lnTo>
                  <a:lnTo>
                    <a:pt x="308483" y="205651"/>
                  </a:lnTo>
                  <a:lnTo>
                    <a:pt x="282778" y="205651"/>
                  </a:lnTo>
                  <a:lnTo>
                    <a:pt x="282778" y="231355"/>
                  </a:lnTo>
                  <a:lnTo>
                    <a:pt x="308483" y="231355"/>
                  </a:lnTo>
                  <a:lnTo>
                    <a:pt x="308483" y="206527"/>
                  </a:lnTo>
                  <a:lnTo>
                    <a:pt x="334187" y="206527"/>
                  </a:lnTo>
                  <a:lnTo>
                    <a:pt x="334187" y="231927"/>
                  </a:lnTo>
                  <a:lnTo>
                    <a:pt x="359892" y="231927"/>
                  </a:lnTo>
                  <a:lnTo>
                    <a:pt x="359892" y="206527"/>
                  </a:lnTo>
                  <a:lnTo>
                    <a:pt x="385597" y="206527"/>
                  </a:lnTo>
                  <a:lnTo>
                    <a:pt x="385597" y="231927"/>
                  </a:lnTo>
                  <a:lnTo>
                    <a:pt x="359892" y="231927"/>
                  </a:lnTo>
                  <a:lnTo>
                    <a:pt x="359892" y="257327"/>
                  </a:lnTo>
                  <a:lnTo>
                    <a:pt x="385597" y="257327"/>
                  </a:lnTo>
                  <a:lnTo>
                    <a:pt x="385597" y="283997"/>
                  </a:lnTo>
                  <a:lnTo>
                    <a:pt x="411302" y="283997"/>
                  </a:lnTo>
                  <a:lnTo>
                    <a:pt x="411302" y="334797"/>
                  </a:lnTo>
                  <a:lnTo>
                    <a:pt x="437019" y="334797"/>
                  </a:lnTo>
                  <a:lnTo>
                    <a:pt x="437019" y="257327"/>
                  </a:lnTo>
                  <a:lnTo>
                    <a:pt x="411302" y="257327"/>
                  </a:lnTo>
                  <a:lnTo>
                    <a:pt x="411302" y="231927"/>
                  </a:lnTo>
                  <a:lnTo>
                    <a:pt x="437019" y="231927"/>
                  </a:lnTo>
                  <a:lnTo>
                    <a:pt x="462711" y="231927"/>
                  </a:lnTo>
                  <a:lnTo>
                    <a:pt x="462711" y="257327"/>
                  </a:lnTo>
                  <a:lnTo>
                    <a:pt x="488429" y="257327"/>
                  </a:lnTo>
                  <a:lnTo>
                    <a:pt x="488429" y="283997"/>
                  </a:lnTo>
                  <a:lnTo>
                    <a:pt x="514134" y="283997"/>
                  </a:lnTo>
                  <a:lnTo>
                    <a:pt x="539838" y="283997"/>
                  </a:lnTo>
                  <a:lnTo>
                    <a:pt x="539838" y="257327"/>
                  </a:lnTo>
                  <a:lnTo>
                    <a:pt x="565543" y="257327"/>
                  </a:lnTo>
                  <a:lnTo>
                    <a:pt x="565543" y="283997"/>
                  </a:lnTo>
                  <a:lnTo>
                    <a:pt x="591248" y="283997"/>
                  </a:lnTo>
                  <a:lnTo>
                    <a:pt x="616953" y="283997"/>
                  </a:lnTo>
                  <a:lnTo>
                    <a:pt x="616953" y="257327"/>
                  </a:lnTo>
                  <a:lnTo>
                    <a:pt x="642658" y="257327"/>
                  </a:lnTo>
                  <a:lnTo>
                    <a:pt x="668375" y="257327"/>
                  </a:lnTo>
                  <a:lnTo>
                    <a:pt x="694080" y="257327"/>
                  </a:lnTo>
                  <a:lnTo>
                    <a:pt x="694080" y="283997"/>
                  </a:lnTo>
                  <a:lnTo>
                    <a:pt x="719785" y="283997"/>
                  </a:lnTo>
                  <a:lnTo>
                    <a:pt x="719785" y="231927"/>
                  </a:lnTo>
                  <a:lnTo>
                    <a:pt x="745490" y="231927"/>
                  </a:lnTo>
                  <a:lnTo>
                    <a:pt x="771194" y="231927"/>
                  </a:lnTo>
                  <a:lnTo>
                    <a:pt x="771194" y="206527"/>
                  </a:lnTo>
                  <a:lnTo>
                    <a:pt x="796899" y="206527"/>
                  </a:lnTo>
                  <a:lnTo>
                    <a:pt x="822604" y="206527"/>
                  </a:lnTo>
                  <a:lnTo>
                    <a:pt x="822604" y="257327"/>
                  </a:lnTo>
                  <a:lnTo>
                    <a:pt x="848309" y="257327"/>
                  </a:lnTo>
                  <a:lnTo>
                    <a:pt x="874026" y="257327"/>
                  </a:lnTo>
                  <a:lnTo>
                    <a:pt x="899718" y="257327"/>
                  </a:lnTo>
                  <a:lnTo>
                    <a:pt x="899718" y="231927"/>
                  </a:lnTo>
                  <a:lnTo>
                    <a:pt x="925436" y="231927"/>
                  </a:lnTo>
                  <a:lnTo>
                    <a:pt x="951141" y="231927"/>
                  </a:lnTo>
                  <a:lnTo>
                    <a:pt x="951141" y="385597"/>
                  </a:lnTo>
                  <a:lnTo>
                    <a:pt x="976845" y="385597"/>
                  </a:lnTo>
                  <a:lnTo>
                    <a:pt x="1002550" y="385597"/>
                  </a:lnTo>
                  <a:lnTo>
                    <a:pt x="1002550" y="360197"/>
                  </a:lnTo>
                  <a:lnTo>
                    <a:pt x="976845" y="360197"/>
                  </a:lnTo>
                  <a:lnTo>
                    <a:pt x="976845" y="283997"/>
                  </a:lnTo>
                  <a:lnTo>
                    <a:pt x="1002550" y="283997"/>
                  </a:lnTo>
                  <a:lnTo>
                    <a:pt x="1002550" y="257327"/>
                  </a:lnTo>
                  <a:lnTo>
                    <a:pt x="976845" y="257327"/>
                  </a:lnTo>
                  <a:lnTo>
                    <a:pt x="976845" y="231927"/>
                  </a:lnTo>
                  <a:lnTo>
                    <a:pt x="1002550" y="231927"/>
                  </a:lnTo>
                  <a:lnTo>
                    <a:pt x="1028255" y="231927"/>
                  </a:lnTo>
                  <a:lnTo>
                    <a:pt x="1028255" y="206527"/>
                  </a:lnTo>
                  <a:lnTo>
                    <a:pt x="1053960" y="206527"/>
                  </a:lnTo>
                  <a:lnTo>
                    <a:pt x="1053960" y="181127"/>
                  </a:lnTo>
                  <a:close/>
                </a:path>
                <a:path w="1054100" h="386080">
                  <a:moveTo>
                    <a:pt x="1053960" y="77114"/>
                  </a:moveTo>
                  <a:lnTo>
                    <a:pt x="1028255" y="77114"/>
                  </a:lnTo>
                  <a:lnTo>
                    <a:pt x="1028255" y="102819"/>
                  </a:lnTo>
                  <a:lnTo>
                    <a:pt x="1053960" y="102819"/>
                  </a:lnTo>
                  <a:lnTo>
                    <a:pt x="1053960" y="7711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02296" y="2452912"/>
              <a:ext cx="1002665" cy="488950"/>
            </a:xfrm>
            <a:custGeom>
              <a:avLst/>
              <a:gdLst/>
              <a:ahLst/>
              <a:cxnLst/>
              <a:rect l="l" t="t" r="r" b="b"/>
              <a:pathLst>
                <a:path w="1002665" h="488950">
                  <a:moveTo>
                    <a:pt x="51409" y="257060"/>
                  </a:moveTo>
                  <a:lnTo>
                    <a:pt x="25704" y="257060"/>
                  </a:lnTo>
                  <a:lnTo>
                    <a:pt x="25704" y="282765"/>
                  </a:lnTo>
                  <a:lnTo>
                    <a:pt x="51409" y="282765"/>
                  </a:lnTo>
                  <a:lnTo>
                    <a:pt x="51409" y="257060"/>
                  </a:lnTo>
                  <a:close/>
                </a:path>
                <a:path w="1002665" h="488950">
                  <a:moveTo>
                    <a:pt x="179933" y="359879"/>
                  </a:moveTo>
                  <a:lnTo>
                    <a:pt x="154228" y="359879"/>
                  </a:lnTo>
                  <a:lnTo>
                    <a:pt x="154228" y="437007"/>
                  </a:lnTo>
                  <a:lnTo>
                    <a:pt x="179933" y="437007"/>
                  </a:lnTo>
                  <a:lnTo>
                    <a:pt x="179933" y="359879"/>
                  </a:lnTo>
                  <a:close/>
                </a:path>
                <a:path w="1002665" h="488950">
                  <a:moveTo>
                    <a:pt x="257060" y="411289"/>
                  </a:moveTo>
                  <a:lnTo>
                    <a:pt x="231355" y="411289"/>
                  </a:lnTo>
                  <a:lnTo>
                    <a:pt x="231355" y="437007"/>
                  </a:lnTo>
                  <a:lnTo>
                    <a:pt x="205651" y="437007"/>
                  </a:lnTo>
                  <a:lnTo>
                    <a:pt x="205651" y="462711"/>
                  </a:lnTo>
                  <a:lnTo>
                    <a:pt x="179933" y="462711"/>
                  </a:lnTo>
                  <a:lnTo>
                    <a:pt x="179933" y="488416"/>
                  </a:lnTo>
                  <a:lnTo>
                    <a:pt x="205651" y="488416"/>
                  </a:lnTo>
                  <a:lnTo>
                    <a:pt x="231355" y="488416"/>
                  </a:lnTo>
                  <a:lnTo>
                    <a:pt x="231355" y="462711"/>
                  </a:lnTo>
                  <a:lnTo>
                    <a:pt x="257060" y="462711"/>
                  </a:lnTo>
                  <a:lnTo>
                    <a:pt x="257060" y="411289"/>
                  </a:lnTo>
                  <a:close/>
                </a:path>
                <a:path w="1002665" h="488950">
                  <a:moveTo>
                    <a:pt x="257060" y="359879"/>
                  </a:moveTo>
                  <a:lnTo>
                    <a:pt x="231355" y="359879"/>
                  </a:lnTo>
                  <a:lnTo>
                    <a:pt x="231355" y="334175"/>
                  </a:lnTo>
                  <a:lnTo>
                    <a:pt x="205651" y="334175"/>
                  </a:lnTo>
                  <a:lnTo>
                    <a:pt x="205651" y="411289"/>
                  </a:lnTo>
                  <a:lnTo>
                    <a:pt x="231355" y="411289"/>
                  </a:lnTo>
                  <a:lnTo>
                    <a:pt x="231355" y="385597"/>
                  </a:lnTo>
                  <a:lnTo>
                    <a:pt x="257060" y="385597"/>
                  </a:lnTo>
                  <a:lnTo>
                    <a:pt x="257060" y="359879"/>
                  </a:lnTo>
                  <a:close/>
                </a:path>
                <a:path w="1002665" h="488950">
                  <a:moveTo>
                    <a:pt x="257060" y="308470"/>
                  </a:moveTo>
                  <a:lnTo>
                    <a:pt x="231355" y="308470"/>
                  </a:lnTo>
                  <a:lnTo>
                    <a:pt x="231355" y="334175"/>
                  </a:lnTo>
                  <a:lnTo>
                    <a:pt x="257060" y="334175"/>
                  </a:lnTo>
                  <a:lnTo>
                    <a:pt x="257060" y="308470"/>
                  </a:lnTo>
                  <a:close/>
                </a:path>
                <a:path w="1002665" h="488950">
                  <a:moveTo>
                    <a:pt x="282765" y="257060"/>
                  </a:moveTo>
                  <a:lnTo>
                    <a:pt x="257060" y="257060"/>
                  </a:lnTo>
                  <a:lnTo>
                    <a:pt x="257060" y="282765"/>
                  </a:lnTo>
                  <a:lnTo>
                    <a:pt x="282765" y="282765"/>
                  </a:lnTo>
                  <a:lnTo>
                    <a:pt x="282765" y="257060"/>
                  </a:lnTo>
                  <a:close/>
                </a:path>
                <a:path w="1002665" h="488950">
                  <a:moveTo>
                    <a:pt x="359879" y="0"/>
                  </a:moveTo>
                  <a:lnTo>
                    <a:pt x="334175" y="0"/>
                  </a:lnTo>
                  <a:lnTo>
                    <a:pt x="334175" y="25704"/>
                  </a:lnTo>
                  <a:lnTo>
                    <a:pt x="308470" y="25704"/>
                  </a:lnTo>
                  <a:lnTo>
                    <a:pt x="308470" y="0"/>
                  </a:lnTo>
                  <a:lnTo>
                    <a:pt x="282765" y="0"/>
                  </a:lnTo>
                  <a:lnTo>
                    <a:pt x="282765" y="25704"/>
                  </a:lnTo>
                  <a:lnTo>
                    <a:pt x="257060" y="25704"/>
                  </a:lnTo>
                  <a:lnTo>
                    <a:pt x="257060" y="51409"/>
                  </a:lnTo>
                  <a:lnTo>
                    <a:pt x="282765" y="51409"/>
                  </a:lnTo>
                  <a:lnTo>
                    <a:pt x="282765" y="77114"/>
                  </a:lnTo>
                  <a:lnTo>
                    <a:pt x="257060" y="77114"/>
                  </a:lnTo>
                  <a:lnTo>
                    <a:pt x="231355" y="77114"/>
                  </a:lnTo>
                  <a:lnTo>
                    <a:pt x="231355" y="51409"/>
                  </a:lnTo>
                  <a:lnTo>
                    <a:pt x="205651" y="51409"/>
                  </a:lnTo>
                  <a:lnTo>
                    <a:pt x="205651" y="77114"/>
                  </a:lnTo>
                  <a:lnTo>
                    <a:pt x="179933" y="77114"/>
                  </a:lnTo>
                  <a:lnTo>
                    <a:pt x="154228" y="77114"/>
                  </a:lnTo>
                  <a:lnTo>
                    <a:pt x="154228" y="102819"/>
                  </a:lnTo>
                  <a:lnTo>
                    <a:pt x="179933" y="102819"/>
                  </a:lnTo>
                  <a:lnTo>
                    <a:pt x="179933" y="154228"/>
                  </a:lnTo>
                  <a:lnTo>
                    <a:pt x="154228" y="154228"/>
                  </a:lnTo>
                  <a:lnTo>
                    <a:pt x="154228" y="128524"/>
                  </a:lnTo>
                  <a:lnTo>
                    <a:pt x="128524" y="128524"/>
                  </a:lnTo>
                  <a:lnTo>
                    <a:pt x="128524" y="154228"/>
                  </a:lnTo>
                  <a:lnTo>
                    <a:pt x="128524" y="179946"/>
                  </a:lnTo>
                  <a:lnTo>
                    <a:pt x="128524" y="205651"/>
                  </a:lnTo>
                  <a:lnTo>
                    <a:pt x="102819" y="205651"/>
                  </a:lnTo>
                  <a:lnTo>
                    <a:pt x="102819" y="179946"/>
                  </a:lnTo>
                  <a:lnTo>
                    <a:pt x="128524" y="179946"/>
                  </a:lnTo>
                  <a:lnTo>
                    <a:pt x="128524" y="154228"/>
                  </a:lnTo>
                  <a:lnTo>
                    <a:pt x="102819" y="154228"/>
                  </a:lnTo>
                  <a:lnTo>
                    <a:pt x="77114" y="154228"/>
                  </a:lnTo>
                  <a:lnTo>
                    <a:pt x="77114" y="205651"/>
                  </a:lnTo>
                  <a:lnTo>
                    <a:pt x="51409" y="205651"/>
                  </a:lnTo>
                  <a:lnTo>
                    <a:pt x="51409" y="179946"/>
                  </a:lnTo>
                  <a:lnTo>
                    <a:pt x="25704" y="179946"/>
                  </a:lnTo>
                  <a:lnTo>
                    <a:pt x="25704" y="154228"/>
                  </a:lnTo>
                  <a:lnTo>
                    <a:pt x="0" y="154228"/>
                  </a:lnTo>
                  <a:lnTo>
                    <a:pt x="0" y="205651"/>
                  </a:lnTo>
                  <a:lnTo>
                    <a:pt x="25704" y="205651"/>
                  </a:lnTo>
                  <a:lnTo>
                    <a:pt x="25704" y="231355"/>
                  </a:lnTo>
                  <a:lnTo>
                    <a:pt x="51409" y="231355"/>
                  </a:lnTo>
                  <a:lnTo>
                    <a:pt x="77114" y="231355"/>
                  </a:lnTo>
                  <a:lnTo>
                    <a:pt x="77114" y="257060"/>
                  </a:lnTo>
                  <a:lnTo>
                    <a:pt x="102819" y="257060"/>
                  </a:lnTo>
                  <a:lnTo>
                    <a:pt x="102819" y="231355"/>
                  </a:lnTo>
                  <a:lnTo>
                    <a:pt x="128524" y="231355"/>
                  </a:lnTo>
                  <a:lnTo>
                    <a:pt x="128524" y="257060"/>
                  </a:lnTo>
                  <a:lnTo>
                    <a:pt x="102819" y="257060"/>
                  </a:lnTo>
                  <a:lnTo>
                    <a:pt x="102819" y="282765"/>
                  </a:lnTo>
                  <a:lnTo>
                    <a:pt x="128524" y="282765"/>
                  </a:lnTo>
                  <a:lnTo>
                    <a:pt x="154228" y="282765"/>
                  </a:lnTo>
                  <a:lnTo>
                    <a:pt x="154228" y="308470"/>
                  </a:lnTo>
                  <a:lnTo>
                    <a:pt x="179933" y="308470"/>
                  </a:lnTo>
                  <a:lnTo>
                    <a:pt x="205651" y="308470"/>
                  </a:lnTo>
                  <a:lnTo>
                    <a:pt x="231355" y="308470"/>
                  </a:lnTo>
                  <a:lnTo>
                    <a:pt x="231355" y="231355"/>
                  </a:lnTo>
                  <a:lnTo>
                    <a:pt x="205651" y="231355"/>
                  </a:lnTo>
                  <a:lnTo>
                    <a:pt x="205651" y="257060"/>
                  </a:lnTo>
                  <a:lnTo>
                    <a:pt x="179933" y="257060"/>
                  </a:lnTo>
                  <a:lnTo>
                    <a:pt x="179933" y="231355"/>
                  </a:lnTo>
                  <a:lnTo>
                    <a:pt x="154228" y="231355"/>
                  </a:lnTo>
                  <a:lnTo>
                    <a:pt x="154228" y="179946"/>
                  </a:lnTo>
                  <a:lnTo>
                    <a:pt x="179933" y="179946"/>
                  </a:lnTo>
                  <a:lnTo>
                    <a:pt x="205651" y="179946"/>
                  </a:lnTo>
                  <a:lnTo>
                    <a:pt x="205651" y="128524"/>
                  </a:lnTo>
                  <a:lnTo>
                    <a:pt x="231355" y="128524"/>
                  </a:lnTo>
                  <a:lnTo>
                    <a:pt x="231355" y="102819"/>
                  </a:lnTo>
                  <a:lnTo>
                    <a:pt x="257060" y="102819"/>
                  </a:lnTo>
                  <a:lnTo>
                    <a:pt x="282765" y="102819"/>
                  </a:lnTo>
                  <a:lnTo>
                    <a:pt x="282765" y="154228"/>
                  </a:lnTo>
                  <a:lnTo>
                    <a:pt x="308470" y="154228"/>
                  </a:lnTo>
                  <a:lnTo>
                    <a:pt x="334175" y="154228"/>
                  </a:lnTo>
                  <a:lnTo>
                    <a:pt x="334175" y="128524"/>
                  </a:lnTo>
                  <a:lnTo>
                    <a:pt x="308470" y="128524"/>
                  </a:lnTo>
                  <a:lnTo>
                    <a:pt x="308470" y="102819"/>
                  </a:lnTo>
                  <a:lnTo>
                    <a:pt x="334175" y="102819"/>
                  </a:lnTo>
                  <a:lnTo>
                    <a:pt x="334175" y="77114"/>
                  </a:lnTo>
                  <a:lnTo>
                    <a:pt x="308470" y="77114"/>
                  </a:lnTo>
                  <a:lnTo>
                    <a:pt x="308470" y="51409"/>
                  </a:lnTo>
                  <a:lnTo>
                    <a:pt x="334175" y="51409"/>
                  </a:lnTo>
                  <a:lnTo>
                    <a:pt x="334175" y="77114"/>
                  </a:lnTo>
                  <a:lnTo>
                    <a:pt x="359879" y="77114"/>
                  </a:lnTo>
                  <a:lnTo>
                    <a:pt x="359879" y="0"/>
                  </a:lnTo>
                  <a:close/>
                </a:path>
                <a:path w="1002665" h="488950">
                  <a:moveTo>
                    <a:pt x="385597" y="411289"/>
                  </a:moveTo>
                  <a:lnTo>
                    <a:pt x="359879" y="411289"/>
                  </a:lnTo>
                  <a:lnTo>
                    <a:pt x="359879" y="385597"/>
                  </a:lnTo>
                  <a:lnTo>
                    <a:pt x="334175" y="385597"/>
                  </a:lnTo>
                  <a:lnTo>
                    <a:pt x="308470" y="385597"/>
                  </a:lnTo>
                  <a:lnTo>
                    <a:pt x="308470" y="359879"/>
                  </a:lnTo>
                  <a:lnTo>
                    <a:pt x="334175" y="359879"/>
                  </a:lnTo>
                  <a:lnTo>
                    <a:pt x="359879" y="359879"/>
                  </a:lnTo>
                  <a:lnTo>
                    <a:pt x="359879" y="334175"/>
                  </a:lnTo>
                  <a:lnTo>
                    <a:pt x="334175" y="334175"/>
                  </a:lnTo>
                  <a:lnTo>
                    <a:pt x="334175" y="282765"/>
                  </a:lnTo>
                  <a:lnTo>
                    <a:pt x="308470" y="282765"/>
                  </a:lnTo>
                  <a:lnTo>
                    <a:pt x="282765" y="282765"/>
                  </a:lnTo>
                  <a:lnTo>
                    <a:pt x="282765" y="334175"/>
                  </a:lnTo>
                  <a:lnTo>
                    <a:pt x="257060" y="334175"/>
                  </a:lnTo>
                  <a:lnTo>
                    <a:pt x="257060" y="359879"/>
                  </a:lnTo>
                  <a:lnTo>
                    <a:pt x="282765" y="359879"/>
                  </a:lnTo>
                  <a:lnTo>
                    <a:pt x="282765" y="385597"/>
                  </a:lnTo>
                  <a:lnTo>
                    <a:pt x="257060" y="385597"/>
                  </a:lnTo>
                  <a:lnTo>
                    <a:pt x="257060" y="411289"/>
                  </a:lnTo>
                  <a:lnTo>
                    <a:pt x="282765" y="411289"/>
                  </a:lnTo>
                  <a:lnTo>
                    <a:pt x="308470" y="411289"/>
                  </a:lnTo>
                  <a:lnTo>
                    <a:pt x="334175" y="411289"/>
                  </a:lnTo>
                  <a:lnTo>
                    <a:pt x="334175" y="462711"/>
                  </a:lnTo>
                  <a:lnTo>
                    <a:pt x="359879" y="462711"/>
                  </a:lnTo>
                  <a:lnTo>
                    <a:pt x="359879" y="437007"/>
                  </a:lnTo>
                  <a:lnTo>
                    <a:pt x="385597" y="437007"/>
                  </a:lnTo>
                  <a:lnTo>
                    <a:pt x="385597" y="411289"/>
                  </a:lnTo>
                  <a:close/>
                </a:path>
                <a:path w="1002665" h="488950">
                  <a:moveTo>
                    <a:pt x="437007" y="411289"/>
                  </a:moveTo>
                  <a:lnTo>
                    <a:pt x="411289" y="411289"/>
                  </a:lnTo>
                  <a:lnTo>
                    <a:pt x="411289" y="488416"/>
                  </a:lnTo>
                  <a:lnTo>
                    <a:pt x="437007" y="488416"/>
                  </a:lnTo>
                  <a:lnTo>
                    <a:pt x="437007" y="411289"/>
                  </a:lnTo>
                  <a:close/>
                </a:path>
                <a:path w="1002665" h="488950">
                  <a:moveTo>
                    <a:pt x="437007" y="308470"/>
                  </a:moveTo>
                  <a:lnTo>
                    <a:pt x="411289" y="308470"/>
                  </a:lnTo>
                  <a:lnTo>
                    <a:pt x="411289" y="334175"/>
                  </a:lnTo>
                  <a:lnTo>
                    <a:pt x="437007" y="334175"/>
                  </a:lnTo>
                  <a:lnTo>
                    <a:pt x="437007" y="308470"/>
                  </a:lnTo>
                  <a:close/>
                </a:path>
                <a:path w="1002665" h="488950">
                  <a:moveTo>
                    <a:pt x="514121" y="282765"/>
                  </a:moveTo>
                  <a:lnTo>
                    <a:pt x="488416" y="282765"/>
                  </a:lnTo>
                  <a:lnTo>
                    <a:pt x="488416" y="308470"/>
                  </a:lnTo>
                  <a:lnTo>
                    <a:pt x="514121" y="308470"/>
                  </a:lnTo>
                  <a:lnTo>
                    <a:pt x="514121" y="282765"/>
                  </a:lnTo>
                  <a:close/>
                </a:path>
                <a:path w="1002665" h="488950">
                  <a:moveTo>
                    <a:pt x="591235" y="308470"/>
                  </a:moveTo>
                  <a:lnTo>
                    <a:pt x="565531" y="308470"/>
                  </a:lnTo>
                  <a:lnTo>
                    <a:pt x="539826" y="308470"/>
                  </a:lnTo>
                  <a:lnTo>
                    <a:pt x="539826" y="334175"/>
                  </a:lnTo>
                  <a:lnTo>
                    <a:pt x="565531" y="334175"/>
                  </a:lnTo>
                  <a:lnTo>
                    <a:pt x="591235" y="334175"/>
                  </a:lnTo>
                  <a:lnTo>
                    <a:pt x="591235" y="308470"/>
                  </a:lnTo>
                  <a:close/>
                </a:path>
                <a:path w="1002665" h="488950">
                  <a:moveTo>
                    <a:pt x="616953" y="411289"/>
                  </a:moveTo>
                  <a:lnTo>
                    <a:pt x="591235" y="411289"/>
                  </a:lnTo>
                  <a:lnTo>
                    <a:pt x="591235" y="385597"/>
                  </a:lnTo>
                  <a:lnTo>
                    <a:pt x="565531" y="385597"/>
                  </a:lnTo>
                  <a:lnTo>
                    <a:pt x="565531" y="411289"/>
                  </a:lnTo>
                  <a:lnTo>
                    <a:pt x="539826" y="411289"/>
                  </a:lnTo>
                  <a:lnTo>
                    <a:pt x="514121" y="411289"/>
                  </a:lnTo>
                  <a:lnTo>
                    <a:pt x="514121" y="385597"/>
                  </a:lnTo>
                  <a:lnTo>
                    <a:pt x="488416" y="385597"/>
                  </a:lnTo>
                  <a:lnTo>
                    <a:pt x="488416" y="359879"/>
                  </a:lnTo>
                  <a:lnTo>
                    <a:pt x="514121" y="359879"/>
                  </a:lnTo>
                  <a:lnTo>
                    <a:pt x="514121" y="334175"/>
                  </a:lnTo>
                  <a:lnTo>
                    <a:pt x="488416" y="334175"/>
                  </a:lnTo>
                  <a:lnTo>
                    <a:pt x="488416" y="308470"/>
                  </a:lnTo>
                  <a:lnTo>
                    <a:pt x="462711" y="308470"/>
                  </a:lnTo>
                  <a:lnTo>
                    <a:pt x="462711" y="334175"/>
                  </a:lnTo>
                  <a:lnTo>
                    <a:pt x="437007" y="334175"/>
                  </a:lnTo>
                  <a:lnTo>
                    <a:pt x="437007" y="359879"/>
                  </a:lnTo>
                  <a:lnTo>
                    <a:pt x="411289" y="359879"/>
                  </a:lnTo>
                  <a:lnTo>
                    <a:pt x="411289" y="334175"/>
                  </a:lnTo>
                  <a:lnTo>
                    <a:pt x="385597" y="334175"/>
                  </a:lnTo>
                  <a:lnTo>
                    <a:pt x="385597" y="359879"/>
                  </a:lnTo>
                  <a:lnTo>
                    <a:pt x="359879" y="359879"/>
                  </a:lnTo>
                  <a:lnTo>
                    <a:pt x="359879" y="385597"/>
                  </a:lnTo>
                  <a:lnTo>
                    <a:pt x="385597" y="385597"/>
                  </a:lnTo>
                  <a:lnTo>
                    <a:pt x="411289" y="385597"/>
                  </a:lnTo>
                  <a:lnTo>
                    <a:pt x="437007" y="385597"/>
                  </a:lnTo>
                  <a:lnTo>
                    <a:pt x="462711" y="385597"/>
                  </a:lnTo>
                  <a:lnTo>
                    <a:pt x="462711" y="462711"/>
                  </a:lnTo>
                  <a:lnTo>
                    <a:pt x="488416" y="462711"/>
                  </a:lnTo>
                  <a:lnTo>
                    <a:pt x="488416" y="488416"/>
                  </a:lnTo>
                  <a:lnTo>
                    <a:pt x="514121" y="488416"/>
                  </a:lnTo>
                  <a:lnTo>
                    <a:pt x="539826" y="488416"/>
                  </a:lnTo>
                  <a:lnTo>
                    <a:pt x="565531" y="488416"/>
                  </a:lnTo>
                  <a:lnTo>
                    <a:pt x="591235" y="488416"/>
                  </a:lnTo>
                  <a:lnTo>
                    <a:pt x="591235" y="462711"/>
                  </a:lnTo>
                  <a:lnTo>
                    <a:pt x="565531" y="462711"/>
                  </a:lnTo>
                  <a:lnTo>
                    <a:pt x="539826" y="462711"/>
                  </a:lnTo>
                  <a:lnTo>
                    <a:pt x="539826" y="437007"/>
                  </a:lnTo>
                  <a:lnTo>
                    <a:pt x="565531" y="437007"/>
                  </a:lnTo>
                  <a:lnTo>
                    <a:pt x="591235" y="437007"/>
                  </a:lnTo>
                  <a:lnTo>
                    <a:pt x="591235" y="462711"/>
                  </a:lnTo>
                  <a:lnTo>
                    <a:pt x="616953" y="462711"/>
                  </a:lnTo>
                  <a:lnTo>
                    <a:pt x="616953" y="411289"/>
                  </a:lnTo>
                  <a:close/>
                </a:path>
                <a:path w="1002665" h="488950">
                  <a:moveTo>
                    <a:pt x="642658" y="282765"/>
                  </a:moveTo>
                  <a:lnTo>
                    <a:pt x="616953" y="282765"/>
                  </a:lnTo>
                  <a:lnTo>
                    <a:pt x="591235" y="282765"/>
                  </a:lnTo>
                  <a:lnTo>
                    <a:pt x="591235" y="308470"/>
                  </a:lnTo>
                  <a:lnTo>
                    <a:pt x="616953" y="308470"/>
                  </a:lnTo>
                  <a:lnTo>
                    <a:pt x="642658" y="308470"/>
                  </a:lnTo>
                  <a:lnTo>
                    <a:pt x="642658" y="282765"/>
                  </a:lnTo>
                  <a:close/>
                </a:path>
                <a:path w="1002665" h="488950">
                  <a:moveTo>
                    <a:pt x="668362" y="411289"/>
                  </a:moveTo>
                  <a:lnTo>
                    <a:pt x="642658" y="411289"/>
                  </a:lnTo>
                  <a:lnTo>
                    <a:pt x="642658" y="437007"/>
                  </a:lnTo>
                  <a:lnTo>
                    <a:pt x="668362" y="437007"/>
                  </a:lnTo>
                  <a:lnTo>
                    <a:pt x="668362" y="411289"/>
                  </a:lnTo>
                  <a:close/>
                </a:path>
                <a:path w="1002665" h="488950">
                  <a:moveTo>
                    <a:pt x="668362" y="359879"/>
                  </a:moveTo>
                  <a:lnTo>
                    <a:pt x="642658" y="359879"/>
                  </a:lnTo>
                  <a:lnTo>
                    <a:pt x="616953" y="359879"/>
                  </a:lnTo>
                  <a:lnTo>
                    <a:pt x="616953" y="334175"/>
                  </a:lnTo>
                  <a:lnTo>
                    <a:pt x="591235" y="334175"/>
                  </a:lnTo>
                  <a:lnTo>
                    <a:pt x="591235" y="385597"/>
                  </a:lnTo>
                  <a:lnTo>
                    <a:pt x="616953" y="385597"/>
                  </a:lnTo>
                  <a:lnTo>
                    <a:pt x="642658" y="385597"/>
                  </a:lnTo>
                  <a:lnTo>
                    <a:pt x="668362" y="385597"/>
                  </a:lnTo>
                  <a:lnTo>
                    <a:pt x="668362" y="359879"/>
                  </a:lnTo>
                  <a:close/>
                </a:path>
                <a:path w="1002665" h="488950">
                  <a:moveTo>
                    <a:pt x="668362" y="308470"/>
                  </a:moveTo>
                  <a:lnTo>
                    <a:pt x="642658" y="308470"/>
                  </a:lnTo>
                  <a:lnTo>
                    <a:pt x="642658" y="334175"/>
                  </a:lnTo>
                  <a:lnTo>
                    <a:pt x="668362" y="334175"/>
                  </a:lnTo>
                  <a:lnTo>
                    <a:pt x="668362" y="308470"/>
                  </a:lnTo>
                  <a:close/>
                </a:path>
                <a:path w="1002665" h="488950">
                  <a:moveTo>
                    <a:pt x="694067" y="437007"/>
                  </a:moveTo>
                  <a:lnTo>
                    <a:pt x="668362" y="437007"/>
                  </a:lnTo>
                  <a:lnTo>
                    <a:pt x="668362" y="462711"/>
                  </a:lnTo>
                  <a:lnTo>
                    <a:pt x="694067" y="462711"/>
                  </a:lnTo>
                  <a:lnTo>
                    <a:pt x="694067" y="437007"/>
                  </a:lnTo>
                  <a:close/>
                </a:path>
                <a:path w="1002665" h="488950">
                  <a:moveTo>
                    <a:pt x="694067" y="385597"/>
                  </a:moveTo>
                  <a:lnTo>
                    <a:pt x="668362" y="385597"/>
                  </a:lnTo>
                  <a:lnTo>
                    <a:pt x="668362" y="411289"/>
                  </a:lnTo>
                  <a:lnTo>
                    <a:pt x="694067" y="411289"/>
                  </a:lnTo>
                  <a:lnTo>
                    <a:pt x="694067" y="385597"/>
                  </a:lnTo>
                  <a:close/>
                </a:path>
                <a:path w="1002665" h="488950">
                  <a:moveTo>
                    <a:pt x="771182" y="257060"/>
                  </a:moveTo>
                  <a:lnTo>
                    <a:pt x="745477" y="257060"/>
                  </a:lnTo>
                  <a:lnTo>
                    <a:pt x="745477" y="282765"/>
                  </a:lnTo>
                  <a:lnTo>
                    <a:pt x="719772" y="282765"/>
                  </a:lnTo>
                  <a:lnTo>
                    <a:pt x="719772" y="257060"/>
                  </a:lnTo>
                  <a:lnTo>
                    <a:pt x="694067" y="257060"/>
                  </a:lnTo>
                  <a:lnTo>
                    <a:pt x="694067" y="282765"/>
                  </a:lnTo>
                  <a:lnTo>
                    <a:pt x="668362" y="282765"/>
                  </a:lnTo>
                  <a:lnTo>
                    <a:pt x="668362" y="308470"/>
                  </a:lnTo>
                  <a:lnTo>
                    <a:pt x="694067" y="308470"/>
                  </a:lnTo>
                  <a:lnTo>
                    <a:pt x="694067" y="359879"/>
                  </a:lnTo>
                  <a:lnTo>
                    <a:pt x="719772" y="359879"/>
                  </a:lnTo>
                  <a:lnTo>
                    <a:pt x="745477" y="359879"/>
                  </a:lnTo>
                  <a:lnTo>
                    <a:pt x="771182" y="359879"/>
                  </a:lnTo>
                  <a:lnTo>
                    <a:pt x="771182" y="334175"/>
                  </a:lnTo>
                  <a:lnTo>
                    <a:pt x="745477" y="334175"/>
                  </a:lnTo>
                  <a:lnTo>
                    <a:pt x="719772" y="334175"/>
                  </a:lnTo>
                  <a:lnTo>
                    <a:pt x="719772" y="308470"/>
                  </a:lnTo>
                  <a:lnTo>
                    <a:pt x="745477" y="308470"/>
                  </a:lnTo>
                  <a:lnTo>
                    <a:pt x="771182" y="308470"/>
                  </a:lnTo>
                  <a:lnTo>
                    <a:pt x="771182" y="257060"/>
                  </a:lnTo>
                  <a:close/>
                </a:path>
                <a:path w="1002665" h="488950">
                  <a:moveTo>
                    <a:pt x="899718" y="129057"/>
                  </a:moveTo>
                  <a:lnTo>
                    <a:pt x="874014" y="129057"/>
                  </a:lnTo>
                  <a:lnTo>
                    <a:pt x="874014" y="154457"/>
                  </a:lnTo>
                  <a:lnTo>
                    <a:pt x="899718" y="154457"/>
                  </a:lnTo>
                  <a:lnTo>
                    <a:pt x="899718" y="129057"/>
                  </a:lnTo>
                  <a:close/>
                </a:path>
                <a:path w="1002665" h="488950">
                  <a:moveTo>
                    <a:pt x="1002538" y="334175"/>
                  </a:moveTo>
                  <a:lnTo>
                    <a:pt x="976833" y="334175"/>
                  </a:lnTo>
                  <a:lnTo>
                    <a:pt x="976833" y="411289"/>
                  </a:lnTo>
                  <a:lnTo>
                    <a:pt x="1002538" y="411289"/>
                  </a:lnTo>
                  <a:lnTo>
                    <a:pt x="1002538" y="334175"/>
                  </a:lnTo>
                  <a:close/>
                </a:path>
                <a:path w="1002665" h="488950">
                  <a:moveTo>
                    <a:pt x="1002538" y="257060"/>
                  </a:moveTo>
                  <a:lnTo>
                    <a:pt x="976833" y="257060"/>
                  </a:lnTo>
                  <a:lnTo>
                    <a:pt x="976833" y="282765"/>
                  </a:lnTo>
                  <a:lnTo>
                    <a:pt x="951128" y="282765"/>
                  </a:lnTo>
                  <a:lnTo>
                    <a:pt x="951128" y="308470"/>
                  </a:lnTo>
                  <a:lnTo>
                    <a:pt x="976833" y="308470"/>
                  </a:lnTo>
                  <a:lnTo>
                    <a:pt x="1002538" y="308470"/>
                  </a:lnTo>
                  <a:lnTo>
                    <a:pt x="1002538" y="2570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50874" y="1887089"/>
              <a:ext cx="1054100" cy="1054735"/>
            </a:xfrm>
            <a:custGeom>
              <a:avLst/>
              <a:gdLst/>
              <a:ahLst/>
              <a:cxnLst/>
              <a:rect l="l" t="t" r="r" b="b"/>
              <a:pathLst>
                <a:path w="1054100" h="1054735">
                  <a:moveTo>
                    <a:pt x="128536" y="925703"/>
                  </a:moveTo>
                  <a:lnTo>
                    <a:pt x="51422" y="925703"/>
                  </a:lnTo>
                  <a:lnTo>
                    <a:pt x="51422" y="1002830"/>
                  </a:lnTo>
                  <a:lnTo>
                    <a:pt x="128536" y="1002830"/>
                  </a:lnTo>
                  <a:lnTo>
                    <a:pt x="128536" y="925703"/>
                  </a:lnTo>
                  <a:close/>
                </a:path>
                <a:path w="1054100" h="1054735">
                  <a:moveTo>
                    <a:pt x="128536" y="51689"/>
                  </a:moveTo>
                  <a:lnTo>
                    <a:pt x="51422" y="51689"/>
                  </a:lnTo>
                  <a:lnTo>
                    <a:pt x="51422" y="128816"/>
                  </a:lnTo>
                  <a:lnTo>
                    <a:pt x="128536" y="128816"/>
                  </a:lnTo>
                  <a:lnTo>
                    <a:pt x="128536" y="51689"/>
                  </a:lnTo>
                  <a:close/>
                </a:path>
                <a:path w="1054100" h="1054735">
                  <a:moveTo>
                    <a:pt x="179946" y="873760"/>
                  </a:moveTo>
                  <a:lnTo>
                    <a:pt x="0" y="873760"/>
                  </a:lnTo>
                  <a:lnTo>
                    <a:pt x="0" y="900430"/>
                  </a:lnTo>
                  <a:lnTo>
                    <a:pt x="0" y="1028700"/>
                  </a:lnTo>
                  <a:lnTo>
                    <a:pt x="0" y="1054100"/>
                  </a:lnTo>
                  <a:lnTo>
                    <a:pt x="179946" y="1054100"/>
                  </a:lnTo>
                  <a:lnTo>
                    <a:pt x="179946" y="1028700"/>
                  </a:lnTo>
                  <a:lnTo>
                    <a:pt x="25704" y="1028700"/>
                  </a:lnTo>
                  <a:lnTo>
                    <a:pt x="25704" y="900430"/>
                  </a:lnTo>
                  <a:lnTo>
                    <a:pt x="154241" y="900430"/>
                  </a:lnTo>
                  <a:lnTo>
                    <a:pt x="154241" y="1028534"/>
                  </a:lnTo>
                  <a:lnTo>
                    <a:pt x="179946" y="1028534"/>
                  </a:lnTo>
                  <a:lnTo>
                    <a:pt x="179946" y="900430"/>
                  </a:lnTo>
                  <a:lnTo>
                    <a:pt x="179946" y="899998"/>
                  </a:lnTo>
                  <a:lnTo>
                    <a:pt x="179946" y="873760"/>
                  </a:lnTo>
                  <a:close/>
                </a:path>
                <a:path w="1054100" h="1054735">
                  <a:moveTo>
                    <a:pt x="179946" y="25984"/>
                  </a:moveTo>
                  <a:lnTo>
                    <a:pt x="154241" y="25984"/>
                  </a:lnTo>
                  <a:lnTo>
                    <a:pt x="154241" y="154520"/>
                  </a:lnTo>
                  <a:lnTo>
                    <a:pt x="179946" y="154520"/>
                  </a:lnTo>
                  <a:lnTo>
                    <a:pt x="179946" y="25984"/>
                  </a:lnTo>
                  <a:close/>
                </a:path>
                <a:path w="1054100" h="1054735">
                  <a:moveTo>
                    <a:pt x="179946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4940"/>
                  </a:lnTo>
                  <a:lnTo>
                    <a:pt x="0" y="180340"/>
                  </a:lnTo>
                  <a:lnTo>
                    <a:pt x="179946" y="180340"/>
                  </a:lnTo>
                  <a:lnTo>
                    <a:pt x="179946" y="154940"/>
                  </a:lnTo>
                  <a:lnTo>
                    <a:pt x="25704" y="154940"/>
                  </a:lnTo>
                  <a:lnTo>
                    <a:pt x="25704" y="25400"/>
                  </a:lnTo>
                  <a:lnTo>
                    <a:pt x="179946" y="25400"/>
                  </a:lnTo>
                  <a:lnTo>
                    <a:pt x="179946" y="0"/>
                  </a:lnTo>
                  <a:close/>
                </a:path>
                <a:path w="1054100" h="1054735">
                  <a:moveTo>
                    <a:pt x="334187" y="1002830"/>
                  </a:moveTo>
                  <a:lnTo>
                    <a:pt x="308483" y="1002830"/>
                  </a:lnTo>
                  <a:lnTo>
                    <a:pt x="308483" y="977112"/>
                  </a:lnTo>
                  <a:lnTo>
                    <a:pt x="282778" y="977112"/>
                  </a:lnTo>
                  <a:lnTo>
                    <a:pt x="282778" y="1028534"/>
                  </a:lnTo>
                  <a:lnTo>
                    <a:pt x="308483" y="1028534"/>
                  </a:lnTo>
                  <a:lnTo>
                    <a:pt x="334187" y="1028534"/>
                  </a:lnTo>
                  <a:lnTo>
                    <a:pt x="334187" y="1002830"/>
                  </a:lnTo>
                  <a:close/>
                </a:path>
                <a:path w="1054100" h="1054735">
                  <a:moveTo>
                    <a:pt x="359892" y="1028534"/>
                  </a:moveTo>
                  <a:lnTo>
                    <a:pt x="334187" y="1028534"/>
                  </a:lnTo>
                  <a:lnTo>
                    <a:pt x="334187" y="1054239"/>
                  </a:lnTo>
                  <a:lnTo>
                    <a:pt x="359892" y="1054239"/>
                  </a:lnTo>
                  <a:lnTo>
                    <a:pt x="359892" y="1028534"/>
                  </a:lnTo>
                  <a:close/>
                </a:path>
                <a:path w="1054100" h="1054735">
                  <a:moveTo>
                    <a:pt x="694080" y="1028534"/>
                  </a:moveTo>
                  <a:lnTo>
                    <a:pt x="668375" y="1028534"/>
                  </a:lnTo>
                  <a:lnTo>
                    <a:pt x="668375" y="1054239"/>
                  </a:lnTo>
                  <a:lnTo>
                    <a:pt x="694080" y="1054239"/>
                  </a:lnTo>
                  <a:lnTo>
                    <a:pt x="694080" y="1028534"/>
                  </a:lnTo>
                  <a:close/>
                </a:path>
                <a:path w="1054100" h="1054735">
                  <a:moveTo>
                    <a:pt x="771194" y="1028534"/>
                  </a:moveTo>
                  <a:lnTo>
                    <a:pt x="745490" y="1028534"/>
                  </a:lnTo>
                  <a:lnTo>
                    <a:pt x="745490" y="1054239"/>
                  </a:lnTo>
                  <a:lnTo>
                    <a:pt x="771194" y="1054239"/>
                  </a:lnTo>
                  <a:lnTo>
                    <a:pt x="771194" y="1028534"/>
                  </a:lnTo>
                  <a:close/>
                </a:path>
                <a:path w="1054100" h="1054735">
                  <a:moveTo>
                    <a:pt x="822604" y="1028534"/>
                  </a:moveTo>
                  <a:lnTo>
                    <a:pt x="796899" y="1028534"/>
                  </a:lnTo>
                  <a:lnTo>
                    <a:pt x="796899" y="1054239"/>
                  </a:lnTo>
                  <a:lnTo>
                    <a:pt x="822604" y="1054239"/>
                  </a:lnTo>
                  <a:lnTo>
                    <a:pt x="822604" y="1028534"/>
                  </a:lnTo>
                  <a:close/>
                </a:path>
                <a:path w="1054100" h="1054735">
                  <a:moveTo>
                    <a:pt x="899718" y="874293"/>
                  </a:moveTo>
                  <a:lnTo>
                    <a:pt x="874026" y="874293"/>
                  </a:lnTo>
                  <a:lnTo>
                    <a:pt x="874026" y="899998"/>
                  </a:lnTo>
                  <a:lnTo>
                    <a:pt x="899718" y="899998"/>
                  </a:lnTo>
                  <a:lnTo>
                    <a:pt x="899718" y="874293"/>
                  </a:lnTo>
                  <a:close/>
                </a:path>
                <a:path w="1054100" h="1054735">
                  <a:moveTo>
                    <a:pt x="951141" y="848588"/>
                  </a:moveTo>
                  <a:lnTo>
                    <a:pt x="925436" y="848588"/>
                  </a:lnTo>
                  <a:lnTo>
                    <a:pt x="925436" y="925703"/>
                  </a:lnTo>
                  <a:lnTo>
                    <a:pt x="951141" y="925703"/>
                  </a:lnTo>
                  <a:lnTo>
                    <a:pt x="951141" y="848588"/>
                  </a:lnTo>
                  <a:close/>
                </a:path>
                <a:path w="1054100" h="1054735">
                  <a:moveTo>
                    <a:pt x="951141" y="822960"/>
                  </a:moveTo>
                  <a:lnTo>
                    <a:pt x="822604" y="822960"/>
                  </a:lnTo>
                  <a:lnTo>
                    <a:pt x="822604" y="848360"/>
                  </a:lnTo>
                  <a:lnTo>
                    <a:pt x="822604" y="925830"/>
                  </a:lnTo>
                  <a:lnTo>
                    <a:pt x="822604" y="951230"/>
                  </a:lnTo>
                  <a:lnTo>
                    <a:pt x="951141" y="951230"/>
                  </a:lnTo>
                  <a:lnTo>
                    <a:pt x="951141" y="925830"/>
                  </a:lnTo>
                  <a:lnTo>
                    <a:pt x="848309" y="925830"/>
                  </a:lnTo>
                  <a:lnTo>
                    <a:pt x="848309" y="848360"/>
                  </a:lnTo>
                  <a:lnTo>
                    <a:pt x="951141" y="848360"/>
                  </a:lnTo>
                  <a:lnTo>
                    <a:pt x="951141" y="822960"/>
                  </a:lnTo>
                  <a:close/>
                </a:path>
                <a:path w="1054100" h="1054735">
                  <a:moveTo>
                    <a:pt x="1002550" y="1028534"/>
                  </a:moveTo>
                  <a:lnTo>
                    <a:pt x="976845" y="1028534"/>
                  </a:lnTo>
                  <a:lnTo>
                    <a:pt x="976845" y="1054239"/>
                  </a:lnTo>
                  <a:lnTo>
                    <a:pt x="1002550" y="1054239"/>
                  </a:lnTo>
                  <a:lnTo>
                    <a:pt x="1002550" y="1028534"/>
                  </a:lnTo>
                  <a:close/>
                </a:path>
                <a:path w="1054100" h="1054735">
                  <a:moveTo>
                    <a:pt x="1002550" y="51689"/>
                  </a:moveTo>
                  <a:lnTo>
                    <a:pt x="925436" y="51689"/>
                  </a:lnTo>
                  <a:lnTo>
                    <a:pt x="925436" y="128816"/>
                  </a:lnTo>
                  <a:lnTo>
                    <a:pt x="1002550" y="128816"/>
                  </a:lnTo>
                  <a:lnTo>
                    <a:pt x="1002550" y="51689"/>
                  </a:lnTo>
                  <a:close/>
                </a:path>
                <a:path w="1054100" h="1054735">
                  <a:moveTo>
                    <a:pt x="1028255" y="977112"/>
                  </a:moveTo>
                  <a:lnTo>
                    <a:pt x="1002550" y="977112"/>
                  </a:lnTo>
                  <a:lnTo>
                    <a:pt x="976845" y="977112"/>
                  </a:lnTo>
                  <a:lnTo>
                    <a:pt x="951141" y="977112"/>
                  </a:lnTo>
                  <a:lnTo>
                    <a:pt x="925436" y="977112"/>
                  </a:lnTo>
                  <a:lnTo>
                    <a:pt x="925436" y="951420"/>
                  </a:lnTo>
                  <a:lnTo>
                    <a:pt x="899718" y="951420"/>
                  </a:lnTo>
                  <a:lnTo>
                    <a:pt x="899718" y="977112"/>
                  </a:lnTo>
                  <a:lnTo>
                    <a:pt x="874026" y="977112"/>
                  </a:lnTo>
                  <a:lnTo>
                    <a:pt x="874026" y="951420"/>
                  </a:lnTo>
                  <a:lnTo>
                    <a:pt x="848309" y="951420"/>
                  </a:lnTo>
                  <a:lnTo>
                    <a:pt x="822604" y="951420"/>
                  </a:lnTo>
                  <a:lnTo>
                    <a:pt x="796899" y="951420"/>
                  </a:lnTo>
                  <a:lnTo>
                    <a:pt x="771194" y="951420"/>
                  </a:lnTo>
                  <a:lnTo>
                    <a:pt x="771194" y="977112"/>
                  </a:lnTo>
                  <a:lnTo>
                    <a:pt x="745490" y="977112"/>
                  </a:lnTo>
                  <a:lnTo>
                    <a:pt x="745490" y="1002830"/>
                  </a:lnTo>
                  <a:lnTo>
                    <a:pt x="771194" y="1002830"/>
                  </a:lnTo>
                  <a:lnTo>
                    <a:pt x="796899" y="1002830"/>
                  </a:lnTo>
                  <a:lnTo>
                    <a:pt x="822604" y="1002830"/>
                  </a:lnTo>
                  <a:lnTo>
                    <a:pt x="822604" y="1028534"/>
                  </a:lnTo>
                  <a:lnTo>
                    <a:pt x="848309" y="1028534"/>
                  </a:lnTo>
                  <a:lnTo>
                    <a:pt x="848309" y="1002830"/>
                  </a:lnTo>
                  <a:lnTo>
                    <a:pt x="874026" y="1002830"/>
                  </a:lnTo>
                  <a:lnTo>
                    <a:pt x="899718" y="1002830"/>
                  </a:lnTo>
                  <a:lnTo>
                    <a:pt x="925436" y="1002830"/>
                  </a:lnTo>
                  <a:lnTo>
                    <a:pt x="925436" y="1028534"/>
                  </a:lnTo>
                  <a:lnTo>
                    <a:pt x="899718" y="1028534"/>
                  </a:lnTo>
                  <a:lnTo>
                    <a:pt x="899718" y="1054239"/>
                  </a:lnTo>
                  <a:lnTo>
                    <a:pt x="925436" y="1054239"/>
                  </a:lnTo>
                  <a:lnTo>
                    <a:pt x="951141" y="1054239"/>
                  </a:lnTo>
                  <a:lnTo>
                    <a:pt x="951141" y="1002830"/>
                  </a:lnTo>
                  <a:lnTo>
                    <a:pt x="976845" y="1002830"/>
                  </a:lnTo>
                  <a:lnTo>
                    <a:pt x="1002550" y="1002830"/>
                  </a:lnTo>
                  <a:lnTo>
                    <a:pt x="1002550" y="1028534"/>
                  </a:lnTo>
                  <a:lnTo>
                    <a:pt x="1028255" y="1028534"/>
                  </a:lnTo>
                  <a:lnTo>
                    <a:pt x="1028255" y="977112"/>
                  </a:lnTo>
                  <a:close/>
                </a:path>
                <a:path w="1054100" h="1054735">
                  <a:moveTo>
                    <a:pt x="1053960" y="25984"/>
                  </a:moveTo>
                  <a:lnTo>
                    <a:pt x="1028255" y="25984"/>
                  </a:lnTo>
                  <a:lnTo>
                    <a:pt x="1028255" y="154520"/>
                  </a:lnTo>
                  <a:lnTo>
                    <a:pt x="1053960" y="154520"/>
                  </a:lnTo>
                  <a:lnTo>
                    <a:pt x="1053960" y="25984"/>
                  </a:lnTo>
                  <a:close/>
                </a:path>
                <a:path w="1054100" h="1054735">
                  <a:moveTo>
                    <a:pt x="1053960" y="0"/>
                  </a:moveTo>
                  <a:lnTo>
                    <a:pt x="874026" y="0"/>
                  </a:lnTo>
                  <a:lnTo>
                    <a:pt x="874026" y="25400"/>
                  </a:lnTo>
                  <a:lnTo>
                    <a:pt x="874026" y="154940"/>
                  </a:lnTo>
                  <a:lnTo>
                    <a:pt x="874026" y="180340"/>
                  </a:lnTo>
                  <a:lnTo>
                    <a:pt x="1053960" y="180340"/>
                  </a:lnTo>
                  <a:lnTo>
                    <a:pt x="1053960" y="154940"/>
                  </a:lnTo>
                  <a:lnTo>
                    <a:pt x="899718" y="154940"/>
                  </a:lnTo>
                  <a:lnTo>
                    <a:pt x="899718" y="25400"/>
                  </a:lnTo>
                  <a:lnTo>
                    <a:pt x="1053960" y="25400"/>
                  </a:lnTo>
                  <a:lnTo>
                    <a:pt x="10539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OBLIQUE PROJECTION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oblique3a.cdr</dc:title>
  <dc:creator>BY V.RYAN</dc:creator>
  <cp:keywords>OLBLIQUE PROJECTION - EXERCISE 3</cp:keywords>
  <cp:lastModifiedBy>Vincent RYan</cp:lastModifiedBy>
  <cp:revision>1</cp:revision>
  <dcterms:created xsi:type="dcterms:W3CDTF">2024-01-16T14:31:57Z</dcterms:created>
  <dcterms:modified xsi:type="dcterms:W3CDTF">2024-01-16T14:32:11Z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2024-01-16T00:00:00Z</vt:filetime>
  </property>
  <property fmtid="{D5CDD505-2E9C-101B-9397-08002B2CF9AE}" pid="5" name="Producer">
    <vt:lpwstr>Corel PDF Engine Version 19.1.0.419</vt:lpwstr>
  </property>
</Properties>
</file>