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125700" cy="10693400"/>
  <p:notesSz cx="151257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63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5493" y="92956"/>
            <a:ext cx="14905355" cy="10519410"/>
          </a:xfrm>
          <a:custGeom>
            <a:avLst/>
            <a:gdLst/>
            <a:ahLst/>
            <a:cxnLst/>
            <a:rect l="l" t="t" r="r" b="b"/>
            <a:pathLst>
              <a:path w="14905355" h="10519410">
                <a:moveTo>
                  <a:pt x="0" y="0"/>
                </a:moveTo>
                <a:lnTo>
                  <a:pt x="14904769" y="0"/>
                </a:lnTo>
                <a:lnTo>
                  <a:pt x="14904769" y="10518922"/>
                </a:lnTo>
                <a:lnTo>
                  <a:pt x="0" y="1051892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493" y="92956"/>
            <a:ext cx="14904769" cy="67944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95493" y="92956"/>
            <a:ext cx="14905355" cy="679450"/>
          </a:xfrm>
          <a:custGeom>
            <a:avLst/>
            <a:gdLst/>
            <a:ahLst/>
            <a:cxnLst/>
            <a:rect l="l" t="t" r="r" b="b"/>
            <a:pathLst>
              <a:path w="14905355" h="679450">
                <a:moveTo>
                  <a:pt x="0" y="0"/>
                </a:moveTo>
                <a:lnTo>
                  <a:pt x="14904769" y="0"/>
                </a:lnTo>
                <a:lnTo>
                  <a:pt x="14904769" y="679448"/>
                </a:lnTo>
                <a:lnTo>
                  <a:pt x="0" y="679448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08673" y="108465"/>
            <a:ext cx="4471670" cy="496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chnologystudent.com/despro_3/oblique4.html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5408673" y="108465"/>
            <a:ext cx="44716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OBLIQUE</a:t>
            </a:r>
            <a:r>
              <a:rPr spc="140" dirty="0"/>
              <a:t> </a:t>
            </a:r>
            <a:r>
              <a:rPr spc="-10" dirty="0"/>
              <a:t>PROJECTION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558146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6" name="object 6"/>
          <p:cNvGrpSpPr>
            <a:grpSpLocks noGrp="1" noUngrp="1" noRot="1" noMove="1" noResize="1"/>
          </p:cNvGrpSpPr>
          <p:nvPr/>
        </p:nvGrpSpPr>
        <p:grpSpPr>
          <a:xfrm>
            <a:off x="285529" y="790822"/>
            <a:ext cx="10208895" cy="9812020"/>
            <a:chOff x="285529" y="790822"/>
            <a:chExt cx="10208895" cy="9812020"/>
          </a:xfrm>
        </p:grpSpPr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90356" y="794632"/>
              <a:ext cx="0" cy="9804400"/>
            </a:xfrm>
            <a:custGeom>
              <a:avLst/>
              <a:gdLst/>
              <a:ahLst/>
              <a:cxnLst/>
              <a:rect l="l" t="t" r="r" b="b"/>
              <a:pathLst>
                <a:path h="9804400">
                  <a:moveTo>
                    <a:pt x="0" y="0"/>
                  </a:moveTo>
                  <a:lnTo>
                    <a:pt x="0" y="9804401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2356"/>
              <a:ext cx="10062210" cy="9554210"/>
            </a:xfrm>
            <a:custGeom>
              <a:avLst/>
              <a:gdLst/>
              <a:ahLst/>
              <a:cxnLst/>
              <a:rect l="l" t="t" r="r" b="b"/>
              <a:pathLst>
                <a:path w="10062210" h="9554210">
                  <a:moveTo>
                    <a:pt x="0" y="336308"/>
                  </a:moveTo>
                  <a:lnTo>
                    <a:pt x="332503" y="3804"/>
                  </a:lnTo>
                </a:path>
                <a:path w="10062210" h="9554210">
                  <a:moveTo>
                    <a:pt x="0" y="841687"/>
                  </a:moveTo>
                  <a:lnTo>
                    <a:pt x="837882" y="3804"/>
                  </a:lnTo>
                </a:path>
                <a:path w="10062210" h="9554210">
                  <a:moveTo>
                    <a:pt x="0" y="1347066"/>
                  </a:moveTo>
                  <a:lnTo>
                    <a:pt x="1343261" y="3804"/>
                  </a:lnTo>
                </a:path>
                <a:path w="10062210" h="9554210">
                  <a:moveTo>
                    <a:pt x="0" y="1852444"/>
                  </a:moveTo>
                  <a:lnTo>
                    <a:pt x="1848639" y="3804"/>
                  </a:lnTo>
                </a:path>
                <a:path w="10062210" h="9554210">
                  <a:moveTo>
                    <a:pt x="0" y="2357823"/>
                  </a:moveTo>
                  <a:lnTo>
                    <a:pt x="2354018" y="3804"/>
                  </a:lnTo>
                </a:path>
                <a:path w="10062210" h="9554210">
                  <a:moveTo>
                    <a:pt x="0" y="2863198"/>
                  </a:moveTo>
                  <a:lnTo>
                    <a:pt x="2859393" y="3804"/>
                  </a:lnTo>
                </a:path>
                <a:path w="10062210" h="9554210">
                  <a:moveTo>
                    <a:pt x="0" y="3368577"/>
                  </a:moveTo>
                  <a:lnTo>
                    <a:pt x="3364772" y="3804"/>
                  </a:lnTo>
                </a:path>
                <a:path w="10062210" h="9554210">
                  <a:moveTo>
                    <a:pt x="0" y="3873959"/>
                  </a:moveTo>
                  <a:lnTo>
                    <a:pt x="3870154" y="3804"/>
                  </a:lnTo>
                </a:path>
                <a:path w="10062210" h="9554210">
                  <a:moveTo>
                    <a:pt x="0" y="4379332"/>
                  </a:moveTo>
                  <a:lnTo>
                    <a:pt x="4375527" y="3804"/>
                  </a:lnTo>
                </a:path>
                <a:path w="10062210" h="9554210">
                  <a:moveTo>
                    <a:pt x="0" y="4884707"/>
                  </a:moveTo>
                  <a:lnTo>
                    <a:pt x="4880905" y="3804"/>
                  </a:lnTo>
                </a:path>
                <a:path w="10062210" h="9554210">
                  <a:moveTo>
                    <a:pt x="0" y="5390085"/>
                  </a:moveTo>
                  <a:lnTo>
                    <a:pt x="5386284" y="3804"/>
                  </a:lnTo>
                </a:path>
                <a:path w="10062210" h="9554210">
                  <a:moveTo>
                    <a:pt x="0" y="5895464"/>
                  </a:moveTo>
                  <a:lnTo>
                    <a:pt x="5891663" y="3804"/>
                  </a:lnTo>
                </a:path>
                <a:path w="10062210" h="9554210">
                  <a:moveTo>
                    <a:pt x="0" y="6400843"/>
                  </a:moveTo>
                  <a:lnTo>
                    <a:pt x="6397038" y="3804"/>
                  </a:lnTo>
                </a:path>
                <a:path w="10062210" h="9554210">
                  <a:moveTo>
                    <a:pt x="0" y="6906218"/>
                  </a:moveTo>
                  <a:lnTo>
                    <a:pt x="6902416" y="3804"/>
                  </a:lnTo>
                </a:path>
                <a:path w="10062210" h="9554210">
                  <a:moveTo>
                    <a:pt x="0" y="7411596"/>
                  </a:moveTo>
                  <a:lnTo>
                    <a:pt x="7407791" y="3804"/>
                  </a:lnTo>
                </a:path>
                <a:path w="10062210" h="9554210">
                  <a:moveTo>
                    <a:pt x="0" y="7916975"/>
                  </a:moveTo>
                  <a:lnTo>
                    <a:pt x="7913170" y="3804"/>
                  </a:lnTo>
                </a:path>
                <a:path w="10062210" h="9554210">
                  <a:moveTo>
                    <a:pt x="0" y="8422351"/>
                  </a:moveTo>
                  <a:lnTo>
                    <a:pt x="8418542" y="3804"/>
                  </a:lnTo>
                </a:path>
                <a:path w="10062210" h="9554210">
                  <a:moveTo>
                    <a:pt x="0" y="8927730"/>
                  </a:moveTo>
                  <a:lnTo>
                    <a:pt x="8923928" y="3804"/>
                  </a:lnTo>
                </a:path>
                <a:path w="10062210" h="9554210">
                  <a:moveTo>
                    <a:pt x="0" y="9433109"/>
                  </a:moveTo>
                  <a:lnTo>
                    <a:pt x="9429304" y="3804"/>
                  </a:lnTo>
                </a:path>
                <a:path w="10062210" h="9554210">
                  <a:moveTo>
                    <a:pt x="384279" y="9554204"/>
                  </a:moveTo>
                  <a:lnTo>
                    <a:pt x="9934682" y="3804"/>
                  </a:lnTo>
                </a:path>
                <a:path w="10062210" h="9554210">
                  <a:moveTo>
                    <a:pt x="889660" y="9554204"/>
                  </a:moveTo>
                  <a:lnTo>
                    <a:pt x="10058407" y="385455"/>
                  </a:lnTo>
                </a:path>
                <a:path w="10062210" h="9554210">
                  <a:moveTo>
                    <a:pt x="1395036" y="9554204"/>
                  </a:moveTo>
                  <a:lnTo>
                    <a:pt x="10058407" y="890833"/>
                  </a:lnTo>
                </a:path>
                <a:path w="10062210" h="9554210">
                  <a:moveTo>
                    <a:pt x="1900415" y="9554204"/>
                  </a:moveTo>
                  <a:lnTo>
                    <a:pt x="10058407" y="1396212"/>
                  </a:lnTo>
                </a:path>
                <a:path w="10062210" h="9554210">
                  <a:moveTo>
                    <a:pt x="2405794" y="9554204"/>
                  </a:moveTo>
                  <a:lnTo>
                    <a:pt x="10058407" y="1901588"/>
                  </a:lnTo>
                </a:path>
                <a:path w="10062210" h="9554210">
                  <a:moveTo>
                    <a:pt x="2911168" y="9554204"/>
                  </a:moveTo>
                  <a:lnTo>
                    <a:pt x="10058407" y="2406963"/>
                  </a:lnTo>
                </a:path>
                <a:path w="10062210" h="9554210">
                  <a:moveTo>
                    <a:pt x="3416547" y="9554204"/>
                  </a:moveTo>
                  <a:lnTo>
                    <a:pt x="10058407" y="2912342"/>
                  </a:lnTo>
                </a:path>
                <a:path w="10062210" h="9554210">
                  <a:moveTo>
                    <a:pt x="3921926" y="9554204"/>
                  </a:moveTo>
                  <a:lnTo>
                    <a:pt x="10058407" y="3417721"/>
                  </a:lnTo>
                </a:path>
                <a:path w="10062210" h="9554210">
                  <a:moveTo>
                    <a:pt x="4427301" y="9554204"/>
                  </a:moveTo>
                  <a:lnTo>
                    <a:pt x="10058407" y="3923103"/>
                  </a:lnTo>
                </a:path>
                <a:path w="10062210" h="9554210">
                  <a:moveTo>
                    <a:pt x="4932677" y="9554204"/>
                  </a:moveTo>
                  <a:lnTo>
                    <a:pt x="10058407" y="4428478"/>
                  </a:lnTo>
                </a:path>
                <a:path w="10062210" h="9554210">
                  <a:moveTo>
                    <a:pt x="5438056" y="9554204"/>
                  </a:moveTo>
                  <a:lnTo>
                    <a:pt x="10058407" y="4933853"/>
                  </a:lnTo>
                </a:path>
                <a:path w="10062210" h="9554210">
                  <a:moveTo>
                    <a:pt x="5943434" y="9554204"/>
                  </a:moveTo>
                  <a:lnTo>
                    <a:pt x="10058407" y="5439232"/>
                  </a:lnTo>
                </a:path>
                <a:path w="10062210" h="9554210">
                  <a:moveTo>
                    <a:pt x="6448809" y="9554204"/>
                  </a:moveTo>
                  <a:lnTo>
                    <a:pt x="10058407" y="5944610"/>
                  </a:lnTo>
                </a:path>
                <a:path w="10062210" h="9554210">
                  <a:moveTo>
                    <a:pt x="6954188" y="9554204"/>
                  </a:moveTo>
                  <a:lnTo>
                    <a:pt x="10058407" y="6449987"/>
                  </a:lnTo>
                </a:path>
                <a:path w="10062210" h="9554210">
                  <a:moveTo>
                    <a:pt x="7459563" y="9554204"/>
                  </a:moveTo>
                  <a:lnTo>
                    <a:pt x="10058407" y="6955362"/>
                  </a:lnTo>
                </a:path>
                <a:path w="10062210" h="9554210">
                  <a:moveTo>
                    <a:pt x="7964945" y="9554204"/>
                  </a:moveTo>
                  <a:lnTo>
                    <a:pt x="10058407" y="7460744"/>
                  </a:lnTo>
                </a:path>
                <a:path w="10062210" h="9554210">
                  <a:moveTo>
                    <a:pt x="8470320" y="9554204"/>
                  </a:moveTo>
                  <a:lnTo>
                    <a:pt x="10058407" y="7966119"/>
                  </a:lnTo>
                </a:path>
                <a:path w="10062210" h="9554210">
                  <a:moveTo>
                    <a:pt x="8975699" y="9554204"/>
                  </a:moveTo>
                  <a:lnTo>
                    <a:pt x="10058407" y="8471498"/>
                  </a:lnTo>
                </a:path>
                <a:path w="10062210" h="9554210">
                  <a:moveTo>
                    <a:pt x="9481079" y="9554204"/>
                  </a:moveTo>
                  <a:lnTo>
                    <a:pt x="10058407" y="8976876"/>
                  </a:lnTo>
                </a:path>
                <a:path w="10062210" h="9554210">
                  <a:moveTo>
                    <a:pt x="9950777" y="9554204"/>
                  </a:moveTo>
                  <a:lnTo>
                    <a:pt x="10058407" y="9446576"/>
                  </a:lnTo>
                </a:path>
                <a:path w="10062210" h="9554210">
                  <a:moveTo>
                    <a:pt x="3600" y="0"/>
                  </a:moveTo>
                  <a:lnTo>
                    <a:pt x="10062006" y="0"/>
                  </a:lnTo>
                  <a:lnTo>
                    <a:pt x="10062006" y="9550400"/>
                  </a:lnTo>
                  <a:lnTo>
                    <a:pt x="3600" y="9550400"/>
                  </a:lnTo>
                  <a:lnTo>
                    <a:pt x="3600" y="0"/>
                  </a:lnTo>
                  <a:close/>
                </a:path>
              </a:pathLst>
            </a:custGeom>
            <a:ln w="7199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96254" y="1225769"/>
            <a:ext cx="1533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SCALE</a:t>
            </a:r>
            <a:r>
              <a:rPr sz="2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51616"/>
                </a:solidFill>
                <a:latin typeface="Arial"/>
                <a:cs typeface="Arial"/>
              </a:rPr>
              <a:t>2:1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0" name="object 10"/>
          <p:cNvGrpSpPr>
            <a:grpSpLocks noGrp="1" noUngrp="1" noRot="1" noMove="1" noResize="1"/>
          </p:cNvGrpSpPr>
          <p:nvPr/>
        </p:nvGrpSpPr>
        <p:grpSpPr>
          <a:xfrm>
            <a:off x="597213" y="7545276"/>
            <a:ext cx="9469120" cy="1337310"/>
            <a:chOff x="597213" y="7545276"/>
            <a:chExt cx="9469120" cy="1337310"/>
          </a:xfrm>
        </p:grpSpPr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1023" y="8875907"/>
              <a:ext cx="9461500" cy="0"/>
            </a:xfrm>
            <a:custGeom>
              <a:avLst/>
              <a:gdLst/>
              <a:ahLst/>
              <a:cxnLst/>
              <a:rect l="l" t="t" r="r" b="b"/>
              <a:pathLst>
                <a:path w="9461500">
                  <a:moveTo>
                    <a:pt x="0" y="0"/>
                  </a:moveTo>
                  <a:lnTo>
                    <a:pt x="9461505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42671" y="7551626"/>
              <a:ext cx="1873250" cy="1324610"/>
            </a:xfrm>
            <a:custGeom>
              <a:avLst/>
              <a:gdLst/>
              <a:ahLst/>
              <a:cxnLst/>
              <a:rect l="l" t="t" r="r" b="b"/>
              <a:pathLst>
                <a:path w="1873250" h="1324609">
                  <a:moveTo>
                    <a:pt x="0" y="1324284"/>
                  </a:moveTo>
                  <a:lnTo>
                    <a:pt x="1872781" y="1312423"/>
                  </a:lnTo>
                </a:path>
                <a:path w="1873250" h="1324609">
                  <a:moveTo>
                    <a:pt x="0" y="1324284"/>
                  </a:moveTo>
                  <a:lnTo>
                    <a:pt x="1114898" y="209386"/>
                  </a:lnTo>
                </a:path>
                <a:path w="1873250" h="1324609">
                  <a:moveTo>
                    <a:pt x="1177323" y="146963"/>
                  </a:moveTo>
                  <a:lnTo>
                    <a:pt x="1324286" y="0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00032" y="7609570"/>
              <a:ext cx="562610" cy="1255395"/>
            </a:xfrm>
            <a:custGeom>
              <a:avLst/>
              <a:gdLst/>
              <a:ahLst/>
              <a:cxnLst/>
              <a:rect l="l" t="t" r="r" b="b"/>
              <a:pathLst>
                <a:path w="562609" h="1255395">
                  <a:moveTo>
                    <a:pt x="278968" y="346036"/>
                  </a:moveTo>
                  <a:lnTo>
                    <a:pt x="257505" y="311124"/>
                  </a:lnTo>
                  <a:lnTo>
                    <a:pt x="235229" y="276669"/>
                  </a:lnTo>
                  <a:lnTo>
                    <a:pt x="212140" y="242709"/>
                  </a:lnTo>
                  <a:lnTo>
                    <a:pt x="188264" y="209245"/>
                  </a:lnTo>
                  <a:lnTo>
                    <a:pt x="163576" y="176288"/>
                  </a:lnTo>
                  <a:lnTo>
                    <a:pt x="138099" y="143865"/>
                  </a:lnTo>
                  <a:lnTo>
                    <a:pt x="111848" y="111988"/>
                  </a:lnTo>
                  <a:lnTo>
                    <a:pt x="100431" y="98602"/>
                  </a:lnTo>
                  <a:lnTo>
                    <a:pt x="124980" y="74053"/>
                  </a:lnTo>
                  <a:lnTo>
                    <a:pt x="25209" y="16446"/>
                  </a:lnTo>
                  <a:lnTo>
                    <a:pt x="18757" y="9855"/>
                  </a:lnTo>
                  <a:lnTo>
                    <a:pt x="13436" y="4483"/>
                  </a:lnTo>
                  <a:lnTo>
                    <a:pt x="8978" y="0"/>
                  </a:lnTo>
                  <a:lnTo>
                    <a:pt x="4495" y="4483"/>
                  </a:lnTo>
                  <a:lnTo>
                    <a:pt x="0" y="8978"/>
                  </a:lnTo>
                  <a:lnTo>
                    <a:pt x="9715" y="18757"/>
                  </a:lnTo>
                  <a:lnTo>
                    <a:pt x="17094" y="26314"/>
                  </a:lnTo>
                  <a:lnTo>
                    <a:pt x="74053" y="124980"/>
                  </a:lnTo>
                  <a:lnTo>
                    <a:pt x="91427" y="107607"/>
                  </a:lnTo>
                  <a:lnTo>
                    <a:pt x="119608" y="141211"/>
                  </a:lnTo>
                  <a:lnTo>
                    <a:pt x="145161" y="173228"/>
                  </a:lnTo>
                  <a:lnTo>
                    <a:pt x="169926" y="205778"/>
                  </a:lnTo>
                  <a:lnTo>
                    <a:pt x="193903" y="238836"/>
                  </a:lnTo>
                  <a:lnTo>
                    <a:pt x="217093" y="272389"/>
                  </a:lnTo>
                  <a:lnTo>
                    <a:pt x="239483" y="306438"/>
                  </a:lnTo>
                  <a:lnTo>
                    <a:pt x="261061" y="340956"/>
                  </a:lnTo>
                  <a:lnTo>
                    <a:pt x="268071" y="352564"/>
                  </a:lnTo>
                  <a:lnTo>
                    <a:pt x="278968" y="346036"/>
                  </a:lnTo>
                  <a:close/>
                </a:path>
                <a:path w="562609" h="1255395">
                  <a:moveTo>
                    <a:pt x="562292" y="1120419"/>
                  </a:moveTo>
                  <a:lnTo>
                    <a:pt x="532485" y="1120622"/>
                  </a:lnTo>
                  <a:lnTo>
                    <a:pt x="532485" y="1205992"/>
                  </a:lnTo>
                  <a:lnTo>
                    <a:pt x="532282" y="1199781"/>
                  </a:lnTo>
                  <a:lnTo>
                    <a:pt x="531723" y="1186230"/>
                  </a:lnTo>
                  <a:lnTo>
                    <a:pt x="531749" y="1186573"/>
                  </a:lnTo>
                  <a:lnTo>
                    <a:pt x="532282" y="1199781"/>
                  </a:lnTo>
                  <a:lnTo>
                    <a:pt x="532307" y="1200251"/>
                  </a:lnTo>
                  <a:lnTo>
                    <a:pt x="532485" y="1205992"/>
                  </a:lnTo>
                  <a:lnTo>
                    <a:pt x="532485" y="1120622"/>
                  </a:lnTo>
                  <a:lnTo>
                    <a:pt x="531558" y="1120622"/>
                  </a:lnTo>
                  <a:lnTo>
                    <a:pt x="531558" y="1182890"/>
                  </a:lnTo>
                  <a:lnTo>
                    <a:pt x="531050" y="1172260"/>
                  </a:lnTo>
                  <a:lnTo>
                    <a:pt x="531088" y="1172921"/>
                  </a:lnTo>
                  <a:lnTo>
                    <a:pt x="531558" y="1182890"/>
                  </a:lnTo>
                  <a:lnTo>
                    <a:pt x="531558" y="1120622"/>
                  </a:lnTo>
                  <a:lnTo>
                    <a:pt x="529793" y="1120635"/>
                  </a:lnTo>
                  <a:lnTo>
                    <a:pt x="529793" y="1151140"/>
                  </a:lnTo>
                  <a:lnTo>
                    <a:pt x="529386" y="1144778"/>
                  </a:lnTo>
                  <a:lnTo>
                    <a:pt x="529450" y="1145641"/>
                  </a:lnTo>
                  <a:lnTo>
                    <a:pt x="529793" y="1151140"/>
                  </a:lnTo>
                  <a:lnTo>
                    <a:pt x="529793" y="1120635"/>
                  </a:lnTo>
                  <a:lnTo>
                    <a:pt x="527583" y="1120648"/>
                  </a:lnTo>
                  <a:lnTo>
                    <a:pt x="527316" y="1117371"/>
                  </a:lnTo>
                  <a:lnTo>
                    <a:pt x="526122" y="1103693"/>
                  </a:lnTo>
                  <a:lnTo>
                    <a:pt x="524827" y="1090041"/>
                  </a:lnTo>
                  <a:lnTo>
                    <a:pt x="523430" y="1076388"/>
                  </a:lnTo>
                  <a:lnTo>
                    <a:pt x="521919" y="1062774"/>
                  </a:lnTo>
                  <a:lnTo>
                    <a:pt x="520395" y="1049934"/>
                  </a:lnTo>
                  <a:lnTo>
                    <a:pt x="520395" y="1227366"/>
                  </a:lnTo>
                  <a:lnTo>
                    <a:pt x="520039" y="1213573"/>
                  </a:lnTo>
                  <a:lnTo>
                    <a:pt x="520052" y="1213942"/>
                  </a:lnTo>
                  <a:lnTo>
                    <a:pt x="520395" y="1227366"/>
                  </a:lnTo>
                  <a:lnTo>
                    <a:pt x="520395" y="1049934"/>
                  </a:lnTo>
                  <a:lnTo>
                    <a:pt x="520306" y="1049172"/>
                  </a:lnTo>
                  <a:lnTo>
                    <a:pt x="519163" y="1040053"/>
                  </a:lnTo>
                  <a:lnTo>
                    <a:pt x="519163" y="1189926"/>
                  </a:lnTo>
                  <a:lnTo>
                    <a:pt x="519010" y="1186256"/>
                  </a:lnTo>
                  <a:lnTo>
                    <a:pt x="519036" y="1186573"/>
                  </a:lnTo>
                  <a:lnTo>
                    <a:pt x="519163" y="1189926"/>
                  </a:lnTo>
                  <a:lnTo>
                    <a:pt x="519163" y="1040053"/>
                  </a:lnTo>
                  <a:lnTo>
                    <a:pt x="518845" y="1037513"/>
                  </a:lnTo>
                  <a:lnTo>
                    <a:pt x="518845" y="1182890"/>
                  </a:lnTo>
                  <a:lnTo>
                    <a:pt x="518337" y="1172260"/>
                  </a:lnTo>
                  <a:lnTo>
                    <a:pt x="518375" y="1172921"/>
                  </a:lnTo>
                  <a:lnTo>
                    <a:pt x="518845" y="1182890"/>
                  </a:lnTo>
                  <a:lnTo>
                    <a:pt x="518845" y="1037513"/>
                  </a:lnTo>
                  <a:lnTo>
                    <a:pt x="518604" y="1035583"/>
                  </a:lnTo>
                  <a:lnTo>
                    <a:pt x="518325" y="1033500"/>
                  </a:lnTo>
                  <a:lnTo>
                    <a:pt x="518325" y="1172083"/>
                  </a:lnTo>
                  <a:lnTo>
                    <a:pt x="517550" y="1158506"/>
                  </a:lnTo>
                  <a:lnTo>
                    <a:pt x="516661" y="1144778"/>
                  </a:lnTo>
                  <a:lnTo>
                    <a:pt x="515670" y="1131074"/>
                  </a:lnTo>
                  <a:lnTo>
                    <a:pt x="515747" y="1132027"/>
                  </a:lnTo>
                  <a:lnTo>
                    <a:pt x="516661" y="1144778"/>
                  </a:lnTo>
                  <a:lnTo>
                    <a:pt x="516724" y="1145641"/>
                  </a:lnTo>
                  <a:lnTo>
                    <a:pt x="517550" y="1158506"/>
                  </a:lnTo>
                  <a:lnTo>
                    <a:pt x="517601" y="1159268"/>
                  </a:lnTo>
                  <a:lnTo>
                    <a:pt x="518325" y="1172083"/>
                  </a:lnTo>
                  <a:lnTo>
                    <a:pt x="518325" y="1033500"/>
                  </a:lnTo>
                  <a:lnTo>
                    <a:pt x="512851" y="994956"/>
                  </a:lnTo>
                  <a:lnTo>
                    <a:pt x="506171" y="954532"/>
                  </a:lnTo>
                  <a:lnTo>
                    <a:pt x="498589" y="914311"/>
                  </a:lnTo>
                  <a:lnTo>
                    <a:pt x="490093" y="874318"/>
                  </a:lnTo>
                  <a:lnTo>
                    <a:pt x="480695" y="834567"/>
                  </a:lnTo>
                  <a:lnTo>
                    <a:pt x="477367" y="821385"/>
                  </a:lnTo>
                  <a:lnTo>
                    <a:pt x="465074" y="824534"/>
                  </a:lnTo>
                  <a:lnTo>
                    <a:pt x="468376" y="837628"/>
                  </a:lnTo>
                  <a:lnTo>
                    <a:pt x="471589" y="850760"/>
                  </a:lnTo>
                  <a:lnTo>
                    <a:pt x="480618" y="890308"/>
                  </a:lnTo>
                  <a:lnTo>
                    <a:pt x="488746" y="930097"/>
                  </a:lnTo>
                  <a:lnTo>
                    <a:pt x="495985" y="970089"/>
                  </a:lnTo>
                  <a:lnTo>
                    <a:pt x="502297" y="1010310"/>
                  </a:lnTo>
                  <a:lnTo>
                    <a:pt x="507707" y="1050709"/>
                  </a:lnTo>
                  <a:lnTo>
                    <a:pt x="512191" y="1091285"/>
                  </a:lnTo>
                  <a:lnTo>
                    <a:pt x="514845" y="1120724"/>
                  </a:lnTo>
                  <a:lnTo>
                    <a:pt x="490283" y="1120876"/>
                  </a:lnTo>
                  <a:lnTo>
                    <a:pt x="520458" y="1230744"/>
                  </a:lnTo>
                  <a:lnTo>
                    <a:pt x="520649" y="1241361"/>
                  </a:lnTo>
                  <a:lnTo>
                    <a:pt x="520788" y="1255077"/>
                  </a:lnTo>
                  <a:lnTo>
                    <a:pt x="527037" y="1255039"/>
                  </a:lnTo>
                  <a:lnTo>
                    <a:pt x="533488" y="1255001"/>
                  </a:lnTo>
                  <a:lnTo>
                    <a:pt x="533349" y="1241171"/>
                  </a:lnTo>
                  <a:lnTo>
                    <a:pt x="533184" y="1231900"/>
                  </a:lnTo>
                  <a:lnTo>
                    <a:pt x="562292" y="112041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86459" y="7940092"/>
            <a:ext cx="416559" cy="4476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750" spc="-25" dirty="0">
                <a:solidFill>
                  <a:srgbClr val="DD2B1C"/>
                </a:solidFill>
                <a:latin typeface="Arial"/>
                <a:cs typeface="Arial"/>
              </a:rPr>
              <a:t>45</a:t>
            </a:r>
            <a:endParaRPr sz="2750">
              <a:latin typeface="Arial"/>
              <a:cs typeface="Arial"/>
            </a:endParaRPr>
          </a:p>
        </p:txBody>
      </p:sp>
      <p:grpSp>
        <p:nvGrpSpPr>
          <p:cNvPr id="15" name="object 15"/>
          <p:cNvGrpSpPr>
            <a:grpSpLocks noGrp="1" noUngrp="1" noRot="1" noMove="1" noResize="1"/>
          </p:cNvGrpSpPr>
          <p:nvPr/>
        </p:nvGrpSpPr>
        <p:grpSpPr>
          <a:xfrm>
            <a:off x="11074977" y="6376182"/>
            <a:ext cx="3608070" cy="3817620"/>
            <a:chOff x="11074977" y="6376182"/>
            <a:chExt cx="3608070" cy="3817620"/>
          </a:xfrm>
        </p:grpSpPr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8787" y="7669922"/>
              <a:ext cx="3600450" cy="2520315"/>
            </a:xfrm>
            <a:custGeom>
              <a:avLst/>
              <a:gdLst/>
              <a:ahLst/>
              <a:cxnLst/>
              <a:rect l="l" t="t" r="r" b="b"/>
              <a:pathLst>
                <a:path w="3600450" h="2520315">
                  <a:moveTo>
                    <a:pt x="3052781" y="0"/>
                  </a:moveTo>
                  <a:lnTo>
                    <a:pt x="3017708" y="33265"/>
                  </a:lnTo>
                  <a:lnTo>
                    <a:pt x="2981744" y="65586"/>
                  </a:lnTo>
                  <a:lnTo>
                    <a:pt x="2944908" y="96941"/>
                  </a:lnTo>
                  <a:lnTo>
                    <a:pt x="2907222" y="127311"/>
                  </a:lnTo>
                  <a:lnTo>
                    <a:pt x="2868705" y="156676"/>
                  </a:lnTo>
                  <a:lnTo>
                    <a:pt x="2829378" y="185017"/>
                  </a:lnTo>
                  <a:lnTo>
                    <a:pt x="2789261" y="212312"/>
                  </a:lnTo>
                  <a:lnTo>
                    <a:pt x="2748373" y="238542"/>
                  </a:lnTo>
                  <a:lnTo>
                    <a:pt x="2706735" y="263687"/>
                  </a:lnTo>
                  <a:lnTo>
                    <a:pt x="2664367" y="287728"/>
                  </a:lnTo>
                  <a:lnTo>
                    <a:pt x="2621289" y="310643"/>
                  </a:lnTo>
                  <a:lnTo>
                    <a:pt x="2577522" y="332414"/>
                  </a:lnTo>
                  <a:lnTo>
                    <a:pt x="2533085" y="353020"/>
                  </a:lnTo>
                  <a:lnTo>
                    <a:pt x="2487999" y="372442"/>
                  </a:lnTo>
                  <a:lnTo>
                    <a:pt x="2442283" y="390658"/>
                  </a:lnTo>
                  <a:lnTo>
                    <a:pt x="2395959" y="407650"/>
                  </a:lnTo>
                  <a:lnTo>
                    <a:pt x="2349046" y="423397"/>
                  </a:lnTo>
                  <a:lnTo>
                    <a:pt x="2301564" y="437880"/>
                  </a:lnTo>
                  <a:lnTo>
                    <a:pt x="2253533" y="451078"/>
                  </a:lnTo>
                  <a:lnTo>
                    <a:pt x="2204974" y="462972"/>
                  </a:lnTo>
                  <a:lnTo>
                    <a:pt x="2155906" y="473541"/>
                  </a:lnTo>
                  <a:lnTo>
                    <a:pt x="2106350" y="482766"/>
                  </a:lnTo>
                  <a:lnTo>
                    <a:pt x="2056326" y="490626"/>
                  </a:lnTo>
                  <a:lnTo>
                    <a:pt x="2005855" y="497102"/>
                  </a:lnTo>
                  <a:lnTo>
                    <a:pt x="1954955" y="502174"/>
                  </a:lnTo>
                  <a:lnTo>
                    <a:pt x="1903648" y="505821"/>
                  </a:lnTo>
                  <a:lnTo>
                    <a:pt x="1851954" y="508024"/>
                  </a:lnTo>
                  <a:lnTo>
                    <a:pt x="1799892" y="508763"/>
                  </a:lnTo>
                  <a:lnTo>
                    <a:pt x="1747830" y="508024"/>
                  </a:lnTo>
                  <a:lnTo>
                    <a:pt x="1696135" y="505821"/>
                  </a:lnTo>
                  <a:lnTo>
                    <a:pt x="1644828" y="502174"/>
                  </a:lnTo>
                  <a:lnTo>
                    <a:pt x="1593927" y="497102"/>
                  </a:lnTo>
                  <a:lnTo>
                    <a:pt x="1543455" y="490626"/>
                  </a:lnTo>
                  <a:lnTo>
                    <a:pt x="1493429" y="482766"/>
                  </a:lnTo>
                  <a:lnTo>
                    <a:pt x="1443871" y="473541"/>
                  </a:lnTo>
                  <a:lnTo>
                    <a:pt x="1394801" y="462972"/>
                  </a:lnTo>
                  <a:lnTo>
                    <a:pt x="1346238" y="451078"/>
                  </a:lnTo>
                  <a:lnTo>
                    <a:pt x="1298202" y="437880"/>
                  </a:lnTo>
                  <a:lnTo>
                    <a:pt x="1250715" y="423397"/>
                  </a:lnTo>
                  <a:lnTo>
                    <a:pt x="1203795" y="407650"/>
                  </a:lnTo>
                  <a:lnTo>
                    <a:pt x="1157462" y="390658"/>
                  </a:lnTo>
                  <a:lnTo>
                    <a:pt x="1111738" y="372442"/>
                  </a:lnTo>
                  <a:lnTo>
                    <a:pt x="1066641" y="353020"/>
                  </a:lnTo>
                  <a:lnTo>
                    <a:pt x="1022192" y="332414"/>
                  </a:lnTo>
                  <a:lnTo>
                    <a:pt x="978411" y="310643"/>
                  </a:lnTo>
                  <a:lnTo>
                    <a:pt x="935318" y="287728"/>
                  </a:lnTo>
                  <a:lnTo>
                    <a:pt x="892933" y="263687"/>
                  </a:lnTo>
                  <a:lnTo>
                    <a:pt x="851276" y="238542"/>
                  </a:lnTo>
                  <a:lnTo>
                    <a:pt x="810367" y="212312"/>
                  </a:lnTo>
                  <a:lnTo>
                    <a:pt x="770226" y="185017"/>
                  </a:lnTo>
                  <a:lnTo>
                    <a:pt x="730873" y="156676"/>
                  </a:lnTo>
                  <a:lnTo>
                    <a:pt x="692329" y="127311"/>
                  </a:lnTo>
                  <a:lnTo>
                    <a:pt x="654613" y="96941"/>
                  </a:lnTo>
                  <a:lnTo>
                    <a:pt x="617745" y="65586"/>
                  </a:lnTo>
                  <a:lnTo>
                    <a:pt x="581745" y="33265"/>
                  </a:lnTo>
                  <a:lnTo>
                    <a:pt x="546634" y="0"/>
                  </a:lnTo>
                  <a:lnTo>
                    <a:pt x="0" y="0"/>
                  </a:lnTo>
                  <a:lnTo>
                    <a:pt x="0" y="2520000"/>
                  </a:lnTo>
                  <a:lnTo>
                    <a:pt x="3599999" y="2520000"/>
                  </a:lnTo>
                  <a:lnTo>
                    <a:pt x="3599999" y="0"/>
                  </a:lnTo>
                  <a:lnTo>
                    <a:pt x="305278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19684" y="6379992"/>
              <a:ext cx="518159" cy="0"/>
            </a:xfrm>
            <a:custGeom>
              <a:avLst/>
              <a:gdLst/>
              <a:ahLst/>
              <a:cxnLst/>
              <a:rect l="l" t="t" r="r" b="b"/>
              <a:pathLst>
                <a:path w="518159">
                  <a:moveTo>
                    <a:pt x="0" y="0"/>
                  </a:moveTo>
                  <a:lnTo>
                    <a:pt x="517686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19017" y="8751604"/>
              <a:ext cx="2519680" cy="900430"/>
            </a:xfrm>
            <a:custGeom>
              <a:avLst/>
              <a:gdLst/>
              <a:ahLst/>
              <a:cxnLst/>
              <a:rect l="l" t="t" r="r" b="b"/>
              <a:pathLst>
                <a:path w="2519680" h="900429">
                  <a:moveTo>
                    <a:pt x="0" y="0"/>
                  </a:moveTo>
                  <a:lnTo>
                    <a:pt x="899999" y="899999"/>
                  </a:lnTo>
                  <a:lnTo>
                    <a:pt x="0" y="899999"/>
                  </a:lnTo>
                  <a:lnTo>
                    <a:pt x="0" y="0"/>
                  </a:lnTo>
                  <a:close/>
                </a:path>
                <a:path w="2519680" h="900429">
                  <a:moveTo>
                    <a:pt x="2519250" y="0"/>
                  </a:moveTo>
                  <a:lnTo>
                    <a:pt x="1619251" y="899999"/>
                  </a:lnTo>
                  <a:lnTo>
                    <a:pt x="2519250" y="899999"/>
                  </a:lnTo>
                  <a:lnTo>
                    <a:pt x="251925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96358" y="6379927"/>
              <a:ext cx="879475" cy="1564005"/>
            </a:xfrm>
            <a:custGeom>
              <a:avLst/>
              <a:gdLst/>
              <a:ahLst/>
              <a:cxnLst/>
              <a:rect l="l" t="t" r="r" b="b"/>
              <a:pathLst>
                <a:path w="879475" h="1564004">
                  <a:moveTo>
                    <a:pt x="10346" y="1466921"/>
                  </a:moveTo>
                  <a:lnTo>
                    <a:pt x="0" y="1563865"/>
                  </a:lnTo>
                  <a:lnTo>
                    <a:pt x="48873" y="1526349"/>
                  </a:lnTo>
                  <a:lnTo>
                    <a:pt x="25171" y="1526349"/>
                  </a:lnTo>
                  <a:lnTo>
                    <a:pt x="18892" y="1522829"/>
                  </a:lnTo>
                  <a:lnTo>
                    <a:pt x="36050" y="1492242"/>
                  </a:lnTo>
                  <a:lnTo>
                    <a:pt x="35031" y="1491606"/>
                  </a:lnTo>
                  <a:lnTo>
                    <a:pt x="33030" y="1490267"/>
                  </a:lnTo>
                  <a:lnTo>
                    <a:pt x="11873" y="1469109"/>
                  </a:lnTo>
                  <a:lnTo>
                    <a:pt x="10346" y="1466921"/>
                  </a:lnTo>
                  <a:close/>
                </a:path>
                <a:path w="879475" h="1564004">
                  <a:moveTo>
                    <a:pt x="36050" y="1492242"/>
                  </a:moveTo>
                  <a:lnTo>
                    <a:pt x="18892" y="1522829"/>
                  </a:lnTo>
                  <a:lnTo>
                    <a:pt x="25171" y="1526349"/>
                  </a:lnTo>
                  <a:lnTo>
                    <a:pt x="42328" y="1495765"/>
                  </a:lnTo>
                  <a:lnTo>
                    <a:pt x="41255" y="1495228"/>
                  </a:lnTo>
                  <a:lnTo>
                    <a:pt x="39146" y="1494086"/>
                  </a:lnTo>
                  <a:lnTo>
                    <a:pt x="37068" y="1492877"/>
                  </a:lnTo>
                  <a:lnTo>
                    <a:pt x="36050" y="1492242"/>
                  </a:lnTo>
                  <a:close/>
                </a:path>
                <a:path w="879475" h="1564004">
                  <a:moveTo>
                    <a:pt x="42328" y="1495765"/>
                  </a:moveTo>
                  <a:lnTo>
                    <a:pt x="25171" y="1526349"/>
                  </a:lnTo>
                  <a:lnTo>
                    <a:pt x="48873" y="1526349"/>
                  </a:lnTo>
                  <a:lnTo>
                    <a:pt x="77335" y="1504501"/>
                  </a:lnTo>
                  <a:lnTo>
                    <a:pt x="74674" y="1504339"/>
                  </a:lnTo>
                  <a:lnTo>
                    <a:pt x="72050" y="1504115"/>
                  </a:lnTo>
                  <a:lnTo>
                    <a:pt x="43404" y="1496303"/>
                  </a:lnTo>
                  <a:lnTo>
                    <a:pt x="42328" y="1495765"/>
                  </a:lnTo>
                  <a:close/>
                </a:path>
                <a:path w="879475" h="1564004">
                  <a:moveTo>
                    <a:pt x="873161" y="0"/>
                  </a:moveTo>
                  <a:lnTo>
                    <a:pt x="36050" y="1492242"/>
                  </a:lnTo>
                  <a:lnTo>
                    <a:pt x="37068" y="1492877"/>
                  </a:lnTo>
                  <a:lnTo>
                    <a:pt x="39146" y="1494086"/>
                  </a:lnTo>
                  <a:lnTo>
                    <a:pt x="41255" y="1495228"/>
                  </a:lnTo>
                  <a:lnTo>
                    <a:pt x="42328" y="1495765"/>
                  </a:lnTo>
                  <a:lnTo>
                    <a:pt x="879440" y="3520"/>
                  </a:lnTo>
                  <a:lnTo>
                    <a:pt x="87316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7940000">
            <a:off x="12009722" y="7107367"/>
            <a:ext cx="555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65"/>
              </a:lnSpc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R50mm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1" name="object 21"/>
          <p:cNvGrpSpPr>
            <a:grpSpLocks noGrp="1" noUngrp="1" noRot="1" noMove="1" noResize="1"/>
          </p:cNvGrpSpPr>
          <p:nvPr/>
        </p:nvGrpSpPr>
        <p:grpSpPr>
          <a:xfrm>
            <a:off x="10705628" y="4911659"/>
            <a:ext cx="3973829" cy="5276215"/>
            <a:chOff x="10705628" y="4911659"/>
            <a:chExt cx="3973829" cy="5276215"/>
          </a:xfrm>
        </p:grpSpPr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5032" y="4927263"/>
              <a:ext cx="3600450" cy="1087755"/>
            </a:xfrm>
            <a:custGeom>
              <a:avLst/>
              <a:gdLst/>
              <a:ahLst/>
              <a:cxnLst/>
              <a:rect l="l" t="t" r="r" b="b"/>
              <a:pathLst>
                <a:path w="3600450" h="1087754">
                  <a:moveTo>
                    <a:pt x="0" y="0"/>
                  </a:moveTo>
                  <a:lnTo>
                    <a:pt x="3599996" y="0"/>
                  </a:lnTo>
                  <a:lnTo>
                    <a:pt x="3599996" y="1079999"/>
                  </a:lnTo>
                  <a:lnTo>
                    <a:pt x="0" y="1079999"/>
                  </a:lnTo>
                  <a:lnTo>
                    <a:pt x="0" y="0"/>
                  </a:lnTo>
                  <a:close/>
                </a:path>
                <a:path w="3600450" h="1087754">
                  <a:moveTo>
                    <a:pt x="542678" y="1087156"/>
                  </a:moveTo>
                  <a:lnTo>
                    <a:pt x="542678" y="715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22588" y="4925534"/>
              <a:ext cx="719455" cy="1089025"/>
            </a:xfrm>
            <a:custGeom>
              <a:avLst/>
              <a:gdLst/>
              <a:ahLst/>
              <a:cxnLst/>
              <a:rect l="l" t="t" r="r" b="b"/>
              <a:pathLst>
                <a:path w="719455" h="1089025">
                  <a:moveTo>
                    <a:pt x="0" y="1088877"/>
                  </a:moveTo>
                  <a:lnTo>
                    <a:pt x="0" y="2376"/>
                  </a:lnTo>
                </a:path>
                <a:path w="719455" h="1089025">
                  <a:moveTo>
                    <a:pt x="719136" y="1084117"/>
                  </a:moveTo>
                  <a:lnTo>
                    <a:pt x="719136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32314" y="4930819"/>
              <a:ext cx="0" cy="1080135"/>
            </a:xfrm>
            <a:custGeom>
              <a:avLst/>
              <a:gdLst/>
              <a:ahLst/>
              <a:cxnLst/>
              <a:rect l="l" t="t" r="r" b="b"/>
              <a:pathLst>
                <a:path h="1080135">
                  <a:moveTo>
                    <a:pt x="0" y="108000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12409" y="4911659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5">
                  <a:moveTo>
                    <a:pt x="17999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7999"/>
                  </a:lnTo>
                  <a:lnTo>
                    <a:pt x="1414" y="25005"/>
                  </a:lnTo>
                  <a:lnTo>
                    <a:pt x="5272" y="30727"/>
                  </a:lnTo>
                  <a:lnTo>
                    <a:pt x="10994" y="34585"/>
                  </a:lnTo>
                  <a:lnTo>
                    <a:pt x="17999" y="36000"/>
                  </a:lnTo>
                  <a:lnTo>
                    <a:pt x="25005" y="34585"/>
                  </a:lnTo>
                  <a:lnTo>
                    <a:pt x="30727" y="30727"/>
                  </a:lnTo>
                  <a:lnTo>
                    <a:pt x="34585" y="25005"/>
                  </a:lnTo>
                  <a:lnTo>
                    <a:pt x="36000" y="17999"/>
                  </a:lnTo>
                  <a:lnTo>
                    <a:pt x="34585" y="10994"/>
                  </a:lnTo>
                  <a:lnTo>
                    <a:pt x="30727" y="5272"/>
                  </a:lnTo>
                  <a:lnTo>
                    <a:pt x="25005" y="1414"/>
                  </a:lnTo>
                  <a:lnTo>
                    <a:pt x="17999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09438" y="9642312"/>
              <a:ext cx="313055" cy="541655"/>
            </a:xfrm>
            <a:custGeom>
              <a:avLst/>
              <a:gdLst/>
              <a:ahLst/>
              <a:cxnLst/>
              <a:rect l="l" t="t" r="r" b="b"/>
              <a:pathLst>
                <a:path w="313054" h="541654">
                  <a:moveTo>
                    <a:pt x="0" y="541177"/>
                  </a:moveTo>
                  <a:lnTo>
                    <a:pt x="312987" y="541177"/>
                  </a:lnTo>
                </a:path>
                <a:path w="313054" h="541654">
                  <a:moveTo>
                    <a:pt x="2" y="0"/>
                  </a:moveTo>
                  <a:lnTo>
                    <a:pt x="30632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13686" y="9642182"/>
              <a:ext cx="76835" cy="541655"/>
            </a:xfrm>
            <a:custGeom>
              <a:avLst/>
              <a:gdLst/>
              <a:ahLst/>
              <a:cxnLst/>
              <a:rect l="l" t="t" r="r" b="b"/>
              <a:pathLst>
                <a:path w="76834" h="541654">
                  <a:moveTo>
                    <a:pt x="0" y="451785"/>
                  </a:moveTo>
                  <a:lnTo>
                    <a:pt x="38404" y="541397"/>
                  </a:lnTo>
                  <a:lnTo>
                    <a:pt x="57706" y="496360"/>
                  </a:lnTo>
                  <a:lnTo>
                    <a:pt x="34805" y="496360"/>
                  </a:lnTo>
                  <a:lnTo>
                    <a:pt x="34803" y="461293"/>
                  </a:lnTo>
                  <a:lnTo>
                    <a:pt x="2401" y="452948"/>
                  </a:lnTo>
                  <a:lnTo>
                    <a:pt x="0" y="451785"/>
                  </a:lnTo>
                  <a:close/>
                </a:path>
                <a:path w="76834" h="541654">
                  <a:moveTo>
                    <a:pt x="34805" y="461293"/>
                  </a:moveTo>
                  <a:lnTo>
                    <a:pt x="34805" y="496360"/>
                  </a:lnTo>
                  <a:lnTo>
                    <a:pt x="42005" y="496360"/>
                  </a:lnTo>
                  <a:lnTo>
                    <a:pt x="42005" y="461387"/>
                  </a:lnTo>
                  <a:lnTo>
                    <a:pt x="38404" y="461387"/>
                  </a:lnTo>
                  <a:lnTo>
                    <a:pt x="36004" y="461350"/>
                  </a:lnTo>
                  <a:lnTo>
                    <a:pt x="34805" y="461293"/>
                  </a:lnTo>
                  <a:close/>
                </a:path>
                <a:path w="76834" h="541654">
                  <a:moveTo>
                    <a:pt x="76809" y="451785"/>
                  </a:moveTo>
                  <a:lnTo>
                    <a:pt x="42005" y="461293"/>
                  </a:lnTo>
                  <a:lnTo>
                    <a:pt x="42005" y="496360"/>
                  </a:lnTo>
                  <a:lnTo>
                    <a:pt x="57706" y="496360"/>
                  </a:lnTo>
                  <a:lnTo>
                    <a:pt x="76809" y="451785"/>
                  </a:lnTo>
                  <a:close/>
                </a:path>
                <a:path w="76834" h="541654">
                  <a:moveTo>
                    <a:pt x="38404" y="80010"/>
                  </a:moveTo>
                  <a:lnTo>
                    <a:pt x="36004" y="80045"/>
                  </a:lnTo>
                  <a:lnTo>
                    <a:pt x="34805" y="80103"/>
                  </a:lnTo>
                  <a:lnTo>
                    <a:pt x="34805" y="461293"/>
                  </a:lnTo>
                  <a:lnTo>
                    <a:pt x="36004" y="461350"/>
                  </a:lnTo>
                  <a:lnTo>
                    <a:pt x="38404" y="461387"/>
                  </a:lnTo>
                  <a:lnTo>
                    <a:pt x="40806" y="461350"/>
                  </a:lnTo>
                  <a:lnTo>
                    <a:pt x="42003" y="461293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541654">
                  <a:moveTo>
                    <a:pt x="42005" y="461293"/>
                  </a:moveTo>
                  <a:lnTo>
                    <a:pt x="40806" y="461350"/>
                  </a:lnTo>
                  <a:lnTo>
                    <a:pt x="38404" y="461387"/>
                  </a:lnTo>
                  <a:lnTo>
                    <a:pt x="42005" y="461387"/>
                  </a:lnTo>
                  <a:close/>
                </a:path>
                <a:path w="76834" h="541654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541654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541654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541654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4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15986" y="9708829"/>
            <a:ext cx="208279" cy="39751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15mm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29" name="object 29"/>
          <p:cNvGrpSpPr>
            <a:grpSpLocks noGrp="1" noUngrp="1" noRot="1" noMove="1" noResize="1"/>
          </p:cNvGrpSpPr>
          <p:nvPr/>
        </p:nvGrpSpPr>
        <p:grpSpPr>
          <a:xfrm>
            <a:off x="11067925" y="10247716"/>
            <a:ext cx="549275" cy="320675"/>
            <a:chOff x="11067925" y="10247716"/>
            <a:chExt cx="549275" cy="320675"/>
          </a:xfrm>
        </p:grpSpPr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1735" y="10251526"/>
              <a:ext cx="541655" cy="313055"/>
            </a:xfrm>
            <a:custGeom>
              <a:avLst/>
              <a:gdLst/>
              <a:ahLst/>
              <a:cxnLst/>
              <a:rect l="l" t="t" r="r" b="b"/>
              <a:pathLst>
                <a:path w="541654" h="313054">
                  <a:moveTo>
                    <a:pt x="0" y="0"/>
                  </a:moveTo>
                  <a:lnTo>
                    <a:pt x="0" y="312987"/>
                  </a:lnTo>
                </a:path>
                <a:path w="541654" h="313054">
                  <a:moveTo>
                    <a:pt x="541177" y="3"/>
                  </a:moveTo>
                  <a:lnTo>
                    <a:pt x="541177" y="30632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1645" y="10431374"/>
              <a:ext cx="541655" cy="76835"/>
            </a:xfrm>
            <a:custGeom>
              <a:avLst/>
              <a:gdLst/>
              <a:ahLst/>
              <a:cxnLst/>
              <a:rect l="l" t="t" r="r" b="b"/>
              <a:pathLst>
                <a:path w="541654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5" y="42005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7" y="2401"/>
                  </a:lnTo>
                  <a:lnTo>
                    <a:pt x="89611" y="0"/>
                  </a:lnTo>
                  <a:close/>
                </a:path>
                <a:path w="541654" h="76834">
                  <a:moveTo>
                    <a:pt x="451785" y="0"/>
                  </a:moveTo>
                  <a:lnTo>
                    <a:pt x="461350" y="40806"/>
                  </a:lnTo>
                  <a:lnTo>
                    <a:pt x="461236" y="43206"/>
                  </a:lnTo>
                  <a:lnTo>
                    <a:pt x="451785" y="76809"/>
                  </a:lnTo>
                  <a:lnTo>
                    <a:pt x="532996" y="42005"/>
                  </a:lnTo>
                  <a:lnTo>
                    <a:pt x="496360" y="42005"/>
                  </a:lnTo>
                  <a:lnTo>
                    <a:pt x="496360" y="34804"/>
                  </a:lnTo>
                  <a:lnTo>
                    <a:pt x="532996" y="34804"/>
                  </a:lnTo>
                  <a:lnTo>
                    <a:pt x="451785" y="0"/>
                  </a:lnTo>
                  <a:close/>
                </a:path>
                <a:path w="541654" h="76834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541654" h="76834">
                  <a:moveTo>
                    <a:pt x="461293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461293" y="42005"/>
                  </a:lnTo>
                  <a:lnTo>
                    <a:pt x="461293" y="34804"/>
                  </a:lnTo>
                  <a:close/>
                </a:path>
                <a:path w="541654" h="76834">
                  <a:moveTo>
                    <a:pt x="532996" y="34804"/>
                  </a:moveTo>
                  <a:lnTo>
                    <a:pt x="496360" y="34804"/>
                  </a:lnTo>
                  <a:lnTo>
                    <a:pt x="496360" y="42005"/>
                  </a:lnTo>
                  <a:lnTo>
                    <a:pt x="532996" y="42005"/>
                  </a:lnTo>
                  <a:lnTo>
                    <a:pt x="541397" y="38404"/>
                  </a:lnTo>
                  <a:lnTo>
                    <a:pt x="532996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34742" y="10281894"/>
            <a:ext cx="39751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15mm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33" name="object 33"/>
          <p:cNvGrpSpPr>
            <a:grpSpLocks noGrp="1" noUngrp="1" noRot="1" noMove="1" noResize="1"/>
          </p:cNvGrpSpPr>
          <p:nvPr/>
        </p:nvGrpSpPr>
        <p:grpSpPr>
          <a:xfrm>
            <a:off x="10705628" y="8750346"/>
            <a:ext cx="314960" cy="895985"/>
            <a:chOff x="10705628" y="8750346"/>
            <a:chExt cx="314960" cy="895985"/>
          </a:xfrm>
        </p:grpSpPr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09438" y="9642362"/>
              <a:ext cx="307340" cy="0"/>
            </a:xfrm>
            <a:custGeom>
              <a:avLst/>
              <a:gdLst/>
              <a:ahLst/>
              <a:cxnLst/>
              <a:rect l="l" t="t" r="r" b="b"/>
              <a:pathLst>
                <a:path w="307340">
                  <a:moveTo>
                    <a:pt x="0" y="0"/>
                  </a:moveTo>
                  <a:lnTo>
                    <a:pt x="30688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13686" y="8752176"/>
              <a:ext cx="76835" cy="889000"/>
            </a:xfrm>
            <a:custGeom>
              <a:avLst/>
              <a:gdLst/>
              <a:ahLst/>
              <a:cxnLst/>
              <a:rect l="l" t="t" r="r" b="b"/>
              <a:pathLst>
                <a:path w="76834" h="889000">
                  <a:moveTo>
                    <a:pt x="0" y="798864"/>
                  </a:moveTo>
                  <a:lnTo>
                    <a:pt x="38404" y="888475"/>
                  </a:lnTo>
                  <a:lnTo>
                    <a:pt x="57705" y="843440"/>
                  </a:lnTo>
                  <a:lnTo>
                    <a:pt x="34805" y="843440"/>
                  </a:lnTo>
                  <a:lnTo>
                    <a:pt x="34803" y="808372"/>
                  </a:lnTo>
                  <a:lnTo>
                    <a:pt x="2401" y="800027"/>
                  </a:lnTo>
                  <a:lnTo>
                    <a:pt x="0" y="798864"/>
                  </a:lnTo>
                  <a:close/>
                </a:path>
                <a:path w="76834" h="889000">
                  <a:moveTo>
                    <a:pt x="34805" y="808372"/>
                  </a:moveTo>
                  <a:lnTo>
                    <a:pt x="34805" y="843440"/>
                  </a:lnTo>
                  <a:lnTo>
                    <a:pt x="42005" y="843440"/>
                  </a:lnTo>
                  <a:lnTo>
                    <a:pt x="42005" y="808465"/>
                  </a:lnTo>
                  <a:lnTo>
                    <a:pt x="38404" y="808465"/>
                  </a:lnTo>
                  <a:lnTo>
                    <a:pt x="36004" y="808429"/>
                  </a:lnTo>
                  <a:lnTo>
                    <a:pt x="34805" y="808372"/>
                  </a:lnTo>
                  <a:close/>
                </a:path>
                <a:path w="76834" h="889000">
                  <a:moveTo>
                    <a:pt x="76809" y="798864"/>
                  </a:moveTo>
                  <a:lnTo>
                    <a:pt x="42005" y="808372"/>
                  </a:lnTo>
                  <a:lnTo>
                    <a:pt x="42005" y="843440"/>
                  </a:lnTo>
                  <a:lnTo>
                    <a:pt x="57705" y="843440"/>
                  </a:lnTo>
                  <a:lnTo>
                    <a:pt x="76809" y="798864"/>
                  </a:lnTo>
                  <a:close/>
                </a:path>
                <a:path w="76834" h="889000">
                  <a:moveTo>
                    <a:pt x="38404" y="80009"/>
                  </a:moveTo>
                  <a:lnTo>
                    <a:pt x="36004" y="80045"/>
                  </a:lnTo>
                  <a:lnTo>
                    <a:pt x="34805" y="80103"/>
                  </a:lnTo>
                  <a:lnTo>
                    <a:pt x="34805" y="808372"/>
                  </a:lnTo>
                  <a:lnTo>
                    <a:pt x="36004" y="808429"/>
                  </a:lnTo>
                  <a:lnTo>
                    <a:pt x="38404" y="808465"/>
                  </a:lnTo>
                  <a:lnTo>
                    <a:pt x="40806" y="808429"/>
                  </a:lnTo>
                  <a:lnTo>
                    <a:pt x="42003" y="808372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09"/>
                  </a:lnTo>
                  <a:close/>
                </a:path>
                <a:path w="76834" h="889000">
                  <a:moveTo>
                    <a:pt x="42005" y="808372"/>
                  </a:moveTo>
                  <a:lnTo>
                    <a:pt x="40806" y="808429"/>
                  </a:lnTo>
                  <a:lnTo>
                    <a:pt x="38404" y="808465"/>
                  </a:lnTo>
                  <a:lnTo>
                    <a:pt x="42005" y="808465"/>
                  </a:lnTo>
                  <a:close/>
                </a:path>
                <a:path w="76834" h="889000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889000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889000">
                  <a:moveTo>
                    <a:pt x="42005" y="80009"/>
                  </a:moveTo>
                  <a:lnTo>
                    <a:pt x="38404" y="80009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889000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4" y="80045"/>
                  </a:lnTo>
                  <a:lnTo>
                    <a:pt x="38404" y="80009"/>
                  </a:lnTo>
                  <a:lnTo>
                    <a:pt x="42005" y="80009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09438" y="8754156"/>
              <a:ext cx="307340" cy="0"/>
            </a:xfrm>
            <a:custGeom>
              <a:avLst/>
              <a:gdLst/>
              <a:ahLst/>
              <a:cxnLst/>
              <a:rect l="l" t="t" r="r" b="b"/>
              <a:pathLst>
                <a:path w="307340">
                  <a:moveTo>
                    <a:pt x="0" y="0"/>
                  </a:moveTo>
                  <a:lnTo>
                    <a:pt x="30688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15986" y="8980163"/>
            <a:ext cx="208279" cy="39751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25mm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38" name="object 38"/>
          <p:cNvGrpSpPr>
            <a:grpSpLocks noGrp="1" noUngrp="1" noRot="1" noMove="1" noResize="1"/>
          </p:cNvGrpSpPr>
          <p:nvPr/>
        </p:nvGrpSpPr>
        <p:grpSpPr>
          <a:xfrm>
            <a:off x="11619820" y="10240008"/>
            <a:ext cx="890905" cy="314960"/>
            <a:chOff x="11619820" y="10240008"/>
            <a:chExt cx="890905" cy="314960"/>
          </a:xfrm>
        </p:grpSpPr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19820" y="10426647"/>
              <a:ext cx="889000" cy="76835"/>
            </a:xfrm>
            <a:custGeom>
              <a:avLst/>
              <a:gdLst/>
              <a:ahLst/>
              <a:cxnLst/>
              <a:rect l="l" t="t" r="r" b="b"/>
              <a:pathLst>
                <a:path w="889000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2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889000" h="76834">
                  <a:moveTo>
                    <a:pt x="798865" y="0"/>
                  </a:moveTo>
                  <a:lnTo>
                    <a:pt x="808431" y="40806"/>
                  </a:lnTo>
                  <a:lnTo>
                    <a:pt x="808315" y="43207"/>
                  </a:lnTo>
                  <a:lnTo>
                    <a:pt x="798865" y="76809"/>
                  </a:lnTo>
                  <a:lnTo>
                    <a:pt x="880075" y="42005"/>
                  </a:lnTo>
                  <a:lnTo>
                    <a:pt x="843440" y="42005"/>
                  </a:lnTo>
                  <a:lnTo>
                    <a:pt x="843440" y="34804"/>
                  </a:lnTo>
                  <a:lnTo>
                    <a:pt x="880075" y="34804"/>
                  </a:lnTo>
                  <a:lnTo>
                    <a:pt x="798865" y="0"/>
                  </a:lnTo>
                  <a:close/>
                </a:path>
                <a:path w="889000" h="76834">
                  <a:moveTo>
                    <a:pt x="80103" y="34804"/>
                  </a:moveTo>
                  <a:lnTo>
                    <a:pt x="45036" y="34804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889000" h="76834">
                  <a:moveTo>
                    <a:pt x="808373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808373" y="42005"/>
                  </a:lnTo>
                  <a:lnTo>
                    <a:pt x="808373" y="34804"/>
                  </a:lnTo>
                  <a:close/>
                </a:path>
                <a:path w="889000" h="76834">
                  <a:moveTo>
                    <a:pt x="880075" y="34804"/>
                  </a:moveTo>
                  <a:lnTo>
                    <a:pt x="843440" y="34804"/>
                  </a:lnTo>
                  <a:lnTo>
                    <a:pt x="843440" y="42005"/>
                  </a:lnTo>
                  <a:lnTo>
                    <a:pt x="880075" y="42005"/>
                  </a:lnTo>
                  <a:lnTo>
                    <a:pt x="888476" y="38404"/>
                  </a:lnTo>
                  <a:lnTo>
                    <a:pt x="880075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06317" y="10243818"/>
              <a:ext cx="0" cy="307340"/>
            </a:xfrm>
            <a:custGeom>
              <a:avLst/>
              <a:gdLst/>
              <a:ahLst/>
              <a:cxnLst/>
              <a:rect l="l" t="t" r="r" b="b"/>
              <a:pathLst>
                <a:path h="307340">
                  <a:moveTo>
                    <a:pt x="0" y="0"/>
                  </a:moveTo>
                  <a:lnTo>
                    <a:pt x="0" y="30688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882945" y="10234302"/>
            <a:ext cx="39751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25mm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42" name="object 42"/>
          <p:cNvGrpSpPr>
            <a:grpSpLocks noGrp="1" noUngrp="1" noRot="1" noMove="1" noResize="1"/>
          </p:cNvGrpSpPr>
          <p:nvPr/>
        </p:nvGrpSpPr>
        <p:grpSpPr>
          <a:xfrm>
            <a:off x="11077450" y="7342587"/>
            <a:ext cx="549275" cy="320675"/>
            <a:chOff x="11077450" y="7342587"/>
            <a:chExt cx="549275" cy="320675"/>
          </a:xfrm>
        </p:grpSpPr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81260" y="7346397"/>
              <a:ext cx="541655" cy="313055"/>
            </a:xfrm>
            <a:custGeom>
              <a:avLst/>
              <a:gdLst/>
              <a:ahLst/>
              <a:cxnLst/>
              <a:rect l="l" t="t" r="r" b="b"/>
              <a:pathLst>
                <a:path w="541654" h="313054">
                  <a:moveTo>
                    <a:pt x="0" y="0"/>
                  </a:moveTo>
                  <a:lnTo>
                    <a:pt x="0" y="312987"/>
                  </a:lnTo>
                </a:path>
                <a:path w="541654" h="313054">
                  <a:moveTo>
                    <a:pt x="541177" y="3"/>
                  </a:moveTo>
                  <a:lnTo>
                    <a:pt x="541177" y="30632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81170" y="7435757"/>
              <a:ext cx="541655" cy="76835"/>
            </a:xfrm>
            <a:custGeom>
              <a:avLst/>
              <a:gdLst/>
              <a:ahLst/>
              <a:cxnLst/>
              <a:rect l="l" t="t" r="r" b="b"/>
              <a:pathLst>
                <a:path w="541654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2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541654" h="76834">
                  <a:moveTo>
                    <a:pt x="451785" y="0"/>
                  </a:moveTo>
                  <a:lnTo>
                    <a:pt x="461351" y="40806"/>
                  </a:lnTo>
                  <a:lnTo>
                    <a:pt x="461236" y="43206"/>
                  </a:lnTo>
                  <a:lnTo>
                    <a:pt x="451785" y="76809"/>
                  </a:lnTo>
                  <a:lnTo>
                    <a:pt x="532996" y="42005"/>
                  </a:lnTo>
                  <a:lnTo>
                    <a:pt x="496361" y="42005"/>
                  </a:lnTo>
                  <a:lnTo>
                    <a:pt x="496361" y="34804"/>
                  </a:lnTo>
                  <a:lnTo>
                    <a:pt x="532996" y="34804"/>
                  </a:lnTo>
                  <a:lnTo>
                    <a:pt x="451785" y="0"/>
                  </a:lnTo>
                  <a:close/>
                </a:path>
                <a:path w="541654" h="76834">
                  <a:moveTo>
                    <a:pt x="80103" y="34804"/>
                  </a:moveTo>
                  <a:lnTo>
                    <a:pt x="45036" y="34804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541654" h="76834">
                  <a:moveTo>
                    <a:pt x="461293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461293" y="42005"/>
                  </a:lnTo>
                  <a:lnTo>
                    <a:pt x="461293" y="34804"/>
                  </a:lnTo>
                  <a:close/>
                </a:path>
                <a:path w="541654" h="76834">
                  <a:moveTo>
                    <a:pt x="532996" y="34804"/>
                  </a:moveTo>
                  <a:lnTo>
                    <a:pt x="496361" y="34804"/>
                  </a:lnTo>
                  <a:lnTo>
                    <a:pt x="496361" y="42005"/>
                  </a:lnTo>
                  <a:lnTo>
                    <a:pt x="532996" y="42005"/>
                  </a:lnTo>
                  <a:lnTo>
                    <a:pt x="541397" y="38404"/>
                  </a:lnTo>
                  <a:lnTo>
                    <a:pt x="532996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44269" y="7286276"/>
            <a:ext cx="39751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15mm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46" name="object 46"/>
          <p:cNvGrpSpPr>
            <a:grpSpLocks noGrp="1" noUngrp="1" noRot="1" noMove="1" noResize="1"/>
          </p:cNvGrpSpPr>
          <p:nvPr/>
        </p:nvGrpSpPr>
        <p:grpSpPr>
          <a:xfrm>
            <a:off x="14125452" y="7342587"/>
            <a:ext cx="549275" cy="320675"/>
            <a:chOff x="14125452" y="7342587"/>
            <a:chExt cx="549275" cy="320675"/>
          </a:xfrm>
        </p:grpSpPr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29262" y="7346397"/>
              <a:ext cx="541655" cy="313055"/>
            </a:xfrm>
            <a:custGeom>
              <a:avLst/>
              <a:gdLst/>
              <a:ahLst/>
              <a:cxnLst/>
              <a:rect l="l" t="t" r="r" b="b"/>
              <a:pathLst>
                <a:path w="541655" h="313054">
                  <a:moveTo>
                    <a:pt x="0" y="0"/>
                  </a:moveTo>
                  <a:lnTo>
                    <a:pt x="0" y="312987"/>
                  </a:lnTo>
                </a:path>
                <a:path w="541655" h="313054">
                  <a:moveTo>
                    <a:pt x="541177" y="3"/>
                  </a:moveTo>
                  <a:lnTo>
                    <a:pt x="541177" y="30632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29172" y="7435757"/>
              <a:ext cx="541655" cy="76835"/>
            </a:xfrm>
            <a:custGeom>
              <a:avLst/>
              <a:gdLst/>
              <a:ahLst/>
              <a:cxnLst/>
              <a:rect l="l" t="t" r="r" b="b"/>
              <a:pathLst>
                <a:path w="541655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2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541655" h="76834">
                  <a:moveTo>
                    <a:pt x="451785" y="0"/>
                  </a:moveTo>
                  <a:lnTo>
                    <a:pt x="461351" y="40806"/>
                  </a:lnTo>
                  <a:lnTo>
                    <a:pt x="461236" y="43206"/>
                  </a:lnTo>
                  <a:lnTo>
                    <a:pt x="451785" y="76809"/>
                  </a:lnTo>
                  <a:lnTo>
                    <a:pt x="532996" y="42005"/>
                  </a:lnTo>
                  <a:lnTo>
                    <a:pt x="496361" y="42005"/>
                  </a:lnTo>
                  <a:lnTo>
                    <a:pt x="496361" y="34804"/>
                  </a:lnTo>
                  <a:lnTo>
                    <a:pt x="532996" y="34804"/>
                  </a:lnTo>
                  <a:lnTo>
                    <a:pt x="451785" y="0"/>
                  </a:lnTo>
                  <a:close/>
                </a:path>
                <a:path w="541655" h="76834">
                  <a:moveTo>
                    <a:pt x="80103" y="34804"/>
                  </a:moveTo>
                  <a:lnTo>
                    <a:pt x="45036" y="34804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541655" h="76834">
                  <a:moveTo>
                    <a:pt x="461293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461293" y="42005"/>
                  </a:lnTo>
                  <a:lnTo>
                    <a:pt x="461293" y="34804"/>
                  </a:lnTo>
                  <a:close/>
                </a:path>
                <a:path w="541655" h="76834">
                  <a:moveTo>
                    <a:pt x="532996" y="34804"/>
                  </a:moveTo>
                  <a:lnTo>
                    <a:pt x="496361" y="34804"/>
                  </a:lnTo>
                  <a:lnTo>
                    <a:pt x="496361" y="42005"/>
                  </a:lnTo>
                  <a:lnTo>
                    <a:pt x="532996" y="42005"/>
                  </a:lnTo>
                  <a:lnTo>
                    <a:pt x="541397" y="38404"/>
                  </a:lnTo>
                  <a:lnTo>
                    <a:pt x="532996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192270" y="7286276"/>
            <a:ext cx="39751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15mm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50" name="object 50"/>
          <p:cNvGrpSpPr>
            <a:grpSpLocks noGrp="1" noUngrp="1" noRot="1" noMove="1" noResize="1"/>
          </p:cNvGrpSpPr>
          <p:nvPr/>
        </p:nvGrpSpPr>
        <p:grpSpPr>
          <a:xfrm>
            <a:off x="10705628" y="4922311"/>
            <a:ext cx="2364105" cy="1692275"/>
            <a:chOff x="10705628" y="4922311"/>
            <a:chExt cx="2364105" cy="1692275"/>
          </a:xfrm>
        </p:grpSpPr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78528" y="6149246"/>
              <a:ext cx="0" cy="461645"/>
            </a:xfrm>
            <a:custGeom>
              <a:avLst/>
              <a:gdLst/>
              <a:ahLst/>
              <a:cxnLst/>
              <a:rect l="l" t="t" r="r" b="b"/>
              <a:pathLst>
                <a:path h="461645">
                  <a:moveTo>
                    <a:pt x="0" y="46149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10984" y="6286813"/>
              <a:ext cx="354965" cy="239395"/>
            </a:xfrm>
            <a:custGeom>
              <a:avLst/>
              <a:gdLst/>
              <a:ahLst/>
              <a:cxnLst/>
              <a:rect l="l" t="t" r="r" b="b"/>
              <a:pathLst>
                <a:path w="354965" h="239395">
                  <a:moveTo>
                    <a:pt x="333057" y="238770"/>
                  </a:moveTo>
                  <a:lnTo>
                    <a:pt x="298807" y="201811"/>
                  </a:lnTo>
                  <a:lnTo>
                    <a:pt x="262353" y="166680"/>
                  </a:lnTo>
                  <a:lnTo>
                    <a:pt x="223743" y="133488"/>
                  </a:lnTo>
                  <a:lnTo>
                    <a:pt x="183024" y="102349"/>
                  </a:lnTo>
                  <a:lnTo>
                    <a:pt x="140243" y="73375"/>
                  </a:lnTo>
                  <a:lnTo>
                    <a:pt x="95447" y="46681"/>
                  </a:lnTo>
                  <a:lnTo>
                    <a:pt x="48684" y="22379"/>
                  </a:lnTo>
                  <a:lnTo>
                    <a:pt x="0" y="582"/>
                  </a:lnTo>
                </a:path>
                <a:path w="354965" h="239395">
                  <a:moveTo>
                    <a:pt x="13227" y="225658"/>
                  </a:moveTo>
                  <a:lnTo>
                    <a:pt x="48826" y="189998"/>
                  </a:lnTo>
                  <a:lnTo>
                    <a:pt x="86559" y="156244"/>
                  </a:lnTo>
                  <a:lnTo>
                    <a:pt x="126374" y="124508"/>
                  </a:lnTo>
                  <a:lnTo>
                    <a:pt x="168221" y="94902"/>
                  </a:lnTo>
                  <a:lnTo>
                    <a:pt x="212049" y="67537"/>
                  </a:lnTo>
                  <a:lnTo>
                    <a:pt x="257805" y="42524"/>
                  </a:lnTo>
                  <a:lnTo>
                    <a:pt x="305438" y="19974"/>
                  </a:lnTo>
                  <a:lnTo>
                    <a:pt x="354898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09438" y="6004796"/>
              <a:ext cx="307340" cy="0"/>
            </a:xfrm>
            <a:custGeom>
              <a:avLst/>
              <a:gdLst/>
              <a:ahLst/>
              <a:cxnLst/>
              <a:rect l="l" t="t" r="r" b="b"/>
              <a:pathLst>
                <a:path w="307340">
                  <a:moveTo>
                    <a:pt x="0" y="0"/>
                  </a:moveTo>
                  <a:lnTo>
                    <a:pt x="30688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13686" y="4923715"/>
              <a:ext cx="76835" cy="1079500"/>
            </a:xfrm>
            <a:custGeom>
              <a:avLst/>
              <a:gdLst/>
              <a:ahLst/>
              <a:cxnLst/>
              <a:rect l="l" t="t" r="r" b="b"/>
              <a:pathLst>
                <a:path w="76834" h="1079500">
                  <a:moveTo>
                    <a:pt x="0" y="989396"/>
                  </a:moveTo>
                  <a:lnTo>
                    <a:pt x="38404" y="1079007"/>
                  </a:lnTo>
                  <a:lnTo>
                    <a:pt x="57706" y="1033970"/>
                  </a:lnTo>
                  <a:lnTo>
                    <a:pt x="34805" y="1033970"/>
                  </a:lnTo>
                  <a:lnTo>
                    <a:pt x="34803" y="998903"/>
                  </a:lnTo>
                  <a:lnTo>
                    <a:pt x="2401" y="990558"/>
                  </a:lnTo>
                  <a:lnTo>
                    <a:pt x="0" y="989396"/>
                  </a:lnTo>
                  <a:close/>
                </a:path>
                <a:path w="76834" h="1079500">
                  <a:moveTo>
                    <a:pt x="34805" y="998903"/>
                  </a:moveTo>
                  <a:lnTo>
                    <a:pt x="34805" y="1033970"/>
                  </a:lnTo>
                  <a:lnTo>
                    <a:pt x="42005" y="1033970"/>
                  </a:lnTo>
                  <a:lnTo>
                    <a:pt x="42005" y="998997"/>
                  </a:lnTo>
                  <a:lnTo>
                    <a:pt x="38404" y="998997"/>
                  </a:lnTo>
                  <a:lnTo>
                    <a:pt x="36004" y="998960"/>
                  </a:lnTo>
                  <a:lnTo>
                    <a:pt x="34805" y="998903"/>
                  </a:lnTo>
                  <a:close/>
                </a:path>
                <a:path w="76834" h="1079500">
                  <a:moveTo>
                    <a:pt x="76809" y="989396"/>
                  </a:moveTo>
                  <a:lnTo>
                    <a:pt x="42005" y="998903"/>
                  </a:lnTo>
                  <a:lnTo>
                    <a:pt x="42005" y="1033970"/>
                  </a:lnTo>
                  <a:lnTo>
                    <a:pt x="57706" y="1033970"/>
                  </a:lnTo>
                  <a:lnTo>
                    <a:pt x="76809" y="989396"/>
                  </a:lnTo>
                  <a:close/>
                </a:path>
                <a:path w="76834" h="1079500">
                  <a:moveTo>
                    <a:pt x="38404" y="80010"/>
                  </a:moveTo>
                  <a:lnTo>
                    <a:pt x="36004" y="80046"/>
                  </a:lnTo>
                  <a:lnTo>
                    <a:pt x="34805" y="80103"/>
                  </a:lnTo>
                  <a:lnTo>
                    <a:pt x="34805" y="998903"/>
                  </a:lnTo>
                  <a:lnTo>
                    <a:pt x="36004" y="998960"/>
                  </a:lnTo>
                  <a:lnTo>
                    <a:pt x="38404" y="998997"/>
                  </a:lnTo>
                  <a:lnTo>
                    <a:pt x="40806" y="998960"/>
                  </a:lnTo>
                  <a:lnTo>
                    <a:pt x="42003" y="998903"/>
                  </a:lnTo>
                  <a:lnTo>
                    <a:pt x="42003" y="80103"/>
                  </a:lnTo>
                  <a:lnTo>
                    <a:pt x="40806" y="80046"/>
                  </a:lnTo>
                  <a:lnTo>
                    <a:pt x="38404" y="80010"/>
                  </a:lnTo>
                  <a:close/>
                </a:path>
                <a:path w="76834" h="1079500">
                  <a:moveTo>
                    <a:pt x="42005" y="998903"/>
                  </a:moveTo>
                  <a:lnTo>
                    <a:pt x="40806" y="998960"/>
                  </a:lnTo>
                  <a:lnTo>
                    <a:pt x="38404" y="998997"/>
                  </a:lnTo>
                  <a:lnTo>
                    <a:pt x="42005" y="998997"/>
                  </a:lnTo>
                  <a:close/>
                </a:path>
                <a:path w="76834" h="1079500">
                  <a:moveTo>
                    <a:pt x="38404" y="0"/>
                  </a:moveTo>
                  <a:lnTo>
                    <a:pt x="0" y="89611"/>
                  </a:lnTo>
                  <a:lnTo>
                    <a:pt x="2401" y="88449"/>
                  </a:lnTo>
                  <a:lnTo>
                    <a:pt x="4799" y="87362"/>
                  </a:lnTo>
                  <a:lnTo>
                    <a:pt x="34803" y="80103"/>
                  </a:lnTo>
                  <a:lnTo>
                    <a:pt x="34805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1079500">
                  <a:moveTo>
                    <a:pt x="57706" y="45036"/>
                  </a:moveTo>
                  <a:lnTo>
                    <a:pt x="42005" y="45036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1079500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6"/>
                  </a:lnTo>
                  <a:lnTo>
                    <a:pt x="42005" y="80103"/>
                  </a:lnTo>
                  <a:close/>
                </a:path>
                <a:path w="76834" h="1079500">
                  <a:moveTo>
                    <a:pt x="42005" y="45036"/>
                  </a:moveTo>
                  <a:lnTo>
                    <a:pt x="34805" y="45036"/>
                  </a:lnTo>
                  <a:lnTo>
                    <a:pt x="34805" y="80103"/>
                  </a:lnTo>
                  <a:lnTo>
                    <a:pt x="36004" y="80046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09438" y="4926121"/>
              <a:ext cx="307340" cy="0"/>
            </a:xfrm>
            <a:custGeom>
              <a:avLst/>
              <a:gdLst/>
              <a:ahLst/>
              <a:cxnLst/>
              <a:rect l="l" t="t" r="r" b="b"/>
              <a:pathLst>
                <a:path w="307340">
                  <a:moveTo>
                    <a:pt x="0" y="0"/>
                  </a:moveTo>
                  <a:lnTo>
                    <a:pt x="30688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15986" y="5217786"/>
            <a:ext cx="208279" cy="39751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30mm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57" name="object 57"/>
          <p:cNvGrpSpPr>
            <a:grpSpLocks noGrp="1" noUngrp="1" noRot="1" noMove="1" noResize="1"/>
          </p:cNvGrpSpPr>
          <p:nvPr/>
        </p:nvGrpSpPr>
        <p:grpSpPr>
          <a:xfrm>
            <a:off x="10866477" y="896481"/>
            <a:ext cx="3753485" cy="3714115"/>
            <a:chOff x="10866477" y="896481"/>
            <a:chExt cx="3753485" cy="3714115"/>
          </a:xfrm>
        </p:grpSpPr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28626" y="1283836"/>
              <a:ext cx="2430780" cy="3126105"/>
            </a:xfrm>
            <a:custGeom>
              <a:avLst/>
              <a:gdLst/>
              <a:ahLst/>
              <a:cxnLst/>
              <a:rect l="l" t="t" r="r" b="b"/>
              <a:pathLst>
                <a:path w="2430780" h="3126104">
                  <a:moveTo>
                    <a:pt x="0" y="0"/>
                  </a:moveTo>
                  <a:lnTo>
                    <a:pt x="24825" y="1750369"/>
                  </a:lnTo>
                  <a:lnTo>
                    <a:pt x="2430494" y="3126092"/>
                  </a:lnTo>
                  <a:lnTo>
                    <a:pt x="2430494" y="1251240"/>
                  </a:lnTo>
                  <a:lnTo>
                    <a:pt x="2035782" y="1048204"/>
                  </a:lnTo>
                  <a:lnTo>
                    <a:pt x="1992047" y="1068322"/>
                  </a:lnTo>
                  <a:lnTo>
                    <a:pt x="1946512" y="1085260"/>
                  </a:lnTo>
                  <a:lnTo>
                    <a:pt x="1899258" y="1098979"/>
                  </a:lnTo>
                  <a:lnTo>
                    <a:pt x="1850369" y="1109438"/>
                  </a:lnTo>
                  <a:lnTo>
                    <a:pt x="1799924" y="1116597"/>
                  </a:lnTo>
                  <a:lnTo>
                    <a:pt x="1748008" y="1120417"/>
                  </a:lnTo>
                  <a:lnTo>
                    <a:pt x="1694702" y="1120856"/>
                  </a:lnTo>
                  <a:lnTo>
                    <a:pt x="1640088" y="1117875"/>
                  </a:lnTo>
                  <a:lnTo>
                    <a:pt x="1595951" y="1113056"/>
                  </a:lnTo>
                  <a:lnTo>
                    <a:pt x="1551040" y="1106042"/>
                  </a:lnTo>
                  <a:lnTo>
                    <a:pt x="1505409" y="1096828"/>
                  </a:lnTo>
                  <a:lnTo>
                    <a:pt x="1459119" y="1085408"/>
                  </a:lnTo>
                  <a:lnTo>
                    <a:pt x="1412225" y="1071777"/>
                  </a:lnTo>
                  <a:lnTo>
                    <a:pt x="1364785" y="1055930"/>
                  </a:lnTo>
                  <a:lnTo>
                    <a:pt x="1316856" y="1037861"/>
                  </a:lnTo>
                  <a:lnTo>
                    <a:pt x="1268497" y="1017564"/>
                  </a:lnTo>
                  <a:lnTo>
                    <a:pt x="1219765" y="995035"/>
                  </a:lnTo>
                  <a:lnTo>
                    <a:pt x="1170716" y="970267"/>
                  </a:lnTo>
                  <a:lnTo>
                    <a:pt x="1126259" y="946017"/>
                  </a:lnTo>
                  <a:lnTo>
                    <a:pt x="1082331" y="920366"/>
                  </a:lnTo>
                  <a:lnTo>
                    <a:pt x="1038948" y="893353"/>
                  </a:lnTo>
                  <a:lnTo>
                    <a:pt x="996128" y="865019"/>
                  </a:lnTo>
                  <a:lnTo>
                    <a:pt x="953887" y="835404"/>
                  </a:lnTo>
                  <a:lnTo>
                    <a:pt x="912242" y="804547"/>
                  </a:lnTo>
                  <a:lnTo>
                    <a:pt x="871210" y="772489"/>
                  </a:lnTo>
                  <a:lnTo>
                    <a:pt x="830807" y="739269"/>
                  </a:lnTo>
                  <a:lnTo>
                    <a:pt x="791050" y="704927"/>
                  </a:lnTo>
                  <a:lnTo>
                    <a:pt x="751956" y="669503"/>
                  </a:lnTo>
                  <a:lnTo>
                    <a:pt x="713541" y="633037"/>
                  </a:lnTo>
                  <a:lnTo>
                    <a:pt x="679201" y="598978"/>
                  </a:lnTo>
                  <a:lnTo>
                    <a:pt x="645462" y="564097"/>
                  </a:lnTo>
                  <a:lnTo>
                    <a:pt x="612340" y="528431"/>
                  </a:lnTo>
                  <a:lnTo>
                    <a:pt x="579856" y="492014"/>
                  </a:lnTo>
                  <a:lnTo>
                    <a:pt x="548028" y="454882"/>
                  </a:lnTo>
                  <a:lnTo>
                    <a:pt x="516873" y="417070"/>
                  </a:lnTo>
                  <a:lnTo>
                    <a:pt x="486410" y="378614"/>
                  </a:lnTo>
                  <a:lnTo>
                    <a:pt x="456659" y="339548"/>
                  </a:lnTo>
                  <a:lnTo>
                    <a:pt x="427636" y="299908"/>
                  </a:lnTo>
                  <a:lnTo>
                    <a:pt x="399361" y="259729"/>
                  </a:lnTo>
                  <a:lnTo>
                    <a:pt x="371853" y="219047"/>
                  </a:lnTo>
                  <a:lnTo>
                    <a:pt x="345128" y="1778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28626" y="1283836"/>
              <a:ext cx="2430780" cy="3126105"/>
            </a:xfrm>
            <a:custGeom>
              <a:avLst/>
              <a:gdLst/>
              <a:ahLst/>
              <a:cxnLst/>
              <a:rect l="l" t="t" r="r" b="b"/>
              <a:pathLst>
                <a:path w="2430780" h="3126104">
                  <a:moveTo>
                    <a:pt x="2035782" y="1048204"/>
                  </a:moveTo>
                  <a:lnTo>
                    <a:pt x="1992047" y="1068322"/>
                  </a:lnTo>
                  <a:lnTo>
                    <a:pt x="1946512" y="1085260"/>
                  </a:lnTo>
                  <a:lnTo>
                    <a:pt x="1899258" y="1098979"/>
                  </a:lnTo>
                  <a:lnTo>
                    <a:pt x="1850369" y="1109438"/>
                  </a:lnTo>
                  <a:lnTo>
                    <a:pt x="1799924" y="1116597"/>
                  </a:lnTo>
                  <a:lnTo>
                    <a:pt x="1748008" y="1120417"/>
                  </a:lnTo>
                  <a:lnTo>
                    <a:pt x="1694702" y="1120856"/>
                  </a:lnTo>
                  <a:lnTo>
                    <a:pt x="1640088" y="1117875"/>
                  </a:lnTo>
                  <a:lnTo>
                    <a:pt x="1595951" y="1113056"/>
                  </a:lnTo>
                  <a:lnTo>
                    <a:pt x="1551040" y="1106042"/>
                  </a:lnTo>
                  <a:lnTo>
                    <a:pt x="1505409" y="1096828"/>
                  </a:lnTo>
                  <a:lnTo>
                    <a:pt x="1459119" y="1085408"/>
                  </a:lnTo>
                  <a:lnTo>
                    <a:pt x="1412225" y="1071777"/>
                  </a:lnTo>
                  <a:lnTo>
                    <a:pt x="1364785" y="1055930"/>
                  </a:lnTo>
                  <a:lnTo>
                    <a:pt x="1316856" y="1037861"/>
                  </a:lnTo>
                  <a:lnTo>
                    <a:pt x="1268497" y="1017564"/>
                  </a:lnTo>
                  <a:lnTo>
                    <a:pt x="1219765" y="995035"/>
                  </a:lnTo>
                  <a:lnTo>
                    <a:pt x="1170716" y="970267"/>
                  </a:lnTo>
                  <a:lnTo>
                    <a:pt x="1126259" y="946017"/>
                  </a:lnTo>
                  <a:lnTo>
                    <a:pt x="1082331" y="920366"/>
                  </a:lnTo>
                  <a:lnTo>
                    <a:pt x="1038948" y="893353"/>
                  </a:lnTo>
                  <a:lnTo>
                    <a:pt x="996128" y="865019"/>
                  </a:lnTo>
                  <a:lnTo>
                    <a:pt x="953887" y="835404"/>
                  </a:lnTo>
                  <a:lnTo>
                    <a:pt x="912242" y="804547"/>
                  </a:lnTo>
                  <a:lnTo>
                    <a:pt x="871210" y="772489"/>
                  </a:lnTo>
                  <a:lnTo>
                    <a:pt x="830807" y="739269"/>
                  </a:lnTo>
                  <a:lnTo>
                    <a:pt x="791050" y="704927"/>
                  </a:lnTo>
                  <a:lnTo>
                    <a:pt x="751956" y="669503"/>
                  </a:lnTo>
                  <a:lnTo>
                    <a:pt x="713541" y="633037"/>
                  </a:lnTo>
                  <a:lnTo>
                    <a:pt x="679201" y="598978"/>
                  </a:lnTo>
                  <a:lnTo>
                    <a:pt x="645462" y="564097"/>
                  </a:lnTo>
                  <a:lnTo>
                    <a:pt x="612340" y="528431"/>
                  </a:lnTo>
                  <a:lnTo>
                    <a:pt x="579856" y="492014"/>
                  </a:lnTo>
                  <a:lnTo>
                    <a:pt x="548028" y="454882"/>
                  </a:lnTo>
                  <a:lnTo>
                    <a:pt x="516873" y="417070"/>
                  </a:lnTo>
                  <a:lnTo>
                    <a:pt x="486410" y="378614"/>
                  </a:lnTo>
                  <a:lnTo>
                    <a:pt x="456659" y="339548"/>
                  </a:lnTo>
                  <a:lnTo>
                    <a:pt x="427636" y="299908"/>
                  </a:lnTo>
                  <a:lnTo>
                    <a:pt x="399361" y="259729"/>
                  </a:lnTo>
                  <a:lnTo>
                    <a:pt x="371853" y="219047"/>
                  </a:lnTo>
                  <a:lnTo>
                    <a:pt x="345128" y="177896"/>
                  </a:lnTo>
                  <a:lnTo>
                    <a:pt x="301768" y="155515"/>
                  </a:lnTo>
                  <a:lnTo>
                    <a:pt x="258459" y="133176"/>
                  </a:lnTo>
                  <a:lnTo>
                    <a:pt x="215207" y="110879"/>
                  </a:lnTo>
                  <a:lnTo>
                    <a:pt x="172018" y="88622"/>
                  </a:lnTo>
                  <a:lnTo>
                    <a:pt x="128896" y="66406"/>
                  </a:lnTo>
                  <a:lnTo>
                    <a:pt x="85849" y="44231"/>
                  </a:lnTo>
                  <a:lnTo>
                    <a:pt x="42881" y="22095"/>
                  </a:lnTo>
                  <a:lnTo>
                    <a:pt x="0" y="0"/>
                  </a:lnTo>
                  <a:lnTo>
                    <a:pt x="736" y="51973"/>
                  </a:lnTo>
                  <a:lnTo>
                    <a:pt x="1472" y="103921"/>
                  </a:lnTo>
                  <a:lnTo>
                    <a:pt x="2208" y="155843"/>
                  </a:lnTo>
                  <a:lnTo>
                    <a:pt x="2944" y="207741"/>
                  </a:lnTo>
                  <a:lnTo>
                    <a:pt x="3679" y="259612"/>
                  </a:lnTo>
                  <a:lnTo>
                    <a:pt x="4414" y="311459"/>
                  </a:lnTo>
                  <a:lnTo>
                    <a:pt x="5149" y="363279"/>
                  </a:lnTo>
                  <a:lnTo>
                    <a:pt x="5884" y="415075"/>
                  </a:lnTo>
                  <a:lnTo>
                    <a:pt x="6618" y="466845"/>
                  </a:lnTo>
                  <a:lnTo>
                    <a:pt x="7352" y="518589"/>
                  </a:lnTo>
                  <a:lnTo>
                    <a:pt x="8085" y="570308"/>
                  </a:lnTo>
                  <a:lnTo>
                    <a:pt x="8818" y="622002"/>
                  </a:lnTo>
                  <a:lnTo>
                    <a:pt x="9551" y="673670"/>
                  </a:lnTo>
                  <a:lnTo>
                    <a:pt x="10283" y="725313"/>
                  </a:lnTo>
                  <a:lnTo>
                    <a:pt x="11015" y="776930"/>
                  </a:lnTo>
                  <a:lnTo>
                    <a:pt x="11746" y="828522"/>
                  </a:lnTo>
                  <a:lnTo>
                    <a:pt x="12477" y="880088"/>
                  </a:lnTo>
                  <a:lnTo>
                    <a:pt x="13205" y="931447"/>
                  </a:lnTo>
                  <a:lnTo>
                    <a:pt x="13933" y="982787"/>
                  </a:lnTo>
                  <a:lnTo>
                    <a:pt x="14661" y="1034108"/>
                  </a:lnTo>
                  <a:lnTo>
                    <a:pt x="15389" y="1085409"/>
                  </a:lnTo>
                  <a:lnTo>
                    <a:pt x="16116" y="1136691"/>
                  </a:lnTo>
                  <a:lnTo>
                    <a:pt x="16844" y="1187953"/>
                  </a:lnTo>
                  <a:lnTo>
                    <a:pt x="17571" y="1239194"/>
                  </a:lnTo>
                  <a:lnTo>
                    <a:pt x="18298" y="1290414"/>
                  </a:lnTo>
                  <a:lnTo>
                    <a:pt x="19024" y="1341612"/>
                  </a:lnTo>
                  <a:lnTo>
                    <a:pt x="19750" y="1392788"/>
                  </a:lnTo>
                  <a:lnTo>
                    <a:pt x="20476" y="1443942"/>
                  </a:lnTo>
                  <a:lnTo>
                    <a:pt x="21202" y="1495073"/>
                  </a:lnTo>
                  <a:lnTo>
                    <a:pt x="21928" y="1546180"/>
                  </a:lnTo>
                  <a:lnTo>
                    <a:pt x="22653" y="1597264"/>
                  </a:lnTo>
                  <a:lnTo>
                    <a:pt x="23377" y="1648324"/>
                  </a:lnTo>
                  <a:lnTo>
                    <a:pt x="24102" y="1699359"/>
                  </a:lnTo>
                  <a:lnTo>
                    <a:pt x="24825" y="1750369"/>
                  </a:lnTo>
                  <a:lnTo>
                    <a:pt x="68228" y="1775208"/>
                  </a:lnTo>
                  <a:lnTo>
                    <a:pt x="111719" y="1800095"/>
                  </a:lnTo>
                  <a:lnTo>
                    <a:pt x="155301" y="1825030"/>
                  </a:lnTo>
                  <a:lnTo>
                    <a:pt x="198972" y="1850013"/>
                  </a:lnTo>
                  <a:lnTo>
                    <a:pt x="242731" y="1875045"/>
                  </a:lnTo>
                  <a:lnTo>
                    <a:pt x="286580" y="1900124"/>
                  </a:lnTo>
                  <a:lnTo>
                    <a:pt x="330516" y="1925253"/>
                  </a:lnTo>
                  <a:lnTo>
                    <a:pt x="374541" y="1950429"/>
                  </a:lnTo>
                  <a:lnTo>
                    <a:pt x="418654" y="1975654"/>
                  </a:lnTo>
                  <a:lnTo>
                    <a:pt x="462854" y="2000928"/>
                  </a:lnTo>
                  <a:lnTo>
                    <a:pt x="507141" y="2026250"/>
                  </a:lnTo>
                  <a:lnTo>
                    <a:pt x="551515" y="2051621"/>
                  </a:lnTo>
                  <a:lnTo>
                    <a:pt x="595976" y="2077041"/>
                  </a:lnTo>
                  <a:lnTo>
                    <a:pt x="640523" y="2102509"/>
                  </a:lnTo>
                  <a:lnTo>
                    <a:pt x="685156" y="2128027"/>
                  </a:lnTo>
                  <a:lnTo>
                    <a:pt x="729874" y="2153593"/>
                  </a:lnTo>
                  <a:lnTo>
                    <a:pt x="774678" y="2179208"/>
                  </a:lnTo>
                  <a:lnTo>
                    <a:pt x="819568" y="2204872"/>
                  </a:lnTo>
                  <a:lnTo>
                    <a:pt x="864542" y="2230585"/>
                  </a:lnTo>
                  <a:lnTo>
                    <a:pt x="909600" y="2256348"/>
                  </a:lnTo>
                  <a:lnTo>
                    <a:pt x="954743" y="2282159"/>
                  </a:lnTo>
                  <a:lnTo>
                    <a:pt x="999970" y="2308020"/>
                  </a:lnTo>
                  <a:lnTo>
                    <a:pt x="1045280" y="2333930"/>
                  </a:lnTo>
                  <a:lnTo>
                    <a:pt x="1090674" y="2359889"/>
                  </a:lnTo>
                  <a:lnTo>
                    <a:pt x="1136151" y="2385897"/>
                  </a:lnTo>
                  <a:lnTo>
                    <a:pt x="1181710" y="2411956"/>
                  </a:lnTo>
                  <a:lnTo>
                    <a:pt x="1225163" y="2436810"/>
                  </a:lnTo>
                  <a:lnTo>
                    <a:pt x="1268701" y="2461713"/>
                  </a:lnTo>
                  <a:lnTo>
                    <a:pt x="1312325" y="2486666"/>
                  </a:lnTo>
                  <a:lnTo>
                    <a:pt x="1356035" y="2511667"/>
                  </a:lnTo>
                  <a:lnTo>
                    <a:pt x="1399830" y="2536718"/>
                  </a:lnTo>
                  <a:lnTo>
                    <a:pt x="1443710" y="2561817"/>
                  </a:lnTo>
                  <a:lnTo>
                    <a:pt x="1487676" y="2586964"/>
                  </a:lnTo>
                  <a:lnTo>
                    <a:pt x="1531727" y="2612161"/>
                  </a:lnTo>
                  <a:lnTo>
                    <a:pt x="1575863" y="2637405"/>
                  </a:lnTo>
                  <a:lnTo>
                    <a:pt x="1620084" y="2662698"/>
                  </a:lnTo>
                  <a:lnTo>
                    <a:pt x="1664390" y="2688039"/>
                  </a:lnTo>
                  <a:lnTo>
                    <a:pt x="1708781" y="2713428"/>
                  </a:lnTo>
                  <a:lnTo>
                    <a:pt x="1753257" y="2738865"/>
                  </a:lnTo>
                  <a:lnTo>
                    <a:pt x="1797817" y="2764350"/>
                  </a:lnTo>
                  <a:lnTo>
                    <a:pt x="1842462" y="2789882"/>
                  </a:lnTo>
                  <a:lnTo>
                    <a:pt x="1887191" y="2815462"/>
                  </a:lnTo>
                  <a:lnTo>
                    <a:pt x="1932005" y="2841090"/>
                  </a:lnTo>
                  <a:lnTo>
                    <a:pt x="1976903" y="2866765"/>
                  </a:lnTo>
                  <a:lnTo>
                    <a:pt x="2021885" y="2892487"/>
                  </a:lnTo>
                  <a:lnTo>
                    <a:pt x="2066951" y="2918256"/>
                  </a:lnTo>
                  <a:lnTo>
                    <a:pt x="2112101" y="2944072"/>
                  </a:lnTo>
                  <a:lnTo>
                    <a:pt x="2157335" y="2969935"/>
                  </a:lnTo>
                  <a:lnTo>
                    <a:pt x="2202652" y="2995845"/>
                  </a:lnTo>
                  <a:lnTo>
                    <a:pt x="2248054" y="3021802"/>
                  </a:lnTo>
                  <a:lnTo>
                    <a:pt x="2293539" y="3047805"/>
                  </a:lnTo>
                  <a:lnTo>
                    <a:pt x="2339107" y="3073854"/>
                  </a:lnTo>
                  <a:lnTo>
                    <a:pt x="2384759" y="3099950"/>
                  </a:lnTo>
                  <a:lnTo>
                    <a:pt x="2430494" y="3126092"/>
                  </a:lnTo>
                  <a:lnTo>
                    <a:pt x="2430494" y="3074520"/>
                  </a:lnTo>
                  <a:lnTo>
                    <a:pt x="2430494" y="3022921"/>
                  </a:lnTo>
                  <a:lnTo>
                    <a:pt x="2430494" y="1251240"/>
                  </a:lnTo>
                  <a:lnTo>
                    <a:pt x="2386303" y="1228525"/>
                  </a:lnTo>
                  <a:lnTo>
                    <a:pt x="2342200" y="1205849"/>
                  </a:lnTo>
                  <a:lnTo>
                    <a:pt x="2298183" y="1183211"/>
                  </a:lnTo>
                  <a:lnTo>
                    <a:pt x="2254251" y="1160612"/>
                  </a:lnTo>
                  <a:lnTo>
                    <a:pt x="2210401" y="1138052"/>
                  </a:lnTo>
                  <a:lnTo>
                    <a:pt x="2166631" y="1115531"/>
                  </a:lnTo>
                  <a:lnTo>
                    <a:pt x="2122939" y="1093050"/>
                  </a:lnTo>
                  <a:lnTo>
                    <a:pt x="2079323" y="1070607"/>
                  </a:lnTo>
                  <a:lnTo>
                    <a:pt x="2035782" y="1048204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649662" y="3136118"/>
              <a:ext cx="622983" cy="660769"/>
            </a:xfrm>
            <a:prstGeom prst="rect">
              <a:avLst/>
            </a:prstGeom>
          </p:spPr>
        </p:pic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49662" y="3136118"/>
              <a:ext cx="623570" cy="661035"/>
            </a:xfrm>
            <a:custGeom>
              <a:avLst/>
              <a:gdLst/>
              <a:ahLst/>
              <a:cxnLst/>
              <a:rect l="l" t="t" r="r" b="b"/>
              <a:pathLst>
                <a:path w="623569" h="661035">
                  <a:moveTo>
                    <a:pt x="621568" y="0"/>
                  </a:moveTo>
                  <a:lnTo>
                    <a:pt x="577167" y="22283"/>
                  </a:lnTo>
                  <a:lnTo>
                    <a:pt x="532762" y="44559"/>
                  </a:lnTo>
                  <a:lnTo>
                    <a:pt x="488354" y="66828"/>
                  </a:lnTo>
                  <a:lnTo>
                    <a:pt x="443945" y="89094"/>
                  </a:lnTo>
                  <a:lnTo>
                    <a:pt x="399535" y="111359"/>
                  </a:lnTo>
                  <a:lnTo>
                    <a:pt x="355125" y="133625"/>
                  </a:lnTo>
                  <a:lnTo>
                    <a:pt x="310718" y="155893"/>
                  </a:lnTo>
                  <a:lnTo>
                    <a:pt x="266312" y="178167"/>
                  </a:lnTo>
                  <a:lnTo>
                    <a:pt x="221911" y="200449"/>
                  </a:lnTo>
                  <a:lnTo>
                    <a:pt x="177515" y="222740"/>
                  </a:lnTo>
                  <a:lnTo>
                    <a:pt x="133124" y="245042"/>
                  </a:lnTo>
                  <a:lnTo>
                    <a:pt x="88741" y="267359"/>
                  </a:lnTo>
                  <a:lnTo>
                    <a:pt x="44365" y="289692"/>
                  </a:lnTo>
                  <a:lnTo>
                    <a:pt x="0" y="312044"/>
                  </a:lnTo>
                  <a:lnTo>
                    <a:pt x="43954" y="336645"/>
                  </a:lnTo>
                  <a:lnTo>
                    <a:pt x="87989" y="361293"/>
                  </a:lnTo>
                  <a:lnTo>
                    <a:pt x="132107" y="385986"/>
                  </a:lnTo>
                  <a:lnTo>
                    <a:pt x="176308" y="410727"/>
                  </a:lnTo>
                  <a:lnTo>
                    <a:pt x="220592" y="435515"/>
                  </a:lnTo>
                  <a:lnTo>
                    <a:pt x="264960" y="460349"/>
                  </a:lnTo>
                  <a:lnTo>
                    <a:pt x="309412" y="485232"/>
                  </a:lnTo>
                  <a:lnTo>
                    <a:pt x="353949" y="510162"/>
                  </a:lnTo>
                  <a:lnTo>
                    <a:pt x="398571" y="535141"/>
                  </a:lnTo>
                  <a:lnTo>
                    <a:pt x="443279" y="560168"/>
                  </a:lnTo>
                  <a:lnTo>
                    <a:pt x="488074" y="585244"/>
                  </a:lnTo>
                  <a:lnTo>
                    <a:pt x="532956" y="610370"/>
                  </a:lnTo>
                  <a:lnTo>
                    <a:pt x="577925" y="635544"/>
                  </a:lnTo>
                  <a:lnTo>
                    <a:pt x="622983" y="660769"/>
                  </a:lnTo>
                  <a:lnTo>
                    <a:pt x="622875" y="609941"/>
                  </a:lnTo>
                  <a:lnTo>
                    <a:pt x="622766" y="559112"/>
                  </a:lnTo>
                  <a:lnTo>
                    <a:pt x="622658" y="508284"/>
                  </a:lnTo>
                  <a:lnTo>
                    <a:pt x="622549" y="457456"/>
                  </a:lnTo>
                  <a:lnTo>
                    <a:pt x="622440" y="406628"/>
                  </a:lnTo>
                  <a:lnTo>
                    <a:pt x="622330" y="355799"/>
                  </a:lnTo>
                  <a:lnTo>
                    <a:pt x="622221" y="304971"/>
                  </a:lnTo>
                  <a:lnTo>
                    <a:pt x="622112" y="254143"/>
                  </a:lnTo>
                  <a:lnTo>
                    <a:pt x="622003" y="203314"/>
                  </a:lnTo>
                  <a:lnTo>
                    <a:pt x="621894" y="152486"/>
                  </a:lnTo>
                  <a:lnTo>
                    <a:pt x="621785" y="101657"/>
                  </a:lnTo>
                  <a:lnTo>
                    <a:pt x="621676" y="50828"/>
                  </a:lnTo>
                  <a:lnTo>
                    <a:pt x="621568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61456" y="2152781"/>
              <a:ext cx="648970" cy="2260600"/>
            </a:xfrm>
            <a:custGeom>
              <a:avLst/>
              <a:gdLst/>
              <a:ahLst/>
              <a:cxnLst/>
              <a:rect l="l" t="t" r="r" b="b"/>
              <a:pathLst>
                <a:path w="648969" h="2260600">
                  <a:moveTo>
                    <a:pt x="648475" y="0"/>
                  </a:moveTo>
                  <a:lnTo>
                    <a:pt x="0" y="380747"/>
                  </a:lnTo>
                  <a:lnTo>
                    <a:pt x="0" y="2260300"/>
                  </a:lnTo>
                  <a:lnTo>
                    <a:pt x="648475" y="1879553"/>
                  </a:lnTo>
                  <a:lnTo>
                    <a:pt x="648475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61456" y="2152781"/>
              <a:ext cx="648970" cy="2260600"/>
            </a:xfrm>
            <a:custGeom>
              <a:avLst/>
              <a:gdLst/>
              <a:ahLst/>
              <a:cxnLst/>
              <a:rect l="l" t="t" r="r" b="b"/>
              <a:pathLst>
                <a:path w="648969" h="2260600">
                  <a:moveTo>
                    <a:pt x="0" y="2260300"/>
                  </a:moveTo>
                  <a:lnTo>
                    <a:pt x="648475" y="1879553"/>
                  </a:lnTo>
                  <a:lnTo>
                    <a:pt x="648475" y="0"/>
                  </a:lnTo>
                  <a:lnTo>
                    <a:pt x="0" y="380747"/>
                  </a:lnTo>
                  <a:lnTo>
                    <a:pt x="0" y="226030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67432" y="1949497"/>
              <a:ext cx="1042669" cy="584200"/>
            </a:xfrm>
            <a:custGeom>
              <a:avLst/>
              <a:gdLst/>
              <a:ahLst/>
              <a:cxnLst/>
              <a:rect l="l" t="t" r="r" b="b"/>
              <a:pathLst>
                <a:path w="1042669" h="584200">
                  <a:moveTo>
                    <a:pt x="648475" y="0"/>
                  </a:moveTo>
                  <a:lnTo>
                    <a:pt x="0" y="380746"/>
                  </a:lnTo>
                  <a:lnTo>
                    <a:pt x="394023" y="584031"/>
                  </a:lnTo>
                  <a:lnTo>
                    <a:pt x="1042499" y="203283"/>
                  </a:lnTo>
                  <a:lnTo>
                    <a:pt x="648475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67432" y="1949497"/>
              <a:ext cx="1042669" cy="584200"/>
            </a:xfrm>
            <a:custGeom>
              <a:avLst/>
              <a:gdLst/>
              <a:ahLst/>
              <a:cxnLst/>
              <a:rect l="l" t="t" r="r" b="b"/>
              <a:pathLst>
                <a:path w="1042669" h="584200">
                  <a:moveTo>
                    <a:pt x="0" y="380746"/>
                  </a:moveTo>
                  <a:lnTo>
                    <a:pt x="648475" y="0"/>
                  </a:lnTo>
                  <a:lnTo>
                    <a:pt x="1042499" y="203283"/>
                  </a:lnTo>
                  <a:lnTo>
                    <a:pt x="394023" y="584031"/>
                  </a:lnTo>
                  <a:lnTo>
                    <a:pt x="0" y="380746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28345" y="900291"/>
              <a:ext cx="993775" cy="560070"/>
            </a:xfrm>
            <a:custGeom>
              <a:avLst/>
              <a:gdLst/>
              <a:ahLst/>
              <a:cxnLst/>
              <a:rect l="l" t="t" r="r" b="b"/>
              <a:pathLst>
                <a:path w="993775" h="560069">
                  <a:moveTo>
                    <a:pt x="648472" y="0"/>
                  </a:moveTo>
                  <a:lnTo>
                    <a:pt x="0" y="380747"/>
                  </a:lnTo>
                  <a:lnTo>
                    <a:pt x="345168" y="559875"/>
                  </a:lnTo>
                  <a:lnTo>
                    <a:pt x="993644" y="179133"/>
                  </a:lnTo>
                  <a:lnTo>
                    <a:pt x="648472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28345" y="900291"/>
              <a:ext cx="993775" cy="560070"/>
            </a:xfrm>
            <a:custGeom>
              <a:avLst/>
              <a:gdLst/>
              <a:ahLst/>
              <a:cxnLst/>
              <a:rect l="l" t="t" r="r" b="b"/>
              <a:pathLst>
                <a:path w="993775" h="560069">
                  <a:moveTo>
                    <a:pt x="0" y="380747"/>
                  </a:moveTo>
                  <a:lnTo>
                    <a:pt x="648472" y="0"/>
                  </a:lnTo>
                  <a:lnTo>
                    <a:pt x="993644" y="179133"/>
                  </a:lnTo>
                  <a:lnTo>
                    <a:pt x="345168" y="559875"/>
                  </a:lnTo>
                  <a:lnTo>
                    <a:pt x="0" y="380747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82280" y="2223378"/>
              <a:ext cx="589915" cy="955675"/>
            </a:xfrm>
            <a:custGeom>
              <a:avLst/>
              <a:gdLst/>
              <a:ahLst/>
              <a:cxnLst/>
              <a:rect l="l" t="t" r="r" b="b"/>
              <a:pathLst>
                <a:path w="589915" h="955675">
                  <a:moveTo>
                    <a:pt x="0" y="0"/>
                  </a:moveTo>
                  <a:lnTo>
                    <a:pt x="7602" y="629754"/>
                  </a:lnTo>
                  <a:lnTo>
                    <a:pt x="589600" y="9553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82280" y="2223378"/>
              <a:ext cx="589915" cy="955675"/>
            </a:xfrm>
            <a:custGeom>
              <a:avLst/>
              <a:gdLst/>
              <a:ahLst/>
              <a:cxnLst/>
              <a:rect l="l" t="t" r="r" b="b"/>
              <a:pathLst>
                <a:path w="589915" h="955675">
                  <a:moveTo>
                    <a:pt x="0" y="0"/>
                  </a:moveTo>
                  <a:lnTo>
                    <a:pt x="26423" y="42906"/>
                  </a:lnTo>
                  <a:lnTo>
                    <a:pt x="52893" y="85857"/>
                  </a:lnTo>
                  <a:lnTo>
                    <a:pt x="79405" y="128849"/>
                  </a:lnTo>
                  <a:lnTo>
                    <a:pt x="105955" y="171882"/>
                  </a:lnTo>
                  <a:lnTo>
                    <a:pt x="132537" y="214953"/>
                  </a:lnTo>
                  <a:lnTo>
                    <a:pt x="159146" y="258060"/>
                  </a:lnTo>
                  <a:lnTo>
                    <a:pt x="185779" y="301203"/>
                  </a:lnTo>
                  <a:lnTo>
                    <a:pt x="212429" y="344379"/>
                  </a:lnTo>
                  <a:lnTo>
                    <a:pt x="239093" y="387587"/>
                  </a:lnTo>
                  <a:lnTo>
                    <a:pt x="265765" y="430825"/>
                  </a:lnTo>
                  <a:lnTo>
                    <a:pt x="292441" y="474091"/>
                  </a:lnTo>
                  <a:lnTo>
                    <a:pt x="319278" y="517619"/>
                  </a:lnTo>
                  <a:lnTo>
                    <a:pt x="346158" y="561203"/>
                  </a:lnTo>
                  <a:lnTo>
                    <a:pt x="373081" y="604837"/>
                  </a:lnTo>
                  <a:lnTo>
                    <a:pt x="400041" y="648520"/>
                  </a:lnTo>
                  <a:lnTo>
                    <a:pt x="427037" y="692247"/>
                  </a:lnTo>
                  <a:lnTo>
                    <a:pt x="454066" y="736017"/>
                  </a:lnTo>
                  <a:lnTo>
                    <a:pt x="481125" y="779825"/>
                  </a:lnTo>
                  <a:lnTo>
                    <a:pt x="508210" y="823669"/>
                  </a:lnTo>
                  <a:lnTo>
                    <a:pt x="535320" y="867545"/>
                  </a:lnTo>
                  <a:lnTo>
                    <a:pt x="562451" y="911450"/>
                  </a:lnTo>
                  <a:lnTo>
                    <a:pt x="589600" y="955381"/>
                  </a:lnTo>
                  <a:lnTo>
                    <a:pt x="544302" y="930025"/>
                  </a:lnTo>
                  <a:lnTo>
                    <a:pt x="499098" y="904723"/>
                  </a:lnTo>
                  <a:lnTo>
                    <a:pt x="453985" y="879473"/>
                  </a:lnTo>
                  <a:lnTo>
                    <a:pt x="408962" y="854276"/>
                  </a:lnTo>
                  <a:lnTo>
                    <a:pt x="364029" y="829130"/>
                  </a:lnTo>
                  <a:lnTo>
                    <a:pt x="319182" y="804035"/>
                  </a:lnTo>
                  <a:lnTo>
                    <a:pt x="274423" y="778991"/>
                  </a:lnTo>
                  <a:lnTo>
                    <a:pt x="229748" y="753996"/>
                  </a:lnTo>
                  <a:lnTo>
                    <a:pt x="185157" y="729051"/>
                  </a:lnTo>
                  <a:lnTo>
                    <a:pt x="140648" y="704155"/>
                  </a:lnTo>
                  <a:lnTo>
                    <a:pt x="96220" y="679307"/>
                  </a:lnTo>
                  <a:lnTo>
                    <a:pt x="51872" y="654507"/>
                  </a:lnTo>
                  <a:lnTo>
                    <a:pt x="7602" y="629754"/>
                  </a:lnTo>
                  <a:lnTo>
                    <a:pt x="6970" y="577483"/>
                  </a:lnTo>
                  <a:lnTo>
                    <a:pt x="6337" y="525162"/>
                  </a:lnTo>
                  <a:lnTo>
                    <a:pt x="5705" y="472802"/>
                  </a:lnTo>
                  <a:lnTo>
                    <a:pt x="5073" y="420412"/>
                  </a:lnTo>
                  <a:lnTo>
                    <a:pt x="4440" y="368002"/>
                  </a:lnTo>
                  <a:lnTo>
                    <a:pt x="3808" y="315582"/>
                  </a:lnTo>
                  <a:lnTo>
                    <a:pt x="3174" y="263059"/>
                  </a:lnTo>
                  <a:lnTo>
                    <a:pt x="2541" y="210507"/>
                  </a:lnTo>
                  <a:lnTo>
                    <a:pt x="1906" y="157924"/>
                  </a:lnTo>
                  <a:lnTo>
                    <a:pt x="1271" y="105312"/>
                  </a:lnTo>
                  <a:lnTo>
                    <a:pt x="636" y="52671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90441" y="2690405"/>
              <a:ext cx="578485" cy="488950"/>
            </a:xfrm>
            <a:custGeom>
              <a:avLst/>
              <a:gdLst/>
              <a:ahLst/>
              <a:cxnLst/>
              <a:rect l="l" t="t" r="r" b="b"/>
              <a:pathLst>
                <a:path w="578484" h="488950">
                  <a:moveTo>
                    <a:pt x="279593" y="0"/>
                  </a:moveTo>
                  <a:lnTo>
                    <a:pt x="0" y="162194"/>
                  </a:lnTo>
                  <a:lnTo>
                    <a:pt x="578238" y="488354"/>
                  </a:lnTo>
                  <a:lnTo>
                    <a:pt x="279593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90441" y="2690405"/>
              <a:ext cx="578485" cy="488950"/>
            </a:xfrm>
            <a:custGeom>
              <a:avLst/>
              <a:gdLst/>
              <a:ahLst/>
              <a:cxnLst/>
              <a:rect l="l" t="t" r="r" b="b"/>
              <a:pathLst>
                <a:path w="578484" h="488950">
                  <a:moveTo>
                    <a:pt x="279593" y="0"/>
                  </a:moveTo>
                  <a:lnTo>
                    <a:pt x="578238" y="488354"/>
                  </a:lnTo>
                  <a:lnTo>
                    <a:pt x="0" y="162194"/>
                  </a:lnTo>
                  <a:lnTo>
                    <a:pt x="279593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2" name="object 7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575177" y="1076018"/>
              <a:ext cx="2339963" cy="1327252"/>
            </a:xfrm>
            <a:prstGeom prst="rect">
              <a:avLst/>
            </a:prstGeom>
          </p:spPr>
        </p:pic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75177" y="1076018"/>
              <a:ext cx="2339975" cy="1327785"/>
            </a:xfrm>
            <a:custGeom>
              <a:avLst/>
              <a:gdLst/>
              <a:ahLst/>
              <a:cxnLst/>
              <a:rect l="l" t="t" r="r" b="b"/>
              <a:pathLst>
                <a:path w="2339975" h="1327785">
                  <a:moveTo>
                    <a:pt x="644177" y="0"/>
                  </a:moveTo>
                  <a:lnTo>
                    <a:pt x="0" y="384361"/>
                  </a:lnTo>
                  <a:lnTo>
                    <a:pt x="28756" y="428357"/>
                  </a:lnTo>
                  <a:lnTo>
                    <a:pt x="58451" y="471792"/>
                  </a:lnTo>
                  <a:lnTo>
                    <a:pt x="89048" y="514625"/>
                  </a:lnTo>
                  <a:lnTo>
                    <a:pt x="120513" y="556817"/>
                  </a:lnTo>
                  <a:lnTo>
                    <a:pt x="152810" y="598327"/>
                  </a:lnTo>
                  <a:lnTo>
                    <a:pt x="185904" y="639114"/>
                  </a:lnTo>
                  <a:lnTo>
                    <a:pt x="219759" y="679140"/>
                  </a:lnTo>
                  <a:lnTo>
                    <a:pt x="254341" y="718363"/>
                  </a:lnTo>
                  <a:lnTo>
                    <a:pt x="289614" y="756743"/>
                  </a:lnTo>
                  <a:lnTo>
                    <a:pt x="325543" y="794240"/>
                  </a:lnTo>
                  <a:lnTo>
                    <a:pt x="362093" y="830813"/>
                  </a:lnTo>
                  <a:lnTo>
                    <a:pt x="399228" y="866423"/>
                  </a:lnTo>
                  <a:lnTo>
                    <a:pt x="436913" y="901028"/>
                  </a:lnTo>
                  <a:lnTo>
                    <a:pt x="475113" y="934590"/>
                  </a:lnTo>
                  <a:lnTo>
                    <a:pt x="513792" y="967067"/>
                  </a:lnTo>
                  <a:lnTo>
                    <a:pt x="552916" y="998419"/>
                  </a:lnTo>
                  <a:lnTo>
                    <a:pt x="592448" y="1028606"/>
                  </a:lnTo>
                  <a:lnTo>
                    <a:pt x="632355" y="1057588"/>
                  </a:lnTo>
                  <a:lnTo>
                    <a:pt x="672600" y="1085324"/>
                  </a:lnTo>
                  <a:lnTo>
                    <a:pt x="713148" y="1111775"/>
                  </a:lnTo>
                  <a:lnTo>
                    <a:pt x="753964" y="1136899"/>
                  </a:lnTo>
                  <a:lnTo>
                    <a:pt x="795013" y="1160657"/>
                  </a:lnTo>
                  <a:lnTo>
                    <a:pt x="836259" y="1183009"/>
                  </a:lnTo>
                  <a:lnTo>
                    <a:pt x="877668" y="1203913"/>
                  </a:lnTo>
                  <a:lnTo>
                    <a:pt x="919203" y="1223331"/>
                  </a:lnTo>
                  <a:lnTo>
                    <a:pt x="960830" y="1241221"/>
                  </a:lnTo>
                  <a:lnTo>
                    <a:pt x="1002514" y="1257543"/>
                  </a:lnTo>
                  <a:lnTo>
                    <a:pt x="1044218" y="1272257"/>
                  </a:lnTo>
                  <a:lnTo>
                    <a:pt x="1085909" y="1285323"/>
                  </a:lnTo>
                  <a:lnTo>
                    <a:pt x="1127550" y="1296701"/>
                  </a:lnTo>
                  <a:lnTo>
                    <a:pt x="1169106" y="1306349"/>
                  </a:lnTo>
                  <a:lnTo>
                    <a:pt x="1210542" y="1314229"/>
                  </a:lnTo>
                  <a:lnTo>
                    <a:pt x="1251824" y="1320299"/>
                  </a:lnTo>
                  <a:lnTo>
                    <a:pt x="1292914" y="1324520"/>
                  </a:lnTo>
                  <a:lnTo>
                    <a:pt x="1333779" y="1326851"/>
                  </a:lnTo>
                  <a:lnTo>
                    <a:pt x="1374383" y="1327252"/>
                  </a:lnTo>
                  <a:lnTo>
                    <a:pt x="1414691" y="1325683"/>
                  </a:lnTo>
                  <a:lnTo>
                    <a:pt x="1454667" y="1322103"/>
                  </a:lnTo>
                  <a:lnTo>
                    <a:pt x="1494277" y="1316472"/>
                  </a:lnTo>
                  <a:lnTo>
                    <a:pt x="1533484" y="1308749"/>
                  </a:lnTo>
                  <a:lnTo>
                    <a:pt x="1572254" y="1298896"/>
                  </a:lnTo>
                  <a:lnTo>
                    <a:pt x="1610552" y="1286871"/>
                  </a:lnTo>
                  <a:lnTo>
                    <a:pt x="1648341" y="1272633"/>
                  </a:lnTo>
                  <a:lnTo>
                    <a:pt x="1685588" y="1256144"/>
                  </a:lnTo>
                  <a:lnTo>
                    <a:pt x="1729213" y="1230520"/>
                  </a:lnTo>
                  <a:lnTo>
                    <a:pt x="1772839" y="1204897"/>
                  </a:lnTo>
                  <a:lnTo>
                    <a:pt x="1816464" y="1179273"/>
                  </a:lnTo>
                  <a:lnTo>
                    <a:pt x="1860089" y="1153650"/>
                  </a:lnTo>
                  <a:lnTo>
                    <a:pt x="1903714" y="1128026"/>
                  </a:lnTo>
                  <a:lnTo>
                    <a:pt x="1947339" y="1102402"/>
                  </a:lnTo>
                  <a:lnTo>
                    <a:pt x="1990964" y="1076778"/>
                  </a:lnTo>
                  <a:lnTo>
                    <a:pt x="2034589" y="1051154"/>
                  </a:lnTo>
                  <a:lnTo>
                    <a:pt x="2078214" y="1025530"/>
                  </a:lnTo>
                  <a:lnTo>
                    <a:pt x="2121839" y="999906"/>
                  </a:lnTo>
                  <a:lnTo>
                    <a:pt x="2165464" y="974282"/>
                  </a:lnTo>
                  <a:lnTo>
                    <a:pt x="2209089" y="948658"/>
                  </a:lnTo>
                  <a:lnTo>
                    <a:pt x="2252714" y="923034"/>
                  </a:lnTo>
                  <a:lnTo>
                    <a:pt x="2296338" y="897410"/>
                  </a:lnTo>
                  <a:lnTo>
                    <a:pt x="2339963" y="871786"/>
                  </a:lnTo>
                  <a:lnTo>
                    <a:pt x="2307019" y="887168"/>
                  </a:lnTo>
                  <a:lnTo>
                    <a:pt x="2273048" y="901049"/>
                  </a:lnTo>
                  <a:lnTo>
                    <a:pt x="2202264" y="924326"/>
                  </a:lnTo>
                  <a:lnTo>
                    <a:pt x="2128094" y="941656"/>
                  </a:lnTo>
                  <a:lnTo>
                    <a:pt x="2089890" y="948103"/>
                  </a:lnTo>
                  <a:lnTo>
                    <a:pt x="2051021" y="953077"/>
                  </a:lnTo>
                  <a:lnTo>
                    <a:pt x="2011548" y="956584"/>
                  </a:lnTo>
                  <a:lnTo>
                    <a:pt x="1971529" y="958628"/>
                  </a:lnTo>
                  <a:lnTo>
                    <a:pt x="1931027" y="959214"/>
                  </a:lnTo>
                  <a:lnTo>
                    <a:pt x="1890101" y="958347"/>
                  </a:lnTo>
                  <a:lnTo>
                    <a:pt x="1848812" y="956032"/>
                  </a:lnTo>
                  <a:lnTo>
                    <a:pt x="1807220" y="952273"/>
                  </a:lnTo>
                  <a:lnTo>
                    <a:pt x="1765385" y="947076"/>
                  </a:lnTo>
                  <a:lnTo>
                    <a:pt x="1723369" y="940445"/>
                  </a:lnTo>
                  <a:lnTo>
                    <a:pt x="1681231" y="932385"/>
                  </a:lnTo>
                  <a:lnTo>
                    <a:pt x="1639031" y="922901"/>
                  </a:lnTo>
                  <a:lnTo>
                    <a:pt x="1596831" y="911997"/>
                  </a:lnTo>
                  <a:lnTo>
                    <a:pt x="1554691" y="899678"/>
                  </a:lnTo>
                  <a:lnTo>
                    <a:pt x="1512670" y="885950"/>
                  </a:lnTo>
                  <a:lnTo>
                    <a:pt x="1470830" y="870817"/>
                  </a:lnTo>
                  <a:lnTo>
                    <a:pt x="1429230" y="854284"/>
                  </a:lnTo>
                  <a:lnTo>
                    <a:pt x="1387932" y="836356"/>
                  </a:lnTo>
                  <a:lnTo>
                    <a:pt x="1346995" y="817037"/>
                  </a:lnTo>
                  <a:lnTo>
                    <a:pt x="1306481" y="796332"/>
                  </a:lnTo>
                  <a:lnTo>
                    <a:pt x="1266448" y="774246"/>
                  </a:lnTo>
                  <a:lnTo>
                    <a:pt x="1226959" y="750785"/>
                  </a:lnTo>
                  <a:lnTo>
                    <a:pt x="1188072" y="725952"/>
                  </a:lnTo>
                  <a:lnTo>
                    <a:pt x="1149850" y="699753"/>
                  </a:lnTo>
                  <a:lnTo>
                    <a:pt x="1112351" y="672192"/>
                  </a:lnTo>
                  <a:lnTo>
                    <a:pt x="1075637" y="643274"/>
                  </a:lnTo>
                  <a:lnTo>
                    <a:pt x="1039767" y="613005"/>
                  </a:lnTo>
                  <a:lnTo>
                    <a:pt x="1004803" y="581388"/>
                  </a:lnTo>
                  <a:lnTo>
                    <a:pt x="970804" y="548429"/>
                  </a:lnTo>
                  <a:lnTo>
                    <a:pt x="937832" y="514132"/>
                  </a:lnTo>
                  <a:lnTo>
                    <a:pt x="905946" y="478503"/>
                  </a:lnTo>
                  <a:lnTo>
                    <a:pt x="875206" y="441546"/>
                  </a:lnTo>
                  <a:lnTo>
                    <a:pt x="845674" y="403266"/>
                  </a:lnTo>
                  <a:lnTo>
                    <a:pt x="817410" y="363667"/>
                  </a:lnTo>
                  <a:lnTo>
                    <a:pt x="790473" y="322755"/>
                  </a:lnTo>
                  <a:lnTo>
                    <a:pt x="764925" y="280535"/>
                  </a:lnTo>
                  <a:lnTo>
                    <a:pt x="740826" y="237010"/>
                  </a:lnTo>
                  <a:lnTo>
                    <a:pt x="718236" y="192187"/>
                  </a:lnTo>
                  <a:lnTo>
                    <a:pt x="697216" y="146069"/>
                  </a:lnTo>
                  <a:lnTo>
                    <a:pt x="677825" y="98662"/>
                  </a:lnTo>
                  <a:lnTo>
                    <a:pt x="660125" y="49971"/>
                  </a:lnTo>
                  <a:lnTo>
                    <a:pt x="644177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70287" y="2817699"/>
              <a:ext cx="3745865" cy="1788795"/>
            </a:xfrm>
            <a:custGeom>
              <a:avLst/>
              <a:gdLst/>
              <a:ahLst/>
              <a:cxnLst/>
              <a:rect l="l" t="t" r="r" b="b"/>
              <a:pathLst>
                <a:path w="3745865" h="1788795">
                  <a:moveTo>
                    <a:pt x="2570272" y="1722074"/>
                  </a:moveTo>
                  <a:lnTo>
                    <a:pt x="3745767" y="1049223"/>
                  </a:lnTo>
                </a:path>
                <a:path w="3745865" h="1788795">
                  <a:moveTo>
                    <a:pt x="3130825" y="1788633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5" name="object 7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74944" y="1120562"/>
            <a:ext cx="1067435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450">
              <a:latin typeface="Arial"/>
              <a:cs typeface="Arial"/>
            </a:endParaRPr>
          </a:p>
        </p:txBody>
      </p:sp>
      <p:sp>
        <p:nvSpPr>
          <p:cNvPr id="76" name="object 7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271299" y="4662332"/>
            <a:ext cx="1212850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450">
              <a:latin typeface="Arial"/>
              <a:cs typeface="Arial"/>
            </a:endParaRPr>
          </a:p>
        </p:txBody>
      </p:sp>
      <p:grpSp>
        <p:nvGrpSpPr>
          <p:cNvPr id="77" name="object 77"/>
          <p:cNvGrpSpPr>
            <a:grpSpLocks noGrp="1" noUngrp="1" noRot="1" noMove="1" noResize="1"/>
          </p:cNvGrpSpPr>
          <p:nvPr/>
        </p:nvGrpSpPr>
        <p:grpSpPr>
          <a:xfrm>
            <a:off x="11071820" y="4912038"/>
            <a:ext cx="3613150" cy="5283835"/>
            <a:chOff x="11071820" y="4912038"/>
            <a:chExt cx="3613150" cy="5283835"/>
          </a:xfrm>
        </p:grpSpPr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5619" y="4927647"/>
              <a:ext cx="3600450" cy="1080135"/>
            </a:xfrm>
            <a:custGeom>
              <a:avLst/>
              <a:gdLst/>
              <a:ahLst/>
              <a:cxnLst/>
              <a:rect l="l" t="t" r="r" b="b"/>
              <a:pathLst>
                <a:path w="3600450" h="1080135">
                  <a:moveTo>
                    <a:pt x="544677" y="0"/>
                  </a:moveTo>
                  <a:lnTo>
                    <a:pt x="0" y="0"/>
                  </a:lnTo>
                  <a:lnTo>
                    <a:pt x="0" y="1079995"/>
                  </a:lnTo>
                  <a:lnTo>
                    <a:pt x="544677" y="1079995"/>
                  </a:lnTo>
                  <a:lnTo>
                    <a:pt x="544677" y="0"/>
                  </a:lnTo>
                  <a:close/>
                </a:path>
                <a:path w="3600450" h="1080135">
                  <a:moveTo>
                    <a:pt x="3600005" y="0"/>
                  </a:moveTo>
                  <a:lnTo>
                    <a:pt x="3058083" y="0"/>
                  </a:lnTo>
                  <a:lnTo>
                    <a:pt x="3058083" y="1079995"/>
                  </a:lnTo>
                  <a:lnTo>
                    <a:pt x="3600005" y="1079995"/>
                  </a:lnTo>
                  <a:lnTo>
                    <a:pt x="3600005" y="0"/>
                  </a:lnTo>
                  <a:close/>
                </a:path>
              </a:pathLst>
            </a:custGeom>
            <a:solidFill>
              <a:srgbClr val="C1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5630" y="4927640"/>
              <a:ext cx="3600450" cy="1080135"/>
            </a:xfrm>
            <a:custGeom>
              <a:avLst/>
              <a:gdLst/>
              <a:ahLst/>
              <a:cxnLst/>
              <a:rect l="l" t="t" r="r" b="b"/>
              <a:pathLst>
                <a:path w="3600450" h="1080135">
                  <a:moveTo>
                    <a:pt x="0" y="0"/>
                  </a:moveTo>
                  <a:lnTo>
                    <a:pt x="3599996" y="0"/>
                  </a:lnTo>
                  <a:lnTo>
                    <a:pt x="3599996" y="1080000"/>
                  </a:lnTo>
                  <a:lnTo>
                    <a:pt x="0" y="108000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0" name="object 8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620299" y="4927640"/>
              <a:ext cx="2513412" cy="1080000"/>
            </a:xfrm>
            <a:prstGeom prst="rect">
              <a:avLst/>
            </a:prstGeom>
          </p:spPr>
        </p:pic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18308" y="4927640"/>
              <a:ext cx="2515870" cy="1087755"/>
            </a:xfrm>
            <a:custGeom>
              <a:avLst/>
              <a:gdLst/>
              <a:ahLst/>
              <a:cxnLst/>
              <a:rect l="l" t="t" r="r" b="b"/>
              <a:pathLst>
                <a:path w="2515869" h="1087754">
                  <a:moveTo>
                    <a:pt x="1990" y="0"/>
                  </a:moveTo>
                  <a:lnTo>
                    <a:pt x="2515402" y="0"/>
                  </a:lnTo>
                  <a:lnTo>
                    <a:pt x="2515402" y="1080000"/>
                  </a:lnTo>
                  <a:lnTo>
                    <a:pt x="1990" y="1080000"/>
                  </a:lnTo>
                  <a:lnTo>
                    <a:pt x="1990" y="0"/>
                  </a:lnTo>
                  <a:close/>
                </a:path>
                <a:path w="2515869" h="1087754">
                  <a:moveTo>
                    <a:pt x="0" y="1087156"/>
                  </a:moveTo>
                  <a:lnTo>
                    <a:pt x="0" y="715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23186" y="4925912"/>
              <a:ext cx="719455" cy="1089025"/>
            </a:xfrm>
            <a:custGeom>
              <a:avLst/>
              <a:gdLst/>
              <a:ahLst/>
              <a:cxnLst/>
              <a:rect l="l" t="t" r="r" b="b"/>
              <a:pathLst>
                <a:path w="719455" h="1089025">
                  <a:moveTo>
                    <a:pt x="0" y="1088876"/>
                  </a:moveTo>
                  <a:lnTo>
                    <a:pt x="0" y="2374"/>
                  </a:lnTo>
                </a:path>
                <a:path w="719455" h="1089025">
                  <a:moveTo>
                    <a:pt x="719136" y="1084117"/>
                  </a:moveTo>
                  <a:lnTo>
                    <a:pt x="719136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32911" y="4931197"/>
              <a:ext cx="0" cy="1080135"/>
            </a:xfrm>
            <a:custGeom>
              <a:avLst/>
              <a:gdLst/>
              <a:ahLst/>
              <a:cxnLst/>
              <a:rect l="l" t="t" r="r" b="b"/>
              <a:pathLst>
                <a:path h="1080135">
                  <a:moveTo>
                    <a:pt x="0" y="108000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13007" y="4912038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5">
                  <a:moveTo>
                    <a:pt x="17999" y="0"/>
                  </a:moveTo>
                  <a:lnTo>
                    <a:pt x="10993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7999"/>
                  </a:lnTo>
                  <a:lnTo>
                    <a:pt x="1414" y="25005"/>
                  </a:lnTo>
                  <a:lnTo>
                    <a:pt x="5272" y="30727"/>
                  </a:lnTo>
                  <a:lnTo>
                    <a:pt x="10993" y="34584"/>
                  </a:lnTo>
                  <a:lnTo>
                    <a:pt x="17999" y="35999"/>
                  </a:lnTo>
                  <a:lnTo>
                    <a:pt x="25005" y="34584"/>
                  </a:lnTo>
                  <a:lnTo>
                    <a:pt x="30726" y="30727"/>
                  </a:lnTo>
                  <a:lnTo>
                    <a:pt x="34584" y="25005"/>
                  </a:lnTo>
                  <a:lnTo>
                    <a:pt x="35999" y="17999"/>
                  </a:lnTo>
                  <a:lnTo>
                    <a:pt x="34584" y="10994"/>
                  </a:lnTo>
                  <a:lnTo>
                    <a:pt x="30726" y="5272"/>
                  </a:lnTo>
                  <a:lnTo>
                    <a:pt x="25005" y="1414"/>
                  </a:lnTo>
                  <a:lnTo>
                    <a:pt x="17999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81034" y="7671574"/>
              <a:ext cx="3600450" cy="2520315"/>
            </a:xfrm>
            <a:custGeom>
              <a:avLst/>
              <a:gdLst/>
              <a:ahLst/>
              <a:cxnLst/>
              <a:rect l="l" t="t" r="r" b="b"/>
              <a:pathLst>
                <a:path w="3600450" h="2520315">
                  <a:moveTo>
                    <a:pt x="3599999" y="0"/>
                  </a:moveTo>
                  <a:lnTo>
                    <a:pt x="3052781" y="0"/>
                  </a:lnTo>
                  <a:lnTo>
                    <a:pt x="3017708" y="33265"/>
                  </a:lnTo>
                  <a:lnTo>
                    <a:pt x="2981744" y="65586"/>
                  </a:lnTo>
                  <a:lnTo>
                    <a:pt x="2944908" y="96941"/>
                  </a:lnTo>
                  <a:lnTo>
                    <a:pt x="2907222" y="127311"/>
                  </a:lnTo>
                  <a:lnTo>
                    <a:pt x="2868705" y="156676"/>
                  </a:lnTo>
                  <a:lnTo>
                    <a:pt x="2829378" y="185017"/>
                  </a:lnTo>
                  <a:lnTo>
                    <a:pt x="2789261" y="212312"/>
                  </a:lnTo>
                  <a:lnTo>
                    <a:pt x="2748373" y="238542"/>
                  </a:lnTo>
                  <a:lnTo>
                    <a:pt x="2706735" y="263687"/>
                  </a:lnTo>
                  <a:lnTo>
                    <a:pt x="2664367" y="287728"/>
                  </a:lnTo>
                  <a:lnTo>
                    <a:pt x="2621289" y="310643"/>
                  </a:lnTo>
                  <a:lnTo>
                    <a:pt x="2577522" y="332414"/>
                  </a:lnTo>
                  <a:lnTo>
                    <a:pt x="2533085" y="353020"/>
                  </a:lnTo>
                  <a:lnTo>
                    <a:pt x="2487999" y="372442"/>
                  </a:lnTo>
                  <a:lnTo>
                    <a:pt x="2442283" y="390658"/>
                  </a:lnTo>
                  <a:lnTo>
                    <a:pt x="2395959" y="407650"/>
                  </a:lnTo>
                  <a:lnTo>
                    <a:pt x="2349045" y="423397"/>
                  </a:lnTo>
                  <a:lnTo>
                    <a:pt x="2301563" y="437880"/>
                  </a:lnTo>
                  <a:lnTo>
                    <a:pt x="2253532" y="451078"/>
                  </a:lnTo>
                  <a:lnTo>
                    <a:pt x="2204973" y="462972"/>
                  </a:lnTo>
                  <a:lnTo>
                    <a:pt x="2155905" y="473541"/>
                  </a:lnTo>
                  <a:lnTo>
                    <a:pt x="2106350" y="482766"/>
                  </a:lnTo>
                  <a:lnTo>
                    <a:pt x="2056326" y="490626"/>
                  </a:lnTo>
                  <a:lnTo>
                    <a:pt x="2005854" y="497102"/>
                  </a:lnTo>
                  <a:lnTo>
                    <a:pt x="1954954" y="502174"/>
                  </a:lnTo>
                  <a:lnTo>
                    <a:pt x="1903647" y="505821"/>
                  </a:lnTo>
                  <a:lnTo>
                    <a:pt x="1851952" y="508024"/>
                  </a:lnTo>
                  <a:lnTo>
                    <a:pt x="1799890" y="508763"/>
                  </a:lnTo>
                  <a:lnTo>
                    <a:pt x="1747829" y="508024"/>
                  </a:lnTo>
                  <a:lnTo>
                    <a:pt x="1696134" y="505821"/>
                  </a:lnTo>
                  <a:lnTo>
                    <a:pt x="1644827" y="502174"/>
                  </a:lnTo>
                  <a:lnTo>
                    <a:pt x="1593927" y="497102"/>
                  </a:lnTo>
                  <a:lnTo>
                    <a:pt x="1543454" y="490626"/>
                  </a:lnTo>
                  <a:lnTo>
                    <a:pt x="1493428" y="482766"/>
                  </a:lnTo>
                  <a:lnTo>
                    <a:pt x="1443871" y="473541"/>
                  </a:lnTo>
                  <a:lnTo>
                    <a:pt x="1394800" y="462972"/>
                  </a:lnTo>
                  <a:lnTo>
                    <a:pt x="1346237" y="451078"/>
                  </a:lnTo>
                  <a:lnTo>
                    <a:pt x="1298202" y="437880"/>
                  </a:lnTo>
                  <a:lnTo>
                    <a:pt x="1250714" y="423397"/>
                  </a:lnTo>
                  <a:lnTo>
                    <a:pt x="1203794" y="407650"/>
                  </a:lnTo>
                  <a:lnTo>
                    <a:pt x="1157462" y="390658"/>
                  </a:lnTo>
                  <a:lnTo>
                    <a:pt x="1111737" y="372442"/>
                  </a:lnTo>
                  <a:lnTo>
                    <a:pt x="1066641" y="353020"/>
                  </a:lnTo>
                  <a:lnTo>
                    <a:pt x="1022192" y="332414"/>
                  </a:lnTo>
                  <a:lnTo>
                    <a:pt x="978411" y="310643"/>
                  </a:lnTo>
                  <a:lnTo>
                    <a:pt x="935318" y="287728"/>
                  </a:lnTo>
                  <a:lnTo>
                    <a:pt x="892933" y="263687"/>
                  </a:lnTo>
                  <a:lnTo>
                    <a:pt x="851276" y="238542"/>
                  </a:lnTo>
                  <a:lnTo>
                    <a:pt x="810367" y="212312"/>
                  </a:lnTo>
                  <a:lnTo>
                    <a:pt x="770226" y="185017"/>
                  </a:lnTo>
                  <a:lnTo>
                    <a:pt x="730873" y="156676"/>
                  </a:lnTo>
                  <a:lnTo>
                    <a:pt x="692329" y="127311"/>
                  </a:lnTo>
                  <a:lnTo>
                    <a:pt x="654613" y="96941"/>
                  </a:lnTo>
                  <a:lnTo>
                    <a:pt x="617745" y="65586"/>
                  </a:lnTo>
                  <a:lnTo>
                    <a:pt x="581745" y="33265"/>
                  </a:lnTo>
                  <a:lnTo>
                    <a:pt x="546634" y="0"/>
                  </a:lnTo>
                  <a:lnTo>
                    <a:pt x="0" y="0"/>
                  </a:lnTo>
                  <a:lnTo>
                    <a:pt x="0" y="2520000"/>
                  </a:lnTo>
                  <a:lnTo>
                    <a:pt x="3599999" y="2520000"/>
                  </a:lnTo>
                  <a:lnTo>
                    <a:pt x="3599999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81034" y="7671574"/>
              <a:ext cx="3600450" cy="2520315"/>
            </a:xfrm>
            <a:custGeom>
              <a:avLst/>
              <a:gdLst/>
              <a:ahLst/>
              <a:cxnLst/>
              <a:rect l="l" t="t" r="r" b="b"/>
              <a:pathLst>
                <a:path w="3600450" h="2520315">
                  <a:moveTo>
                    <a:pt x="3052781" y="0"/>
                  </a:moveTo>
                  <a:lnTo>
                    <a:pt x="3017708" y="33265"/>
                  </a:lnTo>
                  <a:lnTo>
                    <a:pt x="2981744" y="65586"/>
                  </a:lnTo>
                  <a:lnTo>
                    <a:pt x="2944908" y="96941"/>
                  </a:lnTo>
                  <a:lnTo>
                    <a:pt x="2907222" y="127311"/>
                  </a:lnTo>
                  <a:lnTo>
                    <a:pt x="2868705" y="156676"/>
                  </a:lnTo>
                  <a:lnTo>
                    <a:pt x="2829378" y="185017"/>
                  </a:lnTo>
                  <a:lnTo>
                    <a:pt x="2789261" y="212312"/>
                  </a:lnTo>
                  <a:lnTo>
                    <a:pt x="2748373" y="238542"/>
                  </a:lnTo>
                  <a:lnTo>
                    <a:pt x="2706735" y="263687"/>
                  </a:lnTo>
                  <a:lnTo>
                    <a:pt x="2664367" y="287728"/>
                  </a:lnTo>
                  <a:lnTo>
                    <a:pt x="2621289" y="310643"/>
                  </a:lnTo>
                  <a:lnTo>
                    <a:pt x="2577522" y="332414"/>
                  </a:lnTo>
                  <a:lnTo>
                    <a:pt x="2533085" y="353020"/>
                  </a:lnTo>
                  <a:lnTo>
                    <a:pt x="2487999" y="372442"/>
                  </a:lnTo>
                  <a:lnTo>
                    <a:pt x="2442283" y="390658"/>
                  </a:lnTo>
                  <a:lnTo>
                    <a:pt x="2395959" y="407650"/>
                  </a:lnTo>
                  <a:lnTo>
                    <a:pt x="2349045" y="423397"/>
                  </a:lnTo>
                  <a:lnTo>
                    <a:pt x="2301563" y="437880"/>
                  </a:lnTo>
                  <a:lnTo>
                    <a:pt x="2253532" y="451078"/>
                  </a:lnTo>
                  <a:lnTo>
                    <a:pt x="2204973" y="462972"/>
                  </a:lnTo>
                  <a:lnTo>
                    <a:pt x="2155905" y="473541"/>
                  </a:lnTo>
                  <a:lnTo>
                    <a:pt x="2106350" y="482766"/>
                  </a:lnTo>
                  <a:lnTo>
                    <a:pt x="2056326" y="490626"/>
                  </a:lnTo>
                  <a:lnTo>
                    <a:pt x="2005854" y="497102"/>
                  </a:lnTo>
                  <a:lnTo>
                    <a:pt x="1954954" y="502174"/>
                  </a:lnTo>
                  <a:lnTo>
                    <a:pt x="1903647" y="505821"/>
                  </a:lnTo>
                  <a:lnTo>
                    <a:pt x="1851952" y="508024"/>
                  </a:lnTo>
                  <a:lnTo>
                    <a:pt x="1799890" y="508763"/>
                  </a:lnTo>
                  <a:lnTo>
                    <a:pt x="1747829" y="508024"/>
                  </a:lnTo>
                  <a:lnTo>
                    <a:pt x="1696134" y="505821"/>
                  </a:lnTo>
                  <a:lnTo>
                    <a:pt x="1644827" y="502174"/>
                  </a:lnTo>
                  <a:lnTo>
                    <a:pt x="1593927" y="497102"/>
                  </a:lnTo>
                  <a:lnTo>
                    <a:pt x="1543454" y="490626"/>
                  </a:lnTo>
                  <a:lnTo>
                    <a:pt x="1493428" y="482766"/>
                  </a:lnTo>
                  <a:lnTo>
                    <a:pt x="1443871" y="473541"/>
                  </a:lnTo>
                  <a:lnTo>
                    <a:pt x="1394800" y="462972"/>
                  </a:lnTo>
                  <a:lnTo>
                    <a:pt x="1346237" y="451078"/>
                  </a:lnTo>
                  <a:lnTo>
                    <a:pt x="1298202" y="437880"/>
                  </a:lnTo>
                  <a:lnTo>
                    <a:pt x="1250714" y="423397"/>
                  </a:lnTo>
                  <a:lnTo>
                    <a:pt x="1203794" y="407650"/>
                  </a:lnTo>
                  <a:lnTo>
                    <a:pt x="1157462" y="390658"/>
                  </a:lnTo>
                  <a:lnTo>
                    <a:pt x="1111737" y="372442"/>
                  </a:lnTo>
                  <a:lnTo>
                    <a:pt x="1066641" y="353020"/>
                  </a:lnTo>
                  <a:lnTo>
                    <a:pt x="1022192" y="332414"/>
                  </a:lnTo>
                  <a:lnTo>
                    <a:pt x="978411" y="310643"/>
                  </a:lnTo>
                  <a:lnTo>
                    <a:pt x="935318" y="287728"/>
                  </a:lnTo>
                  <a:lnTo>
                    <a:pt x="892933" y="263687"/>
                  </a:lnTo>
                  <a:lnTo>
                    <a:pt x="851276" y="238542"/>
                  </a:lnTo>
                  <a:lnTo>
                    <a:pt x="810367" y="212312"/>
                  </a:lnTo>
                  <a:lnTo>
                    <a:pt x="770226" y="185017"/>
                  </a:lnTo>
                  <a:lnTo>
                    <a:pt x="730873" y="156676"/>
                  </a:lnTo>
                  <a:lnTo>
                    <a:pt x="692329" y="127311"/>
                  </a:lnTo>
                  <a:lnTo>
                    <a:pt x="654613" y="96941"/>
                  </a:lnTo>
                  <a:lnTo>
                    <a:pt x="617745" y="65586"/>
                  </a:lnTo>
                  <a:lnTo>
                    <a:pt x="581745" y="33265"/>
                  </a:lnTo>
                  <a:lnTo>
                    <a:pt x="546634" y="0"/>
                  </a:lnTo>
                  <a:lnTo>
                    <a:pt x="0" y="0"/>
                  </a:lnTo>
                  <a:lnTo>
                    <a:pt x="0" y="2520000"/>
                  </a:lnTo>
                  <a:lnTo>
                    <a:pt x="3599999" y="2520000"/>
                  </a:lnTo>
                  <a:lnTo>
                    <a:pt x="3599999" y="0"/>
                  </a:lnTo>
                  <a:lnTo>
                    <a:pt x="305278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21264" y="8753256"/>
              <a:ext cx="900430" cy="900430"/>
            </a:xfrm>
            <a:custGeom>
              <a:avLst/>
              <a:gdLst/>
              <a:ahLst/>
              <a:cxnLst/>
              <a:rect l="l" t="t" r="r" b="b"/>
              <a:pathLst>
                <a:path w="900429" h="900429">
                  <a:moveTo>
                    <a:pt x="0" y="0"/>
                  </a:moveTo>
                  <a:lnTo>
                    <a:pt x="0" y="899999"/>
                  </a:lnTo>
                  <a:lnTo>
                    <a:pt x="899999" y="89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21264" y="8753256"/>
              <a:ext cx="900430" cy="900430"/>
            </a:xfrm>
            <a:custGeom>
              <a:avLst/>
              <a:gdLst/>
              <a:ahLst/>
              <a:cxnLst/>
              <a:rect l="l" t="t" r="r" b="b"/>
              <a:pathLst>
                <a:path w="900429" h="900429">
                  <a:moveTo>
                    <a:pt x="0" y="0"/>
                  </a:moveTo>
                  <a:lnTo>
                    <a:pt x="899999" y="899999"/>
                  </a:lnTo>
                  <a:lnTo>
                    <a:pt x="0" y="899999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40515" y="8753256"/>
              <a:ext cx="900430" cy="900430"/>
            </a:xfrm>
            <a:custGeom>
              <a:avLst/>
              <a:gdLst/>
              <a:ahLst/>
              <a:cxnLst/>
              <a:rect l="l" t="t" r="r" b="b"/>
              <a:pathLst>
                <a:path w="900430" h="900429">
                  <a:moveTo>
                    <a:pt x="899999" y="0"/>
                  </a:moveTo>
                  <a:lnTo>
                    <a:pt x="0" y="899999"/>
                  </a:lnTo>
                  <a:lnTo>
                    <a:pt x="899999" y="899999"/>
                  </a:lnTo>
                  <a:lnTo>
                    <a:pt x="8999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40515" y="8753256"/>
              <a:ext cx="900430" cy="900430"/>
            </a:xfrm>
            <a:custGeom>
              <a:avLst/>
              <a:gdLst/>
              <a:ahLst/>
              <a:cxnLst/>
              <a:rect l="l" t="t" r="r" b="b"/>
              <a:pathLst>
                <a:path w="900430" h="900429">
                  <a:moveTo>
                    <a:pt x="899999" y="0"/>
                  </a:moveTo>
                  <a:lnTo>
                    <a:pt x="0" y="899999"/>
                  </a:lnTo>
                  <a:lnTo>
                    <a:pt x="899999" y="899999"/>
                  </a:lnTo>
                  <a:lnTo>
                    <a:pt x="899999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object 9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9780" y="8979451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92" name="object 9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04750" y="9518530"/>
            <a:ext cx="3827145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1263650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83820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6"/>
              </a:rPr>
              <a:t>https://technologystudent.com/despro_3/oblique4.html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93" name="object 93"/>
          <p:cNvGrpSpPr>
            <a:grpSpLocks noGrp="1" noUngrp="1" noRot="1" noMove="1" noResize="1"/>
          </p:cNvGrpSpPr>
          <p:nvPr/>
        </p:nvGrpSpPr>
        <p:grpSpPr>
          <a:xfrm>
            <a:off x="6691330" y="9218336"/>
            <a:ext cx="1183005" cy="1183005"/>
            <a:chOff x="6691330" y="9218336"/>
            <a:chExt cx="1183005" cy="1183005"/>
          </a:xfrm>
        </p:grpSpPr>
        <p:sp>
          <p:nvSpPr>
            <p:cNvPr id="94" name="object 9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91330" y="9218336"/>
              <a:ext cx="1183005" cy="1183005"/>
            </a:xfrm>
            <a:custGeom>
              <a:avLst/>
              <a:gdLst/>
              <a:ahLst/>
              <a:cxnLst/>
              <a:rect l="l" t="t" r="r" b="b"/>
              <a:pathLst>
                <a:path w="1183004" h="1183004">
                  <a:moveTo>
                    <a:pt x="1182485" y="0"/>
                  </a:moveTo>
                  <a:lnTo>
                    <a:pt x="0" y="0"/>
                  </a:lnTo>
                  <a:lnTo>
                    <a:pt x="0" y="1182484"/>
                  </a:lnTo>
                  <a:lnTo>
                    <a:pt x="1182485" y="1182484"/>
                  </a:lnTo>
                  <a:lnTo>
                    <a:pt x="11824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55587" y="9282604"/>
              <a:ext cx="1054100" cy="386080"/>
            </a:xfrm>
            <a:custGeom>
              <a:avLst/>
              <a:gdLst/>
              <a:ahLst/>
              <a:cxnLst/>
              <a:rect l="l" t="t" r="r" b="b"/>
              <a:pathLst>
                <a:path w="1054100" h="386079">
                  <a:moveTo>
                    <a:pt x="25704" y="231355"/>
                  </a:moveTo>
                  <a:lnTo>
                    <a:pt x="0" y="231355"/>
                  </a:lnTo>
                  <a:lnTo>
                    <a:pt x="0" y="308483"/>
                  </a:lnTo>
                  <a:lnTo>
                    <a:pt x="25704" y="308483"/>
                  </a:lnTo>
                  <a:lnTo>
                    <a:pt x="25704" y="231355"/>
                  </a:lnTo>
                  <a:close/>
                </a:path>
                <a:path w="1054100" h="386079">
                  <a:moveTo>
                    <a:pt x="77114" y="308483"/>
                  </a:moveTo>
                  <a:lnTo>
                    <a:pt x="51422" y="308483"/>
                  </a:lnTo>
                  <a:lnTo>
                    <a:pt x="25704" y="308483"/>
                  </a:lnTo>
                  <a:lnTo>
                    <a:pt x="25704" y="334187"/>
                  </a:lnTo>
                  <a:lnTo>
                    <a:pt x="51422" y="334187"/>
                  </a:lnTo>
                  <a:lnTo>
                    <a:pt x="77114" y="334187"/>
                  </a:lnTo>
                  <a:lnTo>
                    <a:pt x="77114" y="308483"/>
                  </a:lnTo>
                  <a:close/>
                </a:path>
                <a:path w="1054100" h="386079">
                  <a:moveTo>
                    <a:pt x="102831" y="231355"/>
                  </a:moveTo>
                  <a:lnTo>
                    <a:pt x="77114" y="231355"/>
                  </a:lnTo>
                  <a:lnTo>
                    <a:pt x="77114" y="257060"/>
                  </a:lnTo>
                  <a:lnTo>
                    <a:pt x="51422" y="257060"/>
                  </a:lnTo>
                  <a:lnTo>
                    <a:pt x="51422" y="282765"/>
                  </a:lnTo>
                  <a:lnTo>
                    <a:pt x="77114" y="282765"/>
                  </a:lnTo>
                  <a:lnTo>
                    <a:pt x="102831" y="282765"/>
                  </a:lnTo>
                  <a:lnTo>
                    <a:pt x="102831" y="231355"/>
                  </a:lnTo>
                  <a:close/>
                </a:path>
                <a:path w="1054100" h="386079">
                  <a:moveTo>
                    <a:pt x="128536" y="308483"/>
                  </a:moveTo>
                  <a:lnTo>
                    <a:pt x="102831" y="308483"/>
                  </a:lnTo>
                  <a:lnTo>
                    <a:pt x="102831" y="334187"/>
                  </a:lnTo>
                  <a:lnTo>
                    <a:pt x="128536" y="334187"/>
                  </a:lnTo>
                  <a:lnTo>
                    <a:pt x="128536" y="308483"/>
                  </a:lnTo>
                  <a:close/>
                </a:path>
                <a:path w="1054100" h="386079">
                  <a:moveTo>
                    <a:pt x="154241" y="282765"/>
                  </a:moveTo>
                  <a:lnTo>
                    <a:pt x="128536" y="282765"/>
                  </a:lnTo>
                  <a:lnTo>
                    <a:pt x="128536" y="308483"/>
                  </a:lnTo>
                  <a:lnTo>
                    <a:pt x="154241" y="308483"/>
                  </a:lnTo>
                  <a:lnTo>
                    <a:pt x="154241" y="282765"/>
                  </a:lnTo>
                  <a:close/>
                </a:path>
                <a:path w="1054100" h="386079">
                  <a:moveTo>
                    <a:pt x="179946" y="308483"/>
                  </a:moveTo>
                  <a:lnTo>
                    <a:pt x="154241" y="308483"/>
                  </a:lnTo>
                  <a:lnTo>
                    <a:pt x="154241" y="334187"/>
                  </a:lnTo>
                  <a:lnTo>
                    <a:pt x="179946" y="334187"/>
                  </a:lnTo>
                  <a:lnTo>
                    <a:pt x="179946" y="308483"/>
                  </a:lnTo>
                  <a:close/>
                </a:path>
                <a:path w="1054100" h="386079">
                  <a:moveTo>
                    <a:pt x="179946" y="257060"/>
                  </a:moveTo>
                  <a:lnTo>
                    <a:pt x="154241" y="257060"/>
                  </a:lnTo>
                  <a:lnTo>
                    <a:pt x="154241" y="282765"/>
                  </a:lnTo>
                  <a:lnTo>
                    <a:pt x="179946" y="282765"/>
                  </a:lnTo>
                  <a:lnTo>
                    <a:pt x="179946" y="257060"/>
                  </a:lnTo>
                  <a:close/>
                </a:path>
                <a:path w="1054100" h="386079">
                  <a:moveTo>
                    <a:pt x="205651" y="205651"/>
                  </a:moveTo>
                  <a:lnTo>
                    <a:pt x="179946" y="205651"/>
                  </a:lnTo>
                  <a:lnTo>
                    <a:pt x="154241" y="205651"/>
                  </a:lnTo>
                  <a:lnTo>
                    <a:pt x="128536" y="205651"/>
                  </a:lnTo>
                  <a:lnTo>
                    <a:pt x="102831" y="205651"/>
                  </a:lnTo>
                  <a:lnTo>
                    <a:pt x="102831" y="231355"/>
                  </a:lnTo>
                  <a:lnTo>
                    <a:pt x="128536" y="231355"/>
                  </a:lnTo>
                  <a:lnTo>
                    <a:pt x="128536" y="257060"/>
                  </a:lnTo>
                  <a:lnTo>
                    <a:pt x="154241" y="257060"/>
                  </a:lnTo>
                  <a:lnTo>
                    <a:pt x="154241" y="231355"/>
                  </a:lnTo>
                  <a:lnTo>
                    <a:pt x="179946" y="231355"/>
                  </a:lnTo>
                  <a:lnTo>
                    <a:pt x="179946" y="257060"/>
                  </a:lnTo>
                  <a:lnTo>
                    <a:pt x="205651" y="257060"/>
                  </a:lnTo>
                  <a:lnTo>
                    <a:pt x="205651" y="205651"/>
                  </a:lnTo>
                  <a:close/>
                </a:path>
                <a:path w="1054100" h="386079">
                  <a:moveTo>
                    <a:pt x="231355" y="25704"/>
                  </a:moveTo>
                  <a:lnTo>
                    <a:pt x="205651" y="25704"/>
                  </a:lnTo>
                  <a:lnTo>
                    <a:pt x="205651" y="51422"/>
                  </a:lnTo>
                  <a:lnTo>
                    <a:pt x="231355" y="51422"/>
                  </a:lnTo>
                  <a:lnTo>
                    <a:pt x="231355" y="25704"/>
                  </a:lnTo>
                  <a:close/>
                </a:path>
                <a:path w="1054100" h="386079">
                  <a:moveTo>
                    <a:pt x="257060" y="51422"/>
                  </a:moveTo>
                  <a:lnTo>
                    <a:pt x="231355" y="51422"/>
                  </a:lnTo>
                  <a:lnTo>
                    <a:pt x="231355" y="77114"/>
                  </a:lnTo>
                  <a:lnTo>
                    <a:pt x="257060" y="77114"/>
                  </a:lnTo>
                  <a:lnTo>
                    <a:pt x="257060" y="51422"/>
                  </a:lnTo>
                  <a:close/>
                </a:path>
                <a:path w="1054100" h="386079">
                  <a:moveTo>
                    <a:pt x="282765" y="231355"/>
                  </a:moveTo>
                  <a:lnTo>
                    <a:pt x="257060" y="231355"/>
                  </a:lnTo>
                  <a:lnTo>
                    <a:pt x="257060" y="257060"/>
                  </a:lnTo>
                  <a:lnTo>
                    <a:pt x="282765" y="257060"/>
                  </a:lnTo>
                  <a:lnTo>
                    <a:pt x="282765" y="231355"/>
                  </a:lnTo>
                  <a:close/>
                </a:path>
                <a:path w="1054100" h="386079">
                  <a:moveTo>
                    <a:pt x="359892" y="77114"/>
                  </a:moveTo>
                  <a:lnTo>
                    <a:pt x="334187" y="77114"/>
                  </a:lnTo>
                  <a:lnTo>
                    <a:pt x="334187" y="25704"/>
                  </a:lnTo>
                  <a:lnTo>
                    <a:pt x="308483" y="25704"/>
                  </a:lnTo>
                  <a:lnTo>
                    <a:pt x="308483" y="0"/>
                  </a:lnTo>
                  <a:lnTo>
                    <a:pt x="282765" y="0"/>
                  </a:lnTo>
                  <a:lnTo>
                    <a:pt x="257060" y="0"/>
                  </a:lnTo>
                  <a:lnTo>
                    <a:pt x="231355" y="0"/>
                  </a:lnTo>
                  <a:lnTo>
                    <a:pt x="231355" y="25704"/>
                  </a:lnTo>
                  <a:lnTo>
                    <a:pt x="257060" y="25704"/>
                  </a:lnTo>
                  <a:lnTo>
                    <a:pt x="257060" y="51422"/>
                  </a:lnTo>
                  <a:lnTo>
                    <a:pt x="282765" y="51422"/>
                  </a:lnTo>
                  <a:lnTo>
                    <a:pt x="282765" y="77114"/>
                  </a:lnTo>
                  <a:lnTo>
                    <a:pt x="308483" y="77114"/>
                  </a:lnTo>
                  <a:lnTo>
                    <a:pt x="308483" y="128536"/>
                  </a:lnTo>
                  <a:lnTo>
                    <a:pt x="282765" y="128536"/>
                  </a:lnTo>
                  <a:lnTo>
                    <a:pt x="282765" y="77114"/>
                  </a:lnTo>
                  <a:lnTo>
                    <a:pt x="257060" y="77114"/>
                  </a:lnTo>
                  <a:lnTo>
                    <a:pt x="257060" y="128536"/>
                  </a:lnTo>
                  <a:lnTo>
                    <a:pt x="231355" y="128536"/>
                  </a:lnTo>
                  <a:lnTo>
                    <a:pt x="205651" y="128536"/>
                  </a:lnTo>
                  <a:lnTo>
                    <a:pt x="205651" y="205651"/>
                  </a:lnTo>
                  <a:lnTo>
                    <a:pt x="231355" y="205651"/>
                  </a:lnTo>
                  <a:lnTo>
                    <a:pt x="231355" y="231355"/>
                  </a:lnTo>
                  <a:lnTo>
                    <a:pt x="257060" y="231355"/>
                  </a:lnTo>
                  <a:lnTo>
                    <a:pt x="257060" y="179946"/>
                  </a:lnTo>
                  <a:lnTo>
                    <a:pt x="231355" y="179946"/>
                  </a:lnTo>
                  <a:lnTo>
                    <a:pt x="231355" y="154241"/>
                  </a:lnTo>
                  <a:lnTo>
                    <a:pt x="257060" y="154241"/>
                  </a:lnTo>
                  <a:lnTo>
                    <a:pt x="257060" y="179946"/>
                  </a:lnTo>
                  <a:lnTo>
                    <a:pt x="282765" y="179946"/>
                  </a:lnTo>
                  <a:lnTo>
                    <a:pt x="282765" y="154241"/>
                  </a:lnTo>
                  <a:lnTo>
                    <a:pt x="308483" y="154241"/>
                  </a:lnTo>
                  <a:lnTo>
                    <a:pt x="308483" y="205651"/>
                  </a:lnTo>
                  <a:lnTo>
                    <a:pt x="334187" y="205651"/>
                  </a:lnTo>
                  <a:lnTo>
                    <a:pt x="334187" y="128536"/>
                  </a:lnTo>
                  <a:lnTo>
                    <a:pt x="359892" y="128536"/>
                  </a:lnTo>
                  <a:lnTo>
                    <a:pt x="359892" y="77114"/>
                  </a:lnTo>
                  <a:close/>
                </a:path>
                <a:path w="1054100" h="386079">
                  <a:moveTo>
                    <a:pt x="385597" y="51422"/>
                  </a:moveTo>
                  <a:lnTo>
                    <a:pt x="359892" y="51422"/>
                  </a:lnTo>
                  <a:lnTo>
                    <a:pt x="359892" y="77114"/>
                  </a:lnTo>
                  <a:lnTo>
                    <a:pt x="385597" y="77114"/>
                  </a:lnTo>
                  <a:lnTo>
                    <a:pt x="385597" y="51422"/>
                  </a:lnTo>
                  <a:close/>
                </a:path>
                <a:path w="1054100" h="386079">
                  <a:moveTo>
                    <a:pt x="385597" y="0"/>
                  </a:moveTo>
                  <a:lnTo>
                    <a:pt x="359892" y="0"/>
                  </a:lnTo>
                  <a:lnTo>
                    <a:pt x="334187" y="0"/>
                  </a:lnTo>
                  <a:lnTo>
                    <a:pt x="334187" y="25704"/>
                  </a:lnTo>
                  <a:lnTo>
                    <a:pt x="359892" y="25704"/>
                  </a:lnTo>
                  <a:lnTo>
                    <a:pt x="385597" y="25704"/>
                  </a:lnTo>
                  <a:lnTo>
                    <a:pt x="385597" y="0"/>
                  </a:lnTo>
                  <a:close/>
                </a:path>
                <a:path w="1054100" h="386079">
                  <a:moveTo>
                    <a:pt x="411302" y="282765"/>
                  </a:moveTo>
                  <a:lnTo>
                    <a:pt x="385597" y="282765"/>
                  </a:lnTo>
                  <a:lnTo>
                    <a:pt x="385597" y="385597"/>
                  </a:lnTo>
                  <a:lnTo>
                    <a:pt x="411302" y="385597"/>
                  </a:lnTo>
                  <a:lnTo>
                    <a:pt x="411302" y="282765"/>
                  </a:lnTo>
                  <a:close/>
                </a:path>
                <a:path w="1054100" h="386079">
                  <a:moveTo>
                    <a:pt x="411302" y="128536"/>
                  </a:moveTo>
                  <a:lnTo>
                    <a:pt x="385597" y="128536"/>
                  </a:lnTo>
                  <a:lnTo>
                    <a:pt x="359892" y="128536"/>
                  </a:lnTo>
                  <a:lnTo>
                    <a:pt x="359892" y="205651"/>
                  </a:lnTo>
                  <a:lnTo>
                    <a:pt x="385597" y="205651"/>
                  </a:lnTo>
                  <a:lnTo>
                    <a:pt x="411302" y="205651"/>
                  </a:lnTo>
                  <a:lnTo>
                    <a:pt x="411302" y="179946"/>
                  </a:lnTo>
                  <a:lnTo>
                    <a:pt x="385597" y="179946"/>
                  </a:lnTo>
                  <a:lnTo>
                    <a:pt x="385597" y="154241"/>
                  </a:lnTo>
                  <a:lnTo>
                    <a:pt x="411302" y="154241"/>
                  </a:lnTo>
                  <a:lnTo>
                    <a:pt x="411302" y="128536"/>
                  </a:lnTo>
                  <a:close/>
                </a:path>
                <a:path w="1054100" h="386079">
                  <a:moveTo>
                    <a:pt x="437007" y="154241"/>
                  </a:moveTo>
                  <a:lnTo>
                    <a:pt x="411302" y="154241"/>
                  </a:lnTo>
                  <a:lnTo>
                    <a:pt x="411302" y="179946"/>
                  </a:lnTo>
                  <a:lnTo>
                    <a:pt x="437007" y="179946"/>
                  </a:lnTo>
                  <a:lnTo>
                    <a:pt x="437007" y="154241"/>
                  </a:lnTo>
                  <a:close/>
                </a:path>
                <a:path w="1054100" h="386079">
                  <a:moveTo>
                    <a:pt x="437007" y="77114"/>
                  </a:moveTo>
                  <a:lnTo>
                    <a:pt x="411302" y="77114"/>
                  </a:lnTo>
                  <a:lnTo>
                    <a:pt x="385597" y="77114"/>
                  </a:lnTo>
                  <a:lnTo>
                    <a:pt x="385597" y="102831"/>
                  </a:lnTo>
                  <a:lnTo>
                    <a:pt x="411302" y="102831"/>
                  </a:lnTo>
                  <a:lnTo>
                    <a:pt x="437007" y="102831"/>
                  </a:lnTo>
                  <a:lnTo>
                    <a:pt x="437007" y="77114"/>
                  </a:lnTo>
                  <a:close/>
                </a:path>
                <a:path w="1054100" h="386079">
                  <a:moveTo>
                    <a:pt x="514134" y="77114"/>
                  </a:moveTo>
                  <a:lnTo>
                    <a:pt x="488416" y="77114"/>
                  </a:lnTo>
                  <a:lnTo>
                    <a:pt x="462711" y="77114"/>
                  </a:lnTo>
                  <a:lnTo>
                    <a:pt x="462711" y="102831"/>
                  </a:lnTo>
                  <a:lnTo>
                    <a:pt x="437007" y="102831"/>
                  </a:lnTo>
                  <a:lnTo>
                    <a:pt x="437007" y="128536"/>
                  </a:lnTo>
                  <a:lnTo>
                    <a:pt x="462711" y="128536"/>
                  </a:lnTo>
                  <a:lnTo>
                    <a:pt x="462711" y="179946"/>
                  </a:lnTo>
                  <a:lnTo>
                    <a:pt x="488416" y="179946"/>
                  </a:lnTo>
                  <a:lnTo>
                    <a:pt x="488416" y="102831"/>
                  </a:lnTo>
                  <a:lnTo>
                    <a:pt x="514134" y="102831"/>
                  </a:lnTo>
                  <a:lnTo>
                    <a:pt x="514134" y="77114"/>
                  </a:lnTo>
                  <a:close/>
                </a:path>
                <a:path w="1054100" h="386079">
                  <a:moveTo>
                    <a:pt x="591248" y="205651"/>
                  </a:moveTo>
                  <a:lnTo>
                    <a:pt x="565543" y="205651"/>
                  </a:lnTo>
                  <a:lnTo>
                    <a:pt x="565543" y="231355"/>
                  </a:lnTo>
                  <a:lnTo>
                    <a:pt x="591248" y="231355"/>
                  </a:lnTo>
                  <a:lnTo>
                    <a:pt x="591248" y="205651"/>
                  </a:lnTo>
                  <a:close/>
                </a:path>
                <a:path w="1054100" h="386079">
                  <a:moveTo>
                    <a:pt x="616953" y="0"/>
                  </a:moveTo>
                  <a:lnTo>
                    <a:pt x="616953" y="0"/>
                  </a:lnTo>
                  <a:lnTo>
                    <a:pt x="462711" y="0"/>
                  </a:lnTo>
                  <a:lnTo>
                    <a:pt x="462711" y="25704"/>
                  </a:lnTo>
                  <a:lnTo>
                    <a:pt x="437007" y="25704"/>
                  </a:lnTo>
                  <a:lnTo>
                    <a:pt x="437007" y="0"/>
                  </a:lnTo>
                  <a:lnTo>
                    <a:pt x="411302" y="0"/>
                  </a:lnTo>
                  <a:lnTo>
                    <a:pt x="411302" y="51422"/>
                  </a:lnTo>
                  <a:lnTo>
                    <a:pt x="437007" y="51422"/>
                  </a:lnTo>
                  <a:lnTo>
                    <a:pt x="462711" y="51422"/>
                  </a:lnTo>
                  <a:lnTo>
                    <a:pt x="488416" y="51422"/>
                  </a:lnTo>
                  <a:lnTo>
                    <a:pt x="514134" y="51422"/>
                  </a:lnTo>
                  <a:lnTo>
                    <a:pt x="514134" y="25704"/>
                  </a:lnTo>
                  <a:lnTo>
                    <a:pt x="539826" y="25704"/>
                  </a:lnTo>
                  <a:lnTo>
                    <a:pt x="565543" y="25704"/>
                  </a:lnTo>
                  <a:lnTo>
                    <a:pt x="591248" y="25704"/>
                  </a:lnTo>
                  <a:lnTo>
                    <a:pt x="616953" y="25704"/>
                  </a:lnTo>
                  <a:lnTo>
                    <a:pt x="616953" y="0"/>
                  </a:lnTo>
                  <a:close/>
                </a:path>
                <a:path w="1054100" h="386079">
                  <a:moveTo>
                    <a:pt x="642658" y="77114"/>
                  </a:moveTo>
                  <a:lnTo>
                    <a:pt x="616953" y="77114"/>
                  </a:lnTo>
                  <a:lnTo>
                    <a:pt x="591248" y="77114"/>
                  </a:lnTo>
                  <a:lnTo>
                    <a:pt x="565543" y="77114"/>
                  </a:lnTo>
                  <a:lnTo>
                    <a:pt x="539826" y="77114"/>
                  </a:lnTo>
                  <a:lnTo>
                    <a:pt x="539826" y="102831"/>
                  </a:lnTo>
                  <a:lnTo>
                    <a:pt x="514134" y="102831"/>
                  </a:lnTo>
                  <a:lnTo>
                    <a:pt x="514134" y="128536"/>
                  </a:lnTo>
                  <a:lnTo>
                    <a:pt x="539826" y="128536"/>
                  </a:lnTo>
                  <a:lnTo>
                    <a:pt x="565543" y="128536"/>
                  </a:lnTo>
                  <a:lnTo>
                    <a:pt x="565543" y="179946"/>
                  </a:lnTo>
                  <a:lnTo>
                    <a:pt x="591248" y="179946"/>
                  </a:lnTo>
                  <a:lnTo>
                    <a:pt x="591248" y="102831"/>
                  </a:lnTo>
                  <a:lnTo>
                    <a:pt x="616953" y="102831"/>
                  </a:lnTo>
                  <a:lnTo>
                    <a:pt x="616953" y="128536"/>
                  </a:lnTo>
                  <a:lnTo>
                    <a:pt x="642658" y="128536"/>
                  </a:lnTo>
                  <a:lnTo>
                    <a:pt x="642658" y="77114"/>
                  </a:lnTo>
                  <a:close/>
                </a:path>
                <a:path w="1054100" h="386079">
                  <a:moveTo>
                    <a:pt x="694067" y="128536"/>
                  </a:moveTo>
                  <a:lnTo>
                    <a:pt x="668362" y="128536"/>
                  </a:lnTo>
                  <a:lnTo>
                    <a:pt x="642658" y="128536"/>
                  </a:lnTo>
                  <a:lnTo>
                    <a:pt x="642658" y="154241"/>
                  </a:lnTo>
                  <a:lnTo>
                    <a:pt x="668362" y="154241"/>
                  </a:lnTo>
                  <a:lnTo>
                    <a:pt x="668362" y="179946"/>
                  </a:lnTo>
                  <a:lnTo>
                    <a:pt x="694067" y="179946"/>
                  </a:lnTo>
                  <a:lnTo>
                    <a:pt x="694067" y="128536"/>
                  </a:lnTo>
                  <a:close/>
                </a:path>
                <a:path w="1054100" h="386079">
                  <a:moveTo>
                    <a:pt x="719772" y="308483"/>
                  </a:moveTo>
                  <a:lnTo>
                    <a:pt x="694067" y="308483"/>
                  </a:lnTo>
                  <a:lnTo>
                    <a:pt x="668362" y="308483"/>
                  </a:lnTo>
                  <a:lnTo>
                    <a:pt x="668362" y="334187"/>
                  </a:lnTo>
                  <a:lnTo>
                    <a:pt x="694067" y="334187"/>
                  </a:lnTo>
                  <a:lnTo>
                    <a:pt x="719772" y="334187"/>
                  </a:lnTo>
                  <a:lnTo>
                    <a:pt x="719772" y="308483"/>
                  </a:lnTo>
                  <a:close/>
                </a:path>
                <a:path w="1054100" h="386079">
                  <a:moveTo>
                    <a:pt x="745477" y="334187"/>
                  </a:moveTo>
                  <a:lnTo>
                    <a:pt x="719772" y="334187"/>
                  </a:lnTo>
                  <a:lnTo>
                    <a:pt x="719772" y="385597"/>
                  </a:lnTo>
                  <a:lnTo>
                    <a:pt x="745477" y="385597"/>
                  </a:lnTo>
                  <a:lnTo>
                    <a:pt x="745477" y="334187"/>
                  </a:lnTo>
                  <a:close/>
                </a:path>
                <a:path w="1054100" h="386079">
                  <a:moveTo>
                    <a:pt x="796899" y="154241"/>
                  </a:moveTo>
                  <a:lnTo>
                    <a:pt x="771194" y="154241"/>
                  </a:lnTo>
                  <a:lnTo>
                    <a:pt x="771194" y="179946"/>
                  </a:lnTo>
                  <a:lnTo>
                    <a:pt x="796899" y="179946"/>
                  </a:lnTo>
                  <a:lnTo>
                    <a:pt x="796899" y="154241"/>
                  </a:lnTo>
                  <a:close/>
                </a:path>
                <a:path w="1054100" h="386079">
                  <a:moveTo>
                    <a:pt x="796899" y="0"/>
                  </a:moveTo>
                  <a:lnTo>
                    <a:pt x="771194" y="0"/>
                  </a:lnTo>
                  <a:lnTo>
                    <a:pt x="745477" y="0"/>
                  </a:lnTo>
                  <a:lnTo>
                    <a:pt x="719772" y="0"/>
                  </a:lnTo>
                  <a:lnTo>
                    <a:pt x="694067" y="0"/>
                  </a:lnTo>
                  <a:lnTo>
                    <a:pt x="694067" y="25704"/>
                  </a:lnTo>
                  <a:lnTo>
                    <a:pt x="719772" y="25704"/>
                  </a:lnTo>
                  <a:lnTo>
                    <a:pt x="719772" y="51422"/>
                  </a:lnTo>
                  <a:lnTo>
                    <a:pt x="694067" y="51422"/>
                  </a:lnTo>
                  <a:lnTo>
                    <a:pt x="694067" y="25704"/>
                  </a:lnTo>
                  <a:lnTo>
                    <a:pt x="668362" y="25704"/>
                  </a:lnTo>
                  <a:lnTo>
                    <a:pt x="668362" y="0"/>
                  </a:lnTo>
                  <a:lnTo>
                    <a:pt x="642658" y="0"/>
                  </a:lnTo>
                  <a:lnTo>
                    <a:pt x="642658" y="25704"/>
                  </a:lnTo>
                  <a:lnTo>
                    <a:pt x="616953" y="25704"/>
                  </a:lnTo>
                  <a:lnTo>
                    <a:pt x="616953" y="51422"/>
                  </a:lnTo>
                  <a:lnTo>
                    <a:pt x="642658" y="51422"/>
                  </a:lnTo>
                  <a:lnTo>
                    <a:pt x="668362" y="51422"/>
                  </a:lnTo>
                  <a:lnTo>
                    <a:pt x="668362" y="77114"/>
                  </a:lnTo>
                  <a:lnTo>
                    <a:pt x="694067" y="77114"/>
                  </a:lnTo>
                  <a:lnTo>
                    <a:pt x="719772" y="77114"/>
                  </a:lnTo>
                  <a:lnTo>
                    <a:pt x="719772" y="102831"/>
                  </a:lnTo>
                  <a:lnTo>
                    <a:pt x="694067" y="102831"/>
                  </a:lnTo>
                  <a:lnTo>
                    <a:pt x="694067" y="128536"/>
                  </a:lnTo>
                  <a:lnTo>
                    <a:pt x="719772" y="128536"/>
                  </a:lnTo>
                  <a:lnTo>
                    <a:pt x="719772" y="179946"/>
                  </a:lnTo>
                  <a:lnTo>
                    <a:pt x="745477" y="179946"/>
                  </a:lnTo>
                  <a:lnTo>
                    <a:pt x="745477" y="102831"/>
                  </a:lnTo>
                  <a:lnTo>
                    <a:pt x="771194" y="102831"/>
                  </a:lnTo>
                  <a:lnTo>
                    <a:pt x="771194" y="128536"/>
                  </a:lnTo>
                  <a:lnTo>
                    <a:pt x="796899" y="128536"/>
                  </a:lnTo>
                  <a:lnTo>
                    <a:pt x="796899" y="77114"/>
                  </a:lnTo>
                  <a:lnTo>
                    <a:pt x="771194" y="77114"/>
                  </a:lnTo>
                  <a:lnTo>
                    <a:pt x="745477" y="77114"/>
                  </a:lnTo>
                  <a:lnTo>
                    <a:pt x="745477" y="51422"/>
                  </a:lnTo>
                  <a:lnTo>
                    <a:pt x="771194" y="51422"/>
                  </a:lnTo>
                  <a:lnTo>
                    <a:pt x="771194" y="25704"/>
                  </a:lnTo>
                  <a:lnTo>
                    <a:pt x="796899" y="25704"/>
                  </a:lnTo>
                  <a:lnTo>
                    <a:pt x="796899" y="0"/>
                  </a:lnTo>
                  <a:close/>
                </a:path>
                <a:path w="1054100" h="386079">
                  <a:moveTo>
                    <a:pt x="822604" y="205651"/>
                  </a:moveTo>
                  <a:lnTo>
                    <a:pt x="796899" y="205651"/>
                  </a:lnTo>
                  <a:lnTo>
                    <a:pt x="796899" y="231355"/>
                  </a:lnTo>
                  <a:lnTo>
                    <a:pt x="822604" y="231355"/>
                  </a:lnTo>
                  <a:lnTo>
                    <a:pt x="822604" y="205651"/>
                  </a:lnTo>
                  <a:close/>
                </a:path>
                <a:path w="1054100" h="386079">
                  <a:moveTo>
                    <a:pt x="822604" y="128536"/>
                  </a:moveTo>
                  <a:lnTo>
                    <a:pt x="796899" y="128536"/>
                  </a:lnTo>
                  <a:lnTo>
                    <a:pt x="796899" y="154241"/>
                  </a:lnTo>
                  <a:lnTo>
                    <a:pt x="822604" y="154241"/>
                  </a:lnTo>
                  <a:lnTo>
                    <a:pt x="822604" y="128536"/>
                  </a:lnTo>
                  <a:close/>
                </a:path>
                <a:path w="1054100" h="386079">
                  <a:moveTo>
                    <a:pt x="822604" y="25704"/>
                  </a:moveTo>
                  <a:lnTo>
                    <a:pt x="796899" y="25704"/>
                  </a:lnTo>
                  <a:lnTo>
                    <a:pt x="796899" y="77114"/>
                  </a:lnTo>
                  <a:lnTo>
                    <a:pt x="822604" y="77114"/>
                  </a:lnTo>
                  <a:lnTo>
                    <a:pt x="822604" y="25704"/>
                  </a:lnTo>
                  <a:close/>
                </a:path>
                <a:path w="1054100" h="386079">
                  <a:moveTo>
                    <a:pt x="848309" y="154241"/>
                  </a:moveTo>
                  <a:lnTo>
                    <a:pt x="822604" y="154241"/>
                  </a:lnTo>
                  <a:lnTo>
                    <a:pt x="822604" y="205651"/>
                  </a:lnTo>
                  <a:lnTo>
                    <a:pt x="848309" y="205651"/>
                  </a:lnTo>
                  <a:lnTo>
                    <a:pt x="848309" y="154241"/>
                  </a:lnTo>
                  <a:close/>
                </a:path>
                <a:path w="1054100" h="386079">
                  <a:moveTo>
                    <a:pt x="848309" y="0"/>
                  </a:moveTo>
                  <a:lnTo>
                    <a:pt x="822604" y="0"/>
                  </a:lnTo>
                  <a:lnTo>
                    <a:pt x="822604" y="25704"/>
                  </a:lnTo>
                  <a:lnTo>
                    <a:pt x="848309" y="25704"/>
                  </a:lnTo>
                  <a:lnTo>
                    <a:pt x="848309" y="0"/>
                  </a:lnTo>
                  <a:close/>
                </a:path>
                <a:path w="1054100" h="386079">
                  <a:moveTo>
                    <a:pt x="976845" y="282765"/>
                  </a:moveTo>
                  <a:lnTo>
                    <a:pt x="951128" y="282765"/>
                  </a:lnTo>
                  <a:lnTo>
                    <a:pt x="951128" y="308483"/>
                  </a:lnTo>
                  <a:lnTo>
                    <a:pt x="976845" y="308483"/>
                  </a:lnTo>
                  <a:lnTo>
                    <a:pt x="976845" y="282765"/>
                  </a:lnTo>
                  <a:close/>
                </a:path>
                <a:path w="1054100" h="386079">
                  <a:moveTo>
                    <a:pt x="1028255" y="308483"/>
                  </a:moveTo>
                  <a:lnTo>
                    <a:pt x="1002538" y="308483"/>
                  </a:lnTo>
                  <a:lnTo>
                    <a:pt x="1002538" y="334187"/>
                  </a:lnTo>
                  <a:lnTo>
                    <a:pt x="1028255" y="334187"/>
                  </a:lnTo>
                  <a:lnTo>
                    <a:pt x="1028255" y="308483"/>
                  </a:lnTo>
                  <a:close/>
                </a:path>
                <a:path w="1054100" h="386079">
                  <a:moveTo>
                    <a:pt x="1028255" y="205651"/>
                  </a:moveTo>
                  <a:lnTo>
                    <a:pt x="1002538" y="205651"/>
                  </a:lnTo>
                  <a:lnTo>
                    <a:pt x="1002538" y="231355"/>
                  </a:lnTo>
                  <a:lnTo>
                    <a:pt x="1028255" y="231355"/>
                  </a:lnTo>
                  <a:lnTo>
                    <a:pt x="1028255" y="205651"/>
                  </a:lnTo>
                  <a:close/>
                </a:path>
                <a:path w="1054100" h="386079">
                  <a:moveTo>
                    <a:pt x="1053960" y="231355"/>
                  </a:moveTo>
                  <a:lnTo>
                    <a:pt x="1028255" y="231355"/>
                  </a:lnTo>
                  <a:lnTo>
                    <a:pt x="1028255" y="308483"/>
                  </a:lnTo>
                  <a:lnTo>
                    <a:pt x="1053960" y="308483"/>
                  </a:lnTo>
                  <a:lnTo>
                    <a:pt x="1053960" y="23135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55587" y="9436846"/>
              <a:ext cx="1054100" cy="437515"/>
            </a:xfrm>
            <a:custGeom>
              <a:avLst/>
              <a:gdLst/>
              <a:ahLst/>
              <a:cxnLst/>
              <a:rect l="l" t="t" r="r" b="b"/>
              <a:pathLst>
                <a:path w="1054100" h="437515">
                  <a:moveTo>
                    <a:pt x="51422" y="231355"/>
                  </a:moveTo>
                  <a:lnTo>
                    <a:pt x="25704" y="231355"/>
                  </a:lnTo>
                  <a:lnTo>
                    <a:pt x="0" y="231355"/>
                  </a:lnTo>
                  <a:lnTo>
                    <a:pt x="0" y="257060"/>
                  </a:lnTo>
                  <a:lnTo>
                    <a:pt x="25704" y="257060"/>
                  </a:lnTo>
                  <a:lnTo>
                    <a:pt x="51422" y="257060"/>
                  </a:lnTo>
                  <a:lnTo>
                    <a:pt x="51422" y="231355"/>
                  </a:lnTo>
                  <a:close/>
                </a:path>
                <a:path w="1054100" h="437515">
                  <a:moveTo>
                    <a:pt x="102831" y="360502"/>
                  </a:moveTo>
                  <a:lnTo>
                    <a:pt x="77114" y="360502"/>
                  </a:lnTo>
                  <a:lnTo>
                    <a:pt x="77114" y="283032"/>
                  </a:lnTo>
                  <a:lnTo>
                    <a:pt x="51422" y="283032"/>
                  </a:lnTo>
                  <a:lnTo>
                    <a:pt x="51422" y="309702"/>
                  </a:lnTo>
                  <a:lnTo>
                    <a:pt x="25704" y="309702"/>
                  </a:lnTo>
                  <a:lnTo>
                    <a:pt x="25704" y="360502"/>
                  </a:lnTo>
                  <a:lnTo>
                    <a:pt x="51422" y="360502"/>
                  </a:lnTo>
                  <a:lnTo>
                    <a:pt x="51422" y="385902"/>
                  </a:lnTo>
                  <a:lnTo>
                    <a:pt x="25704" y="385902"/>
                  </a:lnTo>
                  <a:lnTo>
                    <a:pt x="25704" y="411302"/>
                  </a:lnTo>
                  <a:lnTo>
                    <a:pt x="51422" y="411302"/>
                  </a:lnTo>
                  <a:lnTo>
                    <a:pt x="77114" y="411302"/>
                  </a:lnTo>
                  <a:lnTo>
                    <a:pt x="77114" y="385902"/>
                  </a:lnTo>
                  <a:lnTo>
                    <a:pt x="102831" y="385902"/>
                  </a:lnTo>
                  <a:lnTo>
                    <a:pt x="102831" y="360502"/>
                  </a:lnTo>
                  <a:close/>
                </a:path>
                <a:path w="1054100" h="437515">
                  <a:moveTo>
                    <a:pt x="128536" y="334175"/>
                  </a:moveTo>
                  <a:lnTo>
                    <a:pt x="102831" y="334175"/>
                  </a:lnTo>
                  <a:lnTo>
                    <a:pt x="102831" y="359879"/>
                  </a:lnTo>
                  <a:lnTo>
                    <a:pt x="128536" y="359879"/>
                  </a:lnTo>
                  <a:lnTo>
                    <a:pt x="128536" y="334175"/>
                  </a:lnTo>
                  <a:close/>
                </a:path>
                <a:path w="1054100" h="437515">
                  <a:moveTo>
                    <a:pt x="179946" y="359879"/>
                  </a:moveTo>
                  <a:lnTo>
                    <a:pt x="154241" y="359879"/>
                  </a:lnTo>
                  <a:lnTo>
                    <a:pt x="128536" y="359879"/>
                  </a:lnTo>
                  <a:lnTo>
                    <a:pt x="128536" y="385584"/>
                  </a:lnTo>
                  <a:lnTo>
                    <a:pt x="154241" y="385584"/>
                  </a:lnTo>
                  <a:lnTo>
                    <a:pt x="179946" y="385584"/>
                  </a:lnTo>
                  <a:lnTo>
                    <a:pt x="179946" y="359879"/>
                  </a:lnTo>
                  <a:close/>
                </a:path>
                <a:path w="1054100" h="437515">
                  <a:moveTo>
                    <a:pt x="179946" y="308470"/>
                  </a:moveTo>
                  <a:lnTo>
                    <a:pt x="154241" y="308470"/>
                  </a:lnTo>
                  <a:lnTo>
                    <a:pt x="154241" y="334175"/>
                  </a:lnTo>
                  <a:lnTo>
                    <a:pt x="179946" y="334175"/>
                  </a:lnTo>
                  <a:lnTo>
                    <a:pt x="179946" y="308470"/>
                  </a:lnTo>
                  <a:close/>
                </a:path>
                <a:path w="1054100" h="437515">
                  <a:moveTo>
                    <a:pt x="231355" y="103962"/>
                  </a:moveTo>
                  <a:lnTo>
                    <a:pt x="205651" y="103962"/>
                  </a:lnTo>
                  <a:lnTo>
                    <a:pt x="205651" y="385902"/>
                  </a:lnTo>
                  <a:lnTo>
                    <a:pt x="231355" y="385902"/>
                  </a:lnTo>
                  <a:lnTo>
                    <a:pt x="231355" y="103962"/>
                  </a:lnTo>
                  <a:close/>
                </a:path>
                <a:path w="1054100" h="437515">
                  <a:moveTo>
                    <a:pt x="282765" y="282765"/>
                  </a:moveTo>
                  <a:lnTo>
                    <a:pt x="257060" y="282765"/>
                  </a:lnTo>
                  <a:lnTo>
                    <a:pt x="257060" y="359879"/>
                  </a:lnTo>
                  <a:lnTo>
                    <a:pt x="282765" y="359879"/>
                  </a:lnTo>
                  <a:lnTo>
                    <a:pt x="282765" y="282765"/>
                  </a:lnTo>
                  <a:close/>
                </a:path>
                <a:path w="1054100" h="437515">
                  <a:moveTo>
                    <a:pt x="308483" y="257060"/>
                  </a:moveTo>
                  <a:lnTo>
                    <a:pt x="282765" y="257060"/>
                  </a:lnTo>
                  <a:lnTo>
                    <a:pt x="282765" y="282765"/>
                  </a:lnTo>
                  <a:lnTo>
                    <a:pt x="308483" y="282765"/>
                  </a:lnTo>
                  <a:lnTo>
                    <a:pt x="308483" y="257060"/>
                  </a:lnTo>
                  <a:close/>
                </a:path>
                <a:path w="1054100" h="437515">
                  <a:moveTo>
                    <a:pt x="334187" y="282765"/>
                  </a:moveTo>
                  <a:lnTo>
                    <a:pt x="308483" y="282765"/>
                  </a:lnTo>
                  <a:lnTo>
                    <a:pt x="308483" y="308470"/>
                  </a:lnTo>
                  <a:lnTo>
                    <a:pt x="334187" y="308470"/>
                  </a:lnTo>
                  <a:lnTo>
                    <a:pt x="334187" y="282765"/>
                  </a:lnTo>
                  <a:close/>
                </a:path>
                <a:path w="1054100" h="437515">
                  <a:moveTo>
                    <a:pt x="437007" y="334175"/>
                  </a:moveTo>
                  <a:lnTo>
                    <a:pt x="411302" y="334175"/>
                  </a:lnTo>
                  <a:lnTo>
                    <a:pt x="411302" y="359879"/>
                  </a:lnTo>
                  <a:lnTo>
                    <a:pt x="437007" y="359879"/>
                  </a:lnTo>
                  <a:lnTo>
                    <a:pt x="437007" y="334175"/>
                  </a:lnTo>
                  <a:close/>
                </a:path>
                <a:path w="1054100" h="437515">
                  <a:moveTo>
                    <a:pt x="565543" y="205651"/>
                  </a:moveTo>
                  <a:lnTo>
                    <a:pt x="539826" y="205651"/>
                  </a:lnTo>
                  <a:lnTo>
                    <a:pt x="539826" y="179946"/>
                  </a:lnTo>
                  <a:lnTo>
                    <a:pt x="514134" y="179946"/>
                  </a:lnTo>
                  <a:lnTo>
                    <a:pt x="514134" y="205651"/>
                  </a:lnTo>
                  <a:lnTo>
                    <a:pt x="514134" y="231355"/>
                  </a:lnTo>
                  <a:lnTo>
                    <a:pt x="488416" y="231355"/>
                  </a:lnTo>
                  <a:lnTo>
                    <a:pt x="488416" y="205651"/>
                  </a:lnTo>
                  <a:lnTo>
                    <a:pt x="514134" y="205651"/>
                  </a:lnTo>
                  <a:lnTo>
                    <a:pt x="514134" y="179946"/>
                  </a:lnTo>
                  <a:lnTo>
                    <a:pt x="488416" y="179946"/>
                  </a:lnTo>
                  <a:lnTo>
                    <a:pt x="488416" y="154241"/>
                  </a:lnTo>
                  <a:lnTo>
                    <a:pt x="462711" y="154241"/>
                  </a:lnTo>
                  <a:lnTo>
                    <a:pt x="462711" y="128524"/>
                  </a:lnTo>
                  <a:lnTo>
                    <a:pt x="437007" y="128524"/>
                  </a:lnTo>
                  <a:lnTo>
                    <a:pt x="437007" y="205651"/>
                  </a:lnTo>
                  <a:lnTo>
                    <a:pt x="462711" y="205651"/>
                  </a:lnTo>
                  <a:lnTo>
                    <a:pt x="462711" y="231355"/>
                  </a:lnTo>
                  <a:lnTo>
                    <a:pt x="437007" y="231355"/>
                  </a:lnTo>
                  <a:lnTo>
                    <a:pt x="437007" y="257060"/>
                  </a:lnTo>
                  <a:lnTo>
                    <a:pt x="462711" y="257060"/>
                  </a:lnTo>
                  <a:lnTo>
                    <a:pt x="462711" y="282765"/>
                  </a:lnTo>
                  <a:lnTo>
                    <a:pt x="437007" y="282765"/>
                  </a:lnTo>
                  <a:lnTo>
                    <a:pt x="437007" y="257060"/>
                  </a:lnTo>
                  <a:lnTo>
                    <a:pt x="411302" y="257060"/>
                  </a:lnTo>
                  <a:lnTo>
                    <a:pt x="411302" y="282765"/>
                  </a:lnTo>
                  <a:lnTo>
                    <a:pt x="385597" y="282765"/>
                  </a:lnTo>
                  <a:lnTo>
                    <a:pt x="385597" y="257060"/>
                  </a:lnTo>
                  <a:lnTo>
                    <a:pt x="359892" y="257060"/>
                  </a:lnTo>
                  <a:lnTo>
                    <a:pt x="334187" y="257060"/>
                  </a:lnTo>
                  <a:lnTo>
                    <a:pt x="334187" y="282765"/>
                  </a:lnTo>
                  <a:lnTo>
                    <a:pt x="359892" y="282765"/>
                  </a:lnTo>
                  <a:lnTo>
                    <a:pt x="359892" y="308470"/>
                  </a:lnTo>
                  <a:lnTo>
                    <a:pt x="385597" y="308470"/>
                  </a:lnTo>
                  <a:lnTo>
                    <a:pt x="385597" y="334175"/>
                  </a:lnTo>
                  <a:lnTo>
                    <a:pt x="411302" y="334175"/>
                  </a:lnTo>
                  <a:lnTo>
                    <a:pt x="411302" y="308470"/>
                  </a:lnTo>
                  <a:lnTo>
                    <a:pt x="437007" y="308470"/>
                  </a:lnTo>
                  <a:lnTo>
                    <a:pt x="462711" y="308470"/>
                  </a:lnTo>
                  <a:lnTo>
                    <a:pt x="488416" y="308470"/>
                  </a:lnTo>
                  <a:lnTo>
                    <a:pt x="488416" y="282765"/>
                  </a:lnTo>
                  <a:lnTo>
                    <a:pt x="514134" y="282765"/>
                  </a:lnTo>
                  <a:lnTo>
                    <a:pt x="514134" y="308470"/>
                  </a:lnTo>
                  <a:lnTo>
                    <a:pt x="539826" y="308470"/>
                  </a:lnTo>
                  <a:lnTo>
                    <a:pt x="539826" y="231355"/>
                  </a:lnTo>
                  <a:lnTo>
                    <a:pt x="565543" y="231355"/>
                  </a:lnTo>
                  <a:lnTo>
                    <a:pt x="565543" y="205651"/>
                  </a:lnTo>
                  <a:close/>
                </a:path>
                <a:path w="1054100" h="437515">
                  <a:moveTo>
                    <a:pt x="642658" y="308470"/>
                  </a:moveTo>
                  <a:lnTo>
                    <a:pt x="616953" y="308470"/>
                  </a:lnTo>
                  <a:lnTo>
                    <a:pt x="616953" y="334175"/>
                  </a:lnTo>
                  <a:lnTo>
                    <a:pt x="591248" y="334175"/>
                  </a:lnTo>
                  <a:lnTo>
                    <a:pt x="591248" y="308470"/>
                  </a:lnTo>
                  <a:lnTo>
                    <a:pt x="565543" y="308470"/>
                  </a:lnTo>
                  <a:lnTo>
                    <a:pt x="565543" y="334175"/>
                  </a:lnTo>
                  <a:lnTo>
                    <a:pt x="539826" y="334175"/>
                  </a:lnTo>
                  <a:lnTo>
                    <a:pt x="514134" y="334175"/>
                  </a:lnTo>
                  <a:lnTo>
                    <a:pt x="488416" y="334175"/>
                  </a:lnTo>
                  <a:lnTo>
                    <a:pt x="462711" y="334175"/>
                  </a:lnTo>
                  <a:lnTo>
                    <a:pt x="462711" y="359879"/>
                  </a:lnTo>
                  <a:lnTo>
                    <a:pt x="437007" y="359879"/>
                  </a:lnTo>
                  <a:lnTo>
                    <a:pt x="437007" y="385584"/>
                  </a:lnTo>
                  <a:lnTo>
                    <a:pt x="462711" y="385584"/>
                  </a:lnTo>
                  <a:lnTo>
                    <a:pt x="488416" y="385584"/>
                  </a:lnTo>
                  <a:lnTo>
                    <a:pt x="488416" y="411302"/>
                  </a:lnTo>
                  <a:lnTo>
                    <a:pt x="514134" y="411302"/>
                  </a:lnTo>
                  <a:lnTo>
                    <a:pt x="514134" y="437007"/>
                  </a:lnTo>
                  <a:lnTo>
                    <a:pt x="539826" y="437007"/>
                  </a:lnTo>
                  <a:lnTo>
                    <a:pt x="539826" y="411302"/>
                  </a:lnTo>
                  <a:lnTo>
                    <a:pt x="565543" y="411302"/>
                  </a:lnTo>
                  <a:lnTo>
                    <a:pt x="565543" y="385584"/>
                  </a:lnTo>
                  <a:lnTo>
                    <a:pt x="539826" y="385584"/>
                  </a:lnTo>
                  <a:lnTo>
                    <a:pt x="539826" y="359879"/>
                  </a:lnTo>
                  <a:lnTo>
                    <a:pt x="565543" y="359879"/>
                  </a:lnTo>
                  <a:lnTo>
                    <a:pt x="591248" y="359879"/>
                  </a:lnTo>
                  <a:lnTo>
                    <a:pt x="616953" y="359879"/>
                  </a:lnTo>
                  <a:lnTo>
                    <a:pt x="642658" y="359879"/>
                  </a:lnTo>
                  <a:lnTo>
                    <a:pt x="642658" y="308470"/>
                  </a:lnTo>
                  <a:close/>
                </a:path>
                <a:path w="1054100" h="437515">
                  <a:moveTo>
                    <a:pt x="668362" y="257060"/>
                  </a:moveTo>
                  <a:lnTo>
                    <a:pt x="642658" y="257060"/>
                  </a:lnTo>
                  <a:lnTo>
                    <a:pt x="642658" y="308470"/>
                  </a:lnTo>
                  <a:lnTo>
                    <a:pt x="668362" y="308470"/>
                  </a:lnTo>
                  <a:lnTo>
                    <a:pt x="668362" y="257060"/>
                  </a:lnTo>
                  <a:close/>
                </a:path>
                <a:path w="1054100" h="437515">
                  <a:moveTo>
                    <a:pt x="694067" y="205651"/>
                  </a:moveTo>
                  <a:lnTo>
                    <a:pt x="668362" y="205651"/>
                  </a:lnTo>
                  <a:lnTo>
                    <a:pt x="642658" y="205651"/>
                  </a:lnTo>
                  <a:lnTo>
                    <a:pt x="642658" y="231355"/>
                  </a:lnTo>
                  <a:lnTo>
                    <a:pt x="668362" y="231355"/>
                  </a:lnTo>
                  <a:lnTo>
                    <a:pt x="694067" y="231355"/>
                  </a:lnTo>
                  <a:lnTo>
                    <a:pt x="694067" y="205651"/>
                  </a:lnTo>
                  <a:close/>
                </a:path>
                <a:path w="1054100" h="437515">
                  <a:moveTo>
                    <a:pt x="771194" y="128524"/>
                  </a:moveTo>
                  <a:lnTo>
                    <a:pt x="745477" y="128524"/>
                  </a:lnTo>
                  <a:lnTo>
                    <a:pt x="745477" y="179946"/>
                  </a:lnTo>
                  <a:lnTo>
                    <a:pt x="719772" y="179946"/>
                  </a:lnTo>
                  <a:lnTo>
                    <a:pt x="719772" y="231355"/>
                  </a:lnTo>
                  <a:lnTo>
                    <a:pt x="745477" y="231355"/>
                  </a:lnTo>
                  <a:lnTo>
                    <a:pt x="745477" y="205651"/>
                  </a:lnTo>
                  <a:lnTo>
                    <a:pt x="771194" y="205651"/>
                  </a:lnTo>
                  <a:lnTo>
                    <a:pt x="771194" y="128524"/>
                  </a:lnTo>
                  <a:close/>
                </a:path>
                <a:path w="1054100" h="437515">
                  <a:moveTo>
                    <a:pt x="796899" y="282765"/>
                  </a:moveTo>
                  <a:lnTo>
                    <a:pt x="771194" y="282765"/>
                  </a:lnTo>
                  <a:lnTo>
                    <a:pt x="771194" y="308470"/>
                  </a:lnTo>
                  <a:lnTo>
                    <a:pt x="796899" y="308470"/>
                  </a:lnTo>
                  <a:lnTo>
                    <a:pt x="796899" y="282765"/>
                  </a:lnTo>
                  <a:close/>
                </a:path>
                <a:path w="1054100" h="437515">
                  <a:moveTo>
                    <a:pt x="796899" y="205651"/>
                  </a:moveTo>
                  <a:lnTo>
                    <a:pt x="771194" y="205651"/>
                  </a:lnTo>
                  <a:lnTo>
                    <a:pt x="771194" y="231355"/>
                  </a:lnTo>
                  <a:lnTo>
                    <a:pt x="745477" y="231355"/>
                  </a:lnTo>
                  <a:lnTo>
                    <a:pt x="745477" y="282765"/>
                  </a:lnTo>
                  <a:lnTo>
                    <a:pt x="771194" y="282765"/>
                  </a:lnTo>
                  <a:lnTo>
                    <a:pt x="771194" y="257060"/>
                  </a:lnTo>
                  <a:lnTo>
                    <a:pt x="796899" y="257060"/>
                  </a:lnTo>
                  <a:lnTo>
                    <a:pt x="796899" y="205651"/>
                  </a:lnTo>
                  <a:close/>
                </a:path>
                <a:path w="1054100" h="437515">
                  <a:moveTo>
                    <a:pt x="796899" y="77114"/>
                  </a:moveTo>
                  <a:lnTo>
                    <a:pt x="771194" y="77114"/>
                  </a:lnTo>
                  <a:lnTo>
                    <a:pt x="771194" y="25704"/>
                  </a:lnTo>
                  <a:lnTo>
                    <a:pt x="745477" y="25704"/>
                  </a:lnTo>
                  <a:lnTo>
                    <a:pt x="745477" y="77114"/>
                  </a:lnTo>
                  <a:lnTo>
                    <a:pt x="719772" y="77114"/>
                  </a:lnTo>
                  <a:lnTo>
                    <a:pt x="719772" y="51409"/>
                  </a:lnTo>
                  <a:lnTo>
                    <a:pt x="694067" y="51409"/>
                  </a:lnTo>
                  <a:lnTo>
                    <a:pt x="694067" y="102819"/>
                  </a:lnTo>
                  <a:lnTo>
                    <a:pt x="668362" y="102819"/>
                  </a:lnTo>
                  <a:lnTo>
                    <a:pt x="668362" y="51409"/>
                  </a:lnTo>
                  <a:lnTo>
                    <a:pt x="642658" y="51409"/>
                  </a:lnTo>
                  <a:lnTo>
                    <a:pt x="642658" y="0"/>
                  </a:lnTo>
                  <a:lnTo>
                    <a:pt x="616953" y="0"/>
                  </a:lnTo>
                  <a:lnTo>
                    <a:pt x="616953" y="25704"/>
                  </a:lnTo>
                  <a:lnTo>
                    <a:pt x="591248" y="25704"/>
                  </a:lnTo>
                  <a:lnTo>
                    <a:pt x="591248" y="51409"/>
                  </a:lnTo>
                  <a:lnTo>
                    <a:pt x="616953" y="51409"/>
                  </a:lnTo>
                  <a:lnTo>
                    <a:pt x="616953" y="102819"/>
                  </a:lnTo>
                  <a:lnTo>
                    <a:pt x="591248" y="102819"/>
                  </a:lnTo>
                  <a:lnTo>
                    <a:pt x="591248" y="128524"/>
                  </a:lnTo>
                  <a:lnTo>
                    <a:pt x="565543" y="128524"/>
                  </a:lnTo>
                  <a:lnTo>
                    <a:pt x="565543" y="154241"/>
                  </a:lnTo>
                  <a:lnTo>
                    <a:pt x="591248" y="154241"/>
                  </a:lnTo>
                  <a:lnTo>
                    <a:pt x="591248" y="179946"/>
                  </a:lnTo>
                  <a:lnTo>
                    <a:pt x="565543" y="179946"/>
                  </a:lnTo>
                  <a:lnTo>
                    <a:pt x="565543" y="205651"/>
                  </a:lnTo>
                  <a:lnTo>
                    <a:pt x="591248" y="205651"/>
                  </a:lnTo>
                  <a:lnTo>
                    <a:pt x="591248" y="231355"/>
                  </a:lnTo>
                  <a:lnTo>
                    <a:pt x="565543" y="231355"/>
                  </a:lnTo>
                  <a:lnTo>
                    <a:pt x="565543" y="257060"/>
                  </a:lnTo>
                  <a:lnTo>
                    <a:pt x="591248" y="257060"/>
                  </a:lnTo>
                  <a:lnTo>
                    <a:pt x="591248" y="282765"/>
                  </a:lnTo>
                  <a:lnTo>
                    <a:pt x="616953" y="282765"/>
                  </a:lnTo>
                  <a:lnTo>
                    <a:pt x="616953" y="257060"/>
                  </a:lnTo>
                  <a:lnTo>
                    <a:pt x="642658" y="257060"/>
                  </a:lnTo>
                  <a:lnTo>
                    <a:pt x="642658" y="231355"/>
                  </a:lnTo>
                  <a:lnTo>
                    <a:pt x="616953" y="231355"/>
                  </a:lnTo>
                  <a:lnTo>
                    <a:pt x="616953" y="205651"/>
                  </a:lnTo>
                  <a:lnTo>
                    <a:pt x="642658" y="205651"/>
                  </a:lnTo>
                  <a:lnTo>
                    <a:pt x="642658" y="179946"/>
                  </a:lnTo>
                  <a:lnTo>
                    <a:pt x="616953" y="179946"/>
                  </a:lnTo>
                  <a:lnTo>
                    <a:pt x="616953" y="154241"/>
                  </a:lnTo>
                  <a:lnTo>
                    <a:pt x="642658" y="154241"/>
                  </a:lnTo>
                  <a:lnTo>
                    <a:pt x="642658" y="128524"/>
                  </a:lnTo>
                  <a:lnTo>
                    <a:pt x="668362" y="128524"/>
                  </a:lnTo>
                  <a:lnTo>
                    <a:pt x="694067" y="128524"/>
                  </a:lnTo>
                  <a:lnTo>
                    <a:pt x="719772" y="128524"/>
                  </a:lnTo>
                  <a:lnTo>
                    <a:pt x="745477" y="128524"/>
                  </a:lnTo>
                  <a:lnTo>
                    <a:pt x="745477" y="102819"/>
                  </a:lnTo>
                  <a:lnTo>
                    <a:pt x="771194" y="102819"/>
                  </a:lnTo>
                  <a:lnTo>
                    <a:pt x="771194" y="128524"/>
                  </a:lnTo>
                  <a:lnTo>
                    <a:pt x="796899" y="128524"/>
                  </a:lnTo>
                  <a:lnTo>
                    <a:pt x="796899" y="77114"/>
                  </a:lnTo>
                  <a:close/>
                </a:path>
                <a:path w="1054100" h="437515">
                  <a:moveTo>
                    <a:pt x="848309" y="231355"/>
                  </a:moveTo>
                  <a:lnTo>
                    <a:pt x="822604" y="231355"/>
                  </a:lnTo>
                  <a:lnTo>
                    <a:pt x="822604" y="257060"/>
                  </a:lnTo>
                  <a:lnTo>
                    <a:pt x="848309" y="257060"/>
                  </a:lnTo>
                  <a:lnTo>
                    <a:pt x="848309" y="231355"/>
                  </a:lnTo>
                  <a:close/>
                </a:path>
                <a:path w="1054100" h="437515">
                  <a:moveTo>
                    <a:pt x="976845" y="334175"/>
                  </a:moveTo>
                  <a:lnTo>
                    <a:pt x="951128" y="334175"/>
                  </a:lnTo>
                  <a:lnTo>
                    <a:pt x="951128" y="385584"/>
                  </a:lnTo>
                  <a:lnTo>
                    <a:pt x="976845" y="385584"/>
                  </a:lnTo>
                  <a:lnTo>
                    <a:pt x="976845" y="334175"/>
                  </a:lnTo>
                  <a:close/>
                </a:path>
                <a:path w="1054100" h="437515">
                  <a:moveTo>
                    <a:pt x="1002538" y="282765"/>
                  </a:moveTo>
                  <a:lnTo>
                    <a:pt x="976845" y="282765"/>
                  </a:lnTo>
                  <a:lnTo>
                    <a:pt x="976845" y="308470"/>
                  </a:lnTo>
                  <a:lnTo>
                    <a:pt x="1002538" y="308470"/>
                  </a:lnTo>
                  <a:lnTo>
                    <a:pt x="1002538" y="282765"/>
                  </a:lnTo>
                  <a:close/>
                </a:path>
                <a:path w="1054100" h="437515">
                  <a:moveTo>
                    <a:pt x="1002538" y="205651"/>
                  </a:moveTo>
                  <a:lnTo>
                    <a:pt x="976845" y="205651"/>
                  </a:lnTo>
                  <a:lnTo>
                    <a:pt x="951128" y="205651"/>
                  </a:lnTo>
                  <a:lnTo>
                    <a:pt x="951128" y="179946"/>
                  </a:lnTo>
                  <a:lnTo>
                    <a:pt x="925423" y="179946"/>
                  </a:lnTo>
                  <a:lnTo>
                    <a:pt x="925423" y="102819"/>
                  </a:lnTo>
                  <a:lnTo>
                    <a:pt x="951128" y="102819"/>
                  </a:lnTo>
                  <a:lnTo>
                    <a:pt x="976845" y="102819"/>
                  </a:lnTo>
                  <a:lnTo>
                    <a:pt x="976845" y="77114"/>
                  </a:lnTo>
                  <a:lnTo>
                    <a:pt x="951128" y="77114"/>
                  </a:lnTo>
                  <a:lnTo>
                    <a:pt x="925423" y="77114"/>
                  </a:lnTo>
                  <a:lnTo>
                    <a:pt x="925423" y="51409"/>
                  </a:lnTo>
                  <a:lnTo>
                    <a:pt x="899718" y="51409"/>
                  </a:lnTo>
                  <a:lnTo>
                    <a:pt x="899718" y="102819"/>
                  </a:lnTo>
                  <a:lnTo>
                    <a:pt x="899718" y="128524"/>
                  </a:lnTo>
                  <a:lnTo>
                    <a:pt x="899718" y="154241"/>
                  </a:lnTo>
                  <a:lnTo>
                    <a:pt x="899718" y="179946"/>
                  </a:lnTo>
                  <a:lnTo>
                    <a:pt x="874014" y="179946"/>
                  </a:lnTo>
                  <a:lnTo>
                    <a:pt x="874014" y="154241"/>
                  </a:lnTo>
                  <a:lnTo>
                    <a:pt x="899718" y="154241"/>
                  </a:lnTo>
                  <a:lnTo>
                    <a:pt x="899718" y="128524"/>
                  </a:lnTo>
                  <a:lnTo>
                    <a:pt x="874014" y="128524"/>
                  </a:lnTo>
                  <a:lnTo>
                    <a:pt x="874014" y="102819"/>
                  </a:lnTo>
                  <a:lnTo>
                    <a:pt x="899718" y="102819"/>
                  </a:lnTo>
                  <a:lnTo>
                    <a:pt x="899718" y="51409"/>
                  </a:lnTo>
                  <a:lnTo>
                    <a:pt x="874014" y="51409"/>
                  </a:lnTo>
                  <a:lnTo>
                    <a:pt x="874014" y="77114"/>
                  </a:lnTo>
                  <a:lnTo>
                    <a:pt x="848309" y="77114"/>
                  </a:lnTo>
                  <a:lnTo>
                    <a:pt x="848309" y="102819"/>
                  </a:lnTo>
                  <a:lnTo>
                    <a:pt x="822604" y="102819"/>
                  </a:lnTo>
                  <a:lnTo>
                    <a:pt x="822604" y="128524"/>
                  </a:lnTo>
                  <a:lnTo>
                    <a:pt x="796899" y="128524"/>
                  </a:lnTo>
                  <a:lnTo>
                    <a:pt x="796899" y="154241"/>
                  </a:lnTo>
                  <a:lnTo>
                    <a:pt x="822604" y="154241"/>
                  </a:lnTo>
                  <a:lnTo>
                    <a:pt x="822604" y="179946"/>
                  </a:lnTo>
                  <a:lnTo>
                    <a:pt x="796899" y="179946"/>
                  </a:lnTo>
                  <a:lnTo>
                    <a:pt x="796899" y="205651"/>
                  </a:lnTo>
                  <a:lnTo>
                    <a:pt x="822604" y="205651"/>
                  </a:lnTo>
                  <a:lnTo>
                    <a:pt x="848309" y="205651"/>
                  </a:lnTo>
                  <a:lnTo>
                    <a:pt x="848309" y="231355"/>
                  </a:lnTo>
                  <a:lnTo>
                    <a:pt x="874014" y="231355"/>
                  </a:lnTo>
                  <a:lnTo>
                    <a:pt x="899718" y="231355"/>
                  </a:lnTo>
                  <a:lnTo>
                    <a:pt x="899718" y="205651"/>
                  </a:lnTo>
                  <a:lnTo>
                    <a:pt x="925423" y="205651"/>
                  </a:lnTo>
                  <a:lnTo>
                    <a:pt x="925423" y="231355"/>
                  </a:lnTo>
                  <a:lnTo>
                    <a:pt x="951128" y="231355"/>
                  </a:lnTo>
                  <a:lnTo>
                    <a:pt x="951128" y="282765"/>
                  </a:lnTo>
                  <a:lnTo>
                    <a:pt x="976845" y="282765"/>
                  </a:lnTo>
                  <a:lnTo>
                    <a:pt x="976845" y="231355"/>
                  </a:lnTo>
                  <a:lnTo>
                    <a:pt x="1002538" y="231355"/>
                  </a:lnTo>
                  <a:lnTo>
                    <a:pt x="1002538" y="205651"/>
                  </a:lnTo>
                  <a:close/>
                </a:path>
                <a:path w="1054100" h="437515">
                  <a:moveTo>
                    <a:pt x="1053960" y="179946"/>
                  </a:moveTo>
                  <a:lnTo>
                    <a:pt x="1028255" y="179946"/>
                  </a:lnTo>
                  <a:lnTo>
                    <a:pt x="1028255" y="231355"/>
                  </a:lnTo>
                  <a:lnTo>
                    <a:pt x="1053960" y="231355"/>
                  </a:lnTo>
                  <a:lnTo>
                    <a:pt x="1053960" y="17994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55587" y="9437938"/>
              <a:ext cx="1054100" cy="641985"/>
            </a:xfrm>
            <a:custGeom>
              <a:avLst/>
              <a:gdLst/>
              <a:ahLst/>
              <a:cxnLst/>
              <a:rect l="l" t="t" r="r" b="b"/>
              <a:pathLst>
                <a:path w="1054100" h="641984">
                  <a:moveTo>
                    <a:pt x="51422" y="564438"/>
                  </a:moveTo>
                  <a:lnTo>
                    <a:pt x="25704" y="564438"/>
                  </a:lnTo>
                  <a:lnTo>
                    <a:pt x="25704" y="513029"/>
                  </a:lnTo>
                  <a:lnTo>
                    <a:pt x="0" y="513029"/>
                  </a:lnTo>
                  <a:lnTo>
                    <a:pt x="0" y="615861"/>
                  </a:lnTo>
                  <a:lnTo>
                    <a:pt x="25704" y="615861"/>
                  </a:lnTo>
                  <a:lnTo>
                    <a:pt x="25704" y="590143"/>
                  </a:lnTo>
                  <a:lnTo>
                    <a:pt x="51422" y="590143"/>
                  </a:lnTo>
                  <a:lnTo>
                    <a:pt x="51422" y="564438"/>
                  </a:lnTo>
                  <a:close/>
                </a:path>
                <a:path w="1054100" h="641984">
                  <a:moveTo>
                    <a:pt x="51422" y="308610"/>
                  </a:moveTo>
                  <a:lnTo>
                    <a:pt x="25704" y="308610"/>
                  </a:lnTo>
                  <a:lnTo>
                    <a:pt x="0" y="308610"/>
                  </a:lnTo>
                  <a:lnTo>
                    <a:pt x="0" y="334010"/>
                  </a:lnTo>
                  <a:lnTo>
                    <a:pt x="25704" y="334010"/>
                  </a:lnTo>
                  <a:lnTo>
                    <a:pt x="25704" y="359410"/>
                  </a:lnTo>
                  <a:lnTo>
                    <a:pt x="51422" y="359410"/>
                  </a:lnTo>
                  <a:lnTo>
                    <a:pt x="51422" y="308610"/>
                  </a:lnTo>
                  <a:close/>
                </a:path>
                <a:path w="1054100" h="641984">
                  <a:moveTo>
                    <a:pt x="77114" y="487324"/>
                  </a:moveTo>
                  <a:lnTo>
                    <a:pt x="51422" y="487324"/>
                  </a:lnTo>
                  <a:lnTo>
                    <a:pt x="51422" y="435914"/>
                  </a:lnTo>
                  <a:lnTo>
                    <a:pt x="25704" y="435914"/>
                  </a:lnTo>
                  <a:lnTo>
                    <a:pt x="0" y="435914"/>
                  </a:lnTo>
                  <a:lnTo>
                    <a:pt x="0" y="487324"/>
                  </a:lnTo>
                  <a:lnTo>
                    <a:pt x="25704" y="487324"/>
                  </a:lnTo>
                  <a:lnTo>
                    <a:pt x="25704" y="513029"/>
                  </a:lnTo>
                  <a:lnTo>
                    <a:pt x="51422" y="513029"/>
                  </a:lnTo>
                  <a:lnTo>
                    <a:pt x="77114" y="513029"/>
                  </a:lnTo>
                  <a:lnTo>
                    <a:pt x="77114" y="487324"/>
                  </a:lnTo>
                  <a:close/>
                </a:path>
                <a:path w="1054100" h="641984">
                  <a:moveTo>
                    <a:pt x="102831" y="435914"/>
                  </a:moveTo>
                  <a:lnTo>
                    <a:pt x="77114" y="435914"/>
                  </a:lnTo>
                  <a:lnTo>
                    <a:pt x="77114" y="487324"/>
                  </a:lnTo>
                  <a:lnTo>
                    <a:pt x="102831" y="487324"/>
                  </a:lnTo>
                  <a:lnTo>
                    <a:pt x="102831" y="435914"/>
                  </a:lnTo>
                  <a:close/>
                </a:path>
                <a:path w="1054100" h="641984">
                  <a:moveTo>
                    <a:pt x="128536" y="384492"/>
                  </a:moveTo>
                  <a:lnTo>
                    <a:pt x="102831" y="384492"/>
                  </a:lnTo>
                  <a:lnTo>
                    <a:pt x="102831" y="435914"/>
                  </a:lnTo>
                  <a:lnTo>
                    <a:pt x="128536" y="435914"/>
                  </a:lnTo>
                  <a:lnTo>
                    <a:pt x="128536" y="384492"/>
                  </a:lnTo>
                  <a:close/>
                </a:path>
                <a:path w="1054100" h="641984">
                  <a:moveTo>
                    <a:pt x="154241" y="590143"/>
                  </a:moveTo>
                  <a:lnTo>
                    <a:pt x="128536" y="590143"/>
                  </a:lnTo>
                  <a:lnTo>
                    <a:pt x="128536" y="615861"/>
                  </a:lnTo>
                  <a:lnTo>
                    <a:pt x="154241" y="615861"/>
                  </a:lnTo>
                  <a:lnTo>
                    <a:pt x="154241" y="590143"/>
                  </a:lnTo>
                  <a:close/>
                </a:path>
                <a:path w="1054100" h="641984">
                  <a:moveTo>
                    <a:pt x="154241" y="538734"/>
                  </a:moveTo>
                  <a:lnTo>
                    <a:pt x="128536" y="538734"/>
                  </a:lnTo>
                  <a:lnTo>
                    <a:pt x="102831" y="538734"/>
                  </a:lnTo>
                  <a:lnTo>
                    <a:pt x="102831" y="564438"/>
                  </a:lnTo>
                  <a:lnTo>
                    <a:pt x="77114" y="564438"/>
                  </a:lnTo>
                  <a:lnTo>
                    <a:pt x="77114" y="590143"/>
                  </a:lnTo>
                  <a:lnTo>
                    <a:pt x="102831" y="590143"/>
                  </a:lnTo>
                  <a:lnTo>
                    <a:pt x="128536" y="590143"/>
                  </a:lnTo>
                  <a:lnTo>
                    <a:pt x="128536" y="564438"/>
                  </a:lnTo>
                  <a:lnTo>
                    <a:pt x="154241" y="564438"/>
                  </a:lnTo>
                  <a:lnTo>
                    <a:pt x="154241" y="538734"/>
                  </a:lnTo>
                  <a:close/>
                </a:path>
                <a:path w="1054100" h="641984">
                  <a:moveTo>
                    <a:pt x="179946" y="564438"/>
                  </a:moveTo>
                  <a:lnTo>
                    <a:pt x="154241" y="564438"/>
                  </a:lnTo>
                  <a:lnTo>
                    <a:pt x="154241" y="590143"/>
                  </a:lnTo>
                  <a:lnTo>
                    <a:pt x="179946" y="590143"/>
                  </a:lnTo>
                  <a:lnTo>
                    <a:pt x="179946" y="564438"/>
                  </a:lnTo>
                  <a:close/>
                </a:path>
                <a:path w="1054100" h="641984">
                  <a:moveTo>
                    <a:pt x="179946" y="513029"/>
                  </a:moveTo>
                  <a:lnTo>
                    <a:pt x="154241" y="513029"/>
                  </a:lnTo>
                  <a:lnTo>
                    <a:pt x="154241" y="538734"/>
                  </a:lnTo>
                  <a:lnTo>
                    <a:pt x="179946" y="538734"/>
                  </a:lnTo>
                  <a:lnTo>
                    <a:pt x="179946" y="513029"/>
                  </a:lnTo>
                  <a:close/>
                </a:path>
                <a:path w="1054100" h="641984">
                  <a:moveTo>
                    <a:pt x="179946" y="461619"/>
                  </a:moveTo>
                  <a:lnTo>
                    <a:pt x="154241" y="461619"/>
                  </a:lnTo>
                  <a:lnTo>
                    <a:pt x="154241" y="435914"/>
                  </a:lnTo>
                  <a:lnTo>
                    <a:pt x="128536" y="435914"/>
                  </a:lnTo>
                  <a:lnTo>
                    <a:pt x="128536" y="513029"/>
                  </a:lnTo>
                  <a:lnTo>
                    <a:pt x="154241" y="513029"/>
                  </a:lnTo>
                  <a:lnTo>
                    <a:pt x="154241" y="487324"/>
                  </a:lnTo>
                  <a:lnTo>
                    <a:pt x="179946" y="487324"/>
                  </a:lnTo>
                  <a:lnTo>
                    <a:pt x="179946" y="461619"/>
                  </a:lnTo>
                  <a:close/>
                </a:path>
                <a:path w="1054100" h="641984">
                  <a:moveTo>
                    <a:pt x="179946" y="410210"/>
                  </a:moveTo>
                  <a:lnTo>
                    <a:pt x="154241" y="410210"/>
                  </a:lnTo>
                  <a:lnTo>
                    <a:pt x="154241" y="435914"/>
                  </a:lnTo>
                  <a:lnTo>
                    <a:pt x="179946" y="435914"/>
                  </a:lnTo>
                  <a:lnTo>
                    <a:pt x="179946" y="410210"/>
                  </a:lnTo>
                  <a:close/>
                </a:path>
                <a:path w="1054100" h="641984">
                  <a:moveTo>
                    <a:pt x="205651" y="538734"/>
                  </a:moveTo>
                  <a:lnTo>
                    <a:pt x="179946" y="538734"/>
                  </a:lnTo>
                  <a:lnTo>
                    <a:pt x="179946" y="564438"/>
                  </a:lnTo>
                  <a:lnTo>
                    <a:pt x="205651" y="564438"/>
                  </a:lnTo>
                  <a:lnTo>
                    <a:pt x="205651" y="538734"/>
                  </a:lnTo>
                  <a:close/>
                </a:path>
                <a:path w="1054100" h="641984">
                  <a:moveTo>
                    <a:pt x="205651" y="487324"/>
                  </a:moveTo>
                  <a:lnTo>
                    <a:pt x="179946" y="487324"/>
                  </a:lnTo>
                  <a:lnTo>
                    <a:pt x="179946" y="513029"/>
                  </a:lnTo>
                  <a:lnTo>
                    <a:pt x="205651" y="513029"/>
                  </a:lnTo>
                  <a:lnTo>
                    <a:pt x="205651" y="487324"/>
                  </a:lnTo>
                  <a:close/>
                </a:path>
                <a:path w="1054100" h="641984">
                  <a:moveTo>
                    <a:pt x="205651" y="384492"/>
                  </a:moveTo>
                  <a:lnTo>
                    <a:pt x="179946" y="384492"/>
                  </a:lnTo>
                  <a:lnTo>
                    <a:pt x="179946" y="410210"/>
                  </a:lnTo>
                  <a:lnTo>
                    <a:pt x="205651" y="410210"/>
                  </a:lnTo>
                  <a:lnTo>
                    <a:pt x="205651" y="384492"/>
                  </a:lnTo>
                  <a:close/>
                </a:path>
                <a:path w="1054100" h="641984">
                  <a:moveTo>
                    <a:pt x="205651" y="205740"/>
                  </a:moveTo>
                  <a:lnTo>
                    <a:pt x="179946" y="205740"/>
                  </a:lnTo>
                  <a:lnTo>
                    <a:pt x="179946" y="231140"/>
                  </a:lnTo>
                  <a:lnTo>
                    <a:pt x="179946" y="256540"/>
                  </a:lnTo>
                  <a:lnTo>
                    <a:pt x="154241" y="256540"/>
                  </a:lnTo>
                  <a:lnTo>
                    <a:pt x="128536" y="256540"/>
                  </a:lnTo>
                  <a:lnTo>
                    <a:pt x="128536" y="231140"/>
                  </a:lnTo>
                  <a:lnTo>
                    <a:pt x="154241" y="231140"/>
                  </a:lnTo>
                  <a:lnTo>
                    <a:pt x="179946" y="231140"/>
                  </a:lnTo>
                  <a:lnTo>
                    <a:pt x="179946" y="205740"/>
                  </a:lnTo>
                  <a:lnTo>
                    <a:pt x="154241" y="205740"/>
                  </a:lnTo>
                  <a:lnTo>
                    <a:pt x="154241" y="179070"/>
                  </a:lnTo>
                  <a:lnTo>
                    <a:pt x="128536" y="179070"/>
                  </a:lnTo>
                  <a:lnTo>
                    <a:pt x="128536" y="205740"/>
                  </a:lnTo>
                  <a:lnTo>
                    <a:pt x="102831" y="205740"/>
                  </a:lnTo>
                  <a:lnTo>
                    <a:pt x="102831" y="256540"/>
                  </a:lnTo>
                  <a:lnTo>
                    <a:pt x="77114" y="256540"/>
                  </a:lnTo>
                  <a:lnTo>
                    <a:pt x="77114" y="308610"/>
                  </a:lnTo>
                  <a:lnTo>
                    <a:pt x="102831" y="308610"/>
                  </a:lnTo>
                  <a:lnTo>
                    <a:pt x="128536" y="308610"/>
                  </a:lnTo>
                  <a:lnTo>
                    <a:pt x="154241" y="308610"/>
                  </a:lnTo>
                  <a:lnTo>
                    <a:pt x="154241" y="281940"/>
                  </a:lnTo>
                  <a:lnTo>
                    <a:pt x="179946" y="281940"/>
                  </a:lnTo>
                  <a:lnTo>
                    <a:pt x="179946" y="308610"/>
                  </a:lnTo>
                  <a:lnTo>
                    <a:pt x="205651" y="308610"/>
                  </a:lnTo>
                  <a:lnTo>
                    <a:pt x="205651" y="205740"/>
                  </a:lnTo>
                  <a:close/>
                </a:path>
                <a:path w="1054100" h="641984">
                  <a:moveTo>
                    <a:pt x="205651" y="128270"/>
                  </a:moveTo>
                  <a:lnTo>
                    <a:pt x="179946" y="128270"/>
                  </a:lnTo>
                  <a:lnTo>
                    <a:pt x="179946" y="153670"/>
                  </a:lnTo>
                  <a:lnTo>
                    <a:pt x="205651" y="153670"/>
                  </a:lnTo>
                  <a:lnTo>
                    <a:pt x="205651" y="128270"/>
                  </a:lnTo>
                  <a:close/>
                </a:path>
                <a:path w="1054100" h="641984">
                  <a:moveTo>
                    <a:pt x="282765" y="538734"/>
                  </a:moveTo>
                  <a:lnTo>
                    <a:pt x="257060" y="538734"/>
                  </a:lnTo>
                  <a:lnTo>
                    <a:pt x="257060" y="513029"/>
                  </a:lnTo>
                  <a:lnTo>
                    <a:pt x="231355" y="513029"/>
                  </a:lnTo>
                  <a:lnTo>
                    <a:pt x="231355" y="564438"/>
                  </a:lnTo>
                  <a:lnTo>
                    <a:pt x="257060" y="564438"/>
                  </a:lnTo>
                  <a:lnTo>
                    <a:pt x="282765" y="564438"/>
                  </a:lnTo>
                  <a:lnTo>
                    <a:pt x="282765" y="538734"/>
                  </a:lnTo>
                  <a:close/>
                </a:path>
                <a:path w="1054100" h="641984">
                  <a:moveTo>
                    <a:pt x="359892" y="513295"/>
                  </a:moveTo>
                  <a:lnTo>
                    <a:pt x="334187" y="513295"/>
                  </a:lnTo>
                  <a:lnTo>
                    <a:pt x="334187" y="487895"/>
                  </a:lnTo>
                  <a:lnTo>
                    <a:pt x="308483" y="487895"/>
                  </a:lnTo>
                  <a:lnTo>
                    <a:pt x="308483" y="590765"/>
                  </a:lnTo>
                  <a:lnTo>
                    <a:pt x="282765" y="590765"/>
                  </a:lnTo>
                  <a:lnTo>
                    <a:pt x="282765" y="616165"/>
                  </a:lnTo>
                  <a:lnTo>
                    <a:pt x="257060" y="616165"/>
                  </a:lnTo>
                  <a:lnTo>
                    <a:pt x="257060" y="590765"/>
                  </a:lnTo>
                  <a:lnTo>
                    <a:pt x="231355" y="590765"/>
                  </a:lnTo>
                  <a:lnTo>
                    <a:pt x="205651" y="590765"/>
                  </a:lnTo>
                  <a:lnTo>
                    <a:pt x="205651" y="616165"/>
                  </a:lnTo>
                  <a:lnTo>
                    <a:pt x="231355" y="616165"/>
                  </a:lnTo>
                  <a:lnTo>
                    <a:pt x="231355" y="641565"/>
                  </a:lnTo>
                  <a:lnTo>
                    <a:pt x="257060" y="641565"/>
                  </a:lnTo>
                  <a:lnTo>
                    <a:pt x="282765" y="641565"/>
                  </a:lnTo>
                  <a:lnTo>
                    <a:pt x="308483" y="641565"/>
                  </a:lnTo>
                  <a:lnTo>
                    <a:pt x="308483" y="616165"/>
                  </a:lnTo>
                  <a:lnTo>
                    <a:pt x="334187" y="616165"/>
                  </a:lnTo>
                  <a:lnTo>
                    <a:pt x="334187" y="590765"/>
                  </a:lnTo>
                  <a:lnTo>
                    <a:pt x="359892" y="590765"/>
                  </a:lnTo>
                  <a:lnTo>
                    <a:pt x="359892" y="513295"/>
                  </a:lnTo>
                  <a:close/>
                </a:path>
                <a:path w="1054100" h="641984">
                  <a:moveTo>
                    <a:pt x="462711" y="565365"/>
                  </a:moveTo>
                  <a:lnTo>
                    <a:pt x="437007" y="565365"/>
                  </a:lnTo>
                  <a:lnTo>
                    <a:pt x="437007" y="616165"/>
                  </a:lnTo>
                  <a:lnTo>
                    <a:pt x="462711" y="616165"/>
                  </a:lnTo>
                  <a:lnTo>
                    <a:pt x="462711" y="565365"/>
                  </a:lnTo>
                  <a:close/>
                </a:path>
                <a:path w="1054100" h="641984">
                  <a:moveTo>
                    <a:pt x="462711" y="487324"/>
                  </a:moveTo>
                  <a:lnTo>
                    <a:pt x="437007" y="487324"/>
                  </a:lnTo>
                  <a:lnTo>
                    <a:pt x="411302" y="487324"/>
                  </a:lnTo>
                  <a:lnTo>
                    <a:pt x="385597" y="487324"/>
                  </a:lnTo>
                  <a:lnTo>
                    <a:pt x="385597" y="513029"/>
                  </a:lnTo>
                  <a:lnTo>
                    <a:pt x="411302" y="513029"/>
                  </a:lnTo>
                  <a:lnTo>
                    <a:pt x="437007" y="513029"/>
                  </a:lnTo>
                  <a:lnTo>
                    <a:pt x="462711" y="513029"/>
                  </a:lnTo>
                  <a:lnTo>
                    <a:pt x="462711" y="487324"/>
                  </a:lnTo>
                  <a:close/>
                </a:path>
                <a:path w="1054100" h="641984">
                  <a:moveTo>
                    <a:pt x="539826" y="590765"/>
                  </a:moveTo>
                  <a:lnTo>
                    <a:pt x="514134" y="590765"/>
                  </a:lnTo>
                  <a:lnTo>
                    <a:pt x="514134" y="565365"/>
                  </a:lnTo>
                  <a:lnTo>
                    <a:pt x="488416" y="565365"/>
                  </a:lnTo>
                  <a:lnTo>
                    <a:pt x="488416" y="616165"/>
                  </a:lnTo>
                  <a:lnTo>
                    <a:pt x="514134" y="616165"/>
                  </a:lnTo>
                  <a:lnTo>
                    <a:pt x="539826" y="616165"/>
                  </a:lnTo>
                  <a:lnTo>
                    <a:pt x="539826" y="590765"/>
                  </a:lnTo>
                  <a:close/>
                </a:path>
                <a:path w="1054100" h="641984">
                  <a:moveTo>
                    <a:pt x="539826" y="538734"/>
                  </a:moveTo>
                  <a:lnTo>
                    <a:pt x="514134" y="538734"/>
                  </a:lnTo>
                  <a:lnTo>
                    <a:pt x="514134" y="564438"/>
                  </a:lnTo>
                  <a:lnTo>
                    <a:pt x="539826" y="564438"/>
                  </a:lnTo>
                  <a:lnTo>
                    <a:pt x="539826" y="538734"/>
                  </a:lnTo>
                  <a:close/>
                </a:path>
                <a:path w="1054100" h="641984">
                  <a:moveTo>
                    <a:pt x="539826" y="461619"/>
                  </a:moveTo>
                  <a:lnTo>
                    <a:pt x="514134" y="461619"/>
                  </a:lnTo>
                  <a:lnTo>
                    <a:pt x="514134" y="487324"/>
                  </a:lnTo>
                  <a:lnTo>
                    <a:pt x="539826" y="487324"/>
                  </a:lnTo>
                  <a:lnTo>
                    <a:pt x="539826" y="461619"/>
                  </a:lnTo>
                  <a:close/>
                </a:path>
                <a:path w="1054100" h="641984">
                  <a:moveTo>
                    <a:pt x="565543" y="435914"/>
                  </a:moveTo>
                  <a:lnTo>
                    <a:pt x="539826" y="435914"/>
                  </a:lnTo>
                  <a:lnTo>
                    <a:pt x="539826" y="461619"/>
                  </a:lnTo>
                  <a:lnTo>
                    <a:pt x="565543" y="461619"/>
                  </a:lnTo>
                  <a:lnTo>
                    <a:pt x="565543" y="435914"/>
                  </a:lnTo>
                  <a:close/>
                </a:path>
                <a:path w="1054100" h="641984">
                  <a:moveTo>
                    <a:pt x="565543" y="25400"/>
                  </a:moveTo>
                  <a:lnTo>
                    <a:pt x="539826" y="25400"/>
                  </a:lnTo>
                  <a:lnTo>
                    <a:pt x="539826" y="0"/>
                  </a:lnTo>
                  <a:lnTo>
                    <a:pt x="514134" y="0"/>
                  </a:lnTo>
                  <a:lnTo>
                    <a:pt x="514134" y="50800"/>
                  </a:lnTo>
                  <a:lnTo>
                    <a:pt x="488416" y="50800"/>
                  </a:lnTo>
                  <a:lnTo>
                    <a:pt x="462711" y="50800"/>
                  </a:lnTo>
                  <a:lnTo>
                    <a:pt x="437007" y="50800"/>
                  </a:lnTo>
                  <a:lnTo>
                    <a:pt x="411302" y="50800"/>
                  </a:lnTo>
                  <a:lnTo>
                    <a:pt x="411302" y="76200"/>
                  </a:lnTo>
                  <a:lnTo>
                    <a:pt x="385597" y="76200"/>
                  </a:lnTo>
                  <a:lnTo>
                    <a:pt x="359892" y="76200"/>
                  </a:lnTo>
                  <a:lnTo>
                    <a:pt x="359892" y="50800"/>
                  </a:lnTo>
                  <a:lnTo>
                    <a:pt x="334187" y="50800"/>
                  </a:lnTo>
                  <a:lnTo>
                    <a:pt x="334187" y="128270"/>
                  </a:lnTo>
                  <a:lnTo>
                    <a:pt x="308483" y="128270"/>
                  </a:lnTo>
                  <a:lnTo>
                    <a:pt x="282765" y="128270"/>
                  </a:lnTo>
                  <a:lnTo>
                    <a:pt x="282765" y="153670"/>
                  </a:lnTo>
                  <a:lnTo>
                    <a:pt x="308483" y="153670"/>
                  </a:lnTo>
                  <a:lnTo>
                    <a:pt x="308483" y="179070"/>
                  </a:lnTo>
                  <a:lnTo>
                    <a:pt x="282765" y="179070"/>
                  </a:lnTo>
                  <a:lnTo>
                    <a:pt x="282765" y="153670"/>
                  </a:lnTo>
                  <a:lnTo>
                    <a:pt x="257060" y="153670"/>
                  </a:lnTo>
                  <a:lnTo>
                    <a:pt x="257060" y="128270"/>
                  </a:lnTo>
                  <a:lnTo>
                    <a:pt x="231355" y="128270"/>
                  </a:lnTo>
                  <a:lnTo>
                    <a:pt x="231355" y="281940"/>
                  </a:lnTo>
                  <a:lnTo>
                    <a:pt x="257060" y="281940"/>
                  </a:lnTo>
                  <a:lnTo>
                    <a:pt x="257060" y="231140"/>
                  </a:lnTo>
                  <a:lnTo>
                    <a:pt x="282765" y="231140"/>
                  </a:lnTo>
                  <a:lnTo>
                    <a:pt x="282765" y="205740"/>
                  </a:lnTo>
                  <a:lnTo>
                    <a:pt x="308483" y="205740"/>
                  </a:lnTo>
                  <a:lnTo>
                    <a:pt x="334187" y="205740"/>
                  </a:lnTo>
                  <a:lnTo>
                    <a:pt x="334187" y="179070"/>
                  </a:lnTo>
                  <a:lnTo>
                    <a:pt x="359892" y="179070"/>
                  </a:lnTo>
                  <a:lnTo>
                    <a:pt x="359892" y="102870"/>
                  </a:lnTo>
                  <a:lnTo>
                    <a:pt x="385597" y="102870"/>
                  </a:lnTo>
                  <a:lnTo>
                    <a:pt x="411302" y="102870"/>
                  </a:lnTo>
                  <a:lnTo>
                    <a:pt x="437007" y="102870"/>
                  </a:lnTo>
                  <a:lnTo>
                    <a:pt x="462711" y="102870"/>
                  </a:lnTo>
                  <a:lnTo>
                    <a:pt x="462711" y="128270"/>
                  </a:lnTo>
                  <a:lnTo>
                    <a:pt x="488416" y="128270"/>
                  </a:lnTo>
                  <a:lnTo>
                    <a:pt x="488416" y="76200"/>
                  </a:lnTo>
                  <a:lnTo>
                    <a:pt x="514134" y="76200"/>
                  </a:lnTo>
                  <a:lnTo>
                    <a:pt x="514134" y="153670"/>
                  </a:lnTo>
                  <a:lnTo>
                    <a:pt x="539826" y="153670"/>
                  </a:lnTo>
                  <a:lnTo>
                    <a:pt x="539826" y="50800"/>
                  </a:lnTo>
                  <a:lnTo>
                    <a:pt x="565543" y="50800"/>
                  </a:lnTo>
                  <a:lnTo>
                    <a:pt x="565543" y="25400"/>
                  </a:lnTo>
                  <a:close/>
                </a:path>
                <a:path w="1054100" h="641984">
                  <a:moveTo>
                    <a:pt x="591248" y="538734"/>
                  </a:moveTo>
                  <a:lnTo>
                    <a:pt x="565543" y="538734"/>
                  </a:lnTo>
                  <a:lnTo>
                    <a:pt x="565543" y="564438"/>
                  </a:lnTo>
                  <a:lnTo>
                    <a:pt x="539826" y="564438"/>
                  </a:lnTo>
                  <a:lnTo>
                    <a:pt x="539826" y="590143"/>
                  </a:lnTo>
                  <a:lnTo>
                    <a:pt x="565543" y="590143"/>
                  </a:lnTo>
                  <a:lnTo>
                    <a:pt x="591248" y="590143"/>
                  </a:lnTo>
                  <a:lnTo>
                    <a:pt x="591248" y="538734"/>
                  </a:lnTo>
                  <a:close/>
                </a:path>
                <a:path w="1054100" h="641984">
                  <a:moveTo>
                    <a:pt x="591248" y="410210"/>
                  </a:moveTo>
                  <a:lnTo>
                    <a:pt x="565543" y="410210"/>
                  </a:lnTo>
                  <a:lnTo>
                    <a:pt x="565543" y="435914"/>
                  </a:lnTo>
                  <a:lnTo>
                    <a:pt x="591248" y="435914"/>
                  </a:lnTo>
                  <a:lnTo>
                    <a:pt x="591248" y="410210"/>
                  </a:lnTo>
                  <a:close/>
                </a:path>
                <a:path w="1054100" h="641984">
                  <a:moveTo>
                    <a:pt x="616953" y="384492"/>
                  </a:moveTo>
                  <a:lnTo>
                    <a:pt x="591248" y="384492"/>
                  </a:lnTo>
                  <a:lnTo>
                    <a:pt x="591248" y="410210"/>
                  </a:lnTo>
                  <a:lnTo>
                    <a:pt x="616953" y="410210"/>
                  </a:lnTo>
                  <a:lnTo>
                    <a:pt x="616953" y="384492"/>
                  </a:lnTo>
                  <a:close/>
                </a:path>
                <a:path w="1054100" h="641984">
                  <a:moveTo>
                    <a:pt x="642658" y="513029"/>
                  </a:moveTo>
                  <a:lnTo>
                    <a:pt x="616953" y="513029"/>
                  </a:lnTo>
                  <a:lnTo>
                    <a:pt x="616953" y="487324"/>
                  </a:lnTo>
                  <a:lnTo>
                    <a:pt x="591248" y="487324"/>
                  </a:lnTo>
                  <a:lnTo>
                    <a:pt x="565543" y="487324"/>
                  </a:lnTo>
                  <a:lnTo>
                    <a:pt x="539826" y="487324"/>
                  </a:lnTo>
                  <a:lnTo>
                    <a:pt x="539826" y="513029"/>
                  </a:lnTo>
                  <a:lnTo>
                    <a:pt x="565543" y="513029"/>
                  </a:lnTo>
                  <a:lnTo>
                    <a:pt x="591248" y="513029"/>
                  </a:lnTo>
                  <a:lnTo>
                    <a:pt x="591248" y="538734"/>
                  </a:lnTo>
                  <a:lnTo>
                    <a:pt x="616953" y="538734"/>
                  </a:lnTo>
                  <a:lnTo>
                    <a:pt x="642658" y="538734"/>
                  </a:lnTo>
                  <a:lnTo>
                    <a:pt x="642658" y="513029"/>
                  </a:lnTo>
                  <a:close/>
                </a:path>
                <a:path w="1054100" h="641984">
                  <a:moveTo>
                    <a:pt x="642658" y="461619"/>
                  </a:moveTo>
                  <a:lnTo>
                    <a:pt x="616953" y="461619"/>
                  </a:lnTo>
                  <a:lnTo>
                    <a:pt x="616953" y="487324"/>
                  </a:lnTo>
                  <a:lnTo>
                    <a:pt x="642658" y="487324"/>
                  </a:lnTo>
                  <a:lnTo>
                    <a:pt x="642658" y="461619"/>
                  </a:lnTo>
                  <a:close/>
                </a:path>
                <a:path w="1054100" h="641984">
                  <a:moveTo>
                    <a:pt x="668362" y="538734"/>
                  </a:moveTo>
                  <a:lnTo>
                    <a:pt x="642658" y="538734"/>
                  </a:lnTo>
                  <a:lnTo>
                    <a:pt x="642658" y="564438"/>
                  </a:lnTo>
                  <a:lnTo>
                    <a:pt x="668362" y="564438"/>
                  </a:lnTo>
                  <a:lnTo>
                    <a:pt x="668362" y="538734"/>
                  </a:lnTo>
                  <a:close/>
                </a:path>
                <a:path w="1054100" h="641984">
                  <a:moveTo>
                    <a:pt x="668362" y="487324"/>
                  </a:moveTo>
                  <a:lnTo>
                    <a:pt x="642658" y="487324"/>
                  </a:lnTo>
                  <a:lnTo>
                    <a:pt x="642658" y="513029"/>
                  </a:lnTo>
                  <a:lnTo>
                    <a:pt x="668362" y="513029"/>
                  </a:lnTo>
                  <a:lnTo>
                    <a:pt x="668362" y="487324"/>
                  </a:lnTo>
                  <a:close/>
                </a:path>
                <a:path w="1054100" h="641984">
                  <a:moveTo>
                    <a:pt x="796899" y="410210"/>
                  </a:moveTo>
                  <a:lnTo>
                    <a:pt x="771194" y="410210"/>
                  </a:lnTo>
                  <a:lnTo>
                    <a:pt x="745477" y="410210"/>
                  </a:lnTo>
                  <a:lnTo>
                    <a:pt x="745477" y="435914"/>
                  </a:lnTo>
                  <a:lnTo>
                    <a:pt x="719772" y="435914"/>
                  </a:lnTo>
                  <a:lnTo>
                    <a:pt x="719772" y="461619"/>
                  </a:lnTo>
                  <a:lnTo>
                    <a:pt x="745477" y="461619"/>
                  </a:lnTo>
                  <a:lnTo>
                    <a:pt x="745477" y="487324"/>
                  </a:lnTo>
                  <a:lnTo>
                    <a:pt x="771194" y="487324"/>
                  </a:lnTo>
                  <a:lnTo>
                    <a:pt x="771194" y="461619"/>
                  </a:lnTo>
                  <a:lnTo>
                    <a:pt x="796899" y="461619"/>
                  </a:lnTo>
                  <a:lnTo>
                    <a:pt x="796899" y="410210"/>
                  </a:lnTo>
                  <a:close/>
                </a:path>
                <a:path w="1054100" h="641984">
                  <a:moveTo>
                    <a:pt x="976845" y="538734"/>
                  </a:moveTo>
                  <a:lnTo>
                    <a:pt x="951128" y="538734"/>
                  </a:lnTo>
                  <a:lnTo>
                    <a:pt x="951128" y="564438"/>
                  </a:lnTo>
                  <a:lnTo>
                    <a:pt x="976845" y="564438"/>
                  </a:lnTo>
                  <a:lnTo>
                    <a:pt x="976845" y="538734"/>
                  </a:lnTo>
                  <a:close/>
                </a:path>
                <a:path w="1054100" h="641984">
                  <a:moveTo>
                    <a:pt x="1002538" y="384492"/>
                  </a:moveTo>
                  <a:lnTo>
                    <a:pt x="976845" y="384492"/>
                  </a:lnTo>
                  <a:lnTo>
                    <a:pt x="976845" y="410210"/>
                  </a:lnTo>
                  <a:lnTo>
                    <a:pt x="1002538" y="410210"/>
                  </a:lnTo>
                  <a:lnTo>
                    <a:pt x="1002538" y="384492"/>
                  </a:lnTo>
                  <a:close/>
                </a:path>
                <a:path w="1054100" h="641984">
                  <a:moveTo>
                    <a:pt x="1053960" y="255968"/>
                  </a:moveTo>
                  <a:lnTo>
                    <a:pt x="1028255" y="255968"/>
                  </a:lnTo>
                  <a:lnTo>
                    <a:pt x="1002538" y="255968"/>
                  </a:lnTo>
                  <a:lnTo>
                    <a:pt x="1002538" y="281673"/>
                  </a:lnTo>
                  <a:lnTo>
                    <a:pt x="1028255" y="281673"/>
                  </a:lnTo>
                  <a:lnTo>
                    <a:pt x="1028255" y="333082"/>
                  </a:lnTo>
                  <a:lnTo>
                    <a:pt x="1002538" y="333082"/>
                  </a:lnTo>
                  <a:lnTo>
                    <a:pt x="1002538" y="384492"/>
                  </a:lnTo>
                  <a:lnTo>
                    <a:pt x="1028255" y="384492"/>
                  </a:lnTo>
                  <a:lnTo>
                    <a:pt x="1028255" y="435914"/>
                  </a:lnTo>
                  <a:lnTo>
                    <a:pt x="1002538" y="435914"/>
                  </a:lnTo>
                  <a:lnTo>
                    <a:pt x="1002538" y="487324"/>
                  </a:lnTo>
                  <a:lnTo>
                    <a:pt x="976845" y="487324"/>
                  </a:lnTo>
                  <a:lnTo>
                    <a:pt x="976845" y="513029"/>
                  </a:lnTo>
                  <a:lnTo>
                    <a:pt x="1002538" y="513029"/>
                  </a:lnTo>
                  <a:lnTo>
                    <a:pt x="1028255" y="513029"/>
                  </a:lnTo>
                  <a:lnTo>
                    <a:pt x="1028255" y="564438"/>
                  </a:lnTo>
                  <a:lnTo>
                    <a:pt x="1053960" y="564438"/>
                  </a:lnTo>
                  <a:lnTo>
                    <a:pt x="1053960" y="487324"/>
                  </a:lnTo>
                  <a:lnTo>
                    <a:pt x="1028255" y="487324"/>
                  </a:lnTo>
                  <a:lnTo>
                    <a:pt x="1028255" y="461619"/>
                  </a:lnTo>
                  <a:lnTo>
                    <a:pt x="1053960" y="461619"/>
                  </a:lnTo>
                  <a:lnTo>
                    <a:pt x="1053960" y="25596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55587" y="9668989"/>
              <a:ext cx="1054100" cy="565150"/>
            </a:xfrm>
            <a:custGeom>
              <a:avLst/>
              <a:gdLst/>
              <a:ahLst/>
              <a:cxnLst/>
              <a:rect l="l" t="t" r="r" b="b"/>
              <a:pathLst>
                <a:path w="1054100" h="565150">
                  <a:moveTo>
                    <a:pt x="77114" y="436219"/>
                  </a:moveTo>
                  <a:lnTo>
                    <a:pt x="51422" y="436219"/>
                  </a:lnTo>
                  <a:lnTo>
                    <a:pt x="25704" y="436219"/>
                  </a:lnTo>
                  <a:lnTo>
                    <a:pt x="0" y="436219"/>
                  </a:lnTo>
                  <a:lnTo>
                    <a:pt x="0" y="461924"/>
                  </a:lnTo>
                  <a:lnTo>
                    <a:pt x="25704" y="461924"/>
                  </a:lnTo>
                  <a:lnTo>
                    <a:pt x="51422" y="461924"/>
                  </a:lnTo>
                  <a:lnTo>
                    <a:pt x="77114" y="461924"/>
                  </a:lnTo>
                  <a:lnTo>
                    <a:pt x="77114" y="436219"/>
                  </a:lnTo>
                  <a:close/>
                </a:path>
                <a:path w="1054100" h="565150">
                  <a:moveTo>
                    <a:pt x="102831" y="384810"/>
                  </a:moveTo>
                  <a:lnTo>
                    <a:pt x="77114" y="384810"/>
                  </a:lnTo>
                  <a:lnTo>
                    <a:pt x="77114" y="410514"/>
                  </a:lnTo>
                  <a:lnTo>
                    <a:pt x="102831" y="410514"/>
                  </a:lnTo>
                  <a:lnTo>
                    <a:pt x="102831" y="384810"/>
                  </a:lnTo>
                  <a:close/>
                </a:path>
                <a:path w="1054100" h="565150">
                  <a:moveTo>
                    <a:pt x="128536" y="410514"/>
                  </a:moveTo>
                  <a:lnTo>
                    <a:pt x="102831" y="410514"/>
                  </a:lnTo>
                  <a:lnTo>
                    <a:pt x="102831" y="436219"/>
                  </a:lnTo>
                  <a:lnTo>
                    <a:pt x="128536" y="436219"/>
                  </a:lnTo>
                  <a:lnTo>
                    <a:pt x="128536" y="410514"/>
                  </a:lnTo>
                  <a:close/>
                </a:path>
                <a:path w="1054100" h="565150">
                  <a:moveTo>
                    <a:pt x="179946" y="436219"/>
                  </a:moveTo>
                  <a:lnTo>
                    <a:pt x="154241" y="436219"/>
                  </a:lnTo>
                  <a:lnTo>
                    <a:pt x="154241" y="461924"/>
                  </a:lnTo>
                  <a:lnTo>
                    <a:pt x="179946" y="461924"/>
                  </a:lnTo>
                  <a:lnTo>
                    <a:pt x="179946" y="436219"/>
                  </a:lnTo>
                  <a:close/>
                </a:path>
                <a:path w="1054100" h="565150">
                  <a:moveTo>
                    <a:pt x="231355" y="410514"/>
                  </a:moveTo>
                  <a:lnTo>
                    <a:pt x="205651" y="410514"/>
                  </a:lnTo>
                  <a:lnTo>
                    <a:pt x="205651" y="384810"/>
                  </a:lnTo>
                  <a:lnTo>
                    <a:pt x="179946" y="384810"/>
                  </a:lnTo>
                  <a:lnTo>
                    <a:pt x="154241" y="384810"/>
                  </a:lnTo>
                  <a:lnTo>
                    <a:pt x="154241" y="410514"/>
                  </a:lnTo>
                  <a:lnTo>
                    <a:pt x="179946" y="410514"/>
                  </a:lnTo>
                  <a:lnTo>
                    <a:pt x="179946" y="436219"/>
                  </a:lnTo>
                  <a:lnTo>
                    <a:pt x="205651" y="436219"/>
                  </a:lnTo>
                  <a:lnTo>
                    <a:pt x="231355" y="436219"/>
                  </a:lnTo>
                  <a:lnTo>
                    <a:pt x="231355" y="410514"/>
                  </a:lnTo>
                  <a:close/>
                </a:path>
                <a:path w="1054100" h="565150">
                  <a:moveTo>
                    <a:pt x="359892" y="384810"/>
                  </a:moveTo>
                  <a:lnTo>
                    <a:pt x="334187" y="384810"/>
                  </a:lnTo>
                  <a:lnTo>
                    <a:pt x="334187" y="410514"/>
                  </a:lnTo>
                  <a:lnTo>
                    <a:pt x="359892" y="410514"/>
                  </a:lnTo>
                  <a:lnTo>
                    <a:pt x="359892" y="384810"/>
                  </a:lnTo>
                  <a:close/>
                </a:path>
                <a:path w="1054100" h="565150">
                  <a:moveTo>
                    <a:pt x="437007" y="334314"/>
                  </a:moveTo>
                  <a:lnTo>
                    <a:pt x="411302" y="334314"/>
                  </a:lnTo>
                  <a:lnTo>
                    <a:pt x="385597" y="334314"/>
                  </a:lnTo>
                  <a:lnTo>
                    <a:pt x="385597" y="308914"/>
                  </a:lnTo>
                  <a:lnTo>
                    <a:pt x="359892" y="308914"/>
                  </a:lnTo>
                  <a:lnTo>
                    <a:pt x="359892" y="282244"/>
                  </a:lnTo>
                  <a:lnTo>
                    <a:pt x="334187" y="282244"/>
                  </a:lnTo>
                  <a:lnTo>
                    <a:pt x="334187" y="359714"/>
                  </a:lnTo>
                  <a:lnTo>
                    <a:pt x="359892" y="359714"/>
                  </a:lnTo>
                  <a:lnTo>
                    <a:pt x="385597" y="359714"/>
                  </a:lnTo>
                  <a:lnTo>
                    <a:pt x="411302" y="359714"/>
                  </a:lnTo>
                  <a:lnTo>
                    <a:pt x="437007" y="359714"/>
                  </a:lnTo>
                  <a:lnTo>
                    <a:pt x="437007" y="334314"/>
                  </a:lnTo>
                  <a:close/>
                </a:path>
                <a:path w="1054100" h="565150">
                  <a:moveTo>
                    <a:pt x="462711" y="410514"/>
                  </a:moveTo>
                  <a:lnTo>
                    <a:pt x="437007" y="410514"/>
                  </a:lnTo>
                  <a:lnTo>
                    <a:pt x="437007" y="436219"/>
                  </a:lnTo>
                  <a:lnTo>
                    <a:pt x="462711" y="436219"/>
                  </a:lnTo>
                  <a:lnTo>
                    <a:pt x="462711" y="410514"/>
                  </a:lnTo>
                  <a:close/>
                </a:path>
                <a:path w="1054100" h="565150">
                  <a:moveTo>
                    <a:pt x="488416" y="487629"/>
                  </a:moveTo>
                  <a:lnTo>
                    <a:pt x="462711" y="487629"/>
                  </a:lnTo>
                  <a:lnTo>
                    <a:pt x="462711" y="461924"/>
                  </a:lnTo>
                  <a:lnTo>
                    <a:pt x="437007" y="461924"/>
                  </a:lnTo>
                  <a:lnTo>
                    <a:pt x="437007" y="436219"/>
                  </a:lnTo>
                  <a:lnTo>
                    <a:pt x="411302" y="436219"/>
                  </a:lnTo>
                  <a:lnTo>
                    <a:pt x="411302" y="384810"/>
                  </a:lnTo>
                  <a:lnTo>
                    <a:pt x="385597" y="384810"/>
                  </a:lnTo>
                  <a:lnTo>
                    <a:pt x="385597" y="410514"/>
                  </a:lnTo>
                  <a:lnTo>
                    <a:pt x="359892" y="410514"/>
                  </a:lnTo>
                  <a:lnTo>
                    <a:pt x="359892" y="436219"/>
                  </a:lnTo>
                  <a:lnTo>
                    <a:pt x="334187" y="436219"/>
                  </a:lnTo>
                  <a:lnTo>
                    <a:pt x="334187" y="410514"/>
                  </a:lnTo>
                  <a:lnTo>
                    <a:pt x="308483" y="410514"/>
                  </a:lnTo>
                  <a:lnTo>
                    <a:pt x="308483" y="436219"/>
                  </a:lnTo>
                  <a:lnTo>
                    <a:pt x="282765" y="436219"/>
                  </a:lnTo>
                  <a:lnTo>
                    <a:pt x="257060" y="436219"/>
                  </a:lnTo>
                  <a:lnTo>
                    <a:pt x="257060" y="539038"/>
                  </a:lnTo>
                  <a:lnTo>
                    <a:pt x="282765" y="539038"/>
                  </a:lnTo>
                  <a:lnTo>
                    <a:pt x="282765" y="564743"/>
                  </a:lnTo>
                  <a:lnTo>
                    <a:pt x="308483" y="564743"/>
                  </a:lnTo>
                  <a:lnTo>
                    <a:pt x="308483" y="513334"/>
                  </a:lnTo>
                  <a:lnTo>
                    <a:pt x="282765" y="513334"/>
                  </a:lnTo>
                  <a:lnTo>
                    <a:pt x="282765" y="461924"/>
                  </a:lnTo>
                  <a:lnTo>
                    <a:pt x="308483" y="461924"/>
                  </a:lnTo>
                  <a:lnTo>
                    <a:pt x="334187" y="461924"/>
                  </a:lnTo>
                  <a:lnTo>
                    <a:pt x="334187" y="487629"/>
                  </a:lnTo>
                  <a:lnTo>
                    <a:pt x="359892" y="487629"/>
                  </a:lnTo>
                  <a:lnTo>
                    <a:pt x="359892" y="461924"/>
                  </a:lnTo>
                  <a:lnTo>
                    <a:pt x="385597" y="461924"/>
                  </a:lnTo>
                  <a:lnTo>
                    <a:pt x="385597" y="487629"/>
                  </a:lnTo>
                  <a:lnTo>
                    <a:pt x="411302" y="487629"/>
                  </a:lnTo>
                  <a:lnTo>
                    <a:pt x="437007" y="487629"/>
                  </a:lnTo>
                  <a:lnTo>
                    <a:pt x="437007" y="513334"/>
                  </a:lnTo>
                  <a:lnTo>
                    <a:pt x="462711" y="513334"/>
                  </a:lnTo>
                  <a:lnTo>
                    <a:pt x="488416" y="513334"/>
                  </a:lnTo>
                  <a:lnTo>
                    <a:pt x="488416" y="487629"/>
                  </a:lnTo>
                  <a:close/>
                </a:path>
                <a:path w="1054100" h="565150">
                  <a:moveTo>
                    <a:pt x="514134" y="256844"/>
                  </a:moveTo>
                  <a:lnTo>
                    <a:pt x="488416" y="256844"/>
                  </a:lnTo>
                  <a:lnTo>
                    <a:pt x="488416" y="282244"/>
                  </a:lnTo>
                  <a:lnTo>
                    <a:pt x="462711" y="282244"/>
                  </a:lnTo>
                  <a:lnTo>
                    <a:pt x="462711" y="359714"/>
                  </a:lnTo>
                  <a:lnTo>
                    <a:pt x="488416" y="359714"/>
                  </a:lnTo>
                  <a:lnTo>
                    <a:pt x="488416" y="308914"/>
                  </a:lnTo>
                  <a:lnTo>
                    <a:pt x="514134" y="308914"/>
                  </a:lnTo>
                  <a:lnTo>
                    <a:pt x="514134" y="256844"/>
                  </a:lnTo>
                  <a:close/>
                </a:path>
                <a:path w="1054100" h="565150">
                  <a:moveTo>
                    <a:pt x="514134" y="206044"/>
                  </a:moveTo>
                  <a:lnTo>
                    <a:pt x="488416" y="206044"/>
                  </a:lnTo>
                  <a:lnTo>
                    <a:pt x="488416" y="179374"/>
                  </a:lnTo>
                  <a:lnTo>
                    <a:pt x="462711" y="179374"/>
                  </a:lnTo>
                  <a:lnTo>
                    <a:pt x="437007" y="179374"/>
                  </a:lnTo>
                  <a:lnTo>
                    <a:pt x="437007" y="153974"/>
                  </a:lnTo>
                  <a:lnTo>
                    <a:pt x="411302" y="153974"/>
                  </a:lnTo>
                  <a:lnTo>
                    <a:pt x="411302" y="128574"/>
                  </a:lnTo>
                  <a:lnTo>
                    <a:pt x="385597" y="128574"/>
                  </a:lnTo>
                  <a:lnTo>
                    <a:pt x="385597" y="206044"/>
                  </a:lnTo>
                  <a:lnTo>
                    <a:pt x="359892" y="206044"/>
                  </a:lnTo>
                  <a:lnTo>
                    <a:pt x="359892" y="76504"/>
                  </a:lnTo>
                  <a:lnTo>
                    <a:pt x="334187" y="76504"/>
                  </a:lnTo>
                  <a:lnTo>
                    <a:pt x="334187" y="103174"/>
                  </a:lnTo>
                  <a:lnTo>
                    <a:pt x="308483" y="103174"/>
                  </a:lnTo>
                  <a:lnTo>
                    <a:pt x="308483" y="128574"/>
                  </a:lnTo>
                  <a:lnTo>
                    <a:pt x="334187" y="128574"/>
                  </a:lnTo>
                  <a:lnTo>
                    <a:pt x="334187" y="179374"/>
                  </a:lnTo>
                  <a:lnTo>
                    <a:pt x="308483" y="179374"/>
                  </a:lnTo>
                  <a:lnTo>
                    <a:pt x="308483" y="153974"/>
                  </a:lnTo>
                  <a:lnTo>
                    <a:pt x="282765" y="153974"/>
                  </a:lnTo>
                  <a:lnTo>
                    <a:pt x="257060" y="153974"/>
                  </a:lnTo>
                  <a:lnTo>
                    <a:pt x="257060" y="179374"/>
                  </a:lnTo>
                  <a:lnTo>
                    <a:pt x="282765" y="179374"/>
                  </a:lnTo>
                  <a:lnTo>
                    <a:pt x="282765" y="206044"/>
                  </a:lnTo>
                  <a:lnTo>
                    <a:pt x="257060" y="206044"/>
                  </a:lnTo>
                  <a:lnTo>
                    <a:pt x="257060" y="179374"/>
                  </a:lnTo>
                  <a:lnTo>
                    <a:pt x="231355" y="179374"/>
                  </a:lnTo>
                  <a:lnTo>
                    <a:pt x="205651" y="179374"/>
                  </a:lnTo>
                  <a:lnTo>
                    <a:pt x="205651" y="206044"/>
                  </a:lnTo>
                  <a:lnTo>
                    <a:pt x="179946" y="206044"/>
                  </a:lnTo>
                  <a:lnTo>
                    <a:pt x="179946" y="231444"/>
                  </a:lnTo>
                  <a:lnTo>
                    <a:pt x="205651" y="231444"/>
                  </a:lnTo>
                  <a:lnTo>
                    <a:pt x="205651" y="256844"/>
                  </a:lnTo>
                  <a:lnTo>
                    <a:pt x="231355" y="256844"/>
                  </a:lnTo>
                  <a:lnTo>
                    <a:pt x="257060" y="256844"/>
                  </a:lnTo>
                  <a:lnTo>
                    <a:pt x="257060" y="282244"/>
                  </a:lnTo>
                  <a:lnTo>
                    <a:pt x="282765" y="282244"/>
                  </a:lnTo>
                  <a:lnTo>
                    <a:pt x="282765" y="308914"/>
                  </a:lnTo>
                  <a:lnTo>
                    <a:pt x="308483" y="308914"/>
                  </a:lnTo>
                  <a:lnTo>
                    <a:pt x="308483" y="256844"/>
                  </a:lnTo>
                  <a:lnTo>
                    <a:pt x="282765" y="256844"/>
                  </a:lnTo>
                  <a:lnTo>
                    <a:pt x="282765" y="231444"/>
                  </a:lnTo>
                  <a:lnTo>
                    <a:pt x="308483" y="231444"/>
                  </a:lnTo>
                  <a:lnTo>
                    <a:pt x="308483" y="206044"/>
                  </a:lnTo>
                  <a:lnTo>
                    <a:pt x="334187" y="206044"/>
                  </a:lnTo>
                  <a:lnTo>
                    <a:pt x="334187" y="231444"/>
                  </a:lnTo>
                  <a:lnTo>
                    <a:pt x="359892" y="231444"/>
                  </a:lnTo>
                  <a:lnTo>
                    <a:pt x="359892" y="256844"/>
                  </a:lnTo>
                  <a:lnTo>
                    <a:pt x="385597" y="256844"/>
                  </a:lnTo>
                  <a:lnTo>
                    <a:pt x="385597" y="231444"/>
                  </a:lnTo>
                  <a:lnTo>
                    <a:pt x="411302" y="231444"/>
                  </a:lnTo>
                  <a:lnTo>
                    <a:pt x="437007" y="231444"/>
                  </a:lnTo>
                  <a:lnTo>
                    <a:pt x="462711" y="231444"/>
                  </a:lnTo>
                  <a:lnTo>
                    <a:pt x="488416" y="231444"/>
                  </a:lnTo>
                  <a:lnTo>
                    <a:pt x="514134" y="231444"/>
                  </a:lnTo>
                  <a:lnTo>
                    <a:pt x="514134" y="206044"/>
                  </a:lnTo>
                  <a:close/>
                </a:path>
                <a:path w="1054100" h="565150">
                  <a:moveTo>
                    <a:pt x="874014" y="384810"/>
                  </a:moveTo>
                  <a:lnTo>
                    <a:pt x="848309" y="384810"/>
                  </a:lnTo>
                  <a:lnTo>
                    <a:pt x="822604" y="384810"/>
                  </a:lnTo>
                  <a:lnTo>
                    <a:pt x="822604" y="436219"/>
                  </a:lnTo>
                  <a:lnTo>
                    <a:pt x="848309" y="436219"/>
                  </a:lnTo>
                  <a:lnTo>
                    <a:pt x="874014" y="436219"/>
                  </a:lnTo>
                  <a:lnTo>
                    <a:pt x="874014" y="384810"/>
                  </a:lnTo>
                  <a:close/>
                </a:path>
                <a:path w="1054100" h="565150">
                  <a:moveTo>
                    <a:pt x="976845" y="180340"/>
                  </a:moveTo>
                  <a:lnTo>
                    <a:pt x="951128" y="180340"/>
                  </a:lnTo>
                  <a:lnTo>
                    <a:pt x="951128" y="153670"/>
                  </a:lnTo>
                  <a:lnTo>
                    <a:pt x="925423" y="153670"/>
                  </a:lnTo>
                  <a:lnTo>
                    <a:pt x="899718" y="153670"/>
                  </a:lnTo>
                  <a:lnTo>
                    <a:pt x="874014" y="153670"/>
                  </a:lnTo>
                  <a:lnTo>
                    <a:pt x="874014" y="128270"/>
                  </a:lnTo>
                  <a:lnTo>
                    <a:pt x="899718" y="128270"/>
                  </a:lnTo>
                  <a:lnTo>
                    <a:pt x="925423" y="128270"/>
                  </a:lnTo>
                  <a:lnTo>
                    <a:pt x="925423" y="77470"/>
                  </a:lnTo>
                  <a:lnTo>
                    <a:pt x="951128" y="77470"/>
                  </a:lnTo>
                  <a:lnTo>
                    <a:pt x="951128" y="50800"/>
                  </a:lnTo>
                  <a:lnTo>
                    <a:pt x="925423" y="50800"/>
                  </a:lnTo>
                  <a:lnTo>
                    <a:pt x="925423" y="0"/>
                  </a:lnTo>
                  <a:lnTo>
                    <a:pt x="899718" y="0"/>
                  </a:lnTo>
                  <a:lnTo>
                    <a:pt x="899718" y="50800"/>
                  </a:lnTo>
                  <a:lnTo>
                    <a:pt x="874014" y="50800"/>
                  </a:lnTo>
                  <a:lnTo>
                    <a:pt x="874014" y="77470"/>
                  </a:lnTo>
                  <a:lnTo>
                    <a:pt x="874014" y="102870"/>
                  </a:lnTo>
                  <a:lnTo>
                    <a:pt x="848309" y="102870"/>
                  </a:lnTo>
                  <a:lnTo>
                    <a:pt x="848309" y="77470"/>
                  </a:lnTo>
                  <a:lnTo>
                    <a:pt x="874014" y="77470"/>
                  </a:lnTo>
                  <a:lnTo>
                    <a:pt x="874014" y="50800"/>
                  </a:lnTo>
                  <a:lnTo>
                    <a:pt x="848309" y="50800"/>
                  </a:lnTo>
                  <a:lnTo>
                    <a:pt x="822604" y="50800"/>
                  </a:lnTo>
                  <a:lnTo>
                    <a:pt x="822604" y="102870"/>
                  </a:lnTo>
                  <a:lnTo>
                    <a:pt x="796899" y="102870"/>
                  </a:lnTo>
                  <a:lnTo>
                    <a:pt x="771194" y="102870"/>
                  </a:lnTo>
                  <a:lnTo>
                    <a:pt x="771194" y="77470"/>
                  </a:lnTo>
                  <a:lnTo>
                    <a:pt x="745477" y="77470"/>
                  </a:lnTo>
                  <a:lnTo>
                    <a:pt x="745477" y="50800"/>
                  </a:lnTo>
                  <a:lnTo>
                    <a:pt x="719772" y="50800"/>
                  </a:lnTo>
                  <a:lnTo>
                    <a:pt x="719772" y="25400"/>
                  </a:lnTo>
                  <a:lnTo>
                    <a:pt x="694067" y="25400"/>
                  </a:lnTo>
                  <a:lnTo>
                    <a:pt x="694067" y="77470"/>
                  </a:lnTo>
                  <a:lnTo>
                    <a:pt x="668362" y="77470"/>
                  </a:lnTo>
                  <a:lnTo>
                    <a:pt x="668362" y="102870"/>
                  </a:lnTo>
                  <a:lnTo>
                    <a:pt x="694067" y="102870"/>
                  </a:lnTo>
                  <a:lnTo>
                    <a:pt x="694067" y="153670"/>
                  </a:lnTo>
                  <a:lnTo>
                    <a:pt x="668362" y="153670"/>
                  </a:lnTo>
                  <a:lnTo>
                    <a:pt x="668362" y="128270"/>
                  </a:lnTo>
                  <a:lnTo>
                    <a:pt x="642658" y="128270"/>
                  </a:lnTo>
                  <a:lnTo>
                    <a:pt x="642658" y="180340"/>
                  </a:lnTo>
                  <a:lnTo>
                    <a:pt x="616953" y="180340"/>
                  </a:lnTo>
                  <a:lnTo>
                    <a:pt x="616953" y="205740"/>
                  </a:lnTo>
                  <a:lnTo>
                    <a:pt x="642658" y="205740"/>
                  </a:lnTo>
                  <a:lnTo>
                    <a:pt x="668362" y="205740"/>
                  </a:lnTo>
                  <a:lnTo>
                    <a:pt x="668362" y="180340"/>
                  </a:lnTo>
                  <a:lnTo>
                    <a:pt x="694067" y="180340"/>
                  </a:lnTo>
                  <a:lnTo>
                    <a:pt x="694067" y="205740"/>
                  </a:lnTo>
                  <a:lnTo>
                    <a:pt x="719772" y="205740"/>
                  </a:lnTo>
                  <a:lnTo>
                    <a:pt x="719772" y="180340"/>
                  </a:lnTo>
                  <a:lnTo>
                    <a:pt x="745477" y="180340"/>
                  </a:lnTo>
                  <a:lnTo>
                    <a:pt x="745477" y="153670"/>
                  </a:lnTo>
                  <a:lnTo>
                    <a:pt x="719772" y="153670"/>
                  </a:lnTo>
                  <a:lnTo>
                    <a:pt x="719772" y="102870"/>
                  </a:lnTo>
                  <a:lnTo>
                    <a:pt x="745477" y="102870"/>
                  </a:lnTo>
                  <a:lnTo>
                    <a:pt x="745477" y="128270"/>
                  </a:lnTo>
                  <a:lnTo>
                    <a:pt x="771194" y="128270"/>
                  </a:lnTo>
                  <a:lnTo>
                    <a:pt x="771194" y="153670"/>
                  </a:lnTo>
                  <a:lnTo>
                    <a:pt x="796899" y="153670"/>
                  </a:lnTo>
                  <a:lnTo>
                    <a:pt x="796899" y="128270"/>
                  </a:lnTo>
                  <a:lnTo>
                    <a:pt x="822604" y="128270"/>
                  </a:lnTo>
                  <a:lnTo>
                    <a:pt x="822604" y="153670"/>
                  </a:lnTo>
                  <a:lnTo>
                    <a:pt x="848309" y="153670"/>
                  </a:lnTo>
                  <a:lnTo>
                    <a:pt x="848309" y="205740"/>
                  </a:lnTo>
                  <a:lnTo>
                    <a:pt x="822604" y="205740"/>
                  </a:lnTo>
                  <a:lnTo>
                    <a:pt x="822604" y="231140"/>
                  </a:lnTo>
                  <a:lnTo>
                    <a:pt x="796899" y="231140"/>
                  </a:lnTo>
                  <a:lnTo>
                    <a:pt x="796899" y="256540"/>
                  </a:lnTo>
                  <a:lnTo>
                    <a:pt x="822604" y="256540"/>
                  </a:lnTo>
                  <a:lnTo>
                    <a:pt x="822604" y="308610"/>
                  </a:lnTo>
                  <a:lnTo>
                    <a:pt x="796899" y="308610"/>
                  </a:lnTo>
                  <a:lnTo>
                    <a:pt x="796899" y="334010"/>
                  </a:lnTo>
                  <a:lnTo>
                    <a:pt x="822604" y="334010"/>
                  </a:lnTo>
                  <a:lnTo>
                    <a:pt x="822604" y="359410"/>
                  </a:lnTo>
                  <a:lnTo>
                    <a:pt x="848309" y="359410"/>
                  </a:lnTo>
                  <a:lnTo>
                    <a:pt x="874014" y="359410"/>
                  </a:lnTo>
                  <a:lnTo>
                    <a:pt x="874014" y="334010"/>
                  </a:lnTo>
                  <a:lnTo>
                    <a:pt x="899718" y="334010"/>
                  </a:lnTo>
                  <a:lnTo>
                    <a:pt x="899718" y="359410"/>
                  </a:lnTo>
                  <a:lnTo>
                    <a:pt x="874014" y="359410"/>
                  </a:lnTo>
                  <a:lnTo>
                    <a:pt x="874014" y="384810"/>
                  </a:lnTo>
                  <a:lnTo>
                    <a:pt x="899718" y="384810"/>
                  </a:lnTo>
                  <a:lnTo>
                    <a:pt x="925423" y="384810"/>
                  </a:lnTo>
                  <a:lnTo>
                    <a:pt x="951128" y="384810"/>
                  </a:lnTo>
                  <a:lnTo>
                    <a:pt x="951128" y="359410"/>
                  </a:lnTo>
                  <a:lnTo>
                    <a:pt x="925423" y="359410"/>
                  </a:lnTo>
                  <a:lnTo>
                    <a:pt x="925423" y="308610"/>
                  </a:lnTo>
                  <a:lnTo>
                    <a:pt x="899718" y="308610"/>
                  </a:lnTo>
                  <a:lnTo>
                    <a:pt x="899718" y="283210"/>
                  </a:lnTo>
                  <a:lnTo>
                    <a:pt x="925423" y="283210"/>
                  </a:lnTo>
                  <a:lnTo>
                    <a:pt x="925423" y="308610"/>
                  </a:lnTo>
                  <a:lnTo>
                    <a:pt x="951128" y="308610"/>
                  </a:lnTo>
                  <a:lnTo>
                    <a:pt x="951128" y="256540"/>
                  </a:lnTo>
                  <a:lnTo>
                    <a:pt x="925423" y="256540"/>
                  </a:lnTo>
                  <a:lnTo>
                    <a:pt x="925423" y="231140"/>
                  </a:lnTo>
                  <a:lnTo>
                    <a:pt x="899718" y="231140"/>
                  </a:lnTo>
                  <a:lnTo>
                    <a:pt x="899718" y="256540"/>
                  </a:lnTo>
                  <a:lnTo>
                    <a:pt x="874014" y="256540"/>
                  </a:lnTo>
                  <a:lnTo>
                    <a:pt x="874014" y="308610"/>
                  </a:lnTo>
                  <a:lnTo>
                    <a:pt x="848309" y="308610"/>
                  </a:lnTo>
                  <a:lnTo>
                    <a:pt x="848309" y="256540"/>
                  </a:lnTo>
                  <a:lnTo>
                    <a:pt x="874014" y="256540"/>
                  </a:lnTo>
                  <a:lnTo>
                    <a:pt x="874014" y="205740"/>
                  </a:lnTo>
                  <a:lnTo>
                    <a:pt x="899718" y="205740"/>
                  </a:lnTo>
                  <a:lnTo>
                    <a:pt x="925423" y="205740"/>
                  </a:lnTo>
                  <a:lnTo>
                    <a:pt x="925423" y="231140"/>
                  </a:lnTo>
                  <a:lnTo>
                    <a:pt x="951128" y="231140"/>
                  </a:lnTo>
                  <a:lnTo>
                    <a:pt x="951128" y="205740"/>
                  </a:lnTo>
                  <a:lnTo>
                    <a:pt x="976845" y="205740"/>
                  </a:lnTo>
                  <a:lnTo>
                    <a:pt x="976845" y="180340"/>
                  </a:lnTo>
                  <a:close/>
                </a:path>
                <a:path w="1054100" h="565150">
                  <a:moveTo>
                    <a:pt x="1053960" y="359092"/>
                  </a:moveTo>
                  <a:lnTo>
                    <a:pt x="1028255" y="359092"/>
                  </a:lnTo>
                  <a:lnTo>
                    <a:pt x="1028255" y="513334"/>
                  </a:lnTo>
                  <a:lnTo>
                    <a:pt x="1053960" y="513334"/>
                  </a:lnTo>
                  <a:lnTo>
                    <a:pt x="1053960" y="35909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61238" y="10002555"/>
              <a:ext cx="848360" cy="334010"/>
            </a:xfrm>
            <a:custGeom>
              <a:avLst/>
              <a:gdLst/>
              <a:ahLst/>
              <a:cxnLst/>
              <a:rect l="l" t="t" r="r" b="b"/>
              <a:pathLst>
                <a:path w="848359" h="334009">
                  <a:moveTo>
                    <a:pt x="51409" y="205473"/>
                  </a:moveTo>
                  <a:lnTo>
                    <a:pt x="25704" y="205473"/>
                  </a:lnTo>
                  <a:lnTo>
                    <a:pt x="25704" y="128358"/>
                  </a:lnTo>
                  <a:lnTo>
                    <a:pt x="0" y="128358"/>
                  </a:lnTo>
                  <a:lnTo>
                    <a:pt x="0" y="231178"/>
                  </a:lnTo>
                  <a:lnTo>
                    <a:pt x="25704" y="231178"/>
                  </a:lnTo>
                  <a:lnTo>
                    <a:pt x="25704" y="256882"/>
                  </a:lnTo>
                  <a:lnTo>
                    <a:pt x="51409" y="256882"/>
                  </a:lnTo>
                  <a:lnTo>
                    <a:pt x="51409" y="205473"/>
                  </a:lnTo>
                  <a:close/>
                </a:path>
                <a:path w="848359" h="334009">
                  <a:moveTo>
                    <a:pt x="77114" y="308305"/>
                  </a:moveTo>
                  <a:lnTo>
                    <a:pt x="51409" y="308305"/>
                  </a:lnTo>
                  <a:lnTo>
                    <a:pt x="51409" y="334010"/>
                  </a:lnTo>
                  <a:lnTo>
                    <a:pt x="77114" y="334010"/>
                  </a:lnTo>
                  <a:lnTo>
                    <a:pt x="77114" y="308305"/>
                  </a:lnTo>
                  <a:close/>
                </a:path>
                <a:path w="848359" h="334009">
                  <a:moveTo>
                    <a:pt x="77114" y="256882"/>
                  </a:moveTo>
                  <a:lnTo>
                    <a:pt x="51409" y="256882"/>
                  </a:lnTo>
                  <a:lnTo>
                    <a:pt x="51409" y="282587"/>
                  </a:lnTo>
                  <a:lnTo>
                    <a:pt x="77114" y="282587"/>
                  </a:lnTo>
                  <a:lnTo>
                    <a:pt x="77114" y="256882"/>
                  </a:lnTo>
                  <a:close/>
                </a:path>
                <a:path w="848359" h="334009">
                  <a:moveTo>
                    <a:pt x="128536" y="231178"/>
                  </a:moveTo>
                  <a:lnTo>
                    <a:pt x="102831" y="231178"/>
                  </a:lnTo>
                  <a:lnTo>
                    <a:pt x="102831" y="282587"/>
                  </a:lnTo>
                  <a:lnTo>
                    <a:pt x="128536" y="282587"/>
                  </a:lnTo>
                  <a:lnTo>
                    <a:pt x="128536" y="231178"/>
                  </a:lnTo>
                  <a:close/>
                </a:path>
                <a:path w="848359" h="334009">
                  <a:moveTo>
                    <a:pt x="128536" y="154063"/>
                  </a:moveTo>
                  <a:lnTo>
                    <a:pt x="102831" y="154063"/>
                  </a:lnTo>
                  <a:lnTo>
                    <a:pt x="102831" y="179768"/>
                  </a:lnTo>
                  <a:lnTo>
                    <a:pt x="128536" y="179768"/>
                  </a:lnTo>
                  <a:lnTo>
                    <a:pt x="128536" y="154063"/>
                  </a:lnTo>
                  <a:close/>
                </a:path>
                <a:path w="848359" h="334009">
                  <a:moveTo>
                    <a:pt x="179946" y="154063"/>
                  </a:moveTo>
                  <a:lnTo>
                    <a:pt x="154241" y="154063"/>
                  </a:lnTo>
                  <a:lnTo>
                    <a:pt x="154241" y="179768"/>
                  </a:lnTo>
                  <a:lnTo>
                    <a:pt x="179946" y="179768"/>
                  </a:lnTo>
                  <a:lnTo>
                    <a:pt x="179946" y="154063"/>
                  </a:lnTo>
                  <a:close/>
                </a:path>
                <a:path w="848359" h="334009">
                  <a:moveTo>
                    <a:pt x="231355" y="179768"/>
                  </a:moveTo>
                  <a:lnTo>
                    <a:pt x="205651" y="179768"/>
                  </a:lnTo>
                  <a:lnTo>
                    <a:pt x="179946" y="179768"/>
                  </a:lnTo>
                  <a:lnTo>
                    <a:pt x="179946" y="205473"/>
                  </a:lnTo>
                  <a:lnTo>
                    <a:pt x="154241" y="205473"/>
                  </a:lnTo>
                  <a:lnTo>
                    <a:pt x="154241" y="231178"/>
                  </a:lnTo>
                  <a:lnTo>
                    <a:pt x="179946" y="231178"/>
                  </a:lnTo>
                  <a:lnTo>
                    <a:pt x="205651" y="231178"/>
                  </a:lnTo>
                  <a:lnTo>
                    <a:pt x="231355" y="231178"/>
                  </a:lnTo>
                  <a:lnTo>
                    <a:pt x="231355" y="179768"/>
                  </a:lnTo>
                  <a:close/>
                </a:path>
                <a:path w="848359" h="334009">
                  <a:moveTo>
                    <a:pt x="257060" y="256882"/>
                  </a:moveTo>
                  <a:lnTo>
                    <a:pt x="231355" y="256882"/>
                  </a:lnTo>
                  <a:lnTo>
                    <a:pt x="231355" y="282587"/>
                  </a:lnTo>
                  <a:lnTo>
                    <a:pt x="205651" y="282587"/>
                  </a:lnTo>
                  <a:lnTo>
                    <a:pt x="205651" y="256882"/>
                  </a:lnTo>
                  <a:lnTo>
                    <a:pt x="179946" y="256882"/>
                  </a:lnTo>
                  <a:lnTo>
                    <a:pt x="179946" y="308305"/>
                  </a:lnTo>
                  <a:lnTo>
                    <a:pt x="154241" y="308305"/>
                  </a:lnTo>
                  <a:lnTo>
                    <a:pt x="154241" y="334010"/>
                  </a:lnTo>
                  <a:lnTo>
                    <a:pt x="179946" y="334010"/>
                  </a:lnTo>
                  <a:lnTo>
                    <a:pt x="205651" y="334010"/>
                  </a:lnTo>
                  <a:lnTo>
                    <a:pt x="205651" y="308305"/>
                  </a:lnTo>
                  <a:lnTo>
                    <a:pt x="231355" y="308305"/>
                  </a:lnTo>
                  <a:lnTo>
                    <a:pt x="257060" y="308305"/>
                  </a:lnTo>
                  <a:lnTo>
                    <a:pt x="257060" y="256882"/>
                  </a:lnTo>
                  <a:close/>
                </a:path>
                <a:path w="848359" h="334009">
                  <a:moveTo>
                    <a:pt x="308483" y="231178"/>
                  </a:moveTo>
                  <a:lnTo>
                    <a:pt x="282765" y="231178"/>
                  </a:lnTo>
                  <a:lnTo>
                    <a:pt x="282765" y="256882"/>
                  </a:lnTo>
                  <a:lnTo>
                    <a:pt x="308483" y="256882"/>
                  </a:lnTo>
                  <a:lnTo>
                    <a:pt x="308483" y="231178"/>
                  </a:lnTo>
                  <a:close/>
                </a:path>
                <a:path w="848359" h="334009">
                  <a:moveTo>
                    <a:pt x="359892" y="256882"/>
                  </a:moveTo>
                  <a:lnTo>
                    <a:pt x="334175" y="256882"/>
                  </a:lnTo>
                  <a:lnTo>
                    <a:pt x="308483" y="256882"/>
                  </a:lnTo>
                  <a:lnTo>
                    <a:pt x="308483" y="308305"/>
                  </a:lnTo>
                  <a:lnTo>
                    <a:pt x="282765" y="308305"/>
                  </a:lnTo>
                  <a:lnTo>
                    <a:pt x="257060" y="308305"/>
                  </a:lnTo>
                  <a:lnTo>
                    <a:pt x="257060" y="334010"/>
                  </a:lnTo>
                  <a:lnTo>
                    <a:pt x="282765" y="334010"/>
                  </a:lnTo>
                  <a:lnTo>
                    <a:pt x="308483" y="334010"/>
                  </a:lnTo>
                  <a:lnTo>
                    <a:pt x="334175" y="334010"/>
                  </a:lnTo>
                  <a:lnTo>
                    <a:pt x="334175" y="308305"/>
                  </a:lnTo>
                  <a:lnTo>
                    <a:pt x="359892" y="308305"/>
                  </a:lnTo>
                  <a:lnTo>
                    <a:pt x="359892" y="256882"/>
                  </a:lnTo>
                  <a:close/>
                </a:path>
                <a:path w="848359" h="334009">
                  <a:moveTo>
                    <a:pt x="385597" y="231178"/>
                  </a:moveTo>
                  <a:lnTo>
                    <a:pt x="359892" y="231178"/>
                  </a:lnTo>
                  <a:lnTo>
                    <a:pt x="359892" y="256882"/>
                  </a:lnTo>
                  <a:lnTo>
                    <a:pt x="385597" y="256882"/>
                  </a:lnTo>
                  <a:lnTo>
                    <a:pt x="385597" y="231178"/>
                  </a:lnTo>
                  <a:close/>
                </a:path>
                <a:path w="848359" h="334009">
                  <a:moveTo>
                    <a:pt x="591248" y="231178"/>
                  </a:moveTo>
                  <a:lnTo>
                    <a:pt x="565543" y="231178"/>
                  </a:lnTo>
                  <a:lnTo>
                    <a:pt x="565543" y="256882"/>
                  </a:lnTo>
                  <a:lnTo>
                    <a:pt x="591248" y="256882"/>
                  </a:lnTo>
                  <a:lnTo>
                    <a:pt x="591248" y="231178"/>
                  </a:lnTo>
                  <a:close/>
                </a:path>
                <a:path w="848359" h="334009">
                  <a:moveTo>
                    <a:pt x="616953" y="179768"/>
                  </a:moveTo>
                  <a:lnTo>
                    <a:pt x="591248" y="179768"/>
                  </a:lnTo>
                  <a:lnTo>
                    <a:pt x="591248" y="129540"/>
                  </a:lnTo>
                  <a:lnTo>
                    <a:pt x="565543" y="129540"/>
                  </a:lnTo>
                  <a:lnTo>
                    <a:pt x="565543" y="102870"/>
                  </a:lnTo>
                  <a:lnTo>
                    <a:pt x="591248" y="102870"/>
                  </a:lnTo>
                  <a:lnTo>
                    <a:pt x="591248" y="0"/>
                  </a:lnTo>
                  <a:lnTo>
                    <a:pt x="565543" y="0"/>
                  </a:lnTo>
                  <a:lnTo>
                    <a:pt x="565543" y="77470"/>
                  </a:lnTo>
                  <a:lnTo>
                    <a:pt x="539826" y="77470"/>
                  </a:lnTo>
                  <a:lnTo>
                    <a:pt x="514121" y="77470"/>
                  </a:lnTo>
                  <a:lnTo>
                    <a:pt x="514121" y="52070"/>
                  </a:lnTo>
                  <a:lnTo>
                    <a:pt x="488416" y="52070"/>
                  </a:lnTo>
                  <a:lnTo>
                    <a:pt x="462711" y="52070"/>
                  </a:lnTo>
                  <a:lnTo>
                    <a:pt x="462711" y="26670"/>
                  </a:lnTo>
                  <a:lnTo>
                    <a:pt x="437007" y="26670"/>
                  </a:lnTo>
                  <a:lnTo>
                    <a:pt x="437007" y="0"/>
                  </a:lnTo>
                  <a:lnTo>
                    <a:pt x="411302" y="0"/>
                  </a:lnTo>
                  <a:lnTo>
                    <a:pt x="411302" y="77470"/>
                  </a:lnTo>
                  <a:lnTo>
                    <a:pt x="437007" y="77470"/>
                  </a:lnTo>
                  <a:lnTo>
                    <a:pt x="437007" y="129540"/>
                  </a:lnTo>
                  <a:lnTo>
                    <a:pt x="462711" y="129540"/>
                  </a:lnTo>
                  <a:lnTo>
                    <a:pt x="488416" y="129540"/>
                  </a:lnTo>
                  <a:lnTo>
                    <a:pt x="488416" y="102870"/>
                  </a:lnTo>
                  <a:lnTo>
                    <a:pt x="514121" y="102870"/>
                  </a:lnTo>
                  <a:lnTo>
                    <a:pt x="539826" y="102870"/>
                  </a:lnTo>
                  <a:lnTo>
                    <a:pt x="539826" y="129540"/>
                  </a:lnTo>
                  <a:lnTo>
                    <a:pt x="514121" y="129540"/>
                  </a:lnTo>
                  <a:lnTo>
                    <a:pt x="488416" y="129540"/>
                  </a:lnTo>
                  <a:lnTo>
                    <a:pt x="488416" y="154940"/>
                  </a:lnTo>
                  <a:lnTo>
                    <a:pt x="462711" y="154940"/>
                  </a:lnTo>
                  <a:lnTo>
                    <a:pt x="437007" y="154940"/>
                  </a:lnTo>
                  <a:lnTo>
                    <a:pt x="437007" y="180340"/>
                  </a:lnTo>
                  <a:lnTo>
                    <a:pt x="411302" y="180340"/>
                  </a:lnTo>
                  <a:lnTo>
                    <a:pt x="385597" y="180340"/>
                  </a:lnTo>
                  <a:lnTo>
                    <a:pt x="359892" y="180340"/>
                  </a:lnTo>
                  <a:lnTo>
                    <a:pt x="334175" y="180340"/>
                  </a:lnTo>
                  <a:lnTo>
                    <a:pt x="334175" y="154940"/>
                  </a:lnTo>
                  <a:lnTo>
                    <a:pt x="359892" y="154940"/>
                  </a:lnTo>
                  <a:lnTo>
                    <a:pt x="359892" y="129540"/>
                  </a:lnTo>
                  <a:lnTo>
                    <a:pt x="385597" y="129540"/>
                  </a:lnTo>
                  <a:lnTo>
                    <a:pt x="385597" y="102870"/>
                  </a:lnTo>
                  <a:lnTo>
                    <a:pt x="359892" y="102870"/>
                  </a:lnTo>
                  <a:lnTo>
                    <a:pt x="359892" y="77470"/>
                  </a:lnTo>
                  <a:lnTo>
                    <a:pt x="385597" y="77470"/>
                  </a:lnTo>
                  <a:lnTo>
                    <a:pt x="385597" y="52070"/>
                  </a:lnTo>
                  <a:lnTo>
                    <a:pt x="359892" y="52070"/>
                  </a:lnTo>
                  <a:lnTo>
                    <a:pt x="334175" y="52070"/>
                  </a:lnTo>
                  <a:lnTo>
                    <a:pt x="334175" y="77470"/>
                  </a:lnTo>
                  <a:lnTo>
                    <a:pt x="308483" y="77470"/>
                  </a:lnTo>
                  <a:lnTo>
                    <a:pt x="282765" y="77470"/>
                  </a:lnTo>
                  <a:lnTo>
                    <a:pt x="282765" y="102870"/>
                  </a:lnTo>
                  <a:lnTo>
                    <a:pt x="308483" y="102870"/>
                  </a:lnTo>
                  <a:lnTo>
                    <a:pt x="334175" y="102870"/>
                  </a:lnTo>
                  <a:lnTo>
                    <a:pt x="334175" y="129540"/>
                  </a:lnTo>
                  <a:lnTo>
                    <a:pt x="308483" y="129540"/>
                  </a:lnTo>
                  <a:lnTo>
                    <a:pt x="282765" y="129540"/>
                  </a:lnTo>
                  <a:lnTo>
                    <a:pt x="282765" y="154940"/>
                  </a:lnTo>
                  <a:lnTo>
                    <a:pt x="308483" y="154940"/>
                  </a:lnTo>
                  <a:lnTo>
                    <a:pt x="308483" y="180340"/>
                  </a:lnTo>
                  <a:lnTo>
                    <a:pt x="282765" y="180340"/>
                  </a:lnTo>
                  <a:lnTo>
                    <a:pt x="282765" y="205473"/>
                  </a:lnTo>
                  <a:lnTo>
                    <a:pt x="257060" y="205473"/>
                  </a:lnTo>
                  <a:lnTo>
                    <a:pt x="257060" y="231178"/>
                  </a:lnTo>
                  <a:lnTo>
                    <a:pt x="282765" y="231178"/>
                  </a:lnTo>
                  <a:lnTo>
                    <a:pt x="282765" y="205740"/>
                  </a:lnTo>
                  <a:lnTo>
                    <a:pt x="308483" y="205740"/>
                  </a:lnTo>
                  <a:lnTo>
                    <a:pt x="437007" y="205740"/>
                  </a:lnTo>
                  <a:lnTo>
                    <a:pt x="437007" y="232410"/>
                  </a:lnTo>
                  <a:lnTo>
                    <a:pt x="411302" y="232410"/>
                  </a:lnTo>
                  <a:lnTo>
                    <a:pt x="411302" y="257810"/>
                  </a:lnTo>
                  <a:lnTo>
                    <a:pt x="437007" y="257810"/>
                  </a:lnTo>
                  <a:lnTo>
                    <a:pt x="437007" y="283210"/>
                  </a:lnTo>
                  <a:lnTo>
                    <a:pt x="411302" y="283210"/>
                  </a:lnTo>
                  <a:lnTo>
                    <a:pt x="385597" y="283210"/>
                  </a:lnTo>
                  <a:lnTo>
                    <a:pt x="385597" y="308610"/>
                  </a:lnTo>
                  <a:lnTo>
                    <a:pt x="359892" y="308610"/>
                  </a:lnTo>
                  <a:lnTo>
                    <a:pt x="359892" y="334010"/>
                  </a:lnTo>
                  <a:lnTo>
                    <a:pt x="385597" y="334010"/>
                  </a:lnTo>
                  <a:lnTo>
                    <a:pt x="411302" y="334010"/>
                  </a:lnTo>
                  <a:lnTo>
                    <a:pt x="437007" y="334010"/>
                  </a:lnTo>
                  <a:lnTo>
                    <a:pt x="462711" y="334010"/>
                  </a:lnTo>
                  <a:lnTo>
                    <a:pt x="462711" y="257810"/>
                  </a:lnTo>
                  <a:lnTo>
                    <a:pt x="488416" y="257810"/>
                  </a:lnTo>
                  <a:lnTo>
                    <a:pt x="488416" y="283210"/>
                  </a:lnTo>
                  <a:lnTo>
                    <a:pt x="514121" y="283210"/>
                  </a:lnTo>
                  <a:lnTo>
                    <a:pt x="539826" y="283210"/>
                  </a:lnTo>
                  <a:lnTo>
                    <a:pt x="539826" y="334010"/>
                  </a:lnTo>
                  <a:lnTo>
                    <a:pt x="565543" y="334010"/>
                  </a:lnTo>
                  <a:lnTo>
                    <a:pt x="565543" y="308305"/>
                  </a:lnTo>
                  <a:lnTo>
                    <a:pt x="591248" y="308305"/>
                  </a:lnTo>
                  <a:lnTo>
                    <a:pt x="591248" y="282587"/>
                  </a:lnTo>
                  <a:lnTo>
                    <a:pt x="565543" y="282587"/>
                  </a:lnTo>
                  <a:lnTo>
                    <a:pt x="539826" y="282587"/>
                  </a:lnTo>
                  <a:lnTo>
                    <a:pt x="539826" y="232410"/>
                  </a:lnTo>
                  <a:lnTo>
                    <a:pt x="514121" y="232410"/>
                  </a:lnTo>
                  <a:lnTo>
                    <a:pt x="488416" y="232410"/>
                  </a:lnTo>
                  <a:lnTo>
                    <a:pt x="462711" y="232410"/>
                  </a:lnTo>
                  <a:lnTo>
                    <a:pt x="462711" y="205740"/>
                  </a:lnTo>
                  <a:lnTo>
                    <a:pt x="488416" y="205740"/>
                  </a:lnTo>
                  <a:lnTo>
                    <a:pt x="488416" y="180340"/>
                  </a:lnTo>
                  <a:lnTo>
                    <a:pt x="514121" y="180340"/>
                  </a:lnTo>
                  <a:lnTo>
                    <a:pt x="514121" y="205740"/>
                  </a:lnTo>
                  <a:lnTo>
                    <a:pt x="539826" y="205740"/>
                  </a:lnTo>
                  <a:lnTo>
                    <a:pt x="539826" y="154940"/>
                  </a:lnTo>
                  <a:lnTo>
                    <a:pt x="565543" y="154940"/>
                  </a:lnTo>
                  <a:lnTo>
                    <a:pt x="565543" y="180340"/>
                  </a:lnTo>
                  <a:lnTo>
                    <a:pt x="591248" y="180340"/>
                  </a:lnTo>
                  <a:lnTo>
                    <a:pt x="591248" y="231178"/>
                  </a:lnTo>
                  <a:lnTo>
                    <a:pt x="616953" y="231178"/>
                  </a:lnTo>
                  <a:lnTo>
                    <a:pt x="616953" y="179768"/>
                  </a:lnTo>
                  <a:close/>
                </a:path>
                <a:path w="848359" h="334009">
                  <a:moveTo>
                    <a:pt x="668362" y="256882"/>
                  </a:moveTo>
                  <a:lnTo>
                    <a:pt x="642658" y="256882"/>
                  </a:lnTo>
                  <a:lnTo>
                    <a:pt x="616953" y="256882"/>
                  </a:lnTo>
                  <a:lnTo>
                    <a:pt x="591248" y="256882"/>
                  </a:lnTo>
                  <a:lnTo>
                    <a:pt x="591248" y="282587"/>
                  </a:lnTo>
                  <a:lnTo>
                    <a:pt x="616953" y="282587"/>
                  </a:lnTo>
                  <a:lnTo>
                    <a:pt x="616953" y="334010"/>
                  </a:lnTo>
                  <a:lnTo>
                    <a:pt x="642658" y="334010"/>
                  </a:lnTo>
                  <a:lnTo>
                    <a:pt x="668362" y="334010"/>
                  </a:lnTo>
                  <a:lnTo>
                    <a:pt x="668362" y="308305"/>
                  </a:lnTo>
                  <a:lnTo>
                    <a:pt x="642658" y="308305"/>
                  </a:lnTo>
                  <a:lnTo>
                    <a:pt x="642658" y="282587"/>
                  </a:lnTo>
                  <a:lnTo>
                    <a:pt x="668362" y="282587"/>
                  </a:lnTo>
                  <a:lnTo>
                    <a:pt x="668362" y="256882"/>
                  </a:lnTo>
                  <a:close/>
                </a:path>
                <a:path w="848359" h="334009">
                  <a:moveTo>
                    <a:pt x="719772" y="231178"/>
                  </a:moveTo>
                  <a:lnTo>
                    <a:pt x="694067" y="231178"/>
                  </a:lnTo>
                  <a:lnTo>
                    <a:pt x="694067" y="256882"/>
                  </a:lnTo>
                  <a:lnTo>
                    <a:pt x="719772" y="256882"/>
                  </a:lnTo>
                  <a:lnTo>
                    <a:pt x="719772" y="231178"/>
                  </a:lnTo>
                  <a:close/>
                </a:path>
                <a:path w="848359" h="334009">
                  <a:moveTo>
                    <a:pt x="771194" y="308305"/>
                  </a:moveTo>
                  <a:lnTo>
                    <a:pt x="745477" y="308305"/>
                  </a:lnTo>
                  <a:lnTo>
                    <a:pt x="719772" y="308305"/>
                  </a:lnTo>
                  <a:lnTo>
                    <a:pt x="719772" y="282587"/>
                  </a:lnTo>
                  <a:lnTo>
                    <a:pt x="694067" y="282587"/>
                  </a:lnTo>
                  <a:lnTo>
                    <a:pt x="668362" y="282587"/>
                  </a:lnTo>
                  <a:lnTo>
                    <a:pt x="668362" y="308305"/>
                  </a:lnTo>
                  <a:lnTo>
                    <a:pt x="694067" y="308305"/>
                  </a:lnTo>
                  <a:lnTo>
                    <a:pt x="694067" y="334010"/>
                  </a:lnTo>
                  <a:lnTo>
                    <a:pt x="719772" y="334010"/>
                  </a:lnTo>
                  <a:lnTo>
                    <a:pt x="745477" y="334010"/>
                  </a:lnTo>
                  <a:lnTo>
                    <a:pt x="771194" y="334010"/>
                  </a:lnTo>
                  <a:lnTo>
                    <a:pt x="771194" y="308305"/>
                  </a:lnTo>
                  <a:close/>
                </a:path>
                <a:path w="848359" h="334009">
                  <a:moveTo>
                    <a:pt x="771194" y="154063"/>
                  </a:moveTo>
                  <a:lnTo>
                    <a:pt x="745477" y="154063"/>
                  </a:lnTo>
                  <a:lnTo>
                    <a:pt x="745477" y="205473"/>
                  </a:lnTo>
                  <a:lnTo>
                    <a:pt x="771194" y="205473"/>
                  </a:lnTo>
                  <a:lnTo>
                    <a:pt x="771194" y="154063"/>
                  </a:lnTo>
                  <a:close/>
                </a:path>
                <a:path w="848359" h="334009">
                  <a:moveTo>
                    <a:pt x="796886" y="128358"/>
                  </a:moveTo>
                  <a:lnTo>
                    <a:pt x="771194" y="128358"/>
                  </a:lnTo>
                  <a:lnTo>
                    <a:pt x="771194" y="154063"/>
                  </a:lnTo>
                  <a:lnTo>
                    <a:pt x="796886" y="154063"/>
                  </a:lnTo>
                  <a:lnTo>
                    <a:pt x="796886" y="128358"/>
                  </a:lnTo>
                  <a:close/>
                </a:path>
                <a:path w="848359" h="334009">
                  <a:moveTo>
                    <a:pt x="848309" y="205473"/>
                  </a:moveTo>
                  <a:lnTo>
                    <a:pt x="822604" y="205473"/>
                  </a:lnTo>
                  <a:lnTo>
                    <a:pt x="796886" y="205473"/>
                  </a:lnTo>
                  <a:lnTo>
                    <a:pt x="796886" y="231178"/>
                  </a:lnTo>
                  <a:lnTo>
                    <a:pt x="771194" y="231178"/>
                  </a:lnTo>
                  <a:lnTo>
                    <a:pt x="771194" y="256882"/>
                  </a:lnTo>
                  <a:lnTo>
                    <a:pt x="796886" y="256882"/>
                  </a:lnTo>
                  <a:lnTo>
                    <a:pt x="796886" y="334010"/>
                  </a:lnTo>
                  <a:lnTo>
                    <a:pt x="822604" y="334010"/>
                  </a:lnTo>
                  <a:lnTo>
                    <a:pt x="822604" y="308305"/>
                  </a:lnTo>
                  <a:lnTo>
                    <a:pt x="848309" y="308305"/>
                  </a:lnTo>
                  <a:lnTo>
                    <a:pt x="848309" y="205473"/>
                  </a:lnTo>
                  <a:close/>
                </a:path>
                <a:path w="848359" h="334009">
                  <a:moveTo>
                    <a:pt x="848309" y="25527"/>
                  </a:moveTo>
                  <a:lnTo>
                    <a:pt x="822604" y="25527"/>
                  </a:lnTo>
                  <a:lnTo>
                    <a:pt x="822604" y="51244"/>
                  </a:lnTo>
                  <a:lnTo>
                    <a:pt x="796886" y="51244"/>
                  </a:lnTo>
                  <a:lnTo>
                    <a:pt x="796886" y="25527"/>
                  </a:lnTo>
                  <a:lnTo>
                    <a:pt x="771194" y="25527"/>
                  </a:lnTo>
                  <a:lnTo>
                    <a:pt x="771194" y="51244"/>
                  </a:lnTo>
                  <a:lnTo>
                    <a:pt x="745477" y="51244"/>
                  </a:lnTo>
                  <a:lnTo>
                    <a:pt x="745477" y="76949"/>
                  </a:lnTo>
                  <a:lnTo>
                    <a:pt x="719772" y="76949"/>
                  </a:lnTo>
                  <a:lnTo>
                    <a:pt x="694067" y="76949"/>
                  </a:lnTo>
                  <a:lnTo>
                    <a:pt x="694067" y="102654"/>
                  </a:lnTo>
                  <a:lnTo>
                    <a:pt x="719772" y="102654"/>
                  </a:lnTo>
                  <a:lnTo>
                    <a:pt x="745477" y="102654"/>
                  </a:lnTo>
                  <a:lnTo>
                    <a:pt x="771194" y="102654"/>
                  </a:lnTo>
                  <a:lnTo>
                    <a:pt x="771194" y="76949"/>
                  </a:lnTo>
                  <a:lnTo>
                    <a:pt x="796886" y="76949"/>
                  </a:lnTo>
                  <a:lnTo>
                    <a:pt x="822604" y="76949"/>
                  </a:lnTo>
                  <a:lnTo>
                    <a:pt x="822604" y="102654"/>
                  </a:lnTo>
                  <a:lnTo>
                    <a:pt x="796886" y="102654"/>
                  </a:lnTo>
                  <a:lnTo>
                    <a:pt x="796886" y="128358"/>
                  </a:lnTo>
                  <a:lnTo>
                    <a:pt x="822604" y="128358"/>
                  </a:lnTo>
                  <a:lnTo>
                    <a:pt x="822604" y="179768"/>
                  </a:lnTo>
                  <a:lnTo>
                    <a:pt x="848309" y="179768"/>
                  </a:lnTo>
                  <a:lnTo>
                    <a:pt x="848309" y="2552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55587" y="9282300"/>
              <a:ext cx="1054100" cy="1054735"/>
            </a:xfrm>
            <a:custGeom>
              <a:avLst/>
              <a:gdLst/>
              <a:ahLst/>
              <a:cxnLst/>
              <a:rect l="l" t="t" r="r" b="b"/>
              <a:pathLst>
                <a:path w="1054100" h="1054734">
                  <a:moveTo>
                    <a:pt x="128536" y="925728"/>
                  </a:moveTo>
                  <a:lnTo>
                    <a:pt x="51422" y="925728"/>
                  </a:lnTo>
                  <a:lnTo>
                    <a:pt x="51422" y="1002842"/>
                  </a:lnTo>
                  <a:lnTo>
                    <a:pt x="128536" y="1002842"/>
                  </a:lnTo>
                  <a:lnTo>
                    <a:pt x="128536" y="925728"/>
                  </a:lnTo>
                  <a:close/>
                </a:path>
                <a:path w="1054100" h="1054734">
                  <a:moveTo>
                    <a:pt x="128536" y="51727"/>
                  </a:moveTo>
                  <a:lnTo>
                    <a:pt x="51422" y="51727"/>
                  </a:lnTo>
                  <a:lnTo>
                    <a:pt x="51422" y="128841"/>
                  </a:lnTo>
                  <a:lnTo>
                    <a:pt x="128536" y="128841"/>
                  </a:lnTo>
                  <a:lnTo>
                    <a:pt x="128536" y="51727"/>
                  </a:lnTo>
                  <a:close/>
                </a:path>
                <a:path w="1054100" h="1054734">
                  <a:moveTo>
                    <a:pt x="179946" y="873760"/>
                  </a:moveTo>
                  <a:lnTo>
                    <a:pt x="0" y="873760"/>
                  </a:lnTo>
                  <a:lnTo>
                    <a:pt x="0" y="900430"/>
                  </a:lnTo>
                  <a:lnTo>
                    <a:pt x="0" y="1028700"/>
                  </a:lnTo>
                  <a:lnTo>
                    <a:pt x="0" y="1054100"/>
                  </a:lnTo>
                  <a:lnTo>
                    <a:pt x="179946" y="1054100"/>
                  </a:lnTo>
                  <a:lnTo>
                    <a:pt x="179946" y="1028700"/>
                  </a:lnTo>
                  <a:lnTo>
                    <a:pt x="25704" y="1028700"/>
                  </a:lnTo>
                  <a:lnTo>
                    <a:pt x="25704" y="900430"/>
                  </a:lnTo>
                  <a:lnTo>
                    <a:pt x="154241" y="900430"/>
                  </a:lnTo>
                  <a:lnTo>
                    <a:pt x="154241" y="1028560"/>
                  </a:lnTo>
                  <a:lnTo>
                    <a:pt x="179946" y="1028560"/>
                  </a:lnTo>
                  <a:lnTo>
                    <a:pt x="179946" y="900430"/>
                  </a:lnTo>
                  <a:lnTo>
                    <a:pt x="179946" y="900023"/>
                  </a:lnTo>
                  <a:lnTo>
                    <a:pt x="179946" y="873760"/>
                  </a:lnTo>
                  <a:close/>
                </a:path>
                <a:path w="1054100" h="1054734">
                  <a:moveTo>
                    <a:pt x="179946" y="26009"/>
                  </a:moveTo>
                  <a:lnTo>
                    <a:pt x="154241" y="26009"/>
                  </a:lnTo>
                  <a:lnTo>
                    <a:pt x="154241" y="154546"/>
                  </a:lnTo>
                  <a:lnTo>
                    <a:pt x="179946" y="154546"/>
                  </a:lnTo>
                  <a:lnTo>
                    <a:pt x="179946" y="26009"/>
                  </a:lnTo>
                  <a:close/>
                </a:path>
                <a:path w="1054100" h="1054734">
                  <a:moveTo>
                    <a:pt x="179946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4940"/>
                  </a:lnTo>
                  <a:lnTo>
                    <a:pt x="0" y="180340"/>
                  </a:lnTo>
                  <a:lnTo>
                    <a:pt x="179946" y="180340"/>
                  </a:lnTo>
                  <a:lnTo>
                    <a:pt x="179946" y="154940"/>
                  </a:lnTo>
                  <a:lnTo>
                    <a:pt x="25704" y="154940"/>
                  </a:lnTo>
                  <a:lnTo>
                    <a:pt x="25704" y="25400"/>
                  </a:lnTo>
                  <a:lnTo>
                    <a:pt x="179946" y="25400"/>
                  </a:lnTo>
                  <a:lnTo>
                    <a:pt x="179946" y="0"/>
                  </a:lnTo>
                  <a:close/>
                </a:path>
                <a:path w="1054100" h="1054734">
                  <a:moveTo>
                    <a:pt x="642658" y="720255"/>
                  </a:moveTo>
                  <a:lnTo>
                    <a:pt x="616953" y="720255"/>
                  </a:lnTo>
                  <a:lnTo>
                    <a:pt x="616953" y="746925"/>
                  </a:lnTo>
                  <a:lnTo>
                    <a:pt x="591248" y="746925"/>
                  </a:lnTo>
                  <a:lnTo>
                    <a:pt x="591248" y="772325"/>
                  </a:lnTo>
                  <a:lnTo>
                    <a:pt x="616953" y="772325"/>
                  </a:lnTo>
                  <a:lnTo>
                    <a:pt x="616953" y="797725"/>
                  </a:lnTo>
                  <a:lnTo>
                    <a:pt x="642658" y="797725"/>
                  </a:lnTo>
                  <a:lnTo>
                    <a:pt x="642658" y="720255"/>
                  </a:lnTo>
                  <a:close/>
                </a:path>
                <a:path w="1054100" h="1054734">
                  <a:moveTo>
                    <a:pt x="719772" y="1028560"/>
                  </a:moveTo>
                  <a:lnTo>
                    <a:pt x="694067" y="1028560"/>
                  </a:lnTo>
                  <a:lnTo>
                    <a:pt x="694067" y="1054265"/>
                  </a:lnTo>
                  <a:lnTo>
                    <a:pt x="719772" y="1054265"/>
                  </a:lnTo>
                  <a:lnTo>
                    <a:pt x="719772" y="1028560"/>
                  </a:lnTo>
                  <a:close/>
                </a:path>
                <a:path w="1054100" h="1054734">
                  <a:moveTo>
                    <a:pt x="796899" y="644055"/>
                  </a:moveTo>
                  <a:lnTo>
                    <a:pt x="771194" y="644055"/>
                  </a:lnTo>
                  <a:lnTo>
                    <a:pt x="771194" y="669455"/>
                  </a:lnTo>
                  <a:lnTo>
                    <a:pt x="745477" y="669455"/>
                  </a:lnTo>
                  <a:lnTo>
                    <a:pt x="745477" y="644055"/>
                  </a:lnTo>
                  <a:lnTo>
                    <a:pt x="719772" y="644055"/>
                  </a:lnTo>
                  <a:lnTo>
                    <a:pt x="694067" y="644055"/>
                  </a:lnTo>
                  <a:lnTo>
                    <a:pt x="694067" y="669455"/>
                  </a:lnTo>
                  <a:lnTo>
                    <a:pt x="668362" y="669455"/>
                  </a:lnTo>
                  <a:lnTo>
                    <a:pt x="668362" y="694855"/>
                  </a:lnTo>
                  <a:lnTo>
                    <a:pt x="694067" y="694855"/>
                  </a:lnTo>
                  <a:lnTo>
                    <a:pt x="694067" y="746925"/>
                  </a:lnTo>
                  <a:lnTo>
                    <a:pt x="719772" y="746925"/>
                  </a:lnTo>
                  <a:lnTo>
                    <a:pt x="745477" y="746925"/>
                  </a:lnTo>
                  <a:lnTo>
                    <a:pt x="745477" y="772325"/>
                  </a:lnTo>
                  <a:lnTo>
                    <a:pt x="771194" y="772325"/>
                  </a:lnTo>
                  <a:lnTo>
                    <a:pt x="771194" y="694855"/>
                  </a:lnTo>
                  <a:lnTo>
                    <a:pt x="796899" y="694855"/>
                  </a:lnTo>
                  <a:lnTo>
                    <a:pt x="796899" y="644055"/>
                  </a:lnTo>
                  <a:close/>
                </a:path>
                <a:path w="1054100" h="1054734">
                  <a:moveTo>
                    <a:pt x="899718" y="874318"/>
                  </a:moveTo>
                  <a:lnTo>
                    <a:pt x="874014" y="874318"/>
                  </a:lnTo>
                  <a:lnTo>
                    <a:pt x="874014" y="900023"/>
                  </a:lnTo>
                  <a:lnTo>
                    <a:pt x="899718" y="900023"/>
                  </a:lnTo>
                  <a:lnTo>
                    <a:pt x="899718" y="874318"/>
                  </a:lnTo>
                  <a:close/>
                </a:path>
                <a:path w="1054100" h="1054734">
                  <a:moveTo>
                    <a:pt x="951128" y="848614"/>
                  </a:moveTo>
                  <a:lnTo>
                    <a:pt x="925423" y="848614"/>
                  </a:lnTo>
                  <a:lnTo>
                    <a:pt x="925423" y="925728"/>
                  </a:lnTo>
                  <a:lnTo>
                    <a:pt x="951128" y="925728"/>
                  </a:lnTo>
                  <a:lnTo>
                    <a:pt x="951128" y="848614"/>
                  </a:lnTo>
                  <a:close/>
                </a:path>
                <a:path w="1054100" h="1054734">
                  <a:moveTo>
                    <a:pt x="951128" y="822960"/>
                  </a:moveTo>
                  <a:lnTo>
                    <a:pt x="822604" y="822960"/>
                  </a:lnTo>
                  <a:lnTo>
                    <a:pt x="822604" y="848360"/>
                  </a:lnTo>
                  <a:lnTo>
                    <a:pt x="822604" y="925830"/>
                  </a:lnTo>
                  <a:lnTo>
                    <a:pt x="822604" y="951230"/>
                  </a:lnTo>
                  <a:lnTo>
                    <a:pt x="951128" y="951230"/>
                  </a:lnTo>
                  <a:lnTo>
                    <a:pt x="951128" y="925830"/>
                  </a:lnTo>
                  <a:lnTo>
                    <a:pt x="848309" y="925830"/>
                  </a:lnTo>
                  <a:lnTo>
                    <a:pt x="848309" y="848360"/>
                  </a:lnTo>
                  <a:lnTo>
                    <a:pt x="951128" y="848360"/>
                  </a:lnTo>
                  <a:lnTo>
                    <a:pt x="951128" y="822960"/>
                  </a:lnTo>
                  <a:close/>
                </a:path>
                <a:path w="1054100" h="1054734">
                  <a:moveTo>
                    <a:pt x="1002538" y="51727"/>
                  </a:moveTo>
                  <a:lnTo>
                    <a:pt x="925423" y="51727"/>
                  </a:lnTo>
                  <a:lnTo>
                    <a:pt x="925423" y="128841"/>
                  </a:lnTo>
                  <a:lnTo>
                    <a:pt x="1002538" y="128841"/>
                  </a:lnTo>
                  <a:lnTo>
                    <a:pt x="1002538" y="51727"/>
                  </a:lnTo>
                  <a:close/>
                </a:path>
                <a:path w="1054100" h="1054734">
                  <a:moveTo>
                    <a:pt x="1053960" y="26009"/>
                  </a:moveTo>
                  <a:lnTo>
                    <a:pt x="1028255" y="26009"/>
                  </a:lnTo>
                  <a:lnTo>
                    <a:pt x="1028255" y="154546"/>
                  </a:lnTo>
                  <a:lnTo>
                    <a:pt x="1053960" y="154546"/>
                  </a:lnTo>
                  <a:lnTo>
                    <a:pt x="1053960" y="26009"/>
                  </a:lnTo>
                  <a:close/>
                </a:path>
                <a:path w="1054100" h="1054734">
                  <a:moveTo>
                    <a:pt x="1053960" y="0"/>
                  </a:moveTo>
                  <a:lnTo>
                    <a:pt x="874014" y="0"/>
                  </a:lnTo>
                  <a:lnTo>
                    <a:pt x="874014" y="25400"/>
                  </a:lnTo>
                  <a:lnTo>
                    <a:pt x="874014" y="154940"/>
                  </a:lnTo>
                  <a:lnTo>
                    <a:pt x="874014" y="180340"/>
                  </a:lnTo>
                  <a:lnTo>
                    <a:pt x="1053960" y="180340"/>
                  </a:lnTo>
                  <a:lnTo>
                    <a:pt x="1053960" y="154940"/>
                  </a:lnTo>
                  <a:lnTo>
                    <a:pt x="899718" y="154940"/>
                  </a:lnTo>
                  <a:lnTo>
                    <a:pt x="899718" y="25400"/>
                  </a:lnTo>
                  <a:lnTo>
                    <a:pt x="1053960" y="25400"/>
                  </a:lnTo>
                  <a:lnTo>
                    <a:pt x="105396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1" name="object 10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8766" y="1166051"/>
            <a:ext cx="2662555" cy="83820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35560" rIns="0" bIns="0" rtlCol="0">
            <a:spAutoFit/>
          </a:bodyPr>
          <a:lstStyle/>
          <a:p>
            <a:pPr marL="279400" marR="267335" algn="ctr">
              <a:lnSpc>
                <a:spcPts val="1789"/>
              </a:lnSpc>
              <a:spcBef>
                <a:spcPts val="28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6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OBLIQUE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SOLID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2" name="object 10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40005" y="894577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OBLIQUE PROJECTION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oblique4a.cdr</dc:title>
  <dc:creator>BY V.RYAN</dc:creator>
  <cp:keywords>OBLIQUE PROJECTION - EXERCISE FOUR</cp:keywords>
  <cp:lastModifiedBy>Vincent RYan</cp:lastModifiedBy>
  <cp:revision>1</cp:revision>
  <dcterms:created xsi:type="dcterms:W3CDTF">2024-01-16T15:19:46Z</dcterms:created>
  <dcterms:modified xsi:type="dcterms:W3CDTF">2024-01-16T15:20:01Z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2024-01-16T00:00:00Z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2024-01-16T00:00:00Z</vt:filetime>
  </property>
  <property fmtid="{D5CDD505-2E9C-101B-9397-08002B2CF9AE}" pid="5" name="Producer">
    <vt:lpwstr>Corel PDF Engine Version 19.1.0.419</vt:lpwstr>
  </property>
</Properties>
</file>