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technologystudent.com/despro_3/oblique5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0356" y="794632"/>
            <a:ext cx="0" cy="9804400"/>
          </a:xfrm>
          <a:custGeom>
            <a:avLst/>
            <a:gdLst/>
            <a:ahLst/>
            <a:cxnLst/>
            <a:rect l="l" t="t" r="r" b="b"/>
            <a:pathLst>
              <a:path h="9804400">
                <a:moveTo>
                  <a:pt x="0" y="0"/>
                </a:moveTo>
                <a:lnTo>
                  <a:pt x="0" y="9804401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339" y="922356"/>
            <a:ext cx="10062210" cy="9554210"/>
          </a:xfrm>
          <a:custGeom>
            <a:avLst/>
            <a:gdLst/>
            <a:ahLst/>
            <a:cxnLst/>
            <a:rect l="l" t="t" r="r" b="b"/>
            <a:pathLst>
              <a:path w="10062210" h="9554210">
                <a:moveTo>
                  <a:pt x="0" y="336308"/>
                </a:moveTo>
                <a:lnTo>
                  <a:pt x="332503" y="3804"/>
                </a:lnTo>
              </a:path>
              <a:path w="10062210" h="9554210">
                <a:moveTo>
                  <a:pt x="0" y="841687"/>
                </a:moveTo>
                <a:lnTo>
                  <a:pt x="837882" y="3804"/>
                </a:lnTo>
              </a:path>
              <a:path w="10062210" h="9554210">
                <a:moveTo>
                  <a:pt x="0" y="1347066"/>
                </a:moveTo>
                <a:lnTo>
                  <a:pt x="1343261" y="3804"/>
                </a:lnTo>
              </a:path>
              <a:path w="10062210" h="9554210">
                <a:moveTo>
                  <a:pt x="0" y="1852444"/>
                </a:moveTo>
                <a:lnTo>
                  <a:pt x="1848639" y="3804"/>
                </a:lnTo>
              </a:path>
              <a:path w="10062210" h="9554210">
                <a:moveTo>
                  <a:pt x="0" y="2357823"/>
                </a:moveTo>
                <a:lnTo>
                  <a:pt x="2354018" y="3804"/>
                </a:lnTo>
              </a:path>
              <a:path w="10062210" h="9554210">
                <a:moveTo>
                  <a:pt x="0" y="2863198"/>
                </a:moveTo>
                <a:lnTo>
                  <a:pt x="2859393" y="3804"/>
                </a:lnTo>
              </a:path>
              <a:path w="10062210" h="9554210">
                <a:moveTo>
                  <a:pt x="0" y="3368577"/>
                </a:moveTo>
                <a:lnTo>
                  <a:pt x="3364772" y="3804"/>
                </a:lnTo>
              </a:path>
              <a:path w="10062210" h="9554210">
                <a:moveTo>
                  <a:pt x="0" y="3873959"/>
                </a:moveTo>
                <a:lnTo>
                  <a:pt x="3870154" y="3804"/>
                </a:lnTo>
              </a:path>
              <a:path w="10062210" h="9554210">
                <a:moveTo>
                  <a:pt x="0" y="4379332"/>
                </a:moveTo>
                <a:lnTo>
                  <a:pt x="4375527" y="3804"/>
                </a:lnTo>
              </a:path>
              <a:path w="10062210" h="9554210">
                <a:moveTo>
                  <a:pt x="0" y="4884707"/>
                </a:moveTo>
                <a:lnTo>
                  <a:pt x="4880905" y="3804"/>
                </a:lnTo>
              </a:path>
              <a:path w="10062210" h="9554210">
                <a:moveTo>
                  <a:pt x="0" y="5390085"/>
                </a:moveTo>
                <a:lnTo>
                  <a:pt x="5386284" y="3804"/>
                </a:lnTo>
              </a:path>
              <a:path w="10062210" h="9554210">
                <a:moveTo>
                  <a:pt x="0" y="5895464"/>
                </a:moveTo>
                <a:lnTo>
                  <a:pt x="5891663" y="3804"/>
                </a:lnTo>
              </a:path>
              <a:path w="10062210" h="9554210">
                <a:moveTo>
                  <a:pt x="0" y="6400843"/>
                </a:moveTo>
                <a:lnTo>
                  <a:pt x="6397038" y="3804"/>
                </a:lnTo>
              </a:path>
              <a:path w="10062210" h="9554210">
                <a:moveTo>
                  <a:pt x="0" y="6906218"/>
                </a:moveTo>
                <a:lnTo>
                  <a:pt x="6902416" y="3804"/>
                </a:lnTo>
              </a:path>
              <a:path w="10062210" h="9554210">
                <a:moveTo>
                  <a:pt x="0" y="7411596"/>
                </a:moveTo>
                <a:lnTo>
                  <a:pt x="7407791" y="3804"/>
                </a:lnTo>
              </a:path>
              <a:path w="10062210" h="9554210">
                <a:moveTo>
                  <a:pt x="0" y="7916975"/>
                </a:moveTo>
                <a:lnTo>
                  <a:pt x="7913170" y="3804"/>
                </a:lnTo>
              </a:path>
              <a:path w="10062210" h="9554210">
                <a:moveTo>
                  <a:pt x="0" y="8422351"/>
                </a:moveTo>
                <a:lnTo>
                  <a:pt x="8418542" y="3804"/>
                </a:lnTo>
              </a:path>
              <a:path w="10062210" h="9554210">
                <a:moveTo>
                  <a:pt x="0" y="8927730"/>
                </a:moveTo>
                <a:lnTo>
                  <a:pt x="8923928" y="3804"/>
                </a:lnTo>
              </a:path>
              <a:path w="10062210" h="9554210">
                <a:moveTo>
                  <a:pt x="0" y="9433109"/>
                </a:moveTo>
                <a:lnTo>
                  <a:pt x="9429304" y="3804"/>
                </a:lnTo>
              </a:path>
              <a:path w="10062210" h="9554210">
                <a:moveTo>
                  <a:pt x="384279" y="9554204"/>
                </a:moveTo>
                <a:lnTo>
                  <a:pt x="9934682" y="3804"/>
                </a:lnTo>
              </a:path>
              <a:path w="10062210" h="9554210">
                <a:moveTo>
                  <a:pt x="889660" y="9554204"/>
                </a:moveTo>
                <a:lnTo>
                  <a:pt x="10058407" y="385455"/>
                </a:lnTo>
              </a:path>
              <a:path w="10062210" h="9554210">
                <a:moveTo>
                  <a:pt x="1395036" y="9554204"/>
                </a:moveTo>
                <a:lnTo>
                  <a:pt x="10058407" y="890833"/>
                </a:lnTo>
              </a:path>
              <a:path w="10062210" h="9554210">
                <a:moveTo>
                  <a:pt x="1900415" y="9554204"/>
                </a:moveTo>
                <a:lnTo>
                  <a:pt x="10058407" y="1396212"/>
                </a:lnTo>
              </a:path>
              <a:path w="10062210" h="9554210">
                <a:moveTo>
                  <a:pt x="2405794" y="9554204"/>
                </a:moveTo>
                <a:lnTo>
                  <a:pt x="10058407" y="1901588"/>
                </a:lnTo>
              </a:path>
              <a:path w="10062210" h="9554210">
                <a:moveTo>
                  <a:pt x="2911168" y="9554204"/>
                </a:moveTo>
                <a:lnTo>
                  <a:pt x="10058407" y="2406963"/>
                </a:lnTo>
              </a:path>
              <a:path w="10062210" h="9554210">
                <a:moveTo>
                  <a:pt x="3416547" y="9554204"/>
                </a:moveTo>
                <a:lnTo>
                  <a:pt x="10058407" y="2912342"/>
                </a:lnTo>
              </a:path>
              <a:path w="10062210" h="9554210">
                <a:moveTo>
                  <a:pt x="3921926" y="9554204"/>
                </a:moveTo>
                <a:lnTo>
                  <a:pt x="10058407" y="3417721"/>
                </a:lnTo>
              </a:path>
              <a:path w="10062210" h="9554210">
                <a:moveTo>
                  <a:pt x="4427301" y="9554204"/>
                </a:moveTo>
                <a:lnTo>
                  <a:pt x="10058407" y="3923103"/>
                </a:lnTo>
              </a:path>
              <a:path w="10062210" h="9554210">
                <a:moveTo>
                  <a:pt x="4932677" y="9554204"/>
                </a:moveTo>
                <a:lnTo>
                  <a:pt x="10058407" y="4428478"/>
                </a:lnTo>
              </a:path>
              <a:path w="10062210" h="9554210">
                <a:moveTo>
                  <a:pt x="5438056" y="9554204"/>
                </a:moveTo>
                <a:lnTo>
                  <a:pt x="10058407" y="4933853"/>
                </a:lnTo>
              </a:path>
              <a:path w="10062210" h="9554210">
                <a:moveTo>
                  <a:pt x="5943434" y="9554204"/>
                </a:moveTo>
                <a:lnTo>
                  <a:pt x="10058407" y="5439232"/>
                </a:lnTo>
              </a:path>
              <a:path w="10062210" h="9554210">
                <a:moveTo>
                  <a:pt x="6448809" y="9554204"/>
                </a:moveTo>
                <a:lnTo>
                  <a:pt x="10058407" y="5944610"/>
                </a:lnTo>
              </a:path>
              <a:path w="10062210" h="9554210">
                <a:moveTo>
                  <a:pt x="6954188" y="9554204"/>
                </a:moveTo>
                <a:lnTo>
                  <a:pt x="10058407" y="6449987"/>
                </a:lnTo>
              </a:path>
              <a:path w="10062210" h="9554210">
                <a:moveTo>
                  <a:pt x="7459563" y="9554204"/>
                </a:moveTo>
                <a:lnTo>
                  <a:pt x="10058407" y="6955362"/>
                </a:lnTo>
              </a:path>
              <a:path w="10062210" h="9554210">
                <a:moveTo>
                  <a:pt x="7964945" y="9554204"/>
                </a:moveTo>
                <a:lnTo>
                  <a:pt x="10058407" y="7460744"/>
                </a:lnTo>
              </a:path>
              <a:path w="10062210" h="9554210">
                <a:moveTo>
                  <a:pt x="8470320" y="9554204"/>
                </a:moveTo>
                <a:lnTo>
                  <a:pt x="10058407" y="7966119"/>
                </a:lnTo>
              </a:path>
              <a:path w="10062210" h="9554210">
                <a:moveTo>
                  <a:pt x="8975699" y="9554204"/>
                </a:moveTo>
                <a:lnTo>
                  <a:pt x="10058407" y="8471498"/>
                </a:lnTo>
              </a:path>
              <a:path w="10062210" h="9554210">
                <a:moveTo>
                  <a:pt x="9481079" y="9554204"/>
                </a:moveTo>
                <a:lnTo>
                  <a:pt x="10058407" y="8976876"/>
                </a:lnTo>
              </a:path>
              <a:path w="10062210" h="9554210">
                <a:moveTo>
                  <a:pt x="9950777" y="9554204"/>
                </a:moveTo>
                <a:lnTo>
                  <a:pt x="10058407" y="9446576"/>
                </a:lnTo>
              </a:path>
              <a:path w="10062210" h="9554210">
                <a:moveTo>
                  <a:pt x="3600" y="0"/>
                </a:moveTo>
                <a:lnTo>
                  <a:pt x="10062006" y="0"/>
                </a:lnTo>
                <a:lnTo>
                  <a:pt x="10062006" y="9550400"/>
                </a:lnTo>
                <a:lnTo>
                  <a:pt x="3600" y="9550400"/>
                </a:lnTo>
                <a:lnTo>
                  <a:pt x="3600" y="0"/>
                </a:lnTo>
                <a:close/>
              </a:path>
            </a:pathLst>
          </a:custGeom>
          <a:ln w="7199">
            <a:solidFill>
              <a:srgbClr val="9FD8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597213" y="8148528"/>
            <a:ext cx="9560560" cy="1337310"/>
            <a:chOff x="597213" y="8148528"/>
            <a:chExt cx="9560560" cy="133731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9479160"/>
              <a:ext cx="9461500" cy="0"/>
            </a:xfrm>
            <a:custGeom>
              <a:avLst/>
              <a:gdLst/>
              <a:ahLst/>
              <a:cxnLst/>
              <a:rect l="l" t="t" r="r" b="b"/>
              <a:pathLst>
                <a:path w="9461500">
                  <a:moveTo>
                    <a:pt x="0" y="0"/>
                  </a:moveTo>
                  <a:lnTo>
                    <a:pt x="94615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78271" y="8154878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4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35643" y="821282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55" y="346036"/>
                  </a:moveTo>
                  <a:lnTo>
                    <a:pt x="257492" y="311124"/>
                  </a:lnTo>
                  <a:lnTo>
                    <a:pt x="235216" y="276669"/>
                  </a:lnTo>
                  <a:lnTo>
                    <a:pt x="212140" y="242709"/>
                  </a:lnTo>
                  <a:lnTo>
                    <a:pt x="188252" y="209245"/>
                  </a:lnTo>
                  <a:lnTo>
                    <a:pt x="163563" y="176288"/>
                  </a:lnTo>
                  <a:lnTo>
                    <a:pt x="138099" y="143865"/>
                  </a:lnTo>
                  <a:lnTo>
                    <a:pt x="111836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196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83" y="4483"/>
                  </a:lnTo>
                  <a:lnTo>
                    <a:pt x="0" y="8978"/>
                  </a:lnTo>
                  <a:lnTo>
                    <a:pt x="9702" y="18757"/>
                  </a:lnTo>
                  <a:lnTo>
                    <a:pt x="17094" y="26327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93268" y="109740"/>
                  </a:lnTo>
                  <a:lnTo>
                    <a:pt x="119595" y="141211"/>
                  </a:lnTo>
                  <a:lnTo>
                    <a:pt x="145148" y="173228"/>
                  </a:lnTo>
                  <a:lnTo>
                    <a:pt x="169913" y="205778"/>
                  </a:lnTo>
                  <a:lnTo>
                    <a:pt x="193903" y="238836"/>
                  </a:lnTo>
                  <a:lnTo>
                    <a:pt x="217081" y="272402"/>
                  </a:lnTo>
                  <a:lnTo>
                    <a:pt x="239471" y="306438"/>
                  </a:lnTo>
                  <a:lnTo>
                    <a:pt x="261048" y="340956"/>
                  </a:lnTo>
                  <a:lnTo>
                    <a:pt x="268071" y="352564"/>
                  </a:lnTo>
                  <a:lnTo>
                    <a:pt x="278955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3095" y="1120622"/>
                  </a:lnTo>
                  <a:lnTo>
                    <a:pt x="533095" y="1227366"/>
                  </a:lnTo>
                  <a:lnTo>
                    <a:pt x="532739" y="1213573"/>
                  </a:lnTo>
                  <a:lnTo>
                    <a:pt x="532752" y="1213942"/>
                  </a:lnTo>
                  <a:lnTo>
                    <a:pt x="533095" y="1227366"/>
                  </a:lnTo>
                  <a:lnTo>
                    <a:pt x="533095" y="1120622"/>
                  </a:lnTo>
                  <a:lnTo>
                    <a:pt x="531837" y="1120622"/>
                  </a:lnTo>
                  <a:lnTo>
                    <a:pt x="531837" y="1189291"/>
                  </a:lnTo>
                  <a:lnTo>
                    <a:pt x="531723" y="1186345"/>
                  </a:lnTo>
                  <a:lnTo>
                    <a:pt x="531736" y="1186586"/>
                  </a:lnTo>
                  <a:lnTo>
                    <a:pt x="531837" y="1189291"/>
                  </a:lnTo>
                  <a:lnTo>
                    <a:pt x="531837" y="1120622"/>
                  </a:lnTo>
                  <a:lnTo>
                    <a:pt x="531507" y="1120622"/>
                  </a:lnTo>
                  <a:lnTo>
                    <a:pt x="531507" y="1182103"/>
                  </a:lnTo>
                  <a:lnTo>
                    <a:pt x="531037" y="1172260"/>
                  </a:lnTo>
                  <a:lnTo>
                    <a:pt x="531075" y="1172921"/>
                  </a:lnTo>
                  <a:lnTo>
                    <a:pt x="531507" y="1182103"/>
                  </a:lnTo>
                  <a:lnTo>
                    <a:pt x="531507" y="1120622"/>
                  </a:lnTo>
                  <a:lnTo>
                    <a:pt x="528840" y="1120648"/>
                  </a:lnTo>
                  <a:lnTo>
                    <a:pt x="528840" y="1137297"/>
                  </a:lnTo>
                  <a:lnTo>
                    <a:pt x="528396" y="1131074"/>
                  </a:lnTo>
                  <a:lnTo>
                    <a:pt x="528472" y="1132027"/>
                  </a:lnTo>
                  <a:lnTo>
                    <a:pt x="528840" y="1137297"/>
                  </a:lnTo>
                  <a:lnTo>
                    <a:pt x="528840" y="1120648"/>
                  </a:lnTo>
                  <a:lnTo>
                    <a:pt x="527570" y="1120648"/>
                  </a:lnTo>
                  <a:lnTo>
                    <a:pt x="527304" y="1117371"/>
                  </a:lnTo>
                  <a:lnTo>
                    <a:pt x="526110" y="1103693"/>
                  </a:lnTo>
                  <a:lnTo>
                    <a:pt x="524814" y="1090041"/>
                  </a:lnTo>
                  <a:lnTo>
                    <a:pt x="523417" y="1076401"/>
                  </a:lnTo>
                  <a:lnTo>
                    <a:pt x="521906" y="1062774"/>
                  </a:lnTo>
                  <a:lnTo>
                    <a:pt x="520395" y="1049934"/>
                  </a:lnTo>
                  <a:lnTo>
                    <a:pt x="520395" y="1227366"/>
                  </a:lnTo>
                  <a:lnTo>
                    <a:pt x="520026" y="1213561"/>
                  </a:lnTo>
                  <a:lnTo>
                    <a:pt x="519569" y="1199781"/>
                  </a:lnTo>
                  <a:lnTo>
                    <a:pt x="519010" y="1186345"/>
                  </a:lnTo>
                  <a:lnTo>
                    <a:pt x="519023" y="1186586"/>
                  </a:lnTo>
                  <a:lnTo>
                    <a:pt x="519569" y="1199781"/>
                  </a:lnTo>
                  <a:lnTo>
                    <a:pt x="519595" y="1200251"/>
                  </a:lnTo>
                  <a:lnTo>
                    <a:pt x="520026" y="1213561"/>
                  </a:lnTo>
                  <a:lnTo>
                    <a:pt x="520039" y="1213942"/>
                  </a:lnTo>
                  <a:lnTo>
                    <a:pt x="520395" y="1227366"/>
                  </a:lnTo>
                  <a:lnTo>
                    <a:pt x="520395" y="1049934"/>
                  </a:lnTo>
                  <a:lnTo>
                    <a:pt x="520306" y="1049172"/>
                  </a:lnTo>
                  <a:lnTo>
                    <a:pt x="518795" y="1037196"/>
                  </a:lnTo>
                  <a:lnTo>
                    <a:pt x="518795" y="1182103"/>
                  </a:lnTo>
                  <a:lnTo>
                    <a:pt x="518325" y="1172260"/>
                  </a:lnTo>
                  <a:lnTo>
                    <a:pt x="518363" y="1172921"/>
                  </a:lnTo>
                  <a:lnTo>
                    <a:pt x="518795" y="1182103"/>
                  </a:lnTo>
                  <a:lnTo>
                    <a:pt x="518795" y="1037196"/>
                  </a:lnTo>
                  <a:lnTo>
                    <a:pt x="518591" y="1035583"/>
                  </a:lnTo>
                  <a:lnTo>
                    <a:pt x="518312" y="1033500"/>
                  </a:lnTo>
                  <a:lnTo>
                    <a:pt x="518312" y="1172083"/>
                  </a:lnTo>
                  <a:lnTo>
                    <a:pt x="517537" y="1158506"/>
                  </a:lnTo>
                  <a:lnTo>
                    <a:pt x="517588" y="1159268"/>
                  </a:lnTo>
                  <a:lnTo>
                    <a:pt x="518312" y="1172083"/>
                  </a:lnTo>
                  <a:lnTo>
                    <a:pt x="518312" y="1033500"/>
                  </a:lnTo>
                  <a:lnTo>
                    <a:pt x="516775" y="1022019"/>
                  </a:lnTo>
                  <a:lnTo>
                    <a:pt x="516115" y="1017358"/>
                  </a:lnTo>
                  <a:lnTo>
                    <a:pt x="516115" y="1137297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115" y="1137297"/>
                  </a:lnTo>
                  <a:lnTo>
                    <a:pt x="516115" y="1017358"/>
                  </a:lnTo>
                  <a:lnTo>
                    <a:pt x="508495" y="967981"/>
                  </a:lnTo>
                  <a:lnTo>
                    <a:pt x="501205" y="927684"/>
                  </a:lnTo>
                  <a:lnTo>
                    <a:pt x="493014" y="887615"/>
                  </a:lnTo>
                  <a:lnTo>
                    <a:pt x="483920" y="847801"/>
                  </a:lnTo>
                  <a:lnTo>
                    <a:pt x="477354" y="821385"/>
                  </a:lnTo>
                  <a:lnTo>
                    <a:pt x="465061" y="824534"/>
                  </a:lnTo>
                  <a:lnTo>
                    <a:pt x="468376" y="837641"/>
                  </a:lnTo>
                  <a:lnTo>
                    <a:pt x="471576" y="850760"/>
                  </a:lnTo>
                  <a:lnTo>
                    <a:pt x="480606" y="890308"/>
                  </a:lnTo>
                  <a:lnTo>
                    <a:pt x="488734" y="930097"/>
                  </a:lnTo>
                  <a:lnTo>
                    <a:pt x="495973" y="970102"/>
                  </a:lnTo>
                  <a:lnTo>
                    <a:pt x="502297" y="1010310"/>
                  </a:lnTo>
                  <a:lnTo>
                    <a:pt x="507695" y="1050709"/>
                  </a:lnTo>
                  <a:lnTo>
                    <a:pt x="512178" y="1091285"/>
                  </a:lnTo>
                  <a:lnTo>
                    <a:pt x="514845" y="1120724"/>
                  </a:lnTo>
                  <a:lnTo>
                    <a:pt x="490270" y="1120876"/>
                  </a:lnTo>
                  <a:lnTo>
                    <a:pt x="520446" y="1230744"/>
                  </a:lnTo>
                  <a:lnTo>
                    <a:pt x="520636" y="1241361"/>
                  </a:lnTo>
                  <a:lnTo>
                    <a:pt x="520776" y="1255077"/>
                  </a:lnTo>
                  <a:lnTo>
                    <a:pt x="527126" y="1255039"/>
                  </a:lnTo>
                  <a:lnTo>
                    <a:pt x="533476" y="1255001"/>
                  </a:lnTo>
                  <a:lnTo>
                    <a:pt x="533336" y="1241183"/>
                  </a:lnTo>
                  <a:lnTo>
                    <a:pt x="533171" y="1231912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22059" y="8543344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489853" y="6805436"/>
            <a:ext cx="3333115" cy="2999740"/>
            <a:chOff x="11489853" y="6805436"/>
            <a:chExt cx="3333115" cy="299974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2651709" y="0"/>
                  </a:moveTo>
                  <a:lnTo>
                    <a:pt x="668577" y="0"/>
                  </a:lnTo>
                  <a:lnTo>
                    <a:pt x="0" y="2321463"/>
                  </a:lnTo>
                  <a:lnTo>
                    <a:pt x="0" y="2985217"/>
                  </a:lnTo>
                  <a:lnTo>
                    <a:pt x="3318783" y="2985217"/>
                  </a:lnTo>
                  <a:lnTo>
                    <a:pt x="3318783" y="2321463"/>
                  </a:lnTo>
                  <a:lnTo>
                    <a:pt x="265170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6812697"/>
              <a:ext cx="3319145" cy="2985770"/>
            </a:xfrm>
            <a:custGeom>
              <a:avLst/>
              <a:gdLst/>
              <a:ahLst/>
              <a:cxnLst/>
              <a:rect l="l" t="t" r="r" b="b"/>
              <a:pathLst>
                <a:path w="3319144" h="2985770">
                  <a:moveTo>
                    <a:pt x="0" y="2321463"/>
                  </a:moveTo>
                  <a:lnTo>
                    <a:pt x="668577" y="0"/>
                  </a:lnTo>
                  <a:lnTo>
                    <a:pt x="2651709" y="0"/>
                  </a:lnTo>
                  <a:lnTo>
                    <a:pt x="3318783" y="2321463"/>
                  </a:lnTo>
                  <a:lnTo>
                    <a:pt x="3318783" y="2985217"/>
                  </a:lnTo>
                  <a:lnTo>
                    <a:pt x="0" y="2985217"/>
                  </a:lnTo>
                  <a:lnTo>
                    <a:pt x="0" y="232146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1659427" y="0"/>
                  </a:moveTo>
                  <a:lnTo>
                    <a:pt x="1611356" y="682"/>
                  </a:lnTo>
                  <a:lnTo>
                    <a:pt x="1563624" y="2719"/>
                  </a:lnTo>
                  <a:lnTo>
                    <a:pt x="1516249" y="6090"/>
                  </a:lnTo>
                  <a:lnTo>
                    <a:pt x="1469249" y="10779"/>
                  </a:lnTo>
                  <a:lnTo>
                    <a:pt x="1422644" y="16765"/>
                  </a:lnTo>
                  <a:lnTo>
                    <a:pt x="1376452" y="24031"/>
                  </a:lnTo>
                  <a:lnTo>
                    <a:pt x="1330691" y="32559"/>
                  </a:lnTo>
                  <a:lnTo>
                    <a:pt x="1285379" y="42329"/>
                  </a:lnTo>
                  <a:lnTo>
                    <a:pt x="1240536" y="53324"/>
                  </a:lnTo>
                  <a:lnTo>
                    <a:pt x="1196179" y="65525"/>
                  </a:lnTo>
                  <a:lnTo>
                    <a:pt x="1152327" y="78913"/>
                  </a:lnTo>
                  <a:lnTo>
                    <a:pt x="1108998" y="93470"/>
                  </a:lnTo>
                  <a:lnTo>
                    <a:pt x="1066211" y="109178"/>
                  </a:lnTo>
                  <a:lnTo>
                    <a:pt x="1023984" y="126018"/>
                  </a:lnTo>
                  <a:lnTo>
                    <a:pt x="982336" y="143972"/>
                  </a:lnTo>
                  <a:lnTo>
                    <a:pt x="941285" y="163021"/>
                  </a:lnTo>
                  <a:lnTo>
                    <a:pt x="900850" y="183147"/>
                  </a:lnTo>
                  <a:lnTo>
                    <a:pt x="861049" y="204331"/>
                  </a:lnTo>
                  <a:lnTo>
                    <a:pt x="821901" y="226555"/>
                  </a:lnTo>
                  <a:lnTo>
                    <a:pt x="783423" y="249801"/>
                  </a:lnTo>
                  <a:lnTo>
                    <a:pt x="745635" y="274050"/>
                  </a:lnTo>
                  <a:lnTo>
                    <a:pt x="708554" y="299283"/>
                  </a:lnTo>
                  <a:lnTo>
                    <a:pt x="672200" y="325482"/>
                  </a:lnTo>
                  <a:lnTo>
                    <a:pt x="636591" y="352629"/>
                  </a:lnTo>
                  <a:lnTo>
                    <a:pt x="601745" y="380706"/>
                  </a:lnTo>
                  <a:lnTo>
                    <a:pt x="567680" y="409693"/>
                  </a:lnTo>
                  <a:lnTo>
                    <a:pt x="534416" y="439572"/>
                  </a:lnTo>
                  <a:lnTo>
                    <a:pt x="501970" y="470326"/>
                  </a:lnTo>
                  <a:lnTo>
                    <a:pt x="470361" y="501935"/>
                  </a:lnTo>
                  <a:lnTo>
                    <a:pt x="439608" y="534380"/>
                  </a:lnTo>
                  <a:lnTo>
                    <a:pt x="409729" y="567645"/>
                  </a:lnTo>
                  <a:lnTo>
                    <a:pt x="380741" y="601709"/>
                  </a:lnTo>
                  <a:lnTo>
                    <a:pt x="352665" y="636555"/>
                  </a:lnTo>
                  <a:lnTo>
                    <a:pt x="325518" y="672164"/>
                  </a:lnTo>
                  <a:lnTo>
                    <a:pt x="299319" y="708519"/>
                  </a:lnTo>
                  <a:lnTo>
                    <a:pt x="274085" y="745599"/>
                  </a:lnTo>
                  <a:lnTo>
                    <a:pt x="249837" y="783387"/>
                  </a:lnTo>
                  <a:lnTo>
                    <a:pt x="226591" y="821865"/>
                  </a:lnTo>
                  <a:lnTo>
                    <a:pt x="204367" y="861013"/>
                  </a:lnTo>
                  <a:lnTo>
                    <a:pt x="183182" y="900814"/>
                  </a:lnTo>
                  <a:lnTo>
                    <a:pt x="163057" y="941249"/>
                  </a:lnTo>
                  <a:lnTo>
                    <a:pt x="144007" y="982300"/>
                  </a:lnTo>
                  <a:lnTo>
                    <a:pt x="126054" y="1023948"/>
                  </a:lnTo>
                  <a:lnTo>
                    <a:pt x="109214" y="1066175"/>
                  </a:lnTo>
                  <a:lnTo>
                    <a:pt x="93506" y="1108962"/>
                  </a:lnTo>
                  <a:lnTo>
                    <a:pt x="78948" y="1152290"/>
                  </a:lnTo>
                  <a:lnTo>
                    <a:pt x="65560" y="1196143"/>
                  </a:lnTo>
                  <a:lnTo>
                    <a:pt x="53359" y="1240500"/>
                  </a:lnTo>
                  <a:lnTo>
                    <a:pt x="42365" y="1285343"/>
                  </a:lnTo>
                  <a:lnTo>
                    <a:pt x="32594" y="1330655"/>
                  </a:lnTo>
                  <a:lnTo>
                    <a:pt x="24067" y="1376416"/>
                  </a:lnTo>
                  <a:lnTo>
                    <a:pt x="16801" y="1422608"/>
                  </a:lnTo>
                  <a:lnTo>
                    <a:pt x="10814" y="1469213"/>
                  </a:lnTo>
                  <a:lnTo>
                    <a:pt x="6126" y="1516212"/>
                  </a:lnTo>
                  <a:lnTo>
                    <a:pt x="2754" y="1563587"/>
                  </a:lnTo>
                  <a:lnTo>
                    <a:pt x="718" y="1611319"/>
                  </a:lnTo>
                  <a:lnTo>
                    <a:pt x="35" y="1659390"/>
                  </a:lnTo>
                  <a:lnTo>
                    <a:pt x="0" y="2986459"/>
                  </a:lnTo>
                  <a:lnTo>
                    <a:pt x="3318779" y="2986459"/>
                  </a:lnTo>
                  <a:lnTo>
                    <a:pt x="3318779" y="1659390"/>
                  </a:lnTo>
                  <a:lnTo>
                    <a:pt x="3318119" y="1610884"/>
                  </a:lnTo>
                  <a:lnTo>
                    <a:pt x="3316071" y="1563163"/>
                  </a:lnTo>
                  <a:lnTo>
                    <a:pt x="3312689" y="1515799"/>
                  </a:lnTo>
                  <a:lnTo>
                    <a:pt x="3307990" y="1468811"/>
                  </a:lnTo>
                  <a:lnTo>
                    <a:pt x="3301994" y="1422217"/>
                  </a:lnTo>
                  <a:lnTo>
                    <a:pt x="3294718" y="1376036"/>
                  </a:lnTo>
                  <a:lnTo>
                    <a:pt x="3286182" y="1330286"/>
                  </a:lnTo>
                  <a:lnTo>
                    <a:pt x="3276403" y="1284986"/>
                  </a:lnTo>
                  <a:lnTo>
                    <a:pt x="3265401" y="1240154"/>
                  </a:lnTo>
                  <a:lnTo>
                    <a:pt x="3253193" y="1195808"/>
                  </a:lnTo>
                  <a:lnTo>
                    <a:pt x="3239798" y="1151967"/>
                  </a:lnTo>
                  <a:lnTo>
                    <a:pt x="3225235" y="1108649"/>
                  </a:lnTo>
                  <a:lnTo>
                    <a:pt x="3209521" y="1065873"/>
                  </a:lnTo>
                  <a:lnTo>
                    <a:pt x="3192676" y="1023657"/>
                  </a:lnTo>
                  <a:lnTo>
                    <a:pt x="3174718" y="982020"/>
                  </a:lnTo>
                  <a:lnTo>
                    <a:pt x="3155664" y="940980"/>
                  </a:lnTo>
                  <a:lnTo>
                    <a:pt x="3135535" y="900556"/>
                  </a:lnTo>
                  <a:lnTo>
                    <a:pt x="3114347" y="860765"/>
                  </a:lnTo>
                  <a:lnTo>
                    <a:pt x="3092120" y="821627"/>
                  </a:lnTo>
                  <a:lnTo>
                    <a:pt x="3068872" y="783160"/>
                  </a:lnTo>
                  <a:lnTo>
                    <a:pt x="3044622" y="745382"/>
                  </a:lnTo>
                  <a:lnTo>
                    <a:pt x="3019387" y="708312"/>
                  </a:lnTo>
                  <a:lnTo>
                    <a:pt x="2993186" y="671968"/>
                  </a:lnTo>
                  <a:lnTo>
                    <a:pt x="2966039" y="636368"/>
                  </a:lnTo>
                  <a:lnTo>
                    <a:pt x="2937962" y="601532"/>
                  </a:lnTo>
                  <a:lnTo>
                    <a:pt x="2908975" y="567477"/>
                  </a:lnTo>
                  <a:lnTo>
                    <a:pt x="2879096" y="534222"/>
                  </a:lnTo>
                  <a:lnTo>
                    <a:pt x="2848344" y="501785"/>
                  </a:lnTo>
                  <a:lnTo>
                    <a:pt x="2816736" y="470185"/>
                  </a:lnTo>
                  <a:lnTo>
                    <a:pt x="2784292" y="439441"/>
                  </a:lnTo>
                  <a:lnTo>
                    <a:pt x="2751029" y="409570"/>
                  </a:lnTo>
                  <a:lnTo>
                    <a:pt x="2716967" y="380591"/>
                  </a:lnTo>
                  <a:lnTo>
                    <a:pt x="2682124" y="352523"/>
                  </a:lnTo>
                  <a:lnTo>
                    <a:pt x="2646517" y="325384"/>
                  </a:lnTo>
                  <a:lnTo>
                    <a:pt x="2610167" y="299192"/>
                  </a:lnTo>
                  <a:lnTo>
                    <a:pt x="2573090" y="273966"/>
                  </a:lnTo>
                  <a:lnTo>
                    <a:pt x="2535306" y="249725"/>
                  </a:lnTo>
                  <a:lnTo>
                    <a:pt x="2496832" y="226486"/>
                  </a:lnTo>
                  <a:lnTo>
                    <a:pt x="2457688" y="204268"/>
                  </a:lnTo>
                  <a:lnTo>
                    <a:pt x="2417891" y="183091"/>
                  </a:lnTo>
                  <a:lnTo>
                    <a:pt x="2377461" y="162971"/>
                  </a:lnTo>
                  <a:lnTo>
                    <a:pt x="2336416" y="143927"/>
                  </a:lnTo>
                  <a:lnTo>
                    <a:pt x="2294773" y="125979"/>
                  </a:lnTo>
                  <a:lnTo>
                    <a:pt x="2252552" y="109144"/>
                  </a:lnTo>
                  <a:lnTo>
                    <a:pt x="2209771" y="93441"/>
                  </a:lnTo>
                  <a:lnTo>
                    <a:pt x="2166448" y="78888"/>
                  </a:lnTo>
                  <a:lnTo>
                    <a:pt x="2122603" y="65504"/>
                  </a:lnTo>
                  <a:lnTo>
                    <a:pt x="2078252" y="53307"/>
                  </a:lnTo>
                  <a:lnTo>
                    <a:pt x="2033415" y="42316"/>
                  </a:lnTo>
                  <a:lnTo>
                    <a:pt x="1988111" y="32549"/>
                  </a:lnTo>
                  <a:lnTo>
                    <a:pt x="1942357" y="24024"/>
                  </a:lnTo>
                  <a:lnTo>
                    <a:pt x="1896172" y="16760"/>
                  </a:lnTo>
                  <a:lnTo>
                    <a:pt x="1849574" y="10775"/>
                  </a:lnTo>
                  <a:lnTo>
                    <a:pt x="1802582" y="6089"/>
                  </a:lnTo>
                  <a:lnTo>
                    <a:pt x="1755215" y="2718"/>
                  </a:lnTo>
                  <a:lnTo>
                    <a:pt x="1707490" y="682"/>
                  </a:lnTo>
                  <a:lnTo>
                    <a:pt x="16594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6203" y="6811786"/>
              <a:ext cx="3319145" cy="2987040"/>
            </a:xfrm>
            <a:custGeom>
              <a:avLst/>
              <a:gdLst/>
              <a:ahLst/>
              <a:cxnLst/>
              <a:rect l="l" t="t" r="r" b="b"/>
              <a:pathLst>
                <a:path w="3319144" h="2987040">
                  <a:moveTo>
                    <a:pt x="3318779" y="1659390"/>
                  </a:moveTo>
                  <a:lnTo>
                    <a:pt x="3318779" y="2986459"/>
                  </a:lnTo>
                  <a:lnTo>
                    <a:pt x="0" y="2986459"/>
                  </a:lnTo>
                  <a:lnTo>
                    <a:pt x="35" y="1659390"/>
                  </a:lnTo>
                  <a:lnTo>
                    <a:pt x="718" y="1611319"/>
                  </a:lnTo>
                  <a:lnTo>
                    <a:pt x="2754" y="1563587"/>
                  </a:lnTo>
                  <a:lnTo>
                    <a:pt x="6126" y="1516212"/>
                  </a:lnTo>
                  <a:lnTo>
                    <a:pt x="10814" y="1469213"/>
                  </a:lnTo>
                  <a:lnTo>
                    <a:pt x="16801" y="1422608"/>
                  </a:lnTo>
                  <a:lnTo>
                    <a:pt x="24067" y="1376416"/>
                  </a:lnTo>
                  <a:lnTo>
                    <a:pt x="32594" y="1330655"/>
                  </a:lnTo>
                  <a:lnTo>
                    <a:pt x="42365" y="1285343"/>
                  </a:lnTo>
                  <a:lnTo>
                    <a:pt x="53359" y="1240500"/>
                  </a:lnTo>
                  <a:lnTo>
                    <a:pt x="65560" y="1196143"/>
                  </a:lnTo>
                  <a:lnTo>
                    <a:pt x="78948" y="1152290"/>
                  </a:lnTo>
                  <a:lnTo>
                    <a:pt x="93506" y="1108962"/>
                  </a:lnTo>
                  <a:lnTo>
                    <a:pt x="109214" y="1066175"/>
                  </a:lnTo>
                  <a:lnTo>
                    <a:pt x="126054" y="1023948"/>
                  </a:lnTo>
                  <a:lnTo>
                    <a:pt x="144007" y="982300"/>
                  </a:lnTo>
                  <a:lnTo>
                    <a:pt x="163057" y="941249"/>
                  </a:lnTo>
                  <a:lnTo>
                    <a:pt x="183182" y="900814"/>
                  </a:lnTo>
                  <a:lnTo>
                    <a:pt x="204367" y="861013"/>
                  </a:lnTo>
                  <a:lnTo>
                    <a:pt x="226591" y="821865"/>
                  </a:lnTo>
                  <a:lnTo>
                    <a:pt x="249837" y="783387"/>
                  </a:lnTo>
                  <a:lnTo>
                    <a:pt x="274085" y="745599"/>
                  </a:lnTo>
                  <a:lnTo>
                    <a:pt x="299319" y="708519"/>
                  </a:lnTo>
                  <a:lnTo>
                    <a:pt x="325518" y="672164"/>
                  </a:lnTo>
                  <a:lnTo>
                    <a:pt x="352665" y="636555"/>
                  </a:lnTo>
                  <a:lnTo>
                    <a:pt x="380741" y="601709"/>
                  </a:lnTo>
                  <a:lnTo>
                    <a:pt x="409729" y="567645"/>
                  </a:lnTo>
                  <a:lnTo>
                    <a:pt x="439608" y="534380"/>
                  </a:lnTo>
                  <a:lnTo>
                    <a:pt x="470361" y="501935"/>
                  </a:lnTo>
                  <a:lnTo>
                    <a:pt x="501970" y="470326"/>
                  </a:lnTo>
                  <a:lnTo>
                    <a:pt x="534416" y="439572"/>
                  </a:lnTo>
                  <a:lnTo>
                    <a:pt x="567680" y="409693"/>
                  </a:lnTo>
                  <a:lnTo>
                    <a:pt x="601745" y="380706"/>
                  </a:lnTo>
                  <a:lnTo>
                    <a:pt x="636591" y="352629"/>
                  </a:lnTo>
                  <a:lnTo>
                    <a:pt x="672200" y="325482"/>
                  </a:lnTo>
                  <a:lnTo>
                    <a:pt x="708554" y="299283"/>
                  </a:lnTo>
                  <a:lnTo>
                    <a:pt x="745635" y="274050"/>
                  </a:lnTo>
                  <a:lnTo>
                    <a:pt x="783423" y="249801"/>
                  </a:lnTo>
                  <a:lnTo>
                    <a:pt x="821901" y="226555"/>
                  </a:lnTo>
                  <a:lnTo>
                    <a:pt x="861049" y="204331"/>
                  </a:lnTo>
                  <a:lnTo>
                    <a:pt x="900850" y="183147"/>
                  </a:lnTo>
                  <a:lnTo>
                    <a:pt x="941285" y="163021"/>
                  </a:lnTo>
                  <a:lnTo>
                    <a:pt x="982336" y="143972"/>
                  </a:lnTo>
                  <a:lnTo>
                    <a:pt x="1023984" y="126018"/>
                  </a:lnTo>
                  <a:lnTo>
                    <a:pt x="1066211" y="109178"/>
                  </a:lnTo>
                  <a:lnTo>
                    <a:pt x="1108998" y="93470"/>
                  </a:lnTo>
                  <a:lnTo>
                    <a:pt x="1152327" y="78913"/>
                  </a:lnTo>
                  <a:lnTo>
                    <a:pt x="1196179" y="65525"/>
                  </a:lnTo>
                  <a:lnTo>
                    <a:pt x="1240536" y="53324"/>
                  </a:lnTo>
                  <a:lnTo>
                    <a:pt x="1285379" y="42329"/>
                  </a:lnTo>
                  <a:lnTo>
                    <a:pt x="1330691" y="32559"/>
                  </a:lnTo>
                  <a:lnTo>
                    <a:pt x="1376452" y="24031"/>
                  </a:lnTo>
                  <a:lnTo>
                    <a:pt x="1422644" y="16765"/>
                  </a:lnTo>
                  <a:lnTo>
                    <a:pt x="1469249" y="10779"/>
                  </a:lnTo>
                  <a:lnTo>
                    <a:pt x="1516249" y="6090"/>
                  </a:lnTo>
                  <a:lnTo>
                    <a:pt x="1563624" y="2719"/>
                  </a:lnTo>
                  <a:lnTo>
                    <a:pt x="1611356" y="682"/>
                  </a:lnTo>
                  <a:lnTo>
                    <a:pt x="1659427" y="0"/>
                  </a:lnTo>
                  <a:lnTo>
                    <a:pt x="1707490" y="682"/>
                  </a:lnTo>
                  <a:lnTo>
                    <a:pt x="1755215" y="2718"/>
                  </a:lnTo>
                  <a:lnTo>
                    <a:pt x="1802582" y="6089"/>
                  </a:lnTo>
                  <a:lnTo>
                    <a:pt x="1849574" y="10775"/>
                  </a:lnTo>
                  <a:lnTo>
                    <a:pt x="1896172" y="16760"/>
                  </a:lnTo>
                  <a:lnTo>
                    <a:pt x="1942357" y="24024"/>
                  </a:lnTo>
                  <a:lnTo>
                    <a:pt x="1988111" y="32549"/>
                  </a:lnTo>
                  <a:lnTo>
                    <a:pt x="2033415" y="42316"/>
                  </a:lnTo>
                  <a:lnTo>
                    <a:pt x="2078252" y="53307"/>
                  </a:lnTo>
                  <a:lnTo>
                    <a:pt x="2122603" y="65504"/>
                  </a:lnTo>
                  <a:lnTo>
                    <a:pt x="2166448" y="78888"/>
                  </a:lnTo>
                  <a:lnTo>
                    <a:pt x="2209771" y="93441"/>
                  </a:lnTo>
                  <a:lnTo>
                    <a:pt x="2252552" y="109144"/>
                  </a:lnTo>
                  <a:lnTo>
                    <a:pt x="2294773" y="125979"/>
                  </a:lnTo>
                  <a:lnTo>
                    <a:pt x="2336416" y="143927"/>
                  </a:lnTo>
                  <a:lnTo>
                    <a:pt x="2377461" y="162971"/>
                  </a:lnTo>
                  <a:lnTo>
                    <a:pt x="2417891" y="183091"/>
                  </a:lnTo>
                  <a:lnTo>
                    <a:pt x="2457688" y="204268"/>
                  </a:lnTo>
                  <a:lnTo>
                    <a:pt x="2496832" y="226486"/>
                  </a:lnTo>
                  <a:lnTo>
                    <a:pt x="2535306" y="249725"/>
                  </a:lnTo>
                  <a:lnTo>
                    <a:pt x="2573090" y="273966"/>
                  </a:lnTo>
                  <a:lnTo>
                    <a:pt x="2610167" y="299192"/>
                  </a:lnTo>
                  <a:lnTo>
                    <a:pt x="2646517" y="325384"/>
                  </a:lnTo>
                  <a:lnTo>
                    <a:pt x="2682124" y="352523"/>
                  </a:lnTo>
                  <a:lnTo>
                    <a:pt x="2716967" y="380591"/>
                  </a:lnTo>
                  <a:lnTo>
                    <a:pt x="2751029" y="409570"/>
                  </a:lnTo>
                  <a:lnTo>
                    <a:pt x="2784292" y="439441"/>
                  </a:lnTo>
                  <a:lnTo>
                    <a:pt x="2816736" y="470185"/>
                  </a:lnTo>
                  <a:lnTo>
                    <a:pt x="2848344" y="501785"/>
                  </a:lnTo>
                  <a:lnTo>
                    <a:pt x="2879096" y="534222"/>
                  </a:lnTo>
                  <a:lnTo>
                    <a:pt x="2908975" y="567477"/>
                  </a:lnTo>
                  <a:lnTo>
                    <a:pt x="2937962" y="601532"/>
                  </a:lnTo>
                  <a:lnTo>
                    <a:pt x="2966039" y="636368"/>
                  </a:lnTo>
                  <a:lnTo>
                    <a:pt x="2993186" y="671968"/>
                  </a:lnTo>
                  <a:lnTo>
                    <a:pt x="3019387" y="708312"/>
                  </a:lnTo>
                  <a:lnTo>
                    <a:pt x="3044622" y="745382"/>
                  </a:lnTo>
                  <a:lnTo>
                    <a:pt x="3068872" y="783160"/>
                  </a:lnTo>
                  <a:lnTo>
                    <a:pt x="3092120" y="821627"/>
                  </a:lnTo>
                  <a:lnTo>
                    <a:pt x="3114347" y="860765"/>
                  </a:lnTo>
                  <a:lnTo>
                    <a:pt x="3135535" y="900556"/>
                  </a:lnTo>
                  <a:lnTo>
                    <a:pt x="3155664" y="940980"/>
                  </a:lnTo>
                  <a:lnTo>
                    <a:pt x="3174718" y="982020"/>
                  </a:lnTo>
                  <a:lnTo>
                    <a:pt x="3192676" y="1023657"/>
                  </a:lnTo>
                  <a:lnTo>
                    <a:pt x="3209521" y="1065873"/>
                  </a:lnTo>
                  <a:lnTo>
                    <a:pt x="3225235" y="1108649"/>
                  </a:lnTo>
                  <a:lnTo>
                    <a:pt x="3239798" y="1151967"/>
                  </a:lnTo>
                  <a:lnTo>
                    <a:pt x="3253193" y="1195808"/>
                  </a:lnTo>
                  <a:lnTo>
                    <a:pt x="3265401" y="1240154"/>
                  </a:lnTo>
                  <a:lnTo>
                    <a:pt x="3276403" y="1284986"/>
                  </a:lnTo>
                  <a:lnTo>
                    <a:pt x="3286182" y="1330286"/>
                  </a:lnTo>
                  <a:lnTo>
                    <a:pt x="3294718" y="1376036"/>
                  </a:lnTo>
                  <a:lnTo>
                    <a:pt x="3301994" y="1422217"/>
                  </a:lnTo>
                  <a:lnTo>
                    <a:pt x="3307990" y="1468811"/>
                  </a:lnTo>
                  <a:lnTo>
                    <a:pt x="3312689" y="1515799"/>
                  </a:lnTo>
                  <a:lnTo>
                    <a:pt x="3316071" y="1563163"/>
                  </a:lnTo>
                  <a:lnTo>
                    <a:pt x="3318119" y="1610884"/>
                  </a:lnTo>
                  <a:lnTo>
                    <a:pt x="3318814" y="1658945"/>
                  </a:lnTo>
                  <a:lnTo>
                    <a:pt x="3318814" y="1659096"/>
                  </a:lnTo>
                  <a:lnTo>
                    <a:pt x="3318814" y="1659239"/>
                  </a:lnTo>
                  <a:lnTo>
                    <a:pt x="3318779" y="165939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7838" y="7238785"/>
              <a:ext cx="3319145" cy="1895475"/>
            </a:xfrm>
            <a:custGeom>
              <a:avLst/>
              <a:gdLst/>
              <a:ahLst/>
              <a:cxnLst/>
              <a:rect l="l" t="t" r="r" b="b"/>
              <a:pathLst>
                <a:path w="3319144" h="1895475">
                  <a:moveTo>
                    <a:pt x="2775657" y="5256"/>
                  </a:moveTo>
                  <a:lnTo>
                    <a:pt x="3318783" y="1895374"/>
                  </a:lnTo>
                  <a:lnTo>
                    <a:pt x="0" y="1895374"/>
                  </a:lnTo>
                  <a:lnTo>
                    <a:pt x="545867" y="0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27201" y="6448071"/>
            <a:ext cx="4159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11488662" y="4362819"/>
            <a:ext cx="3331845" cy="2007235"/>
            <a:chOff x="11488662" y="4362819"/>
            <a:chExt cx="3331845" cy="2007235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1" y="4371921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3318776" y="1989404"/>
                  </a:moveTo>
                  <a:lnTo>
                    <a:pt x="0" y="1989404"/>
                  </a:lnTo>
                  <a:lnTo>
                    <a:pt x="0" y="1991258"/>
                  </a:lnTo>
                  <a:lnTo>
                    <a:pt x="3318776" y="1991258"/>
                  </a:lnTo>
                  <a:lnTo>
                    <a:pt x="3318776" y="1989404"/>
                  </a:lnTo>
                  <a:close/>
                </a:path>
                <a:path w="3319144" h="1991360">
                  <a:moveTo>
                    <a:pt x="3318776" y="665619"/>
                  </a:moveTo>
                  <a:lnTo>
                    <a:pt x="0" y="665619"/>
                  </a:lnTo>
                  <a:lnTo>
                    <a:pt x="0" y="1325638"/>
                  </a:lnTo>
                  <a:lnTo>
                    <a:pt x="3318776" y="1325638"/>
                  </a:lnTo>
                  <a:lnTo>
                    <a:pt x="3318776" y="665619"/>
                  </a:lnTo>
                  <a:close/>
                </a:path>
                <a:path w="3319144" h="1991360">
                  <a:moveTo>
                    <a:pt x="3318776" y="0"/>
                  </a:moveTo>
                  <a:lnTo>
                    <a:pt x="0" y="0"/>
                  </a:lnTo>
                  <a:lnTo>
                    <a:pt x="0" y="1866"/>
                  </a:lnTo>
                  <a:lnTo>
                    <a:pt x="3318776" y="1866"/>
                  </a:lnTo>
                  <a:lnTo>
                    <a:pt x="331877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1912"/>
              <a:ext cx="3319145" cy="1991360"/>
            </a:xfrm>
            <a:custGeom>
              <a:avLst/>
              <a:gdLst/>
              <a:ahLst/>
              <a:cxnLst/>
              <a:rect l="l" t="t" r="r" b="b"/>
              <a:pathLst>
                <a:path w="3319144" h="1991360">
                  <a:moveTo>
                    <a:pt x="0" y="0"/>
                  </a:moveTo>
                  <a:lnTo>
                    <a:pt x="3318781" y="0"/>
                  </a:lnTo>
                  <a:lnTo>
                    <a:pt x="3318781" y="1991267"/>
                  </a:lnTo>
                  <a:lnTo>
                    <a:pt x="0" y="199126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3318781" y="0"/>
                  </a:moveTo>
                  <a:lnTo>
                    <a:pt x="0" y="0"/>
                  </a:lnTo>
                  <a:lnTo>
                    <a:pt x="0" y="663754"/>
                  </a:lnTo>
                  <a:lnTo>
                    <a:pt x="3318781" y="663754"/>
                  </a:lnTo>
                  <a:lnTo>
                    <a:pt x="3318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73780"/>
              <a:ext cx="3319145" cy="664210"/>
            </a:xfrm>
            <a:custGeom>
              <a:avLst/>
              <a:gdLst/>
              <a:ahLst/>
              <a:cxnLst/>
              <a:rect l="l" t="t" r="r" b="b"/>
              <a:pathLst>
                <a:path w="3319144" h="664210">
                  <a:moveTo>
                    <a:pt x="0" y="0"/>
                  </a:moveTo>
                  <a:lnTo>
                    <a:pt x="3318781" y="0"/>
                  </a:lnTo>
                  <a:lnTo>
                    <a:pt x="3318781" y="663754"/>
                  </a:lnTo>
                  <a:lnTo>
                    <a:pt x="0" y="66375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95012" y="5697558"/>
              <a:ext cx="3318781" cy="663756"/>
            </a:xfrm>
            <a:prstGeom prst="rect">
              <a:avLst/>
            </a:prstGeom>
          </p:spPr>
        </p:pic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5012" y="4369169"/>
              <a:ext cx="3319145" cy="1992630"/>
            </a:xfrm>
            <a:custGeom>
              <a:avLst/>
              <a:gdLst/>
              <a:ahLst/>
              <a:cxnLst/>
              <a:rect l="l" t="t" r="r" b="b"/>
              <a:pathLst>
                <a:path w="3319144" h="1992629">
                  <a:moveTo>
                    <a:pt x="0" y="1328389"/>
                  </a:moveTo>
                  <a:lnTo>
                    <a:pt x="3318781" y="1328389"/>
                  </a:lnTo>
                  <a:lnTo>
                    <a:pt x="3318781" y="1992146"/>
                  </a:lnTo>
                  <a:lnTo>
                    <a:pt x="0" y="1992146"/>
                  </a:lnTo>
                  <a:lnTo>
                    <a:pt x="0" y="1328389"/>
                  </a:lnTo>
                  <a:close/>
                </a:path>
                <a:path w="3319144" h="1992629">
                  <a:moveTo>
                    <a:pt x="671738" y="671266"/>
                  </a:moveTo>
                  <a:lnTo>
                    <a:pt x="671738" y="614"/>
                  </a:lnTo>
                </a:path>
                <a:path w="3319144" h="1992629">
                  <a:moveTo>
                    <a:pt x="2655133" y="670653"/>
                  </a:moveTo>
                  <a:lnTo>
                    <a:pt x="2655133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2328" y="9907264"/>
            <a:ext cx="43751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100mm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11490906" y="9835464"/>
            <a:ext cx="3330575" cy="380365"/>
            <a:chOff x="11490906" y="9835464"/>
            <a:chExt cx="3330575" cy="380365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716" y="9839274"/>
              <a:ext cx="3322954" cy="372745"/>
            </a:xfrm>
            <a:custGeom>
              <a:avLst/>
              <a:gdLst/>
              <a:ahLst/>
              <a:cxnLst/>
              <a:rect l="l" t="t" r="r" b="b"/>
              <a:pathLst>
                <a:path w="3322955" h="372745">
                  <a:moveTo>
                    <a:pt x="0" y="0"/>
                  </a:moveTo>
                  <a:lnTo>
                    <a:pt x="0" y="353444"/>
                  </a:lnTo>
                </a:path>
                <a:path w="3322955" h="372745">
                  <a:moveTo>
                    <a:pt x="3322850" y="1997"/>
                  </a:moveTo>
                  <a:lnTo>
                    <a:pt x="3322850" y="3724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4494" y="10037599"/>
              <a:ext cx="3324225" cy="76835"/>
            </a:xfrm>
            <a:custGeom>
              <a:avLst/>
              <a:gdLst/>
              <a:ahLst/>
              <a:cxnLst/>
              <a:rect l="l" t="t" r="r" b="b"/>
              <a:pathLst>
                <a:path w="332422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3324225" h="76834">
                  <a:moveTo>
                    <a:pt x="3234185" y="0"/>
                  </a:moveTo>
                  <a:lnTo>
                    <a:pt x="3243750" y="40805"/>
                  </a:lnTo>
                  <a:lnTo>
                    <a:pt x="3243635" y="43206"/>
                  </a:lnTo>
                  <a:lnTo>
                    <a:pt x="3234185" y="76809"/>
                  </a:lnTo>
                  <a:lnTo>
                    <a:pt x="3315398" y="42003"/>
                  </a:lnTo>
                  <a:lnTo>
                    <a:pt x="3278760" y="42003"/>
                  </a:lnTo>
                  <a:lnTo>
                    <a:pt x="3278760" y="34804"/>
                  </a:lnTo>
                  <a:lnTo>
                    <a:pt x="3315395" y="34804"/>
                  </a:lnTo>
                  <a:lnTo>
                    <a:pt x="3234185" y="0"/>
                  </a:lnTo>
                  <a:close/>
                </a:path>
                <a:path w="332422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3324225" h="76834">
                  <a:moveTo>
                    <a:pt x="3243693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3243693" y="42003"/>
                  </a:lnTo>
                  <a:lnTo>
                    <a:pt x="3243693" y="34804"/>
                  </a:lnTo>
                  <a:close/>
                </a:path>
                <a:path w="3324225" h="76834">
                  <a:moveTo>
                    <a:pt x="3315395" y="34804"/>
                  </a:moveTo>
                  <a:lnTo>
                    <a:pt x="3278760" y="34804"/>
                  </a:lnTo>
                  <a:lnTo>
                    <a:pt x="3278760" y="42003"/>
                  </a:lnTo>
                  <a:lnTo>
                    <a:pt x="3315398" y="42003"/>
                  </a:lnTo>
                  <a:lnTo>
                    <a:pt x="3323797" y="38404"/>
                  </a:lnTo>
                  <a:lnTo>
                    <a:pt x="331539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854148" y="8811431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40mm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10946738" y="6506674"/>
            <a:ext cx="3465195" cy="3296285"/>
            <a:chOff x="10946738" y="6506674"/>
            <a:chExt cx="3465195" cy="3296285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50548" y="8363970"/>
              <a:ext cx="372745" cy="1435100"/>
            </a:xfrm>
            <a:custGeom>
              <a:avLst/>
              <a:gdLst/>
              <a:ahLst/>
              <a:cxnLst/>
              <a:rect l="l" t="t" r="r" b="b"/>
              <a:pathLst>
                <a:path w="372745" h="1435100">
                  <a:moveTo>
                    <a:pt x="372433" y="0"/>
                  </a:moveTo>
                  <a:lnTo>
                    <a:pt x="18990" y="0"/>
                  </a:lnTo>
                </a:path>
                <a:path w="372745" h="1435100">
                  <a:moveTo>
                    <a:pt x="370436" y="1434801"/>
                  </a:moveTo>
                  <a:lnTo>
                    <a:pt x="0" y="143480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47852" y="8363872"/>
              <a:ext cx="76835" cy="1435735"/>
            </a:xfrm>
            <a:custGeom>
              <a:avLst/>
              <a:gdLst/>
              <a:ahLst/>
              <a:cxnLst/>
              <a:rect l="l" t="t" r="r" b="b"/>
              <a:pathLst>
                <a:path w="76834" h="1435734">
                  <a:moveTo>
                    <a:pt x="0" y="1346010"/>
                  </a:moveTo>
                  <a:lnTo>
                    <a:pt x="38404" y="1435621"/>
                  </a:lnTo>
                  <a:lnTo>
                    <a:pt x="57705" y="1390586"/>
                  </a:lnTo>
                  <a:lnTo>
                    <a:pt x="34804" y="1390586"/>
                  </a:lnTo>
                  <a:lnTo>
                    <a:pt x="34802" y="1355518"/>
                  </a:lnTo>
                  <a:lnTo>
                    <a:pt x="2400" y="1347174"/>
                  </a:lnTo>
                  <a:lnTo>
                    <a:pt x="0" y="1346010"/>
                  </a:lnTo>
                  <a:close/>
                </a:path>
                <a:path w="76834" h="1435734">
                  <a:moveTo>
                    <a:pt x="34804" y="1355518"/>
                  </a:moveTo>
                  <a:lnTo>
                    <a:pt x="34804" y="1390586"/>
                  </a:lnTo>
                  <a:lnTo>
                    <a:pt x="42003" y="1390586"/>
                  </a:lnTo>
                  <a:lnTo>
                    <a:pt x="42003" y="1355611"/>
                  </a:lnTo>
                  <a:lnTo>
                    <a:pt x="38404" y="1355611"/>
                  </a:lnTo>
                  <a:lnTo>
                    <a:pt x="36003" y="1355576"/>
                  </a:lnTo>
                  <a:lnTo>
                    <a:pt x="34804" y="1355518"/>
                  </a:lnTo>
                  <a:close/>
                </a:path>
                <a:path w="76834" h="1435734">
                  <a:moveTo>
                    <a:pt x="76809" y="1346010"/>
                  </a:moveTo>
                  <a:lnTo>
                    <a:pt x="42003" y="1355518"/>
                  </a:lnTo>
                  <a:lnTo>
                    <a:pt x="42003" y="1390586"/>
                  </a:lnTo>
                  <a:lnTo>
                    <a:pt x="57705" y="1390586"/>
                  </a:lnTo>
                  <a:lnTo>
                    <a:pt x="76809" y="1346010"/>
                  </a:lnTo>
                  <a:close/>
                </a:path>
                <a:path w="76834" h="1435734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1355518"/>
                  </a:lnTo>
                  <a:lnTo>
                    <a:pt x="36003" y="1355576"/>
                  </a:lnTo>
                  <a:lnTo>
                    <a:pt x="38404" y="1355611"/>
                  </a:lnTo>
                  <a:lnTo>
                    <a:pt x="40805" y="1355576"/>
                  </a:lnTo>
                  <a:lnTo>
                    <a:pt x="42002" y="1355518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1435734">
                  <a:moveTo>
                    <a:pt x="42003" y="1355518"/>
                  </a:moveTo>
                  <a:lnTo>
                    <a:pt x="40805" y="1355576"/>
                  </a:lnTo>
                  <a:lnTo>
                    <a:pt x="38404" y="1355611"/>
                  </a:lnTo>
                  <a:lnTo>
                    <a:pt x="42003" y="1355611"/>
                  </a:lnTo>
                  <a:close/>
                </a:path>
                <a:path w="76834" h="143573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43573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435734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143573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88154" y="800435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703"/>
                  </a:moveTo>
                  <a:lnTo>
                    <a:pt x="723400" y="361703"/>
                  </a:lnTo>
                </a:path>
                <a:path w="723900" h="723900">
                  <a:moveTo>
                    <a:pt x="361702" y="723402"/>
                  </a:moveTo>
                  <a:lnTo>
                    <a:pt x="36170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45077" y="7383117"/>
              <a:ext cx="66675" cy="55880"/>
            </a:xfrm>
            <a:custGeom>
              <a:avLst/>
              <a:gdLst/>
              <a:ahLst/>
              <a:cxnLst/>
              <a:rect l="l" t="t" r="r" b="b"/>
              <a:pathLst>
                <a:path w="66675" h="55879">
                  <a:moveTo>
                    <a:pt x="66405" y="0"/>
                  </a:moveTo>
                  <a:lnTo>
                    <a:pt x="0" y="21402"/>
                  </a:lnTo>
                  <a:lnTo>
                    <a:pt x="30182" y="55429"/>
                  </a:lnTo>
                  <a:lnTo>
                    <a:pt x="664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72" y="6510484"/>
              <a:ext cx="667385" cy="1510665"/>
            </a:xfrm>
            <a:custGeom>
              <a:avLst/>
              <a:gdLst/>
              <a:ahLst/>
              <a:cxnLst/>
              <a:rect l="l" t="t" r="r" b="b"/>
              <a:pathLst>
                <a:path w="667384" h="1510665">
                  <a:moveTo>
                    <a:pt x="0" y="1510323"/>
                  </a:moveTo>
                  <a:lnTo>
                    <a:pt x="0" y="0"/>
                  </a:lnTo>
                </a:path>
                <a:path w="667384" h="1510665">
                  <a:moveTo>
                    <a:pt x="667349" y="254646"/>
                  </a:moveTo>
                  <a:lnTo>
                    <a:pt x="66734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93968" y="6614772"/>
              <a:ext cx="667385" cy="76835"/>
            </a:xfrm>
            <a:custGeom>
              <a:avLst/>
              <a:gdLst/>
              <a:ahLst/>
              <a:cxnLst/>
              <a:rect l="l" t="t" r="r" b="b"/>
              <a:pathLst>
                <a:path w="66738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03" y="42005"/>
                  </a:lnTo>
                  <a:lnTo>
                    <a:pt x="45035" y="42005"/>
                  </a:lnTo>
                  <a:lnTo>
                    <a:pt x="45035" y="34805"/>
                  </a:lnTo>
                  <a:lnTo>
                    <a:pt x="80103" y="34805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667384" h="76834">
                  <a:moveTo>
                    <a:pt x="577742" y="0"/>
                  </a:moveTo>
                  <a:lnTo>
                    <a:pt x="587307" y="40806"/>
                  </a:lnTo>
                  <a:lnTo>
                    <a:pt x="587192" y="43207"/>
                  </a:lnTo>
                  <a:lnTo>
                    <a:pt x="577742" y="76809"/>
                  </a:lnTo>
                  <a:lnTo>
                    <a:pt x="658952" y="42005"/>
                  </a:lnTo>
                  <a:lnTo>
                    <a:pt x="622317" y="42005"/>
                  </a:lnTo>
                  <a:lnTo>
                    <a:pt x="622317" y="34805"/>
                  </a:lnTo>
                  <a:lnTo>
                    <a:pt x="658955" y="34805"/>
                  </a:lnTo>
                  <a:lnTo>
                    <a:pt x="577742" y="0"/>
                  </a:lnTo>
                  <a:close/>
                </a:path>
                <a:path w="667384" h="76834">
                  <a:moveTo>
                    <a:pt x="80103" y="34805"/>
                  </a:moveTo>
                  <a:lnTo>
                    <a:pt x="45035" y="34805"/>
                  </a:lnTo>
                  <a:lnTo>
                    <a:pt x="45035" y="42005"/>
                  </a:lnTo>
                  <a:lnTo>
                    <a:pt x="80103" y="42005"/>
                  </a:lnTo>
                  <a:lnTo>
                    <a:pt x="80103" y="34805"/>
                  </a:lnTo>
                  <a:close/>
                </a:path>
                <a:path w="667384" h="76834">
                  <a:moveTo>
                    <a:pt x="587250" y="34805"/>
                  </a:moveTo>
                  <a:lnTo>
                    <a:pt x="80103" y="34805"/>
                  </a:lnTo>
                  <a:lnTo>
                    <a:pt x="80103" y="42005"/>
                  </a:lnTo>
                  <a:lnTo>
                    <a:pt x="587249" y="42005"/>
                  </a:lnTo>
                  <a:lnTo>
                    <a:pt x="587250" y="34805"/>
                  </a:lnTo>
                  <a:close/>
                </a:path>
                <a:path w="667384" h="76834">
                  <a:moveTo>
                    <a:pt x="658955" y="34805"/>
                  </a:moveTo>
                  <a:lnTo>
                    <a:pt x="622317" y="34805"/>
                  </a:lnTo>
                  <a:lnTo>
                    <a:pt x="622317" y="42005"/>
                  </a:lnTo>
                  <a:lnTo>
                    <a:pt x="658952" y="42005"/>
                  </a:lnTo>
                  <a:lnTo>
                    <a:pt x="667353" y="38404"/>
                  </a:lnTo>
                  <a:lnTo>
                    <a:pt x="658955" y="34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0220" y="797724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10542810" y="6808710"/>
            <a:ext cx="1501775" cy="2994025"/>
            <a:chOff x="10542810" y="6808710"/>
            <a:chExt cx="1501775" cy="2994025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46620" y="6812520"/>
              <a:ext cx="1494155" cy="2986405"/>
            </a:xfrm>
            <a:custGeom>
              <a:avLst/>
              <a:gdLst/>
              <a:ahLst/>
              <a:cxnLst/>
              <a:rect l="l" t="t" r="r" b="b"/>
              <a:pathLst>
                <a:path w="1494154" h="2986404">
                  <a:moveTo>
                    <a:pt x="1493942" y="0"/>
                  </a:moveTo>
                  <a:lnTo>
                    <a:pt x="18994" y="0"/>
                  </a:lnTo>
                </a:path>
                <a:path w="1494154" h="2986404">
                  <a:moveTo>
                    <a:pt x="370439" y="2986251"/>
                  </a:moveTo>
                  <a:lnTo>
                    <a:pt x="0" y="29862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43925" y="6812320"/>
              <a:ext cx="76835" cy="2987675"/>
            </a:xfrm>
            <a:custGeom>
              <a:avLst/>
              <a:gdLst/>
              <a:ahLst/>
              <a:cxnLst/>
              <a:rect l="l" t="t" r="r" b="b"/>
              <a:pathLst>
                <a:path w="76834" h="2987675">
                  <a:moveTo>
                    <a:pt x="0" y="2897563"/>
                  </a:moveTo>
                  <a:lnTo>
                    <a:pt x="38404" y="2987174"/>
                  </a:lnTo>
                  <a:lnTo>
                    <a:pt x="57705" y="2942139"/>
                  </a:lnTo>
                  <a:lnTo>
                    <a:pt x="34804" y="2942139"/>
                  </a:lnTo>
                  <a:lnTo>
                    <a:pt x="34802" y="2907071"/>
                  </a:lnTo>
                  <a:lnTo>
                    <a:pt x="2400" y="2898726"/>
                  </a:lnTo>
                  <a:lnTo>
                    <a:pt x="0" y="2897563"/>
                  </a:lnTo>
                  <a:close/>
                </a:path>
                <a:path w="76834" h="2987675">
                  <a:moveTo>
                    <a:pt x="34804" y="2907071"/>
                  </a:moveTo>
                  <a:lnTo>
                    <a:pt x="34804" y="2942139"/>
                  </a:lnTo>
                  <a:lnTo>
                    <a:pt x="42003" y="2942139"/>
                  </a:lnTo>
                  <a:lnTo>
                    <a:pt x="42003" y="2907164"/>
                  </a:lnTo>
                  <a:lnTo>
                    <a:pt x="38404" y="2907164"/>
                  </a:lnTo>
                  <a:lnTo>
                    <a:pt x="36003" y="2907129"/>
                  </a:lnTo>
                  <a:lnTo>
                    <a:pt x="34804" y="2907071"/>
                  </a:lnTo>
                  <a:close/>
                </a:path>
                <a:path w="76834" h="2987675">
                  <a:moveTo>
                    <a:pt x="76809" y="2897563"/>
                  </a:moveTo>
                  <a:lnTo>
                    <a:pt x="42003" y="2907071"/>
                  </a:lnTo>
                  <a:lnTo>
                    <a:pt x="42003" y="2942139"/>
                  </a:lnTo>
                  <a:lnTo>
                    <a:pt x="57705" y="2942139"/>
                  </a:lnTo>
                  <a:lnTo>
                    <a:pt x="76809" y="2897563"/>
                  </a:lnTo>
                  <a:close/>
                </a:path>
                <a:path w="76834" h="2987675">
                  <a:moveTo>
                    <a:pt x="38404" y="80009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2907071"/>
                  </a:lnTo>
                  <a:lnTo>
                    <a:pt x="36003" y="2907129"/>
                  </a:lnTo>
                  <a:lnTo>
                    <a:pt x="38404" y="2907164"/>
                  </a:lnTo>
                  <a:lnTo>
                    <a:pt x="40805" y="2907129"/>
                  </a:lnTo>
                  <a:lnTo>
                    <a:pt x="42002" y="2907071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09"/>
                  </a:lnTo>
                  <a:close/>
                </a:path>
                <a:path w="76834" h="2987675">
                  <a:moveTo>
                    <a:pt x="42003" y="2907071"/>
                  </a:moveTo>
                  <a:lnTo>
                    <a:pt x="40805" y="2907129"/>
                  </a:lnTo>
                  <a:lnTo>
                    <a:pt x="38404" y="2907164"/>
                  </a:lnTo>
                  <a:lnTo>
                    <a:pt x="42003" y="2907164"/>
                  </a:lnTo>
                  <a:close/>
                </a:path>
                <a:path w="76834" h="2987675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2987675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2987675">
                  <a:moveTo>
                    <a:pt x="42003" y="80009"/>
                  </a:moveTo>
                  <a:lnTo>
                    <a:pt x="38404" y="80009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2987675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3" y="80009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810467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1056499" y="5692394"/>
            <a:ext cx="380365" cy="668655"/>
            <a:chOff x="11056499" y="5692394"/>
            <a:chExt cx="380365" cy="668655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60309" y="5696204"/>
              <a:ext cx="372745" cy="661035"/>
            </a:xfrm>
            <a:custGeom>
              <a:avLst/>
              <a:gdLst/>
              <a:ahLst/>
              <a:cxnLst/>
              <a:rect l="l" t="t" r="r" b="b"/>
              <a:pathLst>
                <a:path w="372745" h="661035">
                  <a:moveTo>
                    <a:pt x="372437" y="0"/>
                  </a:moveTo>
                  <a:lnTo>
                    <a:pt x="18992" y="0"/>
                  </a:lnTo>
                </a:path>
                <a:path w="372745" h="661035">
                  <a:moveTo>
                    <a:pt x="370439" y="660430"/>
                  </a:moveTo>
                  <a:lnTo>
                    <a:pt x="0" y="6604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3" y="5698577"/>
              <a:ext cx="76835" cy="659130"/>
            </a:xfrm>
            <a:custGeom>
              <a:avLst/>
              <a:gdLst/>
              <a:ahLst/>
              <a:cxnLst/>
              <a:rect l="l" t="t" r="r" b="b"/>
              <a:pathLst>
                <a:path w="76834" h="659129">
                  <a:moveTo>
                    <a:pt x="0" y="569170"/>
                  </a:moveTo>
                  <a:lnTo>
                    <a:pt x="38404" y="658782"/>
                  </a:lnTo>
                  <a:lnTo>
                    <a:pt x="57706" y="613745"/>
                  </a:lnTo>
                  <a:lnTo>
                    <a:pt x="34805" y="613745"/>
                  </a:lnTo>
                  <a:lnTo>
                    <a:pt x="34803" y="578678"/>
                  </a:lnTo>
                  <a:lnTo>
                    <a:pt x="2401" y="570332"/>
                  </a:lnTo>
                  <a:lnTo>
                    <a:pt x="0" y="569170"/>
                  </a:lnTo>
                  <a:close/>
                </a:path>
                <a:path w="76834" h="659129">
                  <a:moveTo>
                    <a:pt x="34805" y="578678"/>
                  </a:moveTo>
                  <a:lnTo>
                    <a:pt x="34805" y="613745"/>
                  </a:lnTo>
                  <a:lnTo>
                    <a:pt x="42005" y="613745"/>
                  </a:lnTo>
                  <a:lnTo>
                    <a:pt x="42005" y="578772"/>
                  </a:lnTo>
                  <a:lnTo>
                    <a:pt x="38404" y="578772"/>
                  </a:lnTo>
                  <a:lnTo>
                    <a:pt x="36003" y="578735"/>
                  </a:lnTo>
                  <a:lnTo>
                    <a:pt x="34805" y="578678"/>
                  </a:lnTo>
                  <a:close/>
                </a:path>
                <a:path w="76834" h="659129">
                  <a:moveTo>
                    <a:pt x="76809" y="569170"/>
                  </a:moveTo>
                  <a:lnTo>
                    <a:pt x="42005" y="578678"/>
                  </a:lnTo>
                  <a:lnTo>
                    <a:pt x="42005" y="613745"/>
                  </a:lnTo>
                  <a:lnTo>
                    <a:pt x="57706" y="613745"/>
                  </a:lnTo>
                  <a:lnTo>
                    <a:pt x="76809" y="569170"/>
                  </a:lnTo>
                  <a:close/>
                </a:path>
                <a:path w="76834" h="65912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8678"/>
                  </a:lnTo>
                  <a:lnTo>
                    <a:pt x="36003" y="578735"/>
                  </a:lnTo>
                  <a:lnTo>
                    <a:pt x="38404" y="578772"/>
                  </a:lnTo>
                  <a:lnTo>
                    <a:pt x="40806" y="578735"/>
                  </a:lnTo>
                  <a:lnTo>
                    <a:pt x="42002" y="578678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59129">
                  <a:moveTo>
                    <a:pt x="42005" y="578678"/>
                  </a:moveTo>
                  <a:lnTo>
                    <a:pt x="40806" y="578735"/>
                  </a:lnTo>
                  <a:lnTo>
                    <a:pt x="38404" y="578772"/>
                  </a:lnTo>
                  <a:lnTo>
                    <a:pt x="42005" y="578772"/>
                  </a:lnTo>
                  <a:close/>
                </a:path>
                <a:path w="76834" h="65912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912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912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912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6" y="5156822"/>
            <a:ext cx="217170" cy="41592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9" name="object 49"/>
          <p:cNvGrpSpPr>
            <a:grpSpLocks noGrp="1" noUngrp="1" noRot="1" noMove="1" noResize="1"/>
          </p:cNvGrpSpPr>
          <p:nvPr/>
        </p:nvGrpSpPr>
        <p:grpSpPr>
          <a:xfrm>
            <a:off x="11075492" y="5035991"/>
            <a:ext cx="361315" cy="660400"/>
            <a:chOff x="11075492" y="5035991"/>
            <a:chExt cx="361315" cy="660400"/>
          </a:xfrm>
        </p:grpSpPr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503980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5040550"/>
              <a:ext cx="76835" cy="655320"/>
            </a:xfrm>
            <a:custGeom>
              <a:avLst/>
              <a:gdLst/>
              <a:ahLst/>
              <a:cxnLst/>
              <a:rect l="l" t="t" r="r" b="b"/>
              <a:pathLst>
                <a:path w="76834" h="655320">
                  <a:moveTo>
                    <a:pt x="0" y="565675"/>
                  </a:moveTo>
                  <a:lnTo>
                    <a:pt x="38404" y="655286"/>
                  </a:lnTo>
                  <a:lnTo>
                    <a:pt x="57706" y="610250"/>
                  </a:lnTo>
                  <a:lnTo>
                    <a:pt x="34805" y="610250"/>
                  </a:lnTo>
                  <a:lnTo>
                    <a:pt x="34803" y="575182"/>
                  </a:lnTo>
                  <a:lnTo>
                    <a:pt x="2401" y="566837"/>
                  </a:lnTo>
                  <a:lnTo>
                    <a:pt x="0" y="565675"/>
                  </a:lnTo>
                  <a:close/>
                </a:path>
                <a:path w="76834" h="655320">
                  <a:moveTo>
                    <a:pt x="34805" y="575182"/>
                  </a:moveTo>
                  <a:lnTo>
                    <a:pt x="34805" y="610250"/>
                  </a:lnTo>
                  <a:lnTo>
                    <a:pt x="42005" y="610250"/>
                  </a:lnTo>
                  <a:lnTo>
                    <a:pt x="42005" y="575276"/>
                  </a:lnTo>
                  <a:lnTo>
                    <a:pt x="38404" y="575276"/>
                  </a:lnTo>
                  <a:lnTo>
                    <a:pt x="36003" y="575240"/>
                  </a:lnTo>
                  <a:lnTo>
                    <a:pt x="34805" y="575182"/>
                  </a:lnTo>
                  <a:close/>
                </a:path>
                <a:path w="76834" h="655320">
                  <a:moveTo>
                    <a:pt x="76809" y="565675"/>
                  </a:moveTo>
                  <a:lnTo>
                    <a:pt x="42005" y="575182"/>
                  </a:lnTo>
                  <a:lnTo>
                    <a:pt x="42005" y="610250"/>
                  </a:lnTo>
                  <a:lnTo>
                    <a:pt x="57706" y="610250"/>
                  </a:lnTo>
                  <a:lnTo>
                    <a:pt x="76809" y="565675"/>
                  </a:lnTo>
                  <a:close/>
                </a:path>
                <a:path w="76834" h="655320">
                  <a:moveTo>
                    <a:pt x="38404" y="80009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75182"/>
                  </a:lnTo>
                  <a:lnTo>
                    <a:pt x="36003" y="575240"/>
                  </a:lnTo>
                  <a:lnTo>
                    <a:pt x="38404" y="575276"/>
                  </a:lnTo>
                  <a:lnTo>
                    <a:pt x="40806" y="575240"/>
                  </a:lnTo>
                  <a:lnTo>
                    <a:pt x="42002" y="575182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09"/>
                  </a:lnTo>
                  <a:close/>
                </a:path>
                <a:path w="76834" h="655320">
                  <a:moveTo>
                    <a:pt x="42005" y="575182"/>
                  </a:moveTo>
                  <a:lnTo>
                    <a:pt x="40806" y="575240"/>
                  </a:lnTo>
                  <a:lnTo>
                    <a:pt x="38404" y="575276"/>
                  </a:lnTo>
                  <a:lnTo>
                    <a:pt x="42005" y="575276"/>
                  </a:lnTo>
                  <a:close/>
                </a:path>
                <a:path w="76834" h="655320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55320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55320">
                  <a:moveTo>
                    <a:pt x="42005" y="80009"/>
                  </a:moveTo>
                  <a:lnTo>
                    <a:pt x="38404" y="80009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55320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09"/>
                  </a:lnTo>
                  <a:lnTo>
                    <a:pt x="42005" y="80009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974868" y="4483610"/>
            <a:ext cx="217170" cy="423545"/>
          </a:xfrm>
          <a:prstGeom prst="rect">
            <a:avLst/>
          </a:prstGeom>
        </p:spPr>
        <p:txBody>
          <a:bodyPr vert="vert270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20mm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3" name="object 53"/>
          <p:cNvGrpSpPr>
            <a:grpSpLocks noGrp="1" noUngrp="1" noRot="1" noMove="1" noResize="1"/>
          </p:cNvGrpSpPr>
          <p:nvPr/>
        </p:nvGrpSpPr>
        <p:grpSpPr>
          <a:xfrm>
            <a:off x="11075492" y="1173427"/>
            <a:ext cx="3234690" cy="3867785"/>
            <a:chOff x="11075492" y="1173427"/>
            <a:chExt cx="3234690" cy="3867785"/>
          </a:xfrm>
        </p:grpSpPr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79302" y="4374187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444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7612" y="4370998"/>
              <a:ext cx="76835" cy="669925"/>
            </a:xfrm>
            <a:custGeom>
              <a:avLst/>
              <a:gdLst/>
              <a:ahLst/>
              <a:cxnLst/>
              <a:rect l="l" t="t" r="r" b="b"/>
              <a:pathLst>
                <a:path w="76834" h="669925">
                  <a:moveTo>
                    <a:pt x="0" y="580171"/>
                  </a:moveTo>
                  <a:lnTo>
                    <a:pt x="38404" y="669782"/>
                  </a:lnTo>
                  <a:lnTo>
                    <a:pt x="57705" y="624747"/>
                  </a:lnTo>
                  <a:lnTo>
                    <a:pt x="34805" y="624747"/>
                  </a:lnTo>
                  <a:lnTo>
                    <a:pt x="34803" y="589679"/>
                  </a:lnTo>
                  <a:lnTo>
                    <a:pt x="2401" y="581334"/>
                  </a:lnTo>
                  <a:lnTo>
                    <a:pt x="0" y="580171"/>
                  </a:lnTo>
                  <a:close/>
                </a:path>
                <a:path w="76834" h="669925">
                  <a:moveTo>
                    <a:pt x="34805" y="589679"/>
                  </a:moveTo>
                  <a:lnTo>
                    <a:pt x="34805" y="624747"/>
                  </a:lnTo>
                  <a:lnTo>
                    <a:pt x="42005" y="624747"/>
                  </a:lnTo>
                  <a:lnTo>
                    <a:pt x="42005" y="589772"/>
                  </a:lnTo>
                  <a:lnTo>
                    <a:pt x="38404" y="589772"/>
                  </a:lnTo>
                  <a:lnTo>
                    <a:pt x="36003" y="589737"/>
                  </a:lnTo>
                  <a:lnTo>
                    <a:pt x="34805" y="589679"/>
                  </a:lnTo>
                  <a:close/>
                </a:path>
                <a:path w="76834" h="669925">
                  <a:moveTo>
                    <a:pt x="76809" y="580171"/>
                  </a:moveTo>
                  <a:lnTo>
                    <a:pt x="42005" y="589679"/>
                  </a:lnTo>
                  <a:lnTo>
                    <a:pt x="42005" y="624747"/>
                  </a:lnTo>
                  <a:lnTo>
                    <a:pt x="57705" y="624747"/>
                  </a:lnTo>
                  <a:lnTo>
                    <a:pt x="76809" y="580171"/>
                  </a:lnTo>
                  <a:close/>
                </a:path>
                <a:path w="76834" h="669925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589679"/>
                  </a:lnTo>
                  <a:lnTo>
                    <a:pt x="36003" y="589737"/>
                  </a:lnTo>
                  <a:lnTo>
                    <a:pt x="38404" y="589772"/>
                  </a:lnTo>
                  <a:lnTo>
                    <a:pt x="40806" y="589737"/>
                  </a:lnTo>
                  <a:lnTo>
                    <a:pt x="42002" y="589679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669925">
                  <a:moveTo>
                    <a:pt x="42005" y="589679"/>
                  </a:moveTo>
                  <a:lnTo>
                    <a:pt x="40806" y="589737"/>
                  </a:lnTo>
                  <a:lnTo>
                    <a:pt x="38404" y="589772"/>
                  </a:lnTo>
                  <a:lnTo>
                    <a:pt x="42005" y="589772"/>
                  </a:lnTo>
                  <a:close/>
                </a:path>
                <a:path w="76834" h="66992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66992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66992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66992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58830" y="3216099"/>
              <a:ext cx="2747010" cy="1026160"/>
            </a:xfrm>
            <a:custGeom>
              <a:avLst/>
              <a:gdLst/>
              <a:ahLst/>
              <a:cxnLst/>
              <a:rect l="l" t="t" r="r" b="b"/>
              <a:pathLst>
                <a:path w="2747009" h="1026160">
                  <a:moveTo>
                    <a:pt x="1418654" y="975556"/>
                  </a:moveTo>
                  <a:lnTo>
                    <a:pt x="2746950" y="210604"/>
                  </a:lnTo>
                </a:path>
                <a:path w="2747009" h="1026160">
                  <a:moveTo>
                    <a:pt x="1837771" y="102606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39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301442" y="0"/>
                  </a:moveTo>
                  <a:lnTo>
                    <a:pt x="0" y="170841"/>
                  </a:lnTo>
                  <a:lnTo>
                    <a:pt x="26239" y="1174161"/>
                  </a:lnTo>
                  <a:lnTo>
                    <a:pt x="31943" y="1544497"/>
                  </a:lnTo>
                  <a:lnTo>
                    <a:pt x="1206313" y="2532383"/>
                  </a:lnTo>
                  <a:lnTo>
                    <a:pt x="1494932" y="2361380"/>
                  </a:lnTo>
                  <a:lnTo>
                    <a:pt x="1492573" y="1963126"/>
                  </a:lnTo>
                  <a:lnTo>
                    <a:pt x="1167918" y="405331"/>
                  </a:lnTo>
                  <a:lnTo>
                    <a:pt x="30144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98239" y="1179777"/>
              <a:ext cx="1495425" cy="2532380"/>
            </a:xfrm>
            <a:custGeom>
              <a:avLst/>
              <a:gdLst/>
              <a:ahLst/>
              <a:cxnLst/>
              <a:rect l="l" t="t" r="r" b="b"/>
              <a:pathLst>
                <a:path w="1495425" h="2532379">
                  <a:moveTo>
                    <a:pt x="26239" y="1174161"/>
                  </a:moveTo>
                  <a:lnTo>
                    <a:pt x="0" y="170841"/>
                  </a:lnTo>
                  <a:lnTo>
                    <a:pt x="301442" y="0"/>
                  </a:lnTo>
                  <a:lnTo>
                    <a:pt x="1167918" y="405331"/>
                  </a:lnTo>
                  <a:lnTo>
                    <a:pt x="1492573" y="1963126"/>
                  </a:lnTo>
                  <a:lnTo>
                    <a:pt x="1494932" y="2361380"/>
                  </a:lnTo>
                  <a:lnTo>
                    <a:pt x="1206313" y="2532383"/>
                  </a:lnTo>
                  <a:lnTo>
                    <a:pt x="31943" y="1544497"/>
                  </a:lnTo>
                  <a:lnTo>
                    <a:pt x="26239" y="117416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264544" y="0"/>
                  </a:moveTo>
                  <a:lnTo>
                    <a:pt x="0" y="1178608"/>
                  </a:lnTo>
                  <a:lnTo>
                    <a:pt x="5702" y="1548942"/>
                  </a:lnTo>
                  <a:lnTo>
                    <a:pt x="1463363" y="2355166"/>
                  </a:lnTo>
                  <a:lnTo>
                    <a:pt x="1466336" y="1967572"/>
                  </a:lnTo>
                  <a:lnTo>
                    <a:pt x="1141677" y="409780"/>
                  </a:lnTo>
                  <a:lnTo>
                    <a:pt x="2645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336660" y="1349441"/>
              <a:ext cx="1466850" cy="2355215"/>
            </a:xfrm>
            <a:custGeom>
              <a:avLst/>
              <a:gdLst/>
              <a:ahLst/>
              <a:cxnLst/>
              <a:rect l="l" t="t" r="r" b="b"/>
              <a:pathLst>
                <a:path w="1466850" h="2355215">
                  <a:moveTo>
                    <a:pt x="0" y="1178608"/>
                  </a:moveTo>
                  <a:lnTo>
                    <a:pt x="264544" y="0"/>
                  </a:lnTo>
                  <a:lnTo>
                    <a:pt x="1141677" y="409780"/>
                  </a:lnTo>
                  <a:lnTo>
                    <a:pt x="1466336" y="1967572"/>
                  </a:lnTo>
                  <a:lnTo>
                    <a:pt x="1463363" y="2355166"/>
                  </a:lnTo>
                  <a:lnTo>
                    <a:pt x="5702" y="1548942"/>
                  </a:lnTo>
                  <a:lnTo>
                    <a:pt x="0" y="117860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80127" y="1698551"/>
              <a:ext cx="1537698" cy="2393478"/>
            </a:xfrm>
            <a:prstGeom prst="rect">
              <a:avLst/>
            </a:prstGeom>
          </p:spPr>
        </p:pic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80127" y="1698551"/>
              <a:ext cx="1537970" cy="2393950"/>
            </a:xfrm>
            <a:custGeom>
              <a:avLst/>
              <a:gdLst/>
              <a:ahLst/>
              <a:cxnLst/>
              <a:rect l="l" t="t" r="r" b="b"/>
              <a:pathLst>
                <a:path w="1537969" h="2393950">
                  <a:moveTo>
                    <a:pt x="1533735" y="1439910"/>
                  </a:moveTo>
                  <a:lnTo>
                    <a:pt x="1533981" y="1490335"/>
                  </a:lnTo>
                  <a:lnTo>
                    <a:pt x="1534225" y="1540762"/>
                  </a:lnTo>
                  <a:lnTo>
                    <a:pt x="1534470" y="1591193"/>
                  </a:lnTo>
                  <a:lnTo>
                    <a:pt x="1534714" y="1641631"/>
                  </a:lnTo>
                  <a:lnTo>
                    <a:pt x="1534960" y="1692076"/>
                  </a:lnTo>
                  <a:lnTo>
                    <a:pt x="1535207" y="1742531"/>
                  </a:lnTo>
                  <a:lnTo>
                    <a:pt x="1535458" y="1792998"/>
                  </a:lnTo>
                  <a:lnTo>
                    <a:pt x="1535711" y="1843478"/>
                  </a:lnTo>
                  <a:lnTo>
                    <a:pt x="1537698" y="2235373"/>
                  </a:lnTo>
                  <a:lnTo>
                    <a:pt x="1266456" y="2393478"/>
                  </a:lnTo>
                  <a:lnTo>
                    <a:pt x="73603" y="1427512"/>
                  </a:lnTo>
                  <a:lnTo>
                    <a:pt x="73603" y="1379711"/>
                  </a:lnTo>
                  <a:lnTo>
                    <a:pt x="73603" y="1331887"/>
                  </a:lnTo>
                  <a:lnTo>
                    <a:pt x="73603" y="663264"/>
                  </a:lnTo>
                  <a:lnTo>
                    <a:pt x="70727" y="601150"/>
                  </a:lnTo>
                  <a:lnTo>
                    <a:pt x="63085" y="545874"/>
                  </a:lnTo>
                  <a:lnTo>
                    <a:pt x="52157" y="496712"/>
                  </a:lnTo>
                  <a:lnTo>
                    <a:pt x="39422" y="452944"/>
                  </a:lnTo>
                  <a:lnTo>
                    <a:pt x="26359" y="413845"/>
                  </a:lnTo>
                  <a:lnTo>
                    <a:pt x="14449" y="378694"/>
                  </a:lnTo>
                  <a:lnTo>
                    <a:pt x="5169" y="346769"/>
                  </a:lnTo>
                  <a:lnTo>
                    <a:pt x="0" y="317346"/>
                  </a:lnTo>
                  <a:lnTo>
                    <a:pt x="420" y="289703"/>
                  </a:lnTo>
                  <a:lnTo>
                    <a:pt x="7910" y="263117"/>
                  </a:lnTo>
                  <a:lnTo>
                    <a:pt x="50015" y="210230"/>
                  </a:lnTo>
                  <a:lnTo>
                    <a:pt x="112549" y="172995"/>
                  </a:lnTo>
                  <a:lnTo>
                    <a:pt x="165917" y="143591"/>
                  </a:lnTo>
                  <a:lnTo>
                    <a:pt x="223407" y="112427"/>
                  </a:lnTo>
                  <a:lnTo>
                    <a:pt x="277063" y="83578"/>
                  </a:lnTo>
                  <a:lnTo>
                    <a:pt x="318925" y="61116"/>
                  </a:lnTo>
                  <a:lnTo>
                    <a:pt x="341036" y="49115"/>
                  </a:lnTo>
                  <a:lnTo>
                    <a:pt x="382160" y="29047"/>
                  </a:lnTo>
                  <a:lnTo>
                    <a:pt x="425555" y="14071"/>
                  </a:lnTo>
                  <a:lnTo>
                    <a:pt x="471094" y="4338"/>
                  </a:lnTo>
                  <a:lnTo>
                    <a:pt x="518650" y="0"/>
                  </a:lnTo>
                  <a:lnTo>
                    <a:pt x="568099" y="1206"/>
                  </a:lnTo>
                  <a:lnTo>
                    <a:pt x="619312" y="8109"/>
                  </a:lnTo>
                  <a:lnTo>
                    <a:pt x="672165" y="20860"/>
                  </a:lnTo>
                  <a:lnTo>
                    <a:pt x="726530" y="39610"/>
                  </a:lnTo>
                  <a:lnTo>
                    <a:pt x="782281" y="64509"/>
                  </a:lnTo>
                  <a:lnTo>
                    <a:pt x="822248" y="85830"/>
                  </a:lnTo>
                  <a:lnTo>
                    <a:pt x="861789" y="109820"/>
                  </a:lnTo>
                  <a:lnTo>
                    <a:pt x="900839" y="136372"/>
                  </a:lnTo>
                  <a:lnTo>
                    <a:pt x="939331" y="165379"/>
                  </a:lnTo>
                  <a:lnTo>
                    <a:pt x="977200" y="196733"/>
                  </a:lnTo>
                  <a:lnTo>
                    <a:pt x="1014379" y="230328"/>
                  </a:lnTo>
                  <a:lnTo>
                    <a:pt x="1050802" y="266057"/>
                  </a:lnTo>
                  <a:lnTo>
                    <a:pt x="1086403" y="303812"/>
                  </a:lnTo>
                  <a:lnTo>
                    <a:pt x="1121116" y="343487"/>
                  </a:lnTo>
                  <a:lnTo>
                    <a:pt x="1154875" y="384974"/>
                  </a:lnTo>
                  <a:lnTo>
                    <a:pt x="1187613" y="428167"/>
                  </a:lnTo>
                  <a:lnTo>
                    <a:pt x="1219265" y="472958"/>
                  </a:lnTo>
                  <a:lnTo>
                    <a:pt x="1249765" y="519241"/>
                  </a:lnTo>
                  <a:lnTo>
                    <a:pt x="1279046" y="566908"/>
                  </a:lnTo>
                  <a:lnTo>
                    <a:pt x="1307042" y="615853"/>
                  </a:lnTo>
                  <a:lnTo>
                    <a:pt x="1330888" y="660505"/>
                  </a:lnTo>
                  <a:lnTo>
                    <a:pt x="1353633" y="706012"/>
                  </a:lnTo>
                  <a:lnTo>
                    <a:pt x="1375235" y="752297"/>
                  </a:lnTo>
                  <a:lnTo>
                    <a:pt x="1395651" y="799284"/>
                  </a:lnTo>
                  <a:lnTo>
                    <a:pt x="1414840" y="846898"/>
                  </a:lnTo>
                  <a:lnTo>
                    <a:pt x="1432759" y="895064"/>
                  </a:lnTo>
                  <a:lnTo>
                    <a:pt x="1449366" y="943705"/>
                  </a:lnTo>
                  <a:lnTo>
                    <a:pt x="1464619" y="992746"/>
                  </a:lnTo>
                  <a:lnTo>
                    <a:pt x="1478476" y="1042112"/>
                  </a:lnTo>
                  <a:lnTo>
                    <a:pt x="1490895" y="1091726"/>
                  </a:lnTo>
                  <a:lnTo>
                    <a:pt x="1501834" y="1141513"/>
                  </a:lnTo>
                  <a:lnTo>
                    <a:pt x="1511250" y="1191397"/>
                  </a:lnTo>
                  <a:lnTo>
                    <a:pt x="1519102" y="1241303"/>
                  </a:lnTo>
                  <a:lnTo>
                    <a:pt x="1525347" y="1291155"/>
                  </a:lnTo>
                  <a:lnTo>
                    <a:pt x="1529944" y="1340877"/>
                  </a:lnTo>
                  <a:lnTo>
                    <a:pt x="1532849" y="1390394"/>
                  </a:lnTo>
                  <a:lnTo>
                    <a:pt x="1534022" y="1439629"/>
                  </a:lnTo>
                  <a:lnTo>
                    <a:pt x="1534026" y="1439814"/>
                  </a:lnTo>
                  <a:lnTo>
                    <a:pt x="1533735" y="14399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4" y="1847616"/>
              <a:ext cx="1464310" cy="2247900"/>
            </a:xfrm>
            <a:custGeom>
              <a:avLst/>
              <a:gdLst/>
              <a:ahLst/>
              <a:cxnLst/>
              <a:rect l="l" t="t" r="r" b="b"/>
              <a:pathLst>
                <a:path w="1464309" h="2247900">
                  <a:moveTo>
                    <a:pt x="452137" y="0"/>
                  </a:moveTo>
                  <a:lnTo>
                    <a:pt x="405663" y="3359"/>
                  </a:lnTo>
                  <a:lnTo>
                    <a:pt x="361071" y="11828"/>
                  </a:lnTo>
                  <a:lnTo>
                    <a:pt x="318475" y="25268"/>
                  </a:lnTo>
                  <a:lnTo>
                    <a:pt x="277991" y="43540"/>
                  </a:lnTo>
                  <a:lnTo>
                    <a:pt x="239735" y="66508"/>
                  </a:lnTo>
                  <a:lnTo>
                    <a:pt x="203821" y="94032"/>
                  </a:lnTo>
                  <a:lnTo>
                    <a:pt x="175554" y="120603"/>
                  </a:lnTo>
                  <a:lnTo>
                    <a:pt x="149097" y="150293"/>
                  </a:lnTo>
                  <a:lnTo>
                    <a:pt x="124529" y="183034"/>
                  </a:lnTo>
                  <a:lnTo>
                    <a:pt x="101928" y="218758"/>
                  </a:lnTo>
                  <a:lnTo>
                    <a:pt x="81373" y="257399"/>
                  </a:lnTo>
                  <a:lnTo>
                    <a:pt x="62942" y="298889"/>
                  </a:lnTo>
                  <a:lnTo>
                    <a:pt x="46714" y="343161"/>
                  </a:lnTo>
                  <a:lnTo>
                    <a:pt x="32767" y="390147"/>
                  </a:lnTo>
                  <a:lnTo>
                    <a:pt x="21180" y="439780"/>
                  </a:lnTo>
                  <a:lnTo>
                    <a:pt x="12031" y="491993"/>
                  </a:lnTo>
                  <a:lnTo>
                    <a:pt x="5399" y="546719"/>
                  </a:lnTo>
                  <a:lnTo>
                    <a:pt x="1363" y="603889"/>
                  </a:lnTo>
                  <a:lnTo>
                    <a:pt x="0" y="663436"/>
                  </a:lnTo>
                  <a:lnTo>
                    <a:pt x="0" y="1427684"/>
                  </a:lnTo>
                  <a:lnTo>
                    <a:pt x="1464094" y="2247760"/>
                  </a:lnTo>
                  <a:lnTo>
                    <a:pt x="1460127" y="1440086"/>
                  </a:lnTo>
                  <a:lnTo>
                    <a:pt x="1460422" y="1439986"/>
                  </a:lnTo>
                  <a:lnTo>
                    <a:pt x="1459245" y="1390566"/>
                  </a:lnTo>
                  <a:lnTo>
                    <a:pt x="1456340" y="1341049"/>
                  </a:lnTo>
                  <a:lnTo>
                    <a:pt x="1451743" y="1291327"/>
                  </a:lnTo>
                  <a:lnTo>
                    <a:pt x="1445498" y="1241475"/>
                  </a:lnTo>
                  <a:lnTo>
                    <a:pt x="1437646" y="1191569"/>
                  </a:lnTo>
                  <a:lnTo>
                    <a:pt x="1428229" y="1141685"/>
                  </a:lnTo>
                  <a:lnTo>
                    <a:pt x="1417291" y="1091898"/>
                  </a:lnTo>
                  <a:lnTo>
                    <a:pt x="1404872" y="1042284"/>
                  </a:lnTo>
                  <a:lnTo>
                    <a:pt x="1391014" y="992918"/>
                  </a:lnTo>
                  <a:lnTo>
                    <a:pt x="1375761" y="943877"/>
                  </a:lnTo>
                  <a:lnTo>
                    <a:pt x="1359154" y="895236"/>
                  </a:lnTo>
                  <a:lnTo>
                    <a:pt x="1341235" y="847070"/>
                  </a:lnTo>
                  <a:lnTo>
                    <a:pt x="1322047" y="799456"/>
                  </a:lnTo>
                  <a:lnTo>
                    <a:pt x="1301631" y="752469"/>
                  </a:lnTo>
                  <a:lnTo>
                    <a:pt x="1280029" y="706184"/>
                  </a:lnTo>
                  <a:lnTo>
                    <a:pt x="1257285" y="660677"/>
                  </a:lnTo>
                  <a:lnTo>
                    <a:pt x="1233439" y="616025"/>
                  </a:lnTo>
                  <a:lnTo>
                    <a:pt x="1205442" y="567081"/>
                  </a:lnTo>
                  <a:lnTo>
                    <a:pt x="1176161" y="519415"/>
                  </a:lnTo>
                  <a:lnTo>
                    <a:pt x="1145662" y="473133"/>
                  </a:lnTo>
                  <a:lnTo>
                    <a:pt x="1114010" y="428342"/>
                  </a:lnTo>
                  <a:lnTo>
                    <a:pt x="1081271" y="385150"/>
                  </a:lnTo>
                  <a:lnTo>
                    <a:pt x="1047512" y="343663"/>
                  </a:lnTo>
                  <a:lnTo>
                    <a:pt x="1012799" y="303988"/>
                  </a:lnTo>
                  <a:lnTo>
                    <a:pt x="977198" y="266233"/>
                  </a:lnTo>
                  <a:lnTo>
                    <a:pt x="940775" y="230505"/>
                  </a:lnTo>
                  <a:lnTo>
                    <a:pt x="903596" y="196909"/>
                  </a:lnTo>
                  <a:lnTo>
                    <a:pt x="865728" y="165555"/>
                  </a:lnTo>
                  <a:lnTo>
                    <a:pt x="827235" y="136547"/>
                  </a:lnTo>
                  <a:lnTo>
                    <a:pt x="788185" y="109995"/>
                  </a:lnTo>
                  <a:lnTo>
                    <a:pt x="748644" y="86004"/>
                  </a:lnTo>
                  <a:lnTo>
                    <a:pt x="708677" y="64681"/>
                  </a:lnTo>
                  <a:lnTo>
                    <a:pt x="654531" y="40420"/>
                  </a:lnTo>
                  <a:lnTo>
                    <a:pt x="601688" y="21960"/>
                  </a:lnTo>
                  <a:lnTo>
                    <a:pt x="550264" y="9162"/>
                  </a:lnTo>
                  <a:lnTo>
                    <a:pt x="500375" y="1888"/>
                  </a:lnTo>
                  <a:lnTo>
                    <a:pt x="45213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83684" y="1584687"/>
              <a:ext cx="2407920" cy="2510790"/>
            </a:xfrm>
            <a:custGeom>
              <a:avLst/>
              <a:gdLst/>
              <a:ahLst/>
              <a:cxnLst/>
              <a:rect l="l" t="t" r="r" b="b"/>
              <a:pathLst>
                <a:path w="2407919" h="2510790">
                  <a:moveTo>
                    <a:pt x="1460127" y="1703015"/>
                  </a:moveTo>
                  <a:lnTo>
                    <a:pt x="1460375" y="1753438"/>
                  </a:lnTo>
                  <a:lnTo>
                    <a:pt x="1460623" y="1803864"/>
                  </a:lnTo>
                  <a:lnTo>
                    <a:pt x="1460871" y="1854294"/>
                  </a:lnTo>
                  <a:lnTo>
                    <a:pt x="1461118" y="1904731"/>
                  </a:lnTo>
                  <a:lnTo>
                    <a:pt x="1461366" y="1955176"/>
                  </a:lnTo>
                  <a:lnTo>
                    <a:pt x="1461613" y="2005631"/>
                  </a:lnTo>
                  <a:lnTo>
                    <a:pt x="1461860" y="2056098"/>
                  </a:lnTo>
                  <a:lnTo>
                    <a:pt x="1462107" y="2106579"/>
                  </a:lnTo>
                  <a:lnTo>
                    <a:pt x="1462356" y="2157027"/>
                  </a:lnTo>
                  <a:lnTo>
                    <a:pt x="1462604" y="2207514"/>
                  </a:lnTo>
                  <a:lnTo>
                    <a:pt x="1462852" y="2258032"/>
                  </a:lnTo>
                  <a:lnTo>
                    <a:pt x="1463100" y="2308568"/>
                  </a:lnTo>
                  <a:lnTo>
                    <a:pt x="1463349" y="2359113"/>
                  </a:lnTo>
                  <a:lnTo>
                    <a:pt x="1463597" y="2409655"/>
                  </a:lnTo>
                  <a:lnTo>
                    <a:pt x="1463845" y="2460184"/>
                  </a:lnTo>
                  <a:lnTo>
                    <a:pt x="1464094" y="2510689"/>
                  </a:lnTo>
                  <a:lnTo>
                    <a:pt x="1419125" y="2485514"/>
                  </a:lnTo>
                  <a:lnTo>
                    <a:pt x="1374255" y="2460389"/>
                  </a:lnTo>
                  <a:lnTo>
                    <a:pt x="1329482" y="2435317"/>
                  </a:lnTo>
                  <a:lnTo>
                    <a:pt x="1284805" y="2410296"/>
                  </a:lnTo>
                  <a:lnTo>
                    <a:pt x="1240225" y="2385328"/>
                  </a:lnTo>
                  <a:lnTo>
                    <a:pt x="1195742" y="2360412"/>
                  </a:lnTo>
                  <a:lnTo>
                    <a:pt x="1151355" y="2335548"/>
                  </a:lnTo>
                  <a:lnTo>
                    <a:pt x="1107064" y="2310736"/>
                  </a:lnTo>
                  <a:lnTo>
                    <a:pt x="1062868" y="2285978"/>
                  </a:lnTo>
                  <a:lnTo>
                    <a:pt x="1018768" y="2261272"/>
                  </a:lnTo>
                  <a:lnTo>
                    <a:pt x="974763" y="2236620"/>
                  </a:lnTo>
                  <a:lnTo>
                    <a:pt x="930853" y="2212021"/>
                  </a:lnTo>
                  <a:lnTo>
                    <a:pt x="887038" y="2187475"/>
                  </a:lnTo>
                  <a:lnTo>
                    <a:pt x="843316" y="2162983"/>
                  </a:lnTo>
                  <a:lnTo>
                    <a:pt x="799689" y="2138545"/>
                  </a:lnTo>
                  <a:lnTo>
                    <a:pt x="756156" y="2114161"/>
                  </a:lnTo>
                  <a:lnTo>
                    <a:pt x="712716" y="2089831"/>
                  </a:lnTo>
                  <a:lnTo>
                    <a:pt x="667437" y="2064473"/>
                  </a:lnTo>
                  <a:lnTo>
                    <a:pt x="622257" y="2039169"/>
                  </a:lnTo>
                  <a:lnTo>
                    <a:pt x="577175" y="2013919"/>
                  </a:lnTo>
                  <a:lnTo>
                    <a:pt x="532192" y="1988724"/>
                  </a:lnTo>
                  <a:lnTo>
                    <a:pt x="487306" y="1963583"/>
                  </a:lnTo>
                  <a:lnTo>
                    <a:pt x="442518" y="1938496"/>
                  </a:lnTo>
                  <a:lnTo>
                    <a:pt x="397827" y="1913464"/>
                  </a:lnTo>
                  <a:lnTo>
                    <a:pt x="353235" y="1888486"/>
                  </a:lnTo>
                  <a:lnTo>
                    <a:pt x="308740" y="1863563"/>
                  </a:lnTo>
                  <a:lnTo>
                    <a:pt x="264343" y="1838694"/>
                  </a:lnTo>
                  <a:lnTo>
                    <a:pt x="220042" y="1813878"/>
                  </a:lnTo>
                  <a:lnTo>
                    <a:pt x="175840" y="1789117"/>
                  </a:lnTo>
                  <a:lnTo>
                    <a:pt x="131734" y="1764410"/>
                  </a:lnTo>
                  <a:lnTo>
                    <a:pt x="87726" y="1739757"/>
                  </a:lnTo>
                  <a:lnTo>
                    <a:pt x="43814" y="1715158"/>
                  </a:lnTo>
                  <a:lnTo>
                    <a:pt x="0" y="1690613"/>
                  </a:lnTo>
                  <a:lnTo>
                    <a:pt x="0" y="1642812"/>
                  </a:lnTo>
                  <a:lnTo>
                    <a:pt x="0" y="1594988"/>
                  </a:lnTo>
                  <a:lnTo>
                    <a:pt x="0" y="926365"/>
                  </a:lnTo>
                  <a:lnTo>
                    <a:pt x="1363" y="866818"/>
                  </a:lnTo>
                  <a:lnTo>
                    <a:pt x="5399" y="809648"/>
                  </a:lnTo>
                  <a:lnTo>
                    <a:pt x="12031" y="754922"/>
                  </a:lnTo>
                  <a:lnTo>
                    <a:pt x="21180" y="702709"/>
                  </a:lnTo>
                  <a:lnTo>
                    <a:pt x="32767" y="653076"/>
                  </a:lnTo>
                  <a:lnTo>
                    <a:pt x="46714" y="606090"/>
                  </a:lnTo>
                  <a:lnTo>
                    <a:pt x="62942" y="561818"/>
                  </a:lnTo>
                  <a:lnTo>
                    <a:pt x="81373" y="520328"/>
                  </a:lnTo>
                  <a:lnTo>
                    <a:pt x="101928" y="481687"/>
                  </a:lnTo>
                  <a:lnTo>
                    <a:pt x="124529" y="445963"/>
                  </a:lnTo>
                  <a:lnTo>
                    <a:pt x="149097" y="413222"/>
                  </a:lnTo>
                  <a:lnTo>
                    <a:pt x="175554" y="383532"/>
                  </a:lnTo>
                  <a:lnTo>
                    <a:pt x="203821" y="356961"/>
                  </a:lnTo>
                  <a:lnTo>
                    <a:pt x="239735" y="329437"/>
                  </a:lnTo>
                  <a:lnTo>
                    <a:pt x="277991" y="306469"/>
                  </a:lnTo>
                  <a:lnTo>
                    <a:pt x="318475" y="288197"/>
                  </a:lnTo>
                  <a:lnTo>
                    <a:pt x="361071" y="274757"/>
                  </a:lnTo>
                  <a:lnTo>
                    <a:pt x="405663" y="266288"/>
                  </a:lnTo>
                  <a:lnTo>
                    <a:pt x="452137" y="262929"/>
                  </a:lnTo>
                  <a:lnTo>
                    <a:pt x="500375" y="264817"/>
                  </a:lnTo>
                  <a:lnTo>
                    <a:pt x="550264" y="272091"/>
                  </a:lnTo>
                  <a:lnTo>
                    <a:pt x="601688" y="284889"/>
                  </a:lnTo>
                  <a:lnTo>
                    <a:pt x="654531" y="303349"/>
                  </a:lnTo>
                  <a:lnTo>
                    <a:pt x="708677" y="327610"/>
                  </a:lnTo>
                  <a:lnTo>
                    <a:pt x="748644" y="348933"/>
                  </a:lnTo>
                  <a:lnTo>
                    <a:pt x="788185" y="372924"/>
                  </a:lnTo>
                  <a:lnTo>
                    <a:pt x="827235" y="399476"/>
                  </a:lnTo>
                  <a:lnTo>
                    <a:pt x="865728" y="428484"/>
                  </a:lnTo>
                  <a:lnTo>
                    <a:pt x="903596" y="459838"/>
                  </a:lnTo>
                  <a:lnTo>
                    <a:pt x="940775" y="493434"/>
                  </a:lnTo>
                  <a:lnTo>
                    <a:pt x="977198" y="529162"/>
                  </a:lnTo>
                  <a:lnTo>
                    <a:pt x="1012799" y="566917"/>
                  </a:lnTo>
                  <a:lnTo>
                    <a:pt x="1047512" y="606592"/>
                  </a:lnTo>
                  <a:lnTo>
                    <a:pt x="1081271" y="648079"/>
                  </a:lnTo>
                  <a:lnTo>
                    <a:pt x="1114010" y="691271"/>
                  </a:lnTo>
                  <a:lnTo>
                    <a:pt x="1145662" y="736062"/>
                  </a:lnTo>
                  <a:lnTo>
                    <a:pt x="1176161" y="782344"/>
                  </a:lnTo>
                  <a:lnTo>
                    <a:pt x="1205442" y="830010"/>
                  </a:lnTo>
                  <a:lnTo>
                    <a:pt x="1233439" y="878954"/>
                  </a:lnTo>
                  <a:lnTo>
                    <a:pt x="1257285" y="923606"/>
                  </a:lnTo>
                  <a:lnTo>
                    <a:pt x="1280029" y="969113"/>
                  </a:lnTo>
                  <a:lnTo>
                    <a:pt x="1301631" y="1015398"/>
                  </a:lnTo>
                  <a:lnTo>
                    <a:pt x="1322047" y="1062385"/>
                  </a:lnTo>
                  <a:lnTo>
                    <a:pt x="1341235" y="1109999"/>
                  </a:lnTo>
                  <a:lnTo>
                    <a:pt x="1359154" y="1158165"/>
                  </a:lnTo>
                  <a:lnTo>
                    <a:pt x="1375761" y="1206806"/>
                  </a:lnTo>
                  <a:lnTo>
                    <a:pt x="1391014" y="1255847"/>
                  </a:lnTo>
                  <a:lnTo>
                    <a:pt x="1404872" y="1305213"/>
                  </a:lnTo>
                  <a:lnTo>
                    <a:pt x="1417291" y="1354827"/>
                  </a:lnTo>
                  <a:lnTo>
                    <a:pt x="1428229" y="1404614"/>
                  </a:lnTo>
                  <a:lnTo>
                    <a:pt x="1437646" y="1454498"/>
                  </a:lnTo>
                  <a:lnTo>
                    <a:pt x="1445498" y="1504404"/>
                  </a:lnTo>
                  <a:lnTo>
                    <a:pt x="1451743" y="1554256"/>
                  </a:lnTo>
                  <a:lnTo>
                    <a:pt x="1456340" y="1603978"/>
                  </a:lnTo>
                  <a:lnTo>
                    <a:pt x="1459245" y="1653495"/>
                  </a:lnTo>
                  <a:lnTo>
                    <a:pt x="1460418" y="1702730"/>
                  </a:lnTo>
                  <a:lnTo>
                    <a:pt x="1460422" y="1702915"/>
                  </a:lnTo>
                  <a:lnTo>
                    <a:pt x="1460127" y="1703015"/>
                  </a:lnTo>
                  <a:close/>
                </a:path>
                <a:path w="2407919" h="2510790">
                  <a:moveTo>
                    <a:pt x="1795258" y="174660"/>
                  </a:moveTo>
                  <a:lnTo>
                    <a:pt x="2082441" y="0"/>
                  </a:lnTo>
                </a:path>
                <a:path w="2407919" h="2510790">
                  <a:moveTo>
                    <a:pt x="2118600" y="1724338"/>
                  </a:moveTo>
                  <a:lnTo>
                    <a:pt x="2407564" y="155989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1777" y="378424"/>
                  </a:lnTo>
                  <a:lnTo>
                    <a:pt x="0" y="790606"/>
                  </a:lnTo>
                  <a:lnTo>
                    <a:pt x="678679" y="396190"/>
                  </a:lnTo>
                  <a:lnTo>
                    <a:pt x="67335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6131" y="3144528"/>
              <a:ext cx="678815" cy="791210"/>
            </a:xfrm>
            <a:custGeom>
              <a:avLst/>
              <a:gdLst/>
              <a:ahLst/>
              <a:cxnLst/>
              <a:rect l="l" t="t" r="r" b="b"/>
              <a:pathLst>
                <a:path w="678815" h="791210">
                  <a:moveTo>
                    <a:pt x="673350" y="0"/>
                  </a:moveTo>
                  <a:lnTo>
                    <a:pt x="678679" y="396190"/>
                  </a:lnTo>
                  <a:lnTo>
                    <a:pt x="0" y="790606"/>
                  </a:lnTo>
                  <a:lnTo>
                    <a:pt x="1777" y="378424"/>
                  </a:lnTo>
                  <a:lnTo>
                    <a:pt x="6733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0" y="0"/>
                  </a:moveTo>
                  <a:lnTo>
                    <a:pt x="5327" y="389084"/>
                  </a:lnTo>
                  <a:lnTo>
                    <a:pt x="385533" y="174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414298" y="3131211"/>
              <a:ext cx="386080" cy="389255"/>
            </a:xfrm>
            <a:custGeom>
              <a:avLst/>
              <a:gdLst/>
              <a:ahLst/>
              <a:cxnLst/>
              <a:rect l="l" t="t" r="r" b="b"/>
              <a:pathLst>
                <a:path w="386080" h="389254">
                  <a:moveTo>
                    <a:pt x="385533" y="174110"/>
                  </a:moveTo>
                  <a:lnTo>
                    <a:pt x="5327" y="389084"/>
                  </a:lnTo>
                  <a:lnTo>
                    <a:pt x="0" y="0"/>
                  </a:lnTo>
                  <a:lnTo>
                    <a:pt x="385533" y="17411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65129" y="3152300"/>
              <a:ext cx="724535" cy="802640"/>
            </a:xfrm>
            <a:custGeom>
              <a:avLst/>
              <a:gdLst/>
              <a:ahLst/>
              <a:cxnLst/>
              <a:rect l="l" t="t" r="r" b="b"/>
              <a:pathLst>
                <a:path w="724534" h="802639">
                  <a:moveTo>
                    <a:pt x="716357" y="0"/>
                  </a:moveTo>
                  <a:lnTo>
                    <a:pt x="0" y="405060"/>
                  </a:lnTo>
                  <a:lnTo>
                    <a:pt x="6584" y="802374"/>
                  </a:lnTo>
                  <a:lnTo>
                    <a:pt x="724024" y="384126"/>
                  </a:lnTo>
                  <a:lnTo>
                    <a:pt x="7163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00658" y="3891019"/>
            <a:ext cx="112014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7897" y="1328395"/>
            <a:ext cx="985519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1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350">
              <a:latin typeface="Arial"/>
              <a:cs typeface="Arial"/>
            </a:endParaRPr>
          </a:p>
          <a:p>
            <a:pPr marL="88265">
              <a:lnSpc>
                <a:spcPts val="1290"/>
              </a:lnSpc>
            </a:pP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(not to</a:t>
            </a:r>
            <a:r>
              <a:rPr sz="11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scale)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147578" y="7301120"/>
            <a:ext cx="1835785" cy="1067435"/>
          </a:xfrm>
          <a:custGeom>
            <a:avLst/>
            <a:gdLst/>
            <a:ahLst/>
            <a:cxnLst/>
            <a:rect l="l" t="t" r="r" b="b"/>
            <a:pathLst>
              <a:path w="1835784" h="1067434">
                <a:moveTo>
                  <a:pt x="0" y="1067108"/>
                </a:moveTo>
                <a:lnTo>
                  <a:pt x="1369035" y="0"/>
                </a:lnTo>
                <a:lnTo>
                  <a:pt x="1835765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478844" y="7123607"/>
            <a:ext cx="5175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R50mm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2386" y="2094756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24828" y="9724251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https://technologystudent.com/despro_3/oblique5.html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8" name="object 78"/>
          <p:cNvGrpSpPr>
            <a:grpSpLocks noGrp="1" noUngrp="1" noRot="1" noMove="1" noResize="1"/>
          </p:cNvGrpSpPr>
          <p:nvPr/>
        </p:nvGrpSpPr>
        <p:grpSpPr>
          <a:xfrm>
            <a:off x="991555" y="2333638"/>
            <a:ext cx="1141730" cy="1141730"/>
            <a:chOff x="991555" y="2333638"/>
            <a:chExt cx="1141730" cy="1141730"/>
          </a:xfrm>
        </p:grpSpPr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1555" y="2333638"/>
              <a:ext cx="1141730" cy="1141730"/>
            </a:xfrm>
            <a:custGeom>
              <a:avLst/>
              <a:gdLst/>
              <a:ahLst/>
              <a:cxnLst/>
              <a:rect l="l" t="t" r="r" b="b"/>
              <a:pathLst>
                <a:path w="1141730" h="1141729">
                  <a:moveTo>
                    <a:pt x="1141149" y="0"/>
                  </a:moveTo>
                  <a:lnTo>
                    <a:pt x="0" y="0"/>
                  </a:lnTo>
                  <a:lnTo>
                    <a:pt x="0" y="1141149"/>
                  </a:lnTo>
                  <a:lnTo>
                    <a:pt x="1141149" y="1141149"/>
                  </a:lnTo>
                  <a:lnTo>
                    <a:pt x="11411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661"/>
              <a:ext cx="1017269" cy="397510"/>
            </a:xfrm>
            <a:custGeom>
              <a:avLst/>
              <a:gdLst/>
              <a:ahLst/>
              <a:cxnLst/>
              <a:rect l="l" t="t" r="r" b="b"/>
              <a:pathLst>
                <a:path w="1017269" h="397510">
                  <a:moveTo>
                    <a:pt x="148844" y="272884"/>
                  </a:moveTo>
                  <a:lnTo>
                    <a:pt x="124040" y="272884"/>
                  </a:lnTo>
                  <a:lnTo>
                    <a:pt x="99237" y="272884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97700"/>
                  </a:lnTo>
                  <a:lnTo>
                    <a:pt x="49618" y="297700"/>
                  </a:lnTo>
                  <a:lnTo>
                    <a:pt x="24815" y="297700"/>
                  </a:lnTo>
                  <a:lnTo>
                    <a:pt x="0" y="297700"/>
                  </a:lnTo>
                  <a:lnTo>
                    <a:pt x="0" y="396925"/>
                  </a:lnTo>
                  <a:lnTo>
                    <a:pt x="24815" y="396925"/>
                  </a:lnTo>
                  <a:lnTo>
                    <a:pt x="49618" y="396925"/>
                  </a:lnTo>
                  <a:lnTo>
                    <a:pt x="49618" y="372122"/>
                  </a:lnTo>
                  <a:lnTo>
                    <a:pt x="74422" y="372122"/>
                  </a:lnTo>
                  <a:lnTo>
                    <a:pt x="74422" y="322503"/>
                  </a:lnTo>
                  <a:lnTo>
                    <a:pt x="99237" y="322503"/>
                  </a:lnTo>
                  <a:lnTo>
                    <a:pt x="124040" y="322503"/>
                  </a:lnTo>
                  <a:lnTo>
                    <a:pt x="124040" y="297700"/>
                  </a:lnTo>
                  <a:lnTo>
                    <a:pt x="148844" y="297700"/>
                  </a:lnTo>
                  <a:lnTo>
                    <a:pt x="148844" y="272884"/>
                  </a:lnTo>
                  <a:close/>
                </a:path>
                <a:path w="1017269" h="397510">
                  <a:moveTo>
                    <a:pt x="223266" y="272884"/>
                  </a:moveTo>
                  <a:lnTo>
                    <a:pt x="198462" y="272884"/>
                  </a:lnTo>
                  <a:lnTo>
                    <a:pt x="198462" y="248081"/>
                  </a:ln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73659" y="297700"/>
                  </a:lnTo>
                  <a:lnTo>
                    <a:pt x="198462" y="297700"/>
                  </a:lnTo>
                  <a:lnTo>
                    <a:pt x="198462" y="322503"/>
                  </a:lnTo>
                  <a:lnTo>
                    <a:pt x="223266" y="322503"/>
                  </a:lnTo>
                  <a:lnTo>
                    <a:pt x="223266" y="272884"/>
                  </a:lnTo>
                  <a:close/>
                </a:path>
                <a:path w="1017269" h="397510">
                  <a:moveTo>
                    <a:pt x="272884" y="272884"/>
                  </a:moveTo>
                  <a:lnTo>
                    <a:pt x="248081" y="272884"/>
                  </a:lnTo>
                  <a:lnTo>
                    <a:pt x="248081" y="297700"/>
                  </a:lnTo>
                  <a:lnTo>
                    <a:pt x="272884" y="297700"/>
                  </a:lnTo>
                  <a:lnTo>
                    <a:pt x="272884" y="272884"/>
                  </a:lnTo>
                  <a:close/>
                </a:path>
                <a:path w="1017269" h="397510">
                  <a:moveTo>
                    <a:pt x="347306" y="198462"/>
                  </a:moveTo>
                  <a:lnTo>
                    <a:pt x="322503" y="198462"/>
                  </a:lnTo>
                  <a:lnTo>
                    <a:pt x="322503" y="223266"/>
                  </a:lnTo>
                  <a:lnTo>
                    <a:pt x="347306" y="223266"/>
                  </a:lnTo>
                  <a:lnTo>
                    <a:pt x="347306" y="198462"/>
                  </a:lnTo>
                  <a:close/>
                </a:path>
                <a:path w="1017269" h="397510">
                  <a:moveTo>
                    <a:pt x="347306" y="99237"/>
                  </a:moveTo>
                  <a:lnTo>
                    <a:pt x="322503" y="99237"/>
                  </a:lnTo>
                  <a:lnTo>
                    <a:pt x="322503" y="74422"/>
                  </a:lnTo>
                  <a:lnTo>
                    <a:pt x="297700" y="74422"/>
                  </a:lnTo>
                  <a:lnTo>
                    <a:pt x="297700" y="24815"/>
                  </a:lnTo>
                  <a:lnTo>
                    <a:pt x="272884" y="24815"/>
                  </a:lnTo>
                  <a:lnTo>
                    <a:pt x="272884" y="74422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48081" y="99237"/>
                  </a:lnTo>
                  <a:lnTo>
                    <a:pt x="272884" y="99237"/>
                  </a:lnTo>
                  <a:lnTo>
                    <a:pt x="272884" y="74422"/>
                  </a:lnTo>
                  <a:lnTo>
                    <a:pt x="248081" y="74422"/>
                  </a:lnTo>
                  <a:lnTo>
                    <a:pt x="223266" y="74422"/>
                  </a:lnTo>
                  <a:lnTo>
                    <a:pt x="223266" y="49618"/>
                  </a:lnTo>
                  <a:lnTo>
                    <a:pt x="248081" y="49618"/>
                  </a:lnTo>
                  <a:lnTo>
                    <a:pt x="248081" y="0"/>
                  </a:lnTo>
                  <a:lnTo>
                    <a:pt x="223266" y="0"/>
                  </a:lnTo>
                  <a:lnTo>
                    <a:pt x="223266" y="24815"/>
                  </a:lnTo>
                  <a:lnTo>
                    <a:pt x="198462" y="24815"/>
                  </a:lnTo>
                  <a:lnTo>
                    <a:pt x="198462" y="173659"/>
                  </a:lnTo>
                  <a:lnTo>
                    <a:pt x="223266" y="173659"/>
                  </a:lnTo>
                  <a:lnTo>
                    <a:pt x="223266" y="148844"/>
                  </a:lnTo>
                  <a:lnTo>
                    <a:pt x="248081" y="148844"/>
                  </a:lnTo>
                  <a:lnTo>
                    <a:pt x="248081" y="248081"/>
                  </a:lnTo>
                  <a:lnTo>
                    <a:pt x="272884" y="248081"/>
                  </a:lnTo>
                  <a:lnTo>
                    <a:pt x="272884" y="223266"/>
                  </a:lnTo>
                  <a:lnTo>
                    <a:pt x="297700" y="223266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48844"/>
                  </a:lnTo>
                  <a:lnTo>
                    <a:pt x="297700" y="148844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48844"/>
                  </a:lnTo>
                  <a:lnTo>
                    <a:pt x="347306" y="148844"/>
                  </a:lnTo>
                  <a:lnTo>
                    <a:pt x="347306" y="99237"/>
                  </a:lnTo>
                  <a:close/>
                </a:path>
                <a:path w="1017269" h="397510">
                  <a:moveTo>
                    <a:pt x="372122" y="248081"/>
                  </a:move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48081"/>
                  </a:lnTo>
                  <a:close/>
                </a:path>
                <a:path w="1017269" h="397510">
                  <a:moveTo>
                    <a:pt x="372122" y="148844"/>
                  </a:moveTo>
                  <a:lnTo>
                    <a:pt x="347306" y="148844"/>
                  </a:lnTo>
                  <a:lnTo>
                    <a:pt x="347306" y="198462"/>
                  </a:lnTo>
                  <a:lnTo>
                    <a:pt x="372122" y="198462"/>
                  </a:lnTo>
                  <a:lnTo>
                    <a:pt x="372122" y="148844"/>
                  </a:lnTo>
                  <a:close/>
                </a:path>
                <a:path w="1017269" h="397510">
                  <a:moveTo>
                    <a:pt x="396925" y="0"/>
                  </a:moveTo>
                  <a:lnTo>
                    <a:pt x="372122" y="0"/>
                  </a:lnTo>
                  <a:lnTo>
                    <a:pt x="347306" y="0"/>
                  </a:lnTo>
                  <a:lnTo>
                    <a:pt x="322503" y="0"/>
                  </a:lnTo>
                  <a:lnTo>
                    <a:pt x="322503" y="49618"/>
                  </a:lnTo>
                  <a:lnTo>
                    <a:pt x="347306" y="49618"/>
                  </a:lnTo>
                  <a:lnTo>
                    <a:pt x="347306" y="74422"/>
                  </a:lnTo>
                  <a:lnTo>
                    <a:pt x="372122" y="74422"/>
                  </a:lnTo>
                  <a:lnTo>
                    <a:pt x="372122" y="24815"/>
                  </a:lnTo>
                  <a:lnTo>
                    <a:pt x="396925" y="24815"/>
                  </a:lnTo>
                  <a:lnTo>
                    <a:pt x="396925" y="0"/>
                  </a:lnTo>
                  <a:close/>
                </a:path>
                <a:path w="1017269" h="397510">
                  <a:moveTo>
                    <a:pt x="421728" y="272884"/>
                  </a:moveTo>
                  <a:lnTo>
                    <a:pt x="396925" y="272884"/>
                  </a:lnTo>
                  <a:lnTo>
                    <a:pt x="396925" y="297700"/>
                  </a:lnTo>
                  <a:lnTo>
                    <a:pt x="421728" y="297700"/>
                  </a:lnTo>
                  <a:lnTo>
                    <a:pt x="421728" y="272884"/>
                  </a:lnTo>
                  <a:close/>
                </a:path>
                <a:path w="1017269" h="397510">
                  <a:moveTo>
                    <a:pt x="421728" y="99237"/>
                  </a:moveTo>
                  <a:lnTo>
                    <a:pt x="396925" y="99237"/>
                  </a:lnTo>
                  <a:lnTo>
                    <a:pt x="372122" y="99237"/>
                  </a:lnTo>
                  <a:lnTo>
                    <a:pt x="372122" y="148844"/>
                  </a:lnTo>
                  <a:lnTo>
                    <a:pt x="396925" y="148844"/>
                  </a:lnTo>
                  <a:lnTo>
                    <a:pt x="396925" y="124040"/>
                  </a:lnTo>
                  <a:lnTo>
                    <a:pt x="421728" y="124040"/>
                  </a:lnTo>
                  <a:lnTo>
                    <a:pt x="421728" y="99237"/>
                  </a:lnTo>
                  <a:close/>
                </a:path>
                <a:path w="1017269" h="397510">
                  <a:moveTo>
                    <a:pt x="446544" y="223266"/>
                  </a:move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72122" y="248081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46544" y="248081"/>
                  </a:lnTo>
                  <a:lnTo>
                    <a:pt x="446544" y="223266"/>
                  </a:lnTo>
                  <a:close/>
                </a:path>
                <a:path w="1017269" h="397510">
                  <a:moveTo>
                    <a:pt x="446544" y="173659"/>
                  </a:moveTo>
                  <a:lnTo>
                    <a:pt x="421728" y="173659"/>
                  </a:lnTo>
                  <a:lnTo>
                    <a:pt x="421728" y="148844"/>
                  </a:lnTo>
                  <a:lnTo>
                    <a:pt x="396925" y="148844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46544" y="198462"/>
                  </a:lnTo>
                  <a:lnTo>
                    <a:pt x="446544" y="173659"/>
                  </a:lnTo>
                  <a:close/>
                </a:path>
                <a:path w="1017269" h="397510">
                  <a:moveTo>
                    <a:pt x="471347" y="148844"/>
                  </a:moveTo>
                  <a:lnTo>
                    <a:pt x="446544" y="148844"/>
                  </a:lnTo>
                  <a:lnTo>
                    <a:pt x="446544" y="173659"/>
                  </a:lnTo>
                  <a:lnTo>
                    <a:pt x="471347" y="173659"/>
                  </a:lnTo>
                  <a:lnTo>
                    <a:pt x="471347" y="148844"/>
                  </a:lnTo>
                  <a:close/>
                </a:path>
                <a:path w="1017269" h="3975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97510">
                  <a:moveTo>
                    <a:pt x="520966" y="0"/>
                  </a:moveTo>
                  <a:lnTo>
                    <a:pt x="496150" y="0"/>
                  </a:lnTo>
                  <a:lnTo>
                    <a:pt x="471347" y="0"/>
                  </a:lnTo>
                  <a:lnTo>
                    <a:pt x="446544" y="0"/>
                  </a:lnTo>
                  <a:lnTo>
                    <a:pt x="421728" y="0"/>
                  </a:lnTo>
                  <a:lnTo>
                    <a:pt x="421728" y="24815"/>
                  </a:lnTo>
                  <a:lnTo>
                    <a:pt x="396925" y="24815"/>
                  </a:lnTo>
                  <a:lnTo>
                    <a:pt x="396925" y="49618"/>
                  </a:lnTo>
                  <a:lnTo>
                    <a:pt x="421728" y="49618"/>
                  </a:lnTo>
                  <a:lnTo>
                    <a:pt x="446544" y="49618"/>
                  </a:lnTo>
                  <a:lnTo>
                    <a:pt x="446544" y="24815"/>
                  </a:lnTo>
                  <a:lnTo>
                    <a:pt x="471347" y="24815"/>
                  </a:lnTo>
                  <a:lnTo>
                    <a:pt x="496150" y="24815"/>
                  </a:lnTo>
                  <a:lnTo>
                    <a:pt x="496150" y="49618"/>
                  </a:lnTo>
                  <a:lnTo>
                    <a:pt x="471347" y="49618"/>
                  </a:lnTo>
                  <a:lnTo>
                    <a:pt x="471347" y="99237"/>
                  </a:lnTo>
                  <a:lnTo>
                    <a:pt x="496150" y="99237"/>
                  </a:lnTo>
                  <a:lnTo>
                    <a:pt x="496150" y="74422"/>
                  </a:lnTo>
                  <a:lnTo>
                    <a:pt x="520966" y="74422"/>
                  </a:lnTo>
                  <a:lnTo>
                    <a:pt x="520966" y="0"/>
                  </a:lnTo>
                  <a:close/>
                </a:path>
                <a:path w="1017269" h="397510">
                  <a:moveTo>
                    <a:pt x="545769" y="198462"/>
                  </a:moveTo>
                  <a:lnTo>
                    <a:pt x="520966" y="198462"/>
                  </a:lnTo>
                  <a:lnTo>
                    <a:pt x="520966" y="99237"/>
                  </a:lnTo>
                  <a:lnTo>
                    <a:pt x="496150" y="99237"/>
                  </a:lnTo>
                  <a:lnTo>
                    <a:pt x="496150" y="124040"/>
                  </a:lnTo>
                  <a:lnTo>
                    <a:pt x="471347" y="124040"/>
                  </a:lnTo>
                  <a:lnTo>
                    <a:pt x="471347" y="148844"/>
                  </a:lnTo>
                  <a:lnTo>
                    <a:pt x="496150" y="148844"/>
                  </a:lnTo>
                  <a:lnTo>
                    <a:pt x="496150" y="198462"/>
                  </a:lnTo>
                  <a:lnTo>
                    <a:pt x="471347" y="198462"/>
                  </a:lnTo>
                  <a:lnTo>
                    <a:pt x="446544" y="198462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272884"/>
                  </a:lnTo>
                  <a:lnTo>
                    <a:pt x="496150" y="272884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45769" y="223266"/>
                  </a:lnTo>
                  <a:lnTo>
                    <a:pt x="545769" y="198462"/>
                  </a:lnTo>
                  <a:close/>
                </a:path>
                <a:path w="1017269" h="397510">
                  <a:moveTo>
                    <a:pt x="570572" y="297700"/>
                  </a:moveTo>
                  <a:lnTo>
                    <a:pt x="545769" y="297700"/>
                  </a:lnTo>
                  <a:lnTo>
                    <a:pt x="545769" y="272884"/>
                  </a:lnTo>
                  <a:lnTo>
                    <a:pt x="520966" y="272884"/>
                  </a:lnTo>
                  <a:lnTo>
                    <a:pt x="496150" y="272884"/>
                  </a:lnTo>
                  <a:lnTo>
                    <a:pt x="496150" y="297700"/>
                  </a:lnTo>
                  <a:lnTo>
                    <a:pt x="520966" y="297700"/>
                  </a:lnTo>
                  <a:lnTo>
                    <a:pt x="520966" y="322503"/>
                  </a:lnTo>
                  <a:lnTo>
                    <a:pt x="545769" y="322503"/>
                  </a:lnTo>
                  <a:lnTo>
                    <a:pt x="545769" y="347306"/>
                  </a:lnTo>
                  <a:lnTo>
                    <a:pt x="570572" y="347306"/>
                  </a:lnTo>
                  <a:lnTo>
                    <a:pt x="570572" y="297700"/>
                  </a:lnTo>
                  <a:close/>
                </a:path>
                <a:path w="1017269" h="397510">
                  <a:moveTo>
                    <a:pt x="595388" y="248081"/>
                  </a:moveTo>
                  <a:lnTo>
                    <a:pt x="570572" y="248081"/>
                  </a:lnTo>
                  <a:lnTo>
                    <a:pt x="570572" y="272884"/>
                  </a:lnTo>
                  <a:lnTo>
                    <a:pt x="595388" y="272884"/>
                  </a:lnTo>
                  <a:lnTo>
                    <a:pt x="595388" y="248081"/>
                  </a:lnTo>
                  <a:close/>
                </a:path>
                <a:path w="1017269" h="397510">
                  <a:moveTo>
                    <a:pt x="620191" y="272884"/>
                  </a:moveTo>
                  <a:lnTo>
                    <a:pt x="595388" y="272884"/>
                  </a:lnTo>
                  <a:lnTo>
                    <a:pt x="595388" y="297700"/>
                  </a:lnTo>
                  <a:lnTo>
                    <a:pt x="620191" y="297700"/>
                  </a:lnTo>
                  <a:lnTo>
                    <a:pt x="620191" y="272884"/>
                  </a:lnTo>
                  <a:close/>
                </a:path>
                <a:path w="1017269" h="397510">
                  <a:moveTo>
                    <a:pt x="645007" y="49618"/>
                  </a:moveTo>
                  <a:lnTo>
                    <a:pt x="620191" y="49618"/>
                  </a:lnTo>
                  <a:lnTo>
                    <a:pt x="595388" y="49618"/>
                  </a:lnTo>
                  <a:lnTo>
                    <a:pt x="595388" y="99237"/>
                  </a:lnTo>
                  <a:lnTo>
                    <a:pt x="570572" y="99237"/>
                  </a:lnTo>
                  <a:lnTo>
                    <a:pt x="545769" y="99237"/>
                  </a:lnTo>
                  <a:lnTo>
                    <a:pt x="545769" y="198462"/>
                  </a:lnTo>
                  <a:lnTo>
                    <a:pt x="570572" y="198462"/>
                  </a:lnTo>
                  <a:lnTo>
                    <a:pt x="570572" y="124040"/>
                  </a:lnTo>
                  <a:lnTo>
                    <a:pt x="595388" y="124040"/>
                  </a:lnTo>
                  <a:lnTo>
                    <a:pt x="595388" y="198462"/>
                  </a:lnTo>
                  <a:lnTo>
                    <a:pt x="570572" y="198462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lnTo>
                    <a:pt x="620191" y="198462"/>
                  </a:lnTo>
                  <a:lnTo>
                    <a:pt x="620191" y="74422"/>
                  </a:lnTo>
                  <a:lnTo>
                    <a:pt x="645007" y="74422"/>
                  </a:lnTo>
                  <a:lnTo>
                    <a:pt x="645007" y="49618"/>
                  </a:lnTo>
                  <a:close/>
                </a:path>
                <a:path w="1017269" h="397510">
                  <a:moveTo>
                    <a:pt x="645007" y="0"/>
                  </a:moveTo>
                  <a:lnTo>
                    <a:pt x="620191" y="0"/>
                  </a:lnTo>
                  <a:lnTo>
                    <a:pt x="620191" y="24815"/>
                  </a:lnTo>
                  <a:lnTo>
                    <a:pt x="645007" y="24815"/>
                  </a:lnTo>
                  <a:lnTo>
                    <a:pt x="645007" y="0"/>
                  </a:lnTo>
                  <a:close/>
                </a:path>
                <a:path w="1017269" h="397510">
                  <a:moveTo>
                    <a:pt x="669810" y="148844"/>
                  </a:moveTo>
                  <a:lnTo>
                    <a:pt x="645007" y="148844"/>
                  </a:lnTo>
                  <a:lnTo>
                    <a:pt x="645007" y="173659"/>
                  </a:lnTo>
                  <a:lnTo>
                    <a:pt x="669810" y="173659"/>
                  </a:lnTo>
                  <a:lnTo>
                    <a:pt x="669810" y="148844"/>
                  </a:lnTo>
                  <a:close/>
                </a:path>
                <a:path w="1017269" h="397510">
                  <a:moveTo>
                    <a:pt x="769035" y="0"/>
                  </a:moveTo>
                  <a:lnTo>
                    <a:pt x="744232" y="0"/>
                  </a:lnTo>
                  <a:lnTo>
                    <a:pt x="744232" y="24815"/>
                  </a:lnTo>
                  <a:lnTo>
                    <a:pt x="719429" y="24815"/>
                  </a:lnTo>
                  <a:lnTo>
                    <a:pt x="694613" y="24815"/>
                  </a:lnTo>
                  <a:lnTo>
                    <a:pt x="694613" y="49618"/>
                  </a:lnTo>
                  <a:lnTo>
                    <a:pt x="669810" y="49618"/>
                  </a:lnTo>
                  <a:lnTo>
                    <a:pt x="669810" y="99237"/>
                  </a:lnTo>
                  <a:lnTo>
                    <a:pt x="694613" y="99237"/>
                  </a:lnTo>
                  <a:lnTo>
                    <a:pt x="694613" y="74422"/>
                  </a:lnTo>
                  <a:lnTo>
                    <a:pt x="719429" y="74422"/>
                  </a:lnTo>
                  <a:lnTo>
                    <a:pt x="719429" y="49618"/>
                  </a:lnTo>
                  <a:lnTo>
                    <a:pt x="744232" y="49618"/>
                  </a:lnTo>
                  <a:lnTo>
                    <a:pt x="744232" y="99237"/>
                  </a:lnTo>
                  <a:lnTo>
                    <a:pt x="719429" y="99237"/>
                  </a:lnTo>
                  <a:lnTo>
                    <a:pt x="719429" y="124040"/>
                  </a:lnTo>
                  <a:lnTo>
                    <a:pt x="744232" y="124040"/>
                  </a:lnTo>
                  <a:lnTo>
                    <a:pt x="744232" y="173659"/>
                  </a:lnTo>
                  <a:lnTo>
                    <a:pt x="769035" y="173659"/>
                  </a:lnTo>
                  <a:lnTo>
                    <a:pt x="769035" y="0"/>
                  </a:lnTo>
                  <a:close/>
                </a:path>
                <a:path w="1017269" h="397510">
                  <a:moveTo>
                    <a:pt x="818654" y="124040"/>
                  </a:moveTo>
                  <a:lnTo>
                    <a:pt x="793851" y="124040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124040"/>
                  </a:lnTo>
                  <a:close/>
                </a:path>
                <a:path w="1017269" h="397510">
                  <a:moveTo>
                    <a:pt x="818654" y="0"/>
                  </a:moveTo>
                  <a:lnTo>
                    <a:pt x="793851" y="0"/>
                  </a:lnTo>
                  <a:lnTo>
                    <a:pt x="793851" y="74422"/>
                  </a:lnTo>
                  <a:lnTo>
                    <a:pt x="818654" y="74422"/>
                  </a:lnTo>
                  <a:lnTo>
                    <a:pt x="818654" y="0"/>
                  </a:lnTo>
                  <a:close/>
                </a:path>
                <a:path w="1017269" h="397510">
                  <a:moveTo>
                    <a:pt x="992301" y="272884"/>
                  </a:moveTo>
                  <a:lnTo>
                    <a:pt x="967498" y="272884"/>
                  </a:lnTo>
                  <a:lnTo>
                    <a:pt x="967498" y="297700"/>
                  </a:lnTo>
                  <a:lnTo>
                    <a:pt x="992301" y="297700"/>
                  </a:lnTo>
                  <a:lnTo>
                    <a:pt x="992301" y="272884"/>
                  </a:lnTo>
                  <a:close/>
                </a:path>
                <a:path w="1017269" h="397510">
                  <a:moveTo>
                    <a:pt x="992301" y="198462"/>
                  </a:moveTo>
                  <a:lnTo>
                    <a:pt x="967498" y="198462"/>
                  </a:lnTo>
                  <a:lnTo>
                    <a:pt x="942695" y="198462"/>
                  </a:lnTo>
                  <a:lnTo>
                    <a:pt x="942695" y="223266"/>
                  </a:lnTo>
                  <a:lnTo>
                    <a:pt x="942695" y="248081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917879" y="223266"/>
                  </a:lnTo>
                  <a:lnTo>
                    <a:pt x="942695" y="223266"/>
                  </a:lnTo>
                  <a:lnTo>
                    <a:pt x="942695" y="198462"/>
                  </a:lnTo>
                  <a:lnTo>
                    <a:pt x="917879" y="198462"/>
                  </a:lnTo>
                  <a:lnTo>
                    <a:pt x="893076" y="198462"/>
                  </a:lnTo>
                  <a:lnTo>
                    <a:pt x="868273" y="198462"/>
                  </a:lnTo>
                  <a:lnTo>
                    <a:pt x="868273" y="223266"/>
                  </a:lnTo>
                  <a:lnTo>
                    <a:pt x="843457" y="223266"/>
                  </a:lnTo>
                  <a:lnTo>
                    <a:pt x="843457" y="198462"/>
                  </a:lnTo>
                  <a:lnTo>
                    <a:pt x="818654" y="198462"/>
                  </a:lnTo>
                  <a:lnTo>
                    <a:pt x="818654" y="223266"/>
                  </a:lnTo>
                  <a:lnTo>
                    <a:pt x="793851" y="223266"/>
                  </a:lnTo>
                  <a:lnTo>
                    <a:pt x="793851" y="198462"/>
                  </a:lnTo>
                  <a:lnTo>
                    <a:pt x="769035" y="198462"/>
                  </a:lnTo>
                  <a:lnTo>
                    <a:pt x="769035" y="297700"/>
                  </a:lnTo>
                  <a:lnTo>
                    <a:pt x="793851" y="297700"/>
                  </a:lnTo>
                  <a:lnTo>
                    <a:pt x="793851" y="322503"/>
                  </a:lnTo>
                  <a:lnTo>
                    <a:pt x="818654" y="322503"/>
                  </a:lnTo>
                  <a:lnTo>
                    <a:pt x="818654" y="272884"/>
                  </a:lnTo>
                  <a:lnTo>
                    <a:pt x="793851" y="272884"/>
                  </a:lnTo>
                  <a:lnTo>
                    <a:pt x="793851" y="248081"/>
                  </a:lnTo>
                  <a:lnTo>
                    <a:pt x="818654" y="248081"/>
                  </a:lnTo>
                  <a:lnTo>
                    <a:pt x="818654" y="272884"/>
                  </a:lnTo>
                  <a:lnTo>
                    <a:pt x="843457" y="272884"/>
                  </a:lnTo>
                  <a:lnTo>
                    <a:pt x="843457" y="248081"/>
                  </a:lnTo>
                  <a:lnTo>
                    <a:pt x="868273" y="248081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297700"/>
                  </a:lnTo>
                  <a:lnTo>
                    <a:pt x="942695" y="297700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23266"/>
                  </a:lnTo>
                  <a:lnTo>
                    <a:pt x="992301" y="223266"/>
                  </a:lnTo>
                  <a:lnTo>
                    <a:pt x="992301" y="198462"/>
                  </a:lnTo>
                  <a:close/>
                </a:path>
                <a:path w="1017269" h="3975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94124"/>
              <a:ext cx="1017269" cy="372110"/>
            </a:xfrm>
            <a:custGeom>
              <a:avLst/>
              <a:gdLst/>
              <a:ahLst/>
              <a:cxnLst/>
              <a:rect l="l" t="t" r="r" b="b"/>
              <a:pathLst>
                <a:path w="1017269" h="372110">
                  <a:moveTo>
                    <a:pt x="49618" y="223266"/>
                  </a:moveTo>
                  <a:lnTo>
                    <a:pt x="24815" y="223266"/>
                  </a:lnTo>
                  <a:lnTo>
                    <a:pt x="0" y="223266"/>
                  </a:lnTo>
                  <a:lnTo>
                    <a:pt x="0" y="248081"/>
                  </a:lnTo>
                  <a:lnTo>
                    <a:pt x="24815" y="248081"/>
                  </a:lnTo>
                  <a:lnTo>
                    <a:pt x="49618" y="248081"/>
                  </a:lnTo>
                  <a:lnTo>
                    <a:pt x="49618" y="223266"/>
                  </a:lnTo>
                  <a:close/>
                </a:path>
                <a:path w="1017269" h="372110">
                  <a:moveTo>
                    <a:pt x="74422" y="0"/>
                  </a:moveTo>
                  <a:lnTo>
                    <a:pt x="49618" y="0"/>
                  </a:lnTo>
                  <a:lnTo>
                    <a:pt x="49618" y="24803"/>
                  </a:lnTo>
                  <a:lnTo>
                    <a:pt x="24815" y="24803"/>
                  </a:lnTo>
                  <a:lnTo>
                    <a:pt x="0" y="24803"/>
                  </a:lnTo>
                  <a:lnTo>
                    <a:pt x="0" y="49618"/>
                  </a:lnTo>
                  <a:lnTo>
                    <a:pt x="24815" y="49618"/>
                  </a:lnTo>
                  <a:lnTo>
                    <a:pt x="24815" y="74422"/>
                  </a:lnTo>
                  <a:lnTo>
                    <a:pt x="49618" y="74422"/>
                  </a:lnTo>
                  <a:lnTo>
                    <a:pt x="49618" y="49618"/>
                  </a:lnTo>
                  <a:lnTo>
                    <a:pt x="74422" y="49618"/>
                  </a:lnTo>
                  <a:lnTo>
                    <a:pt x="74422" y="0"/>
                  </a:lnTo>
                  <a:close/>
                </a:path>
                <a:path w="1017269" h="372110">
                  <a:moveTo>
                    <a:pt x="99237" y="173659"/>
                  </a:moveTo>
                  <a:lnTo>
                    <a:pt x="74422" y="173659"/>
                  </a:lnTo>
                  <a:lnTo>
                    <a:pt x="74422" y="198462"/>
                  </a:lnTo>
                  <a:lnTo>
                    <a:pt x="99237" y="198462"/>
                  </a:lnTo>
                  <a:lnTo>
                    <a:pt x="99237" y="173659"/>
                  </a:lnTo>
                  <a:close/>
                </a:path>
                <a:path w="1017269" h="372110">
                  <a:moveTo>
                    <a:pt x="148844" y="272884"/>
                  </a:moveTo>
                  <a:lnTo>
                    <a:pt x="124040" y="272884"/>
                  </a:lnTo>
                  <a:lnTo>
                    <a:pt x="124040" y="297688"/>
                  </a:lnTo>
                  <a:lnTo>
                    <a:pt x="148844" y="297688"/>
                  </a:lnTo>
                  <a:lnTo>
                    <a:pt x="148844" y="272884"/>
                  </a:lnTo>
                  <a:close/>
                </a:path>
                <a:path w="1017269" h="372110">
                  <a:moveTo>
                    <a:pt x="148844" y="223266"/>
                  </a:moveTo>
                  <a:lnTo>
                    <a:pt x="124040" y="223266"/>
                  </a:lnTo>
                  <a:lnTo>
                    <a:pt x="99237" y="223266"/>
                  </a:lnTo>
                  <a:lnTo>
                    <a:pt x="74422" y="223266"/>
                  </a:lnTo>
                  <a:lnTo>
                    <a:pt x="74422" y="248081"/>
                  </a:lnTo>
                  <a:lnTo>
                    <a:pt x="99237" y="248081"/>
                  </a:lnTo>
                  <a:lnTo>
                    <a:pt x="124040" y="248081"/>
                  </a:lnTo>
                  <a:lnTo>
                    <a:pt x="148844" y="248081"/>
                  </a:lnTo>
                  <a:lnTo>
                    <a:pt x="148844" y="223266"/>
                  </a:lnTo>
                  <a:close/>
                </a:path>
                <a:path w="1017269" h="372110">
                  <a:moveTo>
                    <a:pt x="148844" y="74422"/>
                  </a:moveTo>
                  <a:lnTo>
                    <a:pt x="124040" y="74422"/>
                  </a:lnTo>
                  <a:lnTo>
                    <a:pt x="124040" y="99237"/>
                  </a:lnTo>
                  <a:lnTo>
                    <a:pt x="148844" y="99237"/>
                  </a:lnTo>
                  <a:lnTo>
                    <a:pt x="148844" y="74422"/>
                  </a:lnTo>
                  <a:close/>
                </a:path>
                <a:path w="1017269" h="372110">
                  <a:moveTo>
                    <a:pt x="173659" y="297688"/>
                  </a:moveTo>
                  <a:lnTo>
                    <a:pt x="148844" y="297688"/>
                  </a:lnTo>
                  <a:lnTo>
                    <a:pt x="148844" y="322503"/>
                  </a:lnTo>
                  <a:lnTo>
                    <a:pt x="173659" y="322503"/>
                  </a:lnTo>
                  <a:lnTo>
                    <a:pt x="173659" y="297688"/>
                  </a:lnTo>
                  <a:close/>
                </a:path>
                <a:path w="1017269" h="372110">
                  <a:moveTo>
                    <a:pt x="173659" y="148844"/>
                  </a:moveTo>
                  <a:lnTo>
                    <a:pt x="148844" y="148844"/>
                  </a:lnTo>
                  <a:lnTo>
                    <a:pt x="124040" y="148844"/>
                  </a:lnTo>
                  <a:lnTo>
                    <a:pt x="99237" y="148844"/>
                  </a:lnTo>
                  <a:lnTo>
                    <a:pt x="99237" y="173659"/>
                  </a:lnTo>
                  <a:lnTo>
                    <a:pt x="124040" y="173659"/>
                  </a:lnTo>
                  <a:lnTo>
                    <a:pt x="124040" y="198462"/>
                  </a:lnTo>
                  <a:lnTo>
                    <a:pt x="148844" y="198462"/>
                  </a:lnTo>
                  <a:lnTo>
                    <a:pt x="148844" y="173659"/>
                  </a:lnTo>
                  <a:lnTo>
                    <a:pt x="173659" y="173659"/>
                  </a:lnTo>
                  <a:lnTo>
                    <a:pt x="173659" y="148844"/>
                  </a:lnTo>
                  <a:close/>
                </a:path>
                <a:path w="1017269" h="372110">
                  <a:moveTo>
                    <a:pt x="173659" y="99237"/>
                  </a:moveTo>
                  <a:lnTo>
                    <a:pt x="148844" y="99237"/>
                  </a:lnTo>
                  <a:lnTo>
                    <a:pt x="148844" y="124040"/>
                  </a:lnTo>
                  <a:lnTo>
                    <a:pt x="173659" y="124040"/>
                  </a:lnTo>
                  <a:lnTo>
                    <a:pt x="173659" y="99237"/>
                  </a:lnTo>
                  <a:close/>
                </a:path>
                <a:path w="1017269" h="372110">
                  <a:moveTo>
                    <a:pt x="198462" y="248081"/>
                  </a:moveTo>
                  <a:lnTo>
                    <a:pt x="173659" y="248081"/>
                  </a:lnTo>
                  <a:lnTo>
                    <a:pt x="148844" y="248081"/>
                  </a:lnTo>
                  <a:lnTo>
                    <a:pt x="148844" y="272884"/>
                  </a:lnTo>
                  <a:lnTo>
                    <a:pt x="173659" y="272884"/>
                  </a:lnTo>
                  <a:lnTo>
                    <a:pt x="198462" y="272884"/>
                  </a:lnTo>
                  <a:lnTo>
                    <a:pt x="198462" y="248081"/>
                  </a:lnTo>
                  <a:close/>
                </a:path>
                <a:path w="1017269" h="372110">
                  <a:moveTo>
                    <a:pt x="198462" y="124040"/>
                  </a:moveTo>
                  <a:lnTo>
                    <a:pt x="173659" y="124040"/>
                  </a:lnTo>
                  <a:lnTo>
                    <a:pt x="173659" y="148844"/>
                  </a:lnTo>
                  <a:lnTo>
                    <a:pt x="198462" y="148844"/>
                  </a:lnTo>
                  <a:lnTo>
                    <a:pt x="198462" y="124040"/>
                  </a:lnTo>
                  <a:close/>
                </a:path>
                <a:path w="1017269" h="372110">
                  <a:moveTo>
                    <a:pt x="223266" y="173659"/>
                  </a:moveTo>
                  <a:lnTo>
                    <a:pt x="198462" y="173659"/>
                  </a:lnTo>
                  <a:lnTo>
                    <a:pt x="173659" y="173659"/>
                  </a:lnTo>
                  <a:lnTo>
                    <a:pt x="173659" y="198462"/>
                  </a:lnTo>
                  <a:lnTo>
                    <a:pt x="148844" y="198462"/>
                  </a:lnTo>
                  <a:lnTo>
                    <a:pt x="148844" y="223266"/>
                  </a:lnTo>
                  <a:lnTo>
                    <a:pt x="173659" y="223266"/>
                  </a:lnTo>
                  <a:lnTo>
                    <a:pt x="198462" y="223266"/>
                  </a:lnTo>
                  <a:lnTo>
                    <a:pt x="223266" y="223266"/>
                  </a:lnTo>
                  <a:lnTo>
                    <a:pt x="223266" y="173659"/>
                  </a:lnTo>
                  <a:close/>
                </a:path>
                <a:path w="1017269" h="372110">
                  <a:moveTo>
                    <a:pt x="223266" y="0"/>
                  </a:moveTo>
                  <a:lnTo>
                    <a:pt x="198462" y="0"/>
                  </a:lnTo>
                  <a:lnTo>
                    <a:pt x="173659" y="0"/>
                  </a:lnTo>
                  <a:lnTo>
                    <a:pt x="148844" y="0"/>
                  </a:lnTo>
                  <a:lnTo>
                    <a:pt x="124040" y="0"/>
                  </a:lnTo>
                  <a:lnTo>
                    <a:pt x="124040" y="24803"/>
                  </a:lnTo>
                  <a:lnTo>
                    <a:pt x="99237" y="24803"/>
                  </a:lnTo>
                  <a:lnTo>
                    <a:pt x="99237" y="49618"/>
                  </a:lnTo>
                  <a:lnTo>
                    <a:pt x="124040" y="49618"/>
                  </a:lnTo>
                  <a:lnTo>
                    <a:pt x="148844" y="49618"/>
                  </a:lnTo>
                  <a:lnTo>
                    <a:pt x="148844" y="24803"/>
                  </a:lnTo>
                  <a:lnTo>
                    <a:pt x="173659" y="24803"/>
                  </a:lnTo>
                  <a:lnTo>
                    <a:pt x="198462" y="24803"/>
                  </a:lnTo>
                  <a:lnTo>
                    <a:pt x="198462" y="49618"/>
                  </a:lnTo>
                  <a:lnTo>
                    <a:pt x="223266" y="49618"/>
                  </a:lnTo>
                  <a:lnTo>
                    <a:pt x="223266" y="0"/>
                  </a:lnTo>
                  <a:close/>
                </a:path>
                <a:path w="1017269" h="372110">
                  <a:moveTo>
                    <a:pt x="396925" y="148844"/>
                  </a:moveTo>
                  <a:lnTo>
                    <a:pt x="372122" y="148844"/>
                  </a:lnTo>
                  <a:lnTo>
                    <a:pt x="372122" y="124040"/>
                  </a:lnTo>
                  <a:lnTo>
                    <a:pt x="347306" y="124040"/>
                  </a:lnTo>
                  <a:lnTo>
                    <a:pt x="347306" y="74422"/>
                  </a:lnTo>
                  <a:lnTo>
                    <a:pt x="322503" y="74422"/>
                  </a:lnTo>
                  <a:lnTo>
                    <a:pt x="322503" y="24803"/>
                  </a:lnTo>
                  <a:lnTo>
                    <a:pt x="297700" y="24803"/>
                  </a:lnTo>
                  <a:lnTo>
                    <a:pt x="297700" y="99237"/>
                  </a:lnTo>
                  <a:lnTo>
                    <a:pt x="272884" y="99237"/>
                  </a:lnTo>
                  <a:lnTo>
                    <a:pt x="272884" y="124040"/>
                  </a:lnTo>
                  <a:lnTo>
                    <a:pt x="248081" y="124040"/>
                  </a:lnTo>
                  <a:lnTo>
                    <a:pt x="223266" y="124040"/>
                  </a:lnTo>
                  <a:lnTo>
                    <a:pt x="223266" y="173659"/>
                  </a:lnTo>
                  <a:lnTo>
                    <a:pt x="248081" y="173659"/>
                  </a:lnTo>
                  <a:lnTo>
                    <a:pt x="248081" y="223266"/>
                  </a:lnTo>
                  <a:lnTo>
                    <a:pt x="223266" y="223266"/>
                  </a:lnTo>
                  <a:lnTo>
                    <a:pt x="223266" y="272884"/>
                  </a:lnTo>
                  <a:lnTo>
                    <a:pt x="198462" y="272884"/>
                  </a:lnTo>
                  <a:lnTo>
                    <a:pt x="198462" y="347306"/>
                  </a:lnTo>
                  <a:lnTo>
                    <a:pt x="223266" y="347306"/>
                  </a:lnTo>
                  <a:lnTo>
                    <a:pt x="223266" y="322503"/>
                  </a:lnTo>
                  <a:lnTo>
                    <a:pt x="248081" y="322503"/>
                  </a:lnTo>
                  <a:lnTo>
                    <a:pt x="248081" y="347306"/>
                  </a:lnTo>
                  <a:lnTo>
                    <a:pt x="272884" y="347306"/>
                  </a:lnTo>
                  <a:lnTo>
                    <a:pt x="272884" y="372110"/>
                  </a:lnTo>
                  <a:lnTo>
                    <a:pt x="297700" y="372110"/>
                  </a:lnTo>
                  <a:lnTo>
                    <a:pt x="297700" y="347306"/>
                  </a:lnTo>
                  <a:lnTo>
                    <a:pt x="322503" y="347306"/>
                  </a:lnTo>
                  <a:lnTo>
                    <a:pt x="322503" y="322503"/>
                  </a:lnTo>
                  <a:lnTo>
                    <a:pt x="297700" y="322503"/>
                  </a:lnTo>
                  <a:lnTo>
                    <a:pt x="297700" y="297688"/>
                  </a:lnTo>
                  <a:lnTo>
                    <a:pt x="322503" y="297688"/>
                  </a:lnTo>
                  <a:lnTo>
                    <a:pt x="347306" y="297688"/>
                  </a:lnTo>
                  <a:lnTo>
                    <a:pt x="347306" y="272884"/>
                  </a:lnTo>
                  <a:lnTo>
                    <a:pt x="322503" y="272884"/>
                  </a:lnTo>
                  <a:lnTo>
                    <a:pt x="322503" y="248081"/>
                  </a:lnTo>
                  <a:lnTo>
                    <a:pt x="297700" y="248081"/>
                  </a:lnTo>
                  <a:lnTo>
                    <a:pt x="297700" y="272884"/>
                  </a:lnTo>
                  <a:lnTo>
                    <a:pt x="272884" y="272884"/>
                  </a:lnTo>
                  <a:lnTo>
                    <a:pt x="272884" y="297688"/>
                  </a:lnTo>
                  <a:lnTo>
                    <a:pt x="248081" y="297688"/>
                  </a:lnTo>
                  <a:lnTo>
                    <a:pt x="248081" y="272884"/>
                  </a:lnTo>
                  <a:lnTo>
                    <a:pt x="272884" y="272884"/>
                  </a:lnTo>
                  <a:lnTo>
                    <a:pt x="272884" y="198462"/>
                  </a:lnTo>
                  <a:lnTo>
                    <a:pt x="297700" y="198462"/>
                  </a:lnTo>
                  <a:lnTo>
                    <a:pt x="322503" y="198462"/>
                  </a:lnTo>
                  <a:lnTo>
                    <a:pt x="322503" y="173659"/>
                  </a:lnTo>
                  <a:lnTo>
                    <a:pt x="297700" y="173659"/>
                  </a:lnTo>
                  <a:lnTo>
                    <a:pt x="272884" y="173659"/>
                  </a:lnTo>
                  <a:lnTo>
                    <a:pt x="272884" y="148844"/>
                  </a:lnTo>
                  <a:lnTo>
                    <a:pt x="297700" y="148844"/>
                  </a:lnTo>
                  <a:lnTo>
                    <a:pt x="297700" y="124040"/>
                  </a:lnTo>
                  <a:lnTo>
                    <a:pt x="322503" y="124040"/>
                  </a:lnTo>
                  <a:lnTo>
                    <a:pt x="322503" y="173659"/>
                  </a:lnTo>
                  <a:lnTo>
                    <a:pt x="347306" y="173659"/>
                  </a:lnTo>
                  <a:lnTo>
                    <a:pt x="372122" y="173659"/>
                  </a:lnTo>
                  <a:lnTo>
                    <a:pt x="396925" y="173659"/>
                  </a:lnTo>
                  <a:lnTo>
                    <a:pt x="396925" y="148844"/>
                  </a:lnTo>
                  <a:close/>
                </a:path>
                <a:path w="1017269" h="372110">
                  <a:moveTo>
                    <a:pt x="421728" y="173659"/>
                  </a:moveTo>
                  <a:lnTo>
                    <a:pt x="396925" y="173659"/>
                  </a:lnTo>
                  <a:lnTo>
                    <a:pt x="396925" y="198462"/>
                  </a:lnTo>
                  <a:lnTo>
                    <a:pt x="421728" y="198462"/>
                  </a:lnTo>
                  <a:lnTo>
                    <a:pt x="421728" y="173659"/>
                  </a:lnTo>
                  <a:close/>
                </a:path>
                <a:path w="1017269" h="372110">
                  <a:moveTo>
                    <a:pt x="446544" y="124040"/>
                  </a:moveTo>
                  <a:lnTo>
                    <a:pt x="421728" y="124040"/>
                  </a:lnTo>
                  <a:lnTo>
                    <a:pt x="396925" y="124040"/>
                  </a:lnTo>
                  <a:lnTo>
                    <a:pt x="396925" y="148844"/>
                  </a:lnTo>
                  <a:lnTo>
                    <a:pt x="421728" y="148844"/>
                  </a:lnTo>
                  <a:lnTo>
                    <a:pt x="446544" y="148844"/>
                  </a:lnTo>
                  <a:lnTo>
                    <a:pt x="446544" y="124040"/>
                  </a:lnTo>
                  <a:close/>
                </a:path>
                <a:path w="1017269" h="372110">
                  <a:moveTo>
                    <a:pt x="471347" y="99237"/>
                  </a:moveTo>
                  <a:lnTo>
                    <a:pt x="446544" y="99237"/>
                  </a:lnTo>
                  <a:lnTo>
                    <a:pt x="446544" y="124040"/>
                  </a:lnTo>
                  <a:lnTo>
                    <a:pt x="471347" y="124040"/>
                  </a:lnTo>
                  <a:lnTo>
                    <a:pt x="471347" y="99237"/>
                  </a:lnTo>
                  <a:close/>
                </a:path>
                <a:path w="1017269" h="372110">
                  <a:moveTo>
                    <a:pt x="570572" y="248081"/>
                  </a:moveTo>
                  <a:lnTo>
                    <a:pt x="545769" y="248081"/>
                  </a:lnTo>
                  <a:lnTo>
                    <a:pt x="545769" y="272884"/>
                  </a:lnTo>
                  <a:lnTo>
                    <a:pt x="570572" y="272884"/>
                  </a:lnTo>
                  <a:lnTo>
                    <a:pt x="570572" y="248081"/>
                  </a:lnTo>
                  <a:close/>
                </a:path>
                <a:path w="1017269" h="372110">
                  <a:moveTo>
                    <a:pt x="620191" y="223266"/>
                  </a:moveTo>
                  <a:lnTo>
                    <a:pt x="595388" y="223266"/>
                  </a:lnTo>
                  <a:lnTo>
                    <a:pt x="595388" y="248081"/>
                  </a:lnTo>
                  <a:lnTo>
                    <a:pt x="620191" y="248081"/>
                  </a:lnTo>
                  <a:lnTo>
                    <a:pt x="620191" y="223266"/>
                  </a:lnTo>
                  <a:close/>
                </a:path>
                <a:path w="1017269" h="372110">
                  <a:moveTo>
                    <a:pt x="620191" y="148844"/>
                  </a:moveTo>
                  <a:lnTo>
                    <a:pt x="595388" y="148844"/>
                  </a:lnTo>
                  <a:lnTo>
                    <a:pt x="570572" y="148844"/>
                  </a:lnTo>
                  <a:lnTo>
                    <a:pt x="570572" y="198462"/>
                  </a:lnTo>
                  <a:lnTo>
                    <a:pt x="545769" y="198462"/>
                  </a:lnTo>
                  <a:lnTo>
                    <a:pt x="545769" y="148844"/>
                  </a:lnTo>
                  <a:lnTo>
                    <a:pt x="520966" y="148844"/>
                  </a:lnTo>
                  <a:lnTo>
                    <a:pt x="520966" y="198462"/>
                  </a:lnTo>
                  <a:lnTo>
                    <a:pt x="496150" y="198462"/>
                  </a:lnTo>
                  <a:lnTo>
                    <a:pt x="496150" y="173659"/>
                  </a:lnTo>
                  <a:lnTo>
                    <a:pt x="471347" y="173659"/>
                  </a:lnTo>
                  <a:lnTo>
                    <a:pt x="446544" y="173659"/>
                  </a:lnTo>
                  <a:lnTo>
                    <a:pt x="446544" y="198462"/>
                  </a:lnTo>
                  <a:lnTo>
                    <a:pt x="421728" y="198462"/>
                  </a:lnTo>
                  <a:lnTo>
                    <a:pt x="421728" y="223266"/>
                  </a:lnTo>
                  <a:lnTo>
                    <a:pt x="396925" y="223266"/>
                  </a:lnTo>
                  <a:lnTo>
                    <a:pt x="396925" y="198462"/>
                  </a:lnTo>
                  <a:lnTo>
                    <a:pt x="372122" y="198462"/>
                  </a:lnTo>
                  <a:lnTo>
                    <a:pt x="347306" y="198462"/>
                  </a:lnTo>
                  <a:lnTo>
                    <a:pt x="322503" y="198462"/>
                  </a:lnTo>
                  <a:lnTo>
                    <a:pt x="322503" y="248081"/>
                  </a:lnTo>
                  <a:lnTo>
                    <a:pt x="347306" y="248081"/>
                  </a:lnTo>
                  <a:lnTo>
                    <a:pt x="347306" y="223266"/>
                  </a:lnTo>
                  <a:lnTo>
                    <a:pt x="372122" y="223266"/>
                  </a:lnTo>
                  <a:lnTo>
                    <a:pt x="372122" y="248081"/>
                  </a:lnTo>
                  <a:lnTo>
                    <a:pt x="347306" y="248081"/>
                  </a:lnTo>
                  <a:lnTo>
                    <a:pt x="347306" y="272884"/>
                  </a:lnTo>
                  <a:lnTo>
                    <a:pt x="372122" y="272884"/>
                  </a:lnTo>
                  <a:lnTo>
                    <a:pt x="372122" y="297688"/>
                  </a:lnTo>
                  <a:lnTo>
                    <a:pt x="396925" y="297688"/>
                  </a:lnTo>
                  <a:lnTo>
                    <a:pt x="396925" y="248081"/>
                  </a:lnTo>
                  <a:lnTo>
                    <a:pt x="421728" y="248081"/>
                  </a:lnTo>
                  <a:lnTo>
                    <a:pt x="421728" y="272884"/>
                  </a:lnTo>
                  <a:lnTo>
                    <a:pt x="446544" y="272884"/>
                  </a:lnTo>
                  <a:lnTo>
                    <a:pt x="446544" y="223266"/>
                  </a:lnTo>
                  <a:lnTo>
                    <a:pt x="471347" y="223266"/>
                  </a:lnTo>
                  <a:lnTo>
                    <a:pt x="471347" y="322503"/>
                  </a:lnTo>
                  <a:lnTo>
                    <a:pt x="496150" y="322503"/>
                  </a:lnTo>
                  <a:lnTo>
                    <a:pt x="520966" y="322503"/>
                  </a:lnTo>
                  <a:lnTo>
                    <a:pt x="520966" y="347306"/>
                  </a:lnTo>
                  <a:lnTo>
                    <a:pt x="545769" y="347306"/>
                  </a:lnTo>
                  <a:lnTo>
                    <a:pt x="545769" y="297688"/>
                  </a:lnTo>
                  <a:lnTo>
                    <a:pt x="520966" y="297688"/>
                  </a:lnTo>
                  <a:lnTo>
                    <a:pt x="520966" y="248081"/>
                  </a:lnTo>
                  <a:lnTo>
                    <a:pt x="496150" y="248081"/>
                  </a:lnTo>
                  <a:lnTo>
                    <a:pt x="496150" y="223266"/>
                  </a:lnTo>
                  <a:lnTo>
                    <a:pt x="520966" y="223266"/>
                  </a:lnTo>
                  <a:lnTo>
                    <a:pt x="520966" y="248081"/>
                  </a:lnTo>
                  <a:lnTo>
                    <a:pt x="545769" y="248081"/>
                  </a:lnTo>
                  <a:lnTo>
                    <a:pt x="545769" y="223266"/>
                  </a:lnTo>
                  <a:lnTo>
                    <a:pt x="570572" y="223266"/>
                  </a:lnTo>
                  <a:lnTo>
                    <a:pt x="595388" y="223266"/>
                  </a:lnTo>
                  <a:lnTo>
                    <a:pt x="595388" y="198462"/>
                  </a:lnTo>
                  <a:lnTo>
                    <a:pt x="620191" y="198462"/>
                  </a:lnTo>
                  <a:lnTo>
                    <a:pt x="620191" y="148844"/>
                  </a:lnTo>
                  <a:close/>
                </a:path>
                <a:path w="1017269" h="372110">
                  <a:moveTo>
                    <a:pt x="645007" y="198462"/>
                  </a:moveTo>
                  <a:lnTo>
                    <a:pt x="620191" y="198462"/>
                  </a:lnTo>
                  <a:lnTo>
                    <a:pt x="620191" y="223266"/>
                  </a:lnTo>
                  <a:lnTo>
                    <a:pt x="645007" y="223266"/>
                  </a:lnTo>
                  <a:lnTo>
                    <a:pt x="645007" y="198462"/>
                  </a:lnTo>
                  <a:close/>
                </a:path>
                <a:path w="1017269" h="372110">
                  <a:moveTo>
                    <a:pt x="669810" y="99237"/>
                  </a:moveTo>
                  <a:lnTo>
                    <a:pt x="645007" y="99237"/>
                  </a:lnTo>
                  <a:lnTo>
                    <a:pt x="645007" y="124040"/>
                  </a:lnTo>
                  <a:lnTo>
                    <a:pt x="620191" y="124040"/>
                  </a:lnTo>
                  <a:lnTo>
                    <a:pt x="620191" y="148844"/>
                  </a:lnTo>
                  <a:lnTo>
                    <a:pt x="645007" y="148844"/>
                  </a:lnTo>
                  <a:lnTo>
                    <a:pt x="669810" y="148844"/>
                  </a:lnTo>
                  <a:lnTo>
                    <a:pt x="669810" y="99237"/>
                  </a:lnTo>
                  <a:close/>
                </a:path>
                <a:path w="1017269" h="372110">
                  <a:moveTo>
                    <a:pt x="769035" y="173659"/>
                  </a:moveTo>
                  <a:lnTo>
                    <a:pt x="744232" y="173659"/>
                  </a:lnTo>
                  <a:lnTo>
                    <a:pt x="744232" y="198462"/>
                  </a:lnTo>
                  <a:lnTo>
                    <a:pt x="769035" y="198462"/>
                  </a:lnTo>
                  <a:lnTo>
                    <a:pt x="769035" y="173659"/>
                  </a:lnTo>
                  <a:close/>
                </a:path>
                <a:path w="1017269" h="372110">
                  <a:moveTo>
                    <a:pt x="967498" y="248081"/>
                  </a:moveTo>
                  <a:lnTo>
                    <a:pt x="942695" y="248081"/>
                  </a:lnTo>
                  <a:lnTo>
                    <a:pt x="942695" y="173659"/>
                  </a:lnTo>
                  <a:lnTo>
                    <a:pt x="917879" y="173659"/>
                  </a:lnTo>
                  <a:lnTo>
                    <a:pt x="917879" y="248081"/>
                  </a:lnTo>
                  <a:lnTo>
                    <a:pt x="893076" y="248081"/>
                  </a:lnTo>
                  <a:lnTo>
                    <a:pt x="893076" y="223266"/>
                  </a:lnTo>
                  <a:lnTo>
                    <a:pt x="868273" y="223266"/>
                  </a:lnTo>
                  <a:lnTo>
                    <a:pt x="868273" y="148844"/>
                  </a:lnTo>
                  <a:lnTo>
                    <a:pt x="893076" y="148844"/>
                  </a:lnTo>
                  <a:lnTo>
                    <a:pt x="893076" y="124040"/>
                  </a:lnTo>
                  <a:lnTo>
                    <a:pt x="868273" y="124040"/>
                  </a:lnTo>
                  <a:lnTo>
                    <a:pt x="868273" y="99237"/>
                  </a:lnTo>
                  <a:lnTo>
                    <a:pt x="843457" y="99237"/>
                  </a:lnTo>
                  <a:lnTo>
                    <a:pt x="843457" y="124040"/>
                  </a:lnTo>
                  <a:lnTo>
                    <a:pt x="818654" y="124040"/>
                  </a:lnTo>
                  <a:lnTo>
                    <a:pt x="818654" y="148844"/>
                  </a:lnTo>
                  <a:lnTo>
                    <a:pt x="793851" y="148844"/>
                  </a:lnTo>
                  <a:lnTo>
                    <a:pt x="769035" y="148844"/>
                  </a:lnTo>
                  <a:lnTo>
                    <a:pt x="769035" y="173659"/>
                  </a:lnTo>
                  <a:lnTo>
                    <a:pt x="793851" y="173659"/>
                  </a:lnTo>
                  <a:lnTo>
                    <a:pt x="793851" y="198462"/>
                  </a:lnTo>
                  <a:lnTo>
                    <a:pt x="818654" y="198462"/>
                  </a:lnTo>
                  <a:lnTo>
                    <a:pt x="818654" y="248081"/>
                  </a:lnTo>
                  <a:lnTo>
                    <a:pt x="843457" y="248081"/>
                  </a:lnTo>
                  <a:lnTo>
                    <a:pt x="843457" y="272884"/>
                  </a:lnTo>
                  <a:lnTo>
                    <a:pt x="868273" y="272884"/>
                  </a:lnTo>
                  <a:lnTo>
                    <a:pt x="893076" y="272884"/>
                  </a:lnTo>
                  <a:lnTo>
                    <a:pt x="917879" y="272884"/>
                  </a:lnTo>
                  <a:lnTo>
                    <a:pt x="917879" y="347306"/>
                  </a:lnTo>
                  <a:lnTo>
                    <a:pt x="942695" y="347306"/>
                  </a:lnTo>
                  <a:lnTo>
                    <a:pt x="942695" y="272884"/>
                  </a:lnTo>
                  <a:lnTo>
                    <a:pt x="967498" y="272884"/>
                  </a:lnTo>
                  <a:lnTo>
                    <a:pt x="967498" y="248081"/>
                  </a:lnTo>
                  <a:close/>
                </a:path>
                <a:path w="1017269" h="372110">
                  <a:moveTo>
                    <a:pt x="967498" y="124040"/>
                  </a:moveTo>
                  <a:lnTo>
                    <a:pt x="942695" y="124040"/>
                  </a:lnTo>
                  <a:lnTo>
                    <a:pt x="917879" y="124040"/>
                  </a:lnTo>
                  <a:lnTo>
                    <a:pt x="917879" y="148844"/>
                  </a:lnTo>
                  <a:lnTo>
                    <a:pt x="942695" y="148844"/>
                  </a:lnTo>
                  <a:lnTo>
                    <a:pt x="967498" y="148844"/>
                  </a:lnTo>
                  <a:lnTo>
                    <a:pt x="967498" y="124040"/>
                  </a:lnTo>
                  <a:close/>
                </a:path>
                <a:path w="1017269" h="372110">
                  <a:moveTo>
                    <a:pt x="1017117" y="223266"/>
                  </a:moveTo>
                  <a:lnTo>
                    <a:pt x="992301" y="223266"/>
                  </a:lnTo>
                  <a:lnTo>
                    <a:pt x="992301" y="272884"/>
                  </a:lnTo>
                  <a:lnTo>
                    <a:pt x="1017117" y="272884"/>
                  </a:lnTo>
                  <a:lnTo>
                    <a:pt x="1017117" y="223266"/>
                  </a:lnTo>
                  <a:close/>
                </a:path>
                <a:path w="1017269" h="372110">
                  <a:moveTo>
                    <a:pt x="1017117" y="99237"/>
                  </a:moveTo>
                  <a:lnTo>
                    <a:pt x="992301" y="99237"/>
                  </a:lnTo>
                  <a:lnTo>
                    <a:pt x="992301" y="173659"/>
                  </a:lnTo>
                  <a:lnTo>
                    <a:pt x="967498" y="173659"/>
                  </a:lnTo>
                  <a:lnTo>
                    <a:pt x="967498" y="198462"/>
                  </a:lnTo>
                  <a:lnTo>
                    <a:pt x="992301" y="198462"/>
                  </a:lnTo>
                  <a:lnTo>
                    <a:pt x="1017117" y="198462"/>
                  </a:lnTo>
                  <a:lnTo>
                    <a:pt x="1017117" y="992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20806"/>
              <a:ext cx="1017269" cy="643890"/>
            </a:xfrm>
            <a:custGeom>
              <a:avLst/>
              <a:gdLst/>
              <a:ahLst/>
              <a:cxnLst/>
              <a:rect l="l" t="t" r="r" b="b"/>
              <a:pathLst>
                <a:path w="1017269" h="643889">
                  <a:moveTo>
                    <a:pt x="74422" y="519861"/>
                  </a:moveTo>
                  <a:lnTo>
                    <a:pt x="49618" y="519861"/>
                  </a:lnTo>
                  <a:lnTo>
                    <a:pt x="24815" y="519861"/>
                  </a:lnTo>
                  <a:lnTo>
                    <a:pt x="24815" y="594283"/>
                  </a:lnTo>
                  <a:lnTo>
                    <a:pt x="49618" y="594283"/>
                  </a:lnTo>
                  <a:lnTo>
                    <a:pt x="49618" y="544664"/>
                  </a:lnTo>
                  <a:lnTo>
                    <a:pt x="74422" y="544664"/>
                  </a:lnTo>
                  <a:lnTo>
                    <a:pt x="74422" y="519861"/>
                  </a:lnTo>
                  <a:close/>
                </a:path>
                <a:path w="1017269" h="643889">
                  <a:moveTo>
                    <a:pt x="124040" y="371005"/>
                  </a:moveTo>
                  <a:lnTo>
                    <a:pt x="99237" y="371005"/>
                  </a:lnTo>
                  <a:lnTo>
                    <a:pt x="99237" y="346202"/>
                  </a:lnTo>
                  <a:lnTo>
                    <a:pt x="74422" y="346202"/>
                  </a:lnTo>
                  <a:lnTo>
                    <a:pt x="49618" y="346202"/>
                  </a:lnTo>
                  <a:lnTo>
                    <a:pt x="24815" y="346202"/>
                  </a:lnTo>
                  <a:lnTo>
                    <a:pt x="24815" y="371005"/>
                  </a:lnTo>
                  <a:lnTo>
                    <a:pt x="49618" y="371005"/>
                  </a:lnTo>
                  <a:lnTo>
                    <a:pt x="49618" y="395820"/>
                  </a:lnTo>
                  <a:lnTo>
                    <a:pt x="74422" y="395820"/>
                  </a:lnTo>
                  <a:lnTo>
                    <a:pt x="99237" y="395820"/>
                  </a:lnTo>
                  <a:lnTo>
                    <a:pt x="99237" y="420624"/>
                  </a:lnTo>
                  <a:lnTo>
                    <a:pt x="74422" y="420624"/>
                  </a:lnTo>
                  <a:lnTo>
                    <a:pt x="49618" y="420624"/>
                  </a:lnTo>
                  <a:lnTo>
                    <a:pt x="24815" y="420624"/>
                  </a:lnTo>
                  <a:lnTo>
                    <a:pt x="24815" y="395820"/>
                  </a:lnTo>
                  <a:lnTo>
                    <a:pt x="0" y="395820"/>
                  </a:lnTo>
                  <a:lnTo>
                    <a:pt x="0" y="519861"/>
                  </a:lnTo>
                  <a:lnTo>
                    <a:pt x="24815" y="519861"/>
                  </a:lnTo>
                  <a:lnTo>
                    <a:pt x="24815" y="495046"/>
                  </a:lnTo>
                  <a:lnTo>
                    <a:pt x="49618" y="495046"/>
                  </a:lnTo>
                  <a:lnTo>
                    <a:pt x="49618" y="470242"/>
                  </a:lnTo>
                  <a:lnTo>
                    <a:pt x="74422" y="470242"/>
                  </a:lnTo>
                  <a:lnTo>
                    <a:pt x="99237" y="470242"/>
                  </a:lnTo>
                  <a:lnTo>
                    <a:pt x="99237" y="495046"/>
                  </a:lnTo>
                  <a:lnTo>
                    <a:pt x="124040" y="495046"/>
                  </a:lnTo>
                  <a:lnTo>
                    <a:pt x="124040" y="371005"/>
                  </a:lnTo>
                  <a:close/>
                </a:path>
                <a:path w="1017269" h="643889">
                  <a:moveTo>
                    <a:pt x="173659" y="569468"/>
                  </a:moveTo>
                  <a:lnTo>
                    <a:pt x="148844" y="569468"/>
                  </a:lnTo>
                  <a:lnTo>
                    <a:pt x="148844" y="594283"/>
                  </a:lnTo>
                  <a:lnTo>
                    <a:pt x="173659" y="594283"/>
                  </a:lnTo>
                  <a:lnTo>
                    <a:pt x="173659" y="569468"/>
                  </a:lnTo>
                  <a:close/>
                </a:path>
                <a:path w="1017269" h="643889">
                  <a:moveTo>
                    <a:pt x="173659" y="371005"/>
                  </a:moveTo>
                  <a:lnTo>
                    <a:pt x="148844" y="371005"/>
                  </a:lnTo>
                  <a:lnTo>
                    <a:pt x="148844" y="395820"/>
                  </a:lnTo>
                  <a:lnTo>
                    <a:pt x="173659" y="395820"/>
                  </a:lnTo>
                  <a:lnTo>
                    <a:pt x="173659" y="371005"/>
                  </a:lnTo>
                  <a:close/>
                </a:path>
                <a:path w="1017269" h="643889">
                  <a:moveTo>
                    <a:pt x="198462" y="594283"/>
                  </a:moveTo>
                  <a:lnTo>
                    <a:pt x="173659" y="594283"/>
                  </a:lnTo>
                  <a:lnTo>
                    <a:pt x="173659" y="619086"/>
                  </a:lnTo>
                  <a:lnTo>
                    <a:pt x="198462" y="619086"/>
                  </a:lnTo>
                  <a:lnTo>
                    <a:pt x="198462" y="594283"/>
                  </a:lnTo>
                  <a:close/>
                </a:path>
                <a:path w="1017269" h="643889">
                  <a:moveTo>
                    <a:pt x="198462" y="420624"/>
                  </a:moveTo>
                  <a:lnTo>
                    <a:pt x="173659" y="420624"/>
                  </a:lnTo>
                  <a:lnTo>
                    <a:pt x="148844" y="420624"/>
                  </a:lnTo>
                  <a:lnTo>
                    <a:pt x="148844" y="445427"/>
                  </a:lnTo>
                  <a:lnTo>
                    <a:pt x="173659" y="445427"/>
                  </a:lnTo>
                  <a:lnTo>
                    <a:pt x="198462" y="445427"/>
                  </a:lnTo>
                  <a:lnTo>
                    <a:pt x="198462" y="420624"/>
                  </a:lnTo>
                  <a:close/>
                </a:path>
                <a:path w="1017269" h="643889">
                  <a:moveTo>
                    <a:pt x="248081" y="519861"/>
                  </a:moveTo>
                  <a:lnTo>
                    <a:pt x="223266" y="519861"/>
                  </a:lnTo>
                  <a:lnTo>
                    <a:pt x="223266" y="445427"/>
                  </a:lnTo>
                  <a:lnTo>
                    <a:pt x="198462" y="445427"/>
                  </a:lnTo>
                  <a:lnTo>
                    <a:pt x="198462" y="470242"/>
                  </a:lnTo>
                  <a:lnTo>
                    <a:pt x="173659" y="470242"/>
                  </a:lnTo>
                  <a:lnTo>
                    <a:pt x="148844" y="470242"/>
                  </a:lnTo>
                  <a:lnTo>
                    <a:pt x="148844" y="495046"/>
                  </a:lnTo>
                  <a:lnTo>
                    <a:pt x="173659" y="495046"/>
                  </a:lnTo>
                  <a:lnTo>
                    <a:pt x="198462" y="495046"/>
                  </a:lnTo>
                  <a:lnTo>
                    <a:pt x="198462" y="519861"/>
                  </a:lnTo>
                  <a:lnTo>
                    <a:pt x="173659" y="519861"/>
                  </a:lnTo>
                  <a:lnTo>
                    <a:pt x="148844" y="519861"/>
                  </a:lnTo>
                  <a:lnTo>
                    <a:pt x="148844" y="495046"/>
                  </a:lnTo>
                  <a:lnTo>
                    <a:pt x="124040" y="495046"/>
                  </a:lnTo>
                  <a:lnTo>
                    <a:pt x="124040" y="544664"/>
                  </a:lnTo>
                  <a:lnTo>
                    <a:pt x="99237" y="544664"/>
                  </a:lnTo>
                  <a:lnTo>
                    <a:pt x="74422" y="544664"/>
                  </a:lnTo>
                  <a:lnTo>
                    <a:pt x="74422" y="569468"/>
                  </a:lnTo>
                  <a:lnTo>
                    <a:pt x="99237" y="569468"/>
                  </a:lnTo>
                  <a:lnTo>
                    <a:pt x="124040" y="569468"/>
                  </a:lnTo>
                  <a:lnTo>
                    <a:pt x="148844" y="569468"/>
                  </a:lnTo>
                  <a:lnTo>
                    <a:pt x="148844" y="544664"/>
                  </a:lnTo>
                  <a:lnTo>
                    <a:pt x="173659" y="544664"/>
                  </a:lnTo>
                  <a:lnTo>
                    <a:pt x="173659" y="569468"/>
                  </a:lnTo>
                  <a:lnTo>
                    <a:pt x="198462" y="569468"/>
                  </a:lnTo>
                  <a:lnTo>
                    <a:pt x="198462" y="544664"/>
                  </a:lnTo>
                  <a:lnTo>
                    <a:pt x="223266" y="544664"/>
                  </a:lnTo>
                  <a:lnTo>
                    <a:pt x="248081" y="544664"/>
                  </a:lnTo>
                  <a:lnTo>
                    <a:pt x="248081" y="519861"/>
                  </a:lnTo>
                  <a:close/>
                </a:path>
                <a:path w="1017269" h="643889">
                  <a:moveTo>
                    <a:pt x="248081" y="420624"/>
                  </a:moveTo>
                  <a:lnTo>
                    <a:pt x="223266" y="420624"/>
                  </a:lnTo>
                  <a:lnTo>
                    <a:pt x="223266" y="445427"/>
                  </a:lnTo>
                  <a:lnTo>
                    <a:pt x="248081" y="445427"/>
                  </a:lnTo>
                  <a:lnTo>
                    <a:pt x="248081" y="420624"/>
                  </a:lnTo>
                  <a:close/>
                </a:path>
                <a:path w="1017269" h="643889">
                  <a:moveTo>
                    <a:pt x="496150" y="420624"/>
                  </a:moveTo>
                  <a:lnTo>
                    <a:pt x="471347" y="420624"/>
                  </a:lnTo>
                  <a:lnTo>
                    <a:pt x="471347" y="445427"/>
                  </a:lnTo>
                  <a:lnTo>
                    <a:pt x="446544" y="445427"/>
                  </a:lnTo>
                  <a:lnTo>
                    <a:pt x="446544" y="470242"/>
                  </a:lnTo>
                  <a:lnTo>
                    <a:pt x="471347" y="470242"/>
                  </a:lnTo>
                  <a:lnTo>
                    <a:pt x="496150" y="470242"/>
                  </a:lnTo>
                  <a:lnTo>
                    <a:pt x="496150" y="420624"/>
                  </a:lnTo>
                  <a:close/>
                </a:path>
                <a:path w="1017269" h="643889">
                  <a:moveTo>
                    <a:pt x="520966" y="594283"/>
                  </a:moveTo>
                  <a:lnTo>
                    <a:pt x="496150" y="594283"/>
                  </a:lnTo>
                  <a:lnTo>
                    <a:pt x="496150" y="619086"/>
                  </a:lnTo>
                  <a:lnTo>
                    <a:pt x="520966" y="619086"/>
                  </a:lnTo>
                  <a:lnTo>
                    <a:pt x="520966" y="594283"/>
                  </a:lnTo>
                  <a:close/>
                </a:path>
                <a:path w="1017269" h="643889">
                  <a:moveTo>
                    <a:pt x="620191" y="470242"/>
                  </a:moveTo>
                  <a:lnTo>
                    <a:pt x="595388" y="470242"/>
                  </a:lnTo>
                  <a:lnTo>
                    <a:pt x="595388" y="445427"/>
                  </a:lnTo>
                  <a:lnTo>
                    <a:pt x="570572" y="445427"/>
                  </a:lnTo>
                  <a:lnTo>
                    <a:pt x="570572" y="420624"/>
                  </a:lnTo>
                  <a:lnTo>
                    <a:pt x="545769" y="420624"/>
                  </a:lnTo>
                  <a:lnTo>
                    <a:pt x="545769" y="470242"/>
                  </a:lnTo>
                  <a:lnTo>
                    <a:pt x="520966" y="470242"/>
                  </a:lnTo>
                  <a:lnTo>
                    <a:pt x="496150" y="470242"/>
                  </a:lnTo>
                  <a:lnTo>
                    <a:pt x="496150" y="569468"/>
                  </a:lnTo>
                  <a:lnTo>
                    <a:pt x="520966" y="569468"/>
                  </a:lnTo>
                  <a:lnTo>
                    <a:pt x="545769" y="569468"/>
                  </a:lnTo>
                  <a:lnTo>
                    <a:pt x="545769" y="544664"/>
                  </a:lnTo>
                  <a:lnTo>
                    <a:pt x="520966" y="544664"/>
                  </a:lnTo>
                  <a:lnTo>
                    <a:pt x="520966" y="519861"/>
                  </a:lnTo>
                  <a:lnTo>
                    <a:pt x="545769" y="519861"/>
                  </a:lnTo>
                  <a:lnTo>
                    <a:pt x="570572" y="519861"/>
                  </a:lnTo>
                  <a:lnTo>
                    <a:pt x="570572" y="594283"/>
                  </a:lnTo>
                  <a:lnTo>
                    <a:pt x="595388" y="594283"/>
                  </a:lnTo>
                  <a:lnTo>
                    <a:pt x="595388" y="519861"/>
                  </a:lnTo>
                  <a:lnTo>
                    <a:pt x="620191" y="519861"/>
                  </a:lnTo>
                  <a:lnTo>
                    <a:pt x="620191" y="470242"/>
                  </a:lnTo>
                  <a:close/>
                </a:path>
                <a:path w="1017269" h="643889">
                  <a:moveTo>
                    <a:pt x="669810" y="594283"/>
                  </a:moveTo>
                  <a:lnTo>
                    <a:pt x="645007" y="594283"/>
                  </a:lnTo>
                  <a:lnTo>
                    <a:pt x="645007" y="619086"/>
                  </a:lnTo>
                  <a:lnTo>
                    <a:pt x="669810" y="619086"/>
                  </a:lnTo>
                  <a:lnTo>
                    <a:pt x="669810" y="594283"/>
                  </a:lnTo>
                  <a:close/>
                </a:path>
                <a:path w="1017269" h="643889">
                  <a:moveTo>
                    <a:pt x="744232" y="594283"/>
                  </a:moveTo>
                  <a:lnTo>
                    <a:pt x="719429" y="594283"/>
                  </a:lnTo>
                  <a:lnTo>
                    <a:pt x="719429" y="619086"/>
                  </a:lnTo>
                  <a:lnTo>
                    <a:pt x="744232" y="619086"/>
                  </a:lnTo>
                  <a:lnTo>
                    <a:pt x="744232" y="594283"/>
                  </a:lnTo>
                  <a:close/>
                </a:path>
                <a:path w="1017269" h="643889">
                  <a:moveTo>
                    <a:pt x="893076" y="594283"/>
                  </a:moveTo>
                  <a:lnTo>
                    <a:pt x="868273" y="594283"/>
                  </a:lnTo>
                  <a:lnTo>
                    <a:pt x="868273" y="569468"/>
                  </a:lnTo>
                  <a:lnTo>
                    <a:pt x="843457" y="569468"/>
                  </a:lnTo>
                  <a:lnTo>
                    <a:pt x="843457" y="619086"/>
                  </a:lnTo>
                  <a:lnTo>
                    <a:pt x="868273" y="619086"/>
                  </a:lnTo>
                  <a:lnTo>
                    <a:pt x="893076" y="619086"/>
                  </a:lnTo>
                  <a:lnTo>
                    <a:pt x="893076" y="594283"/>
                  </a:lnTo>
                  <a:close/>
                </a:path>
                <a:path w="1017269" h="643889">
                  <a:moveTo>
                    <a:pt x="917879" y="445770"/>
                  </a:moveTo>
                  <a:lnTo>
                    <a:pt x="893076" y="445770"/>
                  </a:lnTo>
                  <a:lnTo>
                    <a:pt x="893076" y="372110"/>
                  </a:lnTo>
                  <a:lnTo>
                    <a:pt x="868273" y="372110"/>
                  </a:lnTo>
                  <a:lnTo>
                    <a:pt x="843457" y="372110"/>
                  </a:lnTo>
                  <a:lnTo>
                    <a:pt x="843457" y="396240"/>
                  </a:lnTo>
                  <a:lnTo>
                    <a:pt x="818654" y="396240"/>
                  </a:lnTo>
                  <a:lnTo>
                    <a:pt x="818654" y="346710"/>
                  </a:lnTo>
                  <a:lnTo>
                    <a:pt x="793851" y="346710"/>
                  </a:lnTo>
                  <a:lnTo>
                    <a:pt x="793851" y="372110"/>
                  </a:lnTo>
                  <a:lnTo>
                    <a:pt x="793851" y="396240"/>
                  </a:lnTo>
                  <a:lnTo>
                    <a:pt x="769035" y="396240"/>
                  </a:lnTo>
                  <a:lnTo>
                    <a:pt x="769035" y="372110"/>
                  </a:lnTo>
                  <a:lnTo>
                    <a:pt x="793851" y="372110"/>
                  </a:lnTo>
                  <a:lnTo>
                    <a:pt x="793851" y="346710"/>
                  </a:lnTo>
                  <a:lnTo>
                    <a:pt x="793851" y="297180"/>
                  </a:lnTo>
                  <a:lnTo>
                    <a:pt x="769035" y="297180"/>
                  </a:lnTo>
                  <a:lnTo>
                    <a:pt x="769035" y="322580"/>
                  </a:lnTo>
                  <a:lnTo>
                    <a:pt x="744232" y="322580"/>
                  </a:lnTo>
                  <a:lnTo>
                    <a:pt x="744232" y="346710"/>
                  </a:lnTo>
                  <a:lnTo>
                    <a:pt x="744232" y="372110"/>
                  </a:lnTo>
                  <a:lnTo>
                    <a:pt x="744232" y="396240"/>
                  </a:lnTo>
                  <a:lnTo>
                    <a:pt x="744232" y="420624"/>
                  </a:lnTo>
                  <a:lnTo>
                    <a:pt x="719429" y="420624"/>
                  </a:lnTo>
                  <a:lnTo>
                    <a:pt x="719429" y="396240"/>
                  </a:lnTo>
                  <a:lnTo>
                    <a:pt x="744232" y="396240"/>
                  </a:lnTo>
                  <a:lnTo>
                    <a:pt x="744232" y="372110"/>
                  </a:lnTo>
                  <a:lnTo>
                    <a:pt x="719429" y="372110"/>
                  </a:lnTo>
                  <a:lnTo>
                    <a:pt x="719429" y="346710"/>
                  </a:lnTo>
                  <a:lnTo>
                    <a:pt x="744232" y="346710"/>
                  </a:lnTo>
                  <a:lnTo>
                    <a:pt x="744232" y="322580"/>
                  </a:lnTo>
                  <a:lnTo>
                    <a:pt x="719429" y="322580"/>
                  </a:lnTo>
                  <a:lnTo>
                    <a:pt x="719429" y="222250"/>
                  </a:lnTo>
                  <a:lnTo>
                    <a:pt x="744232" y="222250"/>
                  </a:lnTo>
                  <a:lnTo>
                    <a:pt x="769035" y="222250"/>
                  </a:lnTo>
                  <a:lnTo>
                    <a:pt x="769035" y="198120"/>
                  </a:lnTo>
                  <a:lnTo>
                    <a:pt x="744232" y="198120"/>
                  </a:lnTo>
                  <a:lnTo>
                    <a:pt x="719429" y="198120"/>
                  </a:lnTo>
                  <a:lnTo>
                    <a:pt x="719429" y="0"/>
                  </a:lnTo>
                  <a:lnTo>
                    <a:pt x="694613" y="0"/>
                  </a:lnTo>
                  <a:lnTo>
                    <a:pt x="694613" y="99060"/>
                  </a:lnTo>
                  <a:lnTo>
                    <a:pt x="669810" y="99060"/>
                  </a:lnTo>
                  <a:lnTo>
                    <a:pt x="669810" y="172720"/>
                  </a:lnTo>
                  <a:lnTo>
                    <a:pt x="694613" y="172720"/>
                  </a:lnTo>
                  <a:lnTo>
                    <a:pt x="694613" y="247650"/>
                  </a:lnTo>
                  <a:lnTo>
                    <a:pt x="669810" y="247650"/>
                  </a:lnTo>
                  <a:lnTo>
                    <a:pt x="669810" y="271780"/>
                  </a:lnTo>
                  <a:lnTo>
                    <a:pt x="694613" y="271780"/>
                  </a:lnTo>
                  <a:lnTo>
                    <a:pt x="694613" y="297180"/>
                  </a:lnTo>
                  <a:lnTo>
                    <a:pt x="669810" y="297180"/>
                  </a:lnTo>
                  <a:lnTo>
                    <a:pt x="645007" y="297180"/>
                  </a:lnTo>
                  <a:lnTo>
                    <a:pt x="645007" y="322580"/>
                  </a:lnTo>
                  <a:lnTo>
                    <a:pt x="669810" y="322580"/>
                  </a:lnTo>
                  <a:lnTo>
                    <a:pt x="669810" y="346710"/>
                  </a:lnTo>
                  <a:lnTo>
                    <a:pt x="694613" y="346710"/>
                  </a:lnTo>
                  <a:lnTo>
                    <a:pt x="694613" y="396240"/>
                  </a:lnTo>
                  <a:lnTo>
                    <a:pt x="669810" y="396240"/>
                  </a:lnTo>
                  <a:lnTo>
                    <a:pt x="669810" y="372110"/>
                  </a:lnTo>
                  <a:lnTo>
                    <a:pt x="645007" y="372110"/>
                  </a:lnTo>
                  <a:lnTo>
                    <a:pt x="645007" y="322580"/>
                  </a:lnTo>
                  <a:lnTo>
                    <a:pt x="620191" y="322580"/>
                  </a:lnTo>
                  <a:lnTo>
                    <a:pt x="620191" y="346710"/>
                  </a:lnTo>
                  <a:lnTo>
                    <a:pt x="620191" y="372110"/>
                  </a:lnTo>
                  <a:lnTo>
                    <a:pt x="620191" y="395820"/>
                  </a:lnTo>
                  <a:lnTo>
                    <a:pt x="595388" y="395820"/>
                  </a:lnTo>
                  <a:lnTo>
                    <a:pt x="595388" y="372110"/>
                  </a:lnTo>
                  <a:lnTo>
                    <a:pt x="620191" y="372110"/>
                  </a:lnTo>
                  <a:lnTo>
                    <a:pt x="620191" y="346710"/>
                  </a:lnTo>
                  <a:lnTo>
                    <a:pt x="595388" y="346710"/>
                  </a:lnTo>
                  <a:lnTo>
                    <a:pt x="595388" y="371005"/>
                  </a:lnTo>
                  <a:lnTo>
                    <a:pt x="570572" y="371005"/>
                  </a:lnTo>
                  <a:lnTo>
                    <a:pt x="570572" y="420624"/>
                  </a:lnTo>
                  <a:lnTo>
                    <a:pt x="595388" y="420624"/>
                  </a:lnTo>
                  <a:lnTo>
                    <a:pt x="620191" y="420624"/>
                  </a:lnTo>
                  <a:lnTo>
                    <a:pt x="620191" y="396240"/>
                  </a:lnTo>
                  <a:lnTo>
                    <a:pt x="645007" y="396240"/>
                  </a:lnTo>
                  <a:lnTo>
                    <a:pt x="645007" y="445770"/>
                  </a:lnTo>
                  <a:lnTo>
                    <a:pt x="669810" y="445770"/>
                  </a:lnTo>
                  <a:lnTo>
                    <a:pt x="669810" y="495300"/>
                  </a:lnTo>
                  <a:lnTo>
                    <a:pt x="645007" y="495300"/>
                  </a:lnTo>
                  <a:lnTo>
                    <a:pt x="645007" y="519861"/>
                  </a:lnTo>
                  <a:lnTo>
                    <a:pt x="620191" y="519861"/>
                  </a:lnTo>
                  <a:lnTo>
                    <a:pt x="620191" y="569468"/>
                  </a:lnTo>
                  <a:lnTo>
                    <a:pt x="645007" y="569468"/>
                  </a:lnTo>
                  <a:lnTo>
                    <a:pt x="645007" y="520700"/>
                  </a:lnTo>
                  <a:lnTo>
                    <a:pt x="669810" y="520700"/>
                  </a:lnTo>
                  <a:lnTo>
                    <a:pt x="669810" y="544830"/>
                  </a:lnTo>
                  <a:lnTo>
                    <a:pt x="694613" y="544830"/>
                  </a:lnTo>
                  <a:lnTo>
                    <a:pt x="719429" y="544830"/>
                  </a:lnTo>
                  <a:lnTo>
                    <a:pt x="744232" y="544830"/>
                  </a:lnTo>
                  <a:lnTo>
                    <a:pt x="744232" y="520700"/>
                  </a:lnTo>
                  <a:lnTo>
                    <a:pt x="719429" y="520700"/>
                  </a:lnTo>
                  <a:lnTo>
                    <a:pt x="719429" y="471170"/>
                  </a:lnTo>
                  <a:lnTo>
                    <a:pt x="694613" y="471170"/>
                  </a:lnTo>
                  <a:lnTo>
                    <a:pt x="694613" y="421640"/>
                  </a:lnTo>
                  <a:lnTo>
                    <a:pt x="719429" y="421640"/>
                  </a:lnTo>
                  <a:lnTo>
                    <a:pt x="719429" y="445427"/>
                  </a:lnTo>
                  <a:lnTo>
                    <a:pt x="744232" y="445427"/>
                  </a:lnTo>
                  <a:lnTo>
                    <a:pt x="744232" y="421640"/>
                  </a:lnTo>
                  <a:lnTo>
                    <a:pt x="769035" y="421640"/>
                  </a:lnTo>
                  <a:lnTo>
                    <a:pt x="769035" y="445427"/>
                  </a:lnTo>
                  <a:lnTo>
                    <a:pt x="744232" y="445427"/>
                  </a:lnTo>
                  <a:lnTo>
                    <a:pt x="744232" y="470242"/>
                  </a:lnTo>
                  <a:lnTo>
                    <a:pt x="769035" y="470242"/>
                  </a:lnTo>
                  <a:lnTo>
                    <a:pt x="769035" y="445770"/>
                  </a:lnTo>
                  <a:lnTo>
                    <a:pt x="793851" y="445770"/>
                  </a:lnTo>
                  <a:lnTo>
                    <a:pt x="793851" y="471170"/>
                  </a:lnTo>
                  <a:lnTo>
                    <a:pt x="769035" y="471170"/>
                  </a:lnTo>
                  <a:lnTo>
                    <a:pt x="769035" y="569468"/>
                  </a:lnTo>
                  <a:lnTo>
                    <a:pt x="744232" y="569468"/>
                  </a:lnTo>
                  <a:lnTo>
                    <a:pt x="744232" y="594283"/>
                  </a:lnTo>
                  <a:lnTo>
                    <a:pt x="769035" y="594283"/>
                  </a:lnTo>
                  <a:lnTo>
                    <a:pt x="769035" y="570230"/>
                  </a:lnTo>
                  <a:lnTo>
                    <a:pt x="793851" y="570230"/>
                  </a:lnTo>
                  <a:lnTo>
                    <a:pt x="793851" y="594360"/>
                  </a:lnTo>
                  <a:lnTo>
                    <a:pt x="769035" y="594360"/>
                  </a:lnTo>
                  <a:lnTo>
                    <a:pt x="769035" y="643890"/>
                  </a:lnTo>
                  <a:lnTo>
                    <a:pt x="793851" y="643890"/>
                  </a:lnTo>
                  <a:lnTo>
                    <a:pt x="793851" y="619760"/>
                  </a:lnTo>
                  <a:lnTo>
                    <a:pt x="818654" y="619760"/>
                  </a:lnTo>
                  <a:lnTo>
                    <a:pt x="818654" y="544830"/>
                  </a:lnTo>
                  <a:lnTo>
                    <a:pt x="793851" y="544830"/>
                  </a:lnTo>
                  <a:lnTo>
                    <a:pt x="793851" y="495300"/>
                  </a:lnTo>
                  <a:lnTo>
                    <a:pt x="818654" y="495300"/>
                  </a:lnTo>
                  <a:lnTo>
                    <a:pt x="818654" y="445770"/>
                  </a:lnTo>
                  <a:lnTo>
                    <a:pt x="843457" y="445770"/>
                  </a:lnTo>
                  <a:lnTo>
                    <a:pt x="843457" y="544830"/>
                  </a:lnTo>
                  <a:lnTo>
                    <a:pt x="868273" y="544830"/>
                  </a:lnTo>
                  <a:lnTo>
                    <a:pt x="868273" y="520700"/>
                  </a:lnTo>
                  <a:lnTo>
                    <a:pt x="893076" y="520700"/>
                  </a:lnTo>
                  <a:lnTo>
                    <a:pt x="893076" y="495300"/>
                  </a:lnTo>
                  <a:lnTo>
                    <a:pt x="868273" y="495300"/>
                  </a:lnTo>
                  <a:lnTo>
                    <a:pt x="868273" y="471170"/>
                  </a:lnTo>
                  <a:lnTo>
                    <a:pt x="893076" y="471170"/>
                  </a:lnTo>
                  <a:lnTo>
                    <a:pt x="917879" y="471170"/>
                  </a:lnTo>
                  <a:lnTo>
                    <a:pt x="917879" y="445770"/>
                  </a:lnTo>
                  <a:close/>
                </a:path>
                <a:path w="1017269" h="643889">
                  <a:moveTo>
                    <a:pt x="967498" y="519861"/>
                  </a:moveTo>
                  <a:lnTo>
                    <a:pt x="942695" y="519861"/>
                  </a:lnTo>
                  <a:lnTo>
                    <a:pt x="942695" y="495046"/>
                  </a:lnTo>
                  <a:lnTo>
                    <a:pt x="917879" y="495046"/>
                  </a:lnTo>
                  <a:lnTo>
                    <a:pt x="917879" y="569468"/>
                  </a:lnTo>
                  <a:lnTo>
                    <a:pt x="942695" y="569468"/>
                  </a:lnTo>
                  <a:lnTo>
                    <a:pt x="942695" y="544664"/>
                  </a:lnTo>
                  <a:lnTo>
                    <a:pt x="967498" y="544664"/>
                  </a:lnTo>
                  <a:lnTo>
                    <a:pt x="967498" y="519861"/>
                  </a:lnTo>
                  <a:close/>
                </a:path>
                <a:path w="1017269" h="643889">
                  <a:moveTo>
                    <a:pt x="967498" y="420624"/>
                  </a:moveTo>
                  <a:lnTo>
                    <a:pt x="942695" y="420624"/>
                  </a:lnTo>
                  <a:lnTo>
                    <a:pt x="942695" y="445427"/>
                  </a:lnTo>
                  <a:lnTo>
                    <a:pt x="967498" y="445427"/>
                  </a:lnTo>
                  <a:lnTo>
                    <a:pt x="967498" y="420624"/>
                  </a:lnTo>
                  <a:close/>
                </a:path>
                <a:path w="1017269" h="643889">
                  <a:moveTo>
                    <a:pt x="1017117" y="470242"/>
                  </a:moveTo>
                  <a:lnTo>
                    <a:pt x="992301" y="470242"/>
                  </a:lnTo>
                  <a:lnTo>
                    <a:pt x="992301" y="495046"/>
                  </a:lnTo>
                  <a:lnTo>
                    <a:pt x="967498" y="495046"/>
                  </a:lnTo>
                  <a:lnTo>
                    <a:pt x="967498" y="519861"/>
                  </a:lnTo>
                  <a:lnTo>
                    <a:pt x="992301" y="519861"/>
                  </a:lnTo>
                  <a:lnTo>
                    <a:pt x="992301" y="544664"/>
                  </a:lnTo>
                  <a:lnTo>
                    <a:pt x="1017117" y="544664"/>
                  </a:lnTo>
                  <a:lnTo>
                    <a:pt x="1017117" y="470242"/>
                  </a:lnTo>
                  <a:close/>
                </a:path>
                <a:path w="1017269" h="643889">
                  <a:moveTo>
                    <a:pt x="1017117" y="395820"/>
                  </a:moveTo>
                  <a:lnTo>
                    <a:pt x="992301" y="395820"/>
                  </a:lnTo>
                  <a:lnTo>
                    <a:pt x="992301" y="445427"/>
                  </a:lnTo>
                  <a:lnTo>
                    <a:pt x="1017117" y="445427"/>
                  </a:lnTo>
                  <a:lnTo>
                    <a:pt x="1017117" y="3958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570336"/>
              <a:ext cx="1017269" cy="768350"/>
            </a:xfrm>
            <a:custGeom>
              <a:avLst/>
              <a:gdLst/>
              <a:ahLst/>
              <a:cxnLst/>
              <a:rect l="l" t="t" r="r" b="b"/>
              <a:pathLst>
                <a:path w="1017269" h="768350">
                  <a:moveTo>
                    <a:pt x="173659" y="569556"/>
                  </a:moveTo>
                  <a:lnTo>
                    <a:pt x="148844" y="569556"/>
                  </a:lnTo>
                  <a:lnTo>
                    <a:pt x="148844" y="594360"/>
                  </a:lnTo>
                  <a:lnTo>
                    <a:pt x="173659" y="594360"/>
                  </a:lnTo>
                  <a:lnTo>
                    <a:pt x="173659" y="569556"/>
                  </a:lnTo>
                  <a:close/>
                </a:path>
                <a:path w="1017269" h="768350">
                  <a:moveTo>
                    <a:pt x="446544" y="619175"/>
                  </a:moveTo>
                  <a:lnTo>
                    <a:pt x="421728" y="619175"/>
                  </a:lnTo>
                  <a:lnTo>
                    <a:pt x="421728" y="643978"/>
                  </a:lnTo>
                  <a:lnTo>
                    <a:pt x="446544" y="643978"/>
                  </a:lnTo>
                  <a:lnTo>
                    <a:pt x="446544" y="619175"/>
                  </a:lnTo>
                  <a:close/>
                </a:path>
                <a:path w="1017269" h="768350">
                  <a:moveTo>
                    <a:pt x="496150" y="619175"/>
                  </a:moveTo>
                  <a:lnTo>
                    <a:pt x="471347" y="619175"/>
                  </a:lnTo>
                  <a:lnTo>
                    <a:pt x="471347" y="643978"/>
                  </a:lnTo>
                  <a:lnTo>
                    <a:pt x="496150" y="643978"/>
                  </a:lnTo>
                  <a:lnTo>
                    <a:pt x="496150" y="619175"/>
                  </a:lnTo>
                  <a:close/>
                </a:path>
                <a:path w="1017269" h="768350">
                  <a:moveTo>
                    <a:pt x="496150" y="520280"/>
                  </a:moveTo>
                  <a:lnTo>
                    <a:pt x="471347" y="520280"/>
                  </a:lnTo>
                  <a:lnTo>
                    <a:pt x="471347" y="496150"/>
                  </a:lnTo>
                  <a:lnTo>
                    <a:pt x="446544" y="496150"/>
                  </a:lnTo>
                  <a:lnTo>
                    <a:pt x="446544" y="520280"/>
                  </a:lnTo>
                  <a:lnTo>
                    <a:pt x="446544" y="545680"/>
                  </a:lnTo>
                  <a:lnTo>
                    <a:pt x="421728" y="545680"/>
                  </a:lnTo>
                  <a:lnTo>
                    <a:pt x="396925" y="545680"/>
                  </a:lnTo>
                  <a:lnTo>
                    <a:pt x="372122" y="545680"/>
                  </a:lnTo>
                  <a:lnTo>
                    <a:pt x="372122" y="520280"/>
                  </a:lnTo>
                  <a:lnTo>
                    <a:pt x="396925" y="520280"/>
                  </a:lnTo>
                  <a:lnTo>
                    <a:pt x="421728" y="520280"/>
                  </a:lnTo>
                  <a:lnTo>
                    <a:pt x="446544" y="520280"/>
                  </a:lnTo>
                  <a:lnTo>
                    <a:pt x="446544" y="496150"/>
                  </a:lnTo>
                  <a:lnTo>
                    <a:pt x="421728" y="496150"/>
                  </a:lnTo>
                  <a:lnTo>
                    <a:pt x="396925" y="496150"/>
                  </a:lnTo>
                  <a:lnTo>
                    <a:pt x="372122" y="496150"/>
                  </a:lnTo>
                  <a:lnTo>
                    <a:pt x="372122" y="470750"/>
                  </a:lnTo>
                  <a:lnTo>
                    <a:pt x="396925" y="470750"/>
                  </a:lnTo>
                  <a:lnTo>
                    <a:pt x="421728" y="470750"/>
                  </a:lnTo>
                  <a:lnTo>
                    <a:pt x="446544" y="470750"/>
                  </a:lnTo>
                  <a:lnTo>
                    <a:pt x="471347" y="470750"/>
                  </a:lnTo>
                  <a:lnTo>
                    <a:pt x="471347" y="446620"/>
                  </a:lnTo>
                  <a:lnTo>
                    <a:pt x="446544" y="446620"/>
                  </a:lnTo>
                  <a:lnTo>
                    <a:pt x="446544" y="421220"/>
                  </a:lnTo>
                  <a:lnTo>
                    <a:pt x="421728" y="421220"/>
                  </a:lnTo>
                  <a:lnTo>
                    <a:pt x="396925" y="421220"/>
                  </a:lnTo>
                  <a:lnTo>
                    <a:pt x="372122" y="421220"/>
                  </a:lnTo>
                  <a:lnTo>
                    <a:pt x="372122" y="397090"/>
                  </a:lnTo>
                  <a:lnTo>
                    <a:pt x="396925" y="397090"/>
                  </a:lnTo>
                  <a:lnTo>
                    <a:pt x="421728" y="397090"/>
                  </a:lnTo>
                  <a:lnTo>
                    <a:pt x="446544" y="397090"/>
                  </a:lnTo>
                  <a:lnTo>
                    <a:pt x="446544" y="371690"/>
                  </a:lnTo>
                  <a:lnTo>
                    <a:pt x="421728" y="371690"/>
                  </a:lnTo>
                  <a:lnTo>
                    <a:pt x="421728" y="322160"/>
                  </a:lnTo>
                  <a:lnTo>
                    <a:pt x="396925" y="322160"/>
                  </a:lnTo>
                  <a:lnTo>
                    <a:pt x="396925" y="346290"/>
                  </a:lnTo>
                  <a:lnTo>
                    <a:pt x="372122" y="346290"/>
                  </a:lnTo>
                  <a:lnTo>
                    <a:pt x="372122" y="371690"/>
                  </a:lnTo>
                  <a:lnTo>
                    <a:pt x="347306" y="371690"/>
                  </a:lnTo>
                  <a:lnTo>
                    <a:pt x="347306" y="397090"/>
                  </a:lnTo>
                  <a:lnTo>
                    <a:pt x="322503" y="397090"/>
                  </a:lnTo>
                  <a:lnTo>
                    <a:pt x="322503" y="421220"/>
                  </a:lnTo>
                  <a:lnTo>
                    <a:pt x="347306" y="421220"/>
                  </a:lnTo>
                  <a:lnTo>
                    <a:pt x="347306" y="446620"/>
                  </a:lnTo>
                  <a:lnTo>
                    <a:pt x="322503" y="446620"/>
                  </a:lnTo>
                  <a:lnTo>
                    <a:pt x="322503" y="470750"/>
                  </a:lnTo>
                  <a:lnTo>
                    <a:pt x="347306" y="470750"/>
                  </a:lnTo>
                  <a:lnTo>
                    <a:pt x="347306" y="496150"/>
                  </a:lnTo>
                  <a:lnTo>
                    <a:pt x="347306" y="569810"/>
                  </a:lnTo>
                  <a:lnTo>
                    <a:pt x="347306" y="619340"/>
                  </a:lnTo>
                  <a:lnTo>
                    <a:pt x="322503" y="619340"/>
                  </a:lnTo>
                  <a:lnTo>
                    <a:pt x="322503" y="569810"/>
                  </a:lnTo>
                  <a:lnTo>
                    <a:pt x="347306" y="569810"/>
                  </a:lnTo>
                  <a:lnTo>
                    <a:pt x="347306" y="496150"/>
                  </a:lnTo>
                  <a:lnTo>
                    <a:pt x="322503" y="496150"/>
                  </a:lnTo>
                  <a:lnTo>
                    <a:pt x="297700" y="496150"/>
                  </a:lnTo>
                  <a:lnTo>
                    <a:pt x="297700" y="421220"/>
                  </a:lnTo>
                  <a:lnTo>
                    <a:pt x="272884" y="421220"/>
                  </a:lnTo>
                  <a:lnTo>
                    <a:pt x="272884" y="446620"/>
                  </a:lnTo>
                  <a:lnTo>
                    <a:pt x="248081" y="446620"/>
                  </a:lnTo>
                  <a:lnTo>
                    <a:pt x="248081" y="470750"/>
                  </a:lnTo>
                  <a:lnTo>
                    <a:pt x="272884" y="470750"/>
                  </a:lnTo>
                  <a:lnTo>
                    <a:pt x="272884" y="520280"/>
                  </a:lnTo>
                  <a:lnTo>
                    <a:pt x="272884" y="545680"/>
                  </a:lnTo>
                  <a:lnTo>
                    <a:pt x="272884" y="569810"/>
                  </a:lnTo>
                  <a:lnTo>
                    <a:pt x="272884" y="619340"/>
                  </a:lnTo>
                  <a:lnTo>
                    <a:pt x="272884" y="643978"/>
                  </a:lnTo>
                  <a:lnTo>
                    <a:pt x="248081" y="643978"/>
                  </a:lnTo>
                  <a:lnTo>
                    <a:pt x="248081" y="619340"/>
                  </a:lnTo>
                  <a:lnTo>
                    <a:pt x="272884" y="619340"/>
                  </a:lnTo>
                  <a:lnTo>
                    <a:pt x="272884" y="569810"/>
                  </a:lnTo>
                  <a:lnTo>
                    <a:pt x="248081" y="569810"/>
                  </a:lnTo>
                  <a:lnTo>
                    <a:pt x="248081" y="545680"/>
                  </a:lnTo>
                  <a:lnTo>
                    <a:pt x="272884" y="545680"/>
                  </a:lnTo>
                  <a:lnTo>
                    <a:pt x="272884" y="520280"/>
                  </a:lnTo>
                  <a:lnTo>
                    <a:pt x="248081" y="520280"/>
                  </a:lnTo>
                  <a:lnTo>
                    <a:pt x="223266" y="520280"/>
                  </a:lnTo>
                  <a:lnTo>
                    <a:pt x="223266" y="569810"/>
                  </a:lnTo>
                  <a:lnTo>
                    <a:pt x="198462" y="569810"/>
                  </a:lnTo>
                  <a:lnTo>
                    <a:pt x="198462" y="595210"/>
                  </a:lnTo>
                  <a:lnTo>
                    <a:pt x="173659" y="595210"/>
                  </a:lnTo>
                  <a:lnTo>
                    <a:pt x="173659" y="619175"/>
                  </a:lnTo>
                  <a:lnTo>
                    <a:pt x="148844" y="619175"/>
                  </a:lnTo>
                  <a:lnTo>
                    <a:pt x="148844" y="594360"/>
                  </a:lnTo>
                  <a:lnTo>
                    <a:pt x="124040" y="594360"/>
                  </a:lnTo>
                  <a:lnTo>
                    <a:pt x="124040" y="619175"/>
                  </a:lnTo>
                  <a:lnTo>
                    <a:pt x="99237" y="619175"/>
                  </a:lnTo>
                  <a:lnTo>
                    <a:pt x="99237" y="569556"/>
                  </a:lnTo>
                  <a:lnTo>
                    <a:pt x="74422" y="569556"/>
                  </a:lnTo>
                  <a:lnTo>
                    <a:pt x="74422" y="544753"/>
                  </a:lnTo>
                  <a:lnTo>
                    <a:pt x="49618" y="544753"/>
                  </a:lnTo>
                  <a:lnTo>
                    <a:pt x="49618" y="569556"/>
                  </a:lnTo>
                  <a:lnTo>
                    <a:pt x="24815" y="569556"/>
                  </a:lnTo>
                  <a:lnTo>
                    <a:pt x="0" y="569556"/>
                  </a:lnTo>
                  <a:lnTo>
                    <a:pt x="0" y="594360"/>
                  </a:lnTo>
                  <a:lnTo>
                    <a:pt x="24815" y="594360"/>
                  </a:lnTo>
                  <a:lnTo>
                    <a:pt x="49618" y="594360"/>
                  </a:lnTo>
                  <a:lnTo>
                    <a:pt x="74422" y="594360"/>
                  </a:lnTo>
                  <a:lnTo>
                    <a:pt x="74422" y="619175"/>
                  </a:lnTo>
                  <a:lnTo>
                    <a:pt x="49618" y="619175"/>
                  </a:lnTo>
                  <a:lnTo>
                    <a:pt x="24815" y="619175"/>
                  </a:lnTo>
                  <a:lnTo>
                    <a:pt x="0" y="619175"/>
                  </a:lnTo>
                  <a:lnTo>
                    <a:pt x="0" y="643978"/>
                  </a:lnTo>
                  <a:lnTo>
                    <a:pt x="24815" y="643978"/>
                  </a:lnTo>
                  <a:lnTo>
                    <a:pt x="49618" y="643978"/>
                  </a:lnTo>
                  <a:lnTo>
                    <a:pt x="173659" y="643978"/>
                  </a:lnTo>
                  <a:lnTo>
                    <a:pt x="173659" y="619340"/>
                  </a:lnTo>
                  <a:lnTo>
                    <a:pt x="198462" y="619340"/>
                  </a:lnTo>
                  <a:lnTo>
                    <a:pt x="223266" y="619340"/>
                  </a:lnTo>
                  <a:lnTo>
                    <a:pt x="223266" y="644740"/>
                  </a:lnTo>
                  <a:lnTo>
                    <a:pt x="248081" y="644740"/>
                  </a:lnTo>
                  <a:lnTo>
                    <a:pt x="248081" y="693597"/>
                  </a:lnTo>
                  <a:lnTo>
                    <a:pt x="272884" y="693597"/>
                  </a:lnTo>
                  <a:lnTo>
                    <a:pt x="272884" y="644740"/>
                  </a:lnTo>
                  <a:lnTo>
                    <a:pt x="297700" y="644740"/>
                  </a:lnTo>
                  <a:lnTo>
                    <a:pt x="297700" y="668870"/>
                  </a:lnTo>
                  <a:lnTo>
                    <a:pt x="322503" y="668870"/>
                  </a:lnTo>
                  <a:lnTo>
                    <a:pt x="322503" y="644740"/>
                  </a:lnTo>
                  <a:lnTo>
                    <a:pt x="347306" y="644740"/>
                  </a:lnTo>
                  <a:lnTo>
                    <a:pt x="347306" y="668870"/>
                  </a:lnTo>
                  <a:lnTo>
                    <a:pt x="322503" y="668870"/>
                  </a:lnTo>
                  <a:lnTo>
                    <a:pt x="322503" y="694270"/>
                  </a:lnTo>
                  <a:lnTo>
                    <a:pt x="347306" y="694270"/>
                  </a:lnTo>
                  <a:lnTo>
                    <a:pt x="347306" y="718400"/>
                  </a:lnTo>
                  <a:lnTo>
                    <a:pt x="372122" y="718400"/>
                  </a:lnTo>
                  <a:lnTo>
                    <a:pt x="372122" y="668870"/>
                  </a:lnTo>
                  <a:lnTo>
                    <a:pt x="396925" y="668870"/>
                  </a:lnTo>
                  <a:lnTo>
                    <a:pt x="421728" y="668870"/>
                  </a:lnTo>
                  <a:lnTo>
                    <a:pt x="421728" y="644740"/>
                  </a:lnTo>
                  <a:lnTo>
                    <a:pt x="396925" y="644740"/>
                  </a:lnTo>
                  <a:lnTo>
                    <a:pt x="396925" y="595210"/>
                  </a:lnTo>
                  <a:lnTo>
                    <a:pt x="372122" y="595210"/>
                  </a:lnTo>
                  <a:lnTo>
                    <a:pt x="372122" y="569810"/>
                  </a:lnTo>
                  <a:lnTo>
                    <a:pt x="396925" y="569810"/>
                  </a:lnTo>
                  <a:lnTo>
                    <a:pt x="396925" y="595210"/>
                  </a:lnTo>
                  <a:lnTo>
                    <a:pt x="421728" y="595210"/>
                  </a:lnTo>
                  <a:lnTo>
                    <a:pt x="421728" y="569810"/>
                  </a:lnTo>
                  <a:lnTo>
                    <a:pt x="446544" y="569810"/>
                  </a:lnTo>
                  <a:lnTo>
                    <a:pt x="446544" y="595210"/>
                  </a:lnTo>
                  <a:lnTo>
                    <a:pt x="471347" y="595210"/>
                  </a:lnTo>
                  <a:lnTo>
                    <a:pt x="471347" y="545680"/>
                  </a:lnTo>
                  <a:lnTo>
                    <a:pt x="496150" y="545680"/>
                  </a:lnTo>
                  <a:lnTo>
                    <a:pt x="496150" y="520280"/>
                  </a:lnTo>
                  <a:close/>
                </a:path>
                <a:path w="1017269" h="768350">
                  <a:moveTo>
                    <a:pt x="520966" y="594360"/>
                  </a:moveTo>
                  <a:lnTo>
                    <a:pt x="496150" y="594360"/>
                  </a:lnTo>
                  <a:lnTo>
                    <a:pt x="496150" y="619175"/>
                  </a:lnTo>
                  <a:lnTo>
                    <a:pt x="520966" y="619175"/>
                  </a:lnTo>
                  <a:lnTo>
                    <a:pt x="520966" y="594360"/>
                  </a:lnTo>
                  <a:close/>
                </a:path>
                <a:path w="1017269" h="768350">
                  <a:moveTo>
                    <a:pt x="595388" y="569556"/>
                  </a:moveTo>
                  <a:lnTo>
                    <a:pt x="570572" y="569556"/>
                  </a:lnTo>
                  <a:lnTo>
                    <a:pt x="545769" y="569556"/>
                  </a:lnTo>
                  <a:lnTo>
                    <a:pt x="520966" y="569556"/>
                  </a:lnTo>
                  <a:lnTo>
                    <a:pt x="520966" y="594360"/>
                  </a:lnTo>
                  <a:lnTo>
                    <a:pt x="545769" y="594360"/>
                  </a:lnTo>
                  <a:lnTo>
                    <a:pt x="545769" y="619175"/>
                  </a:lnTo>
                  <a:lnTo>
                    <a:pt x="570572" y="619175"/>
                  </a:lnTo>
                  <a:lnTo>
                    <a:pt x="595388" y="619175"/>
                  </a:lnTo>
                  <a:lnTo>
                    <a:pt x="595388" y="569556"/>
                  </a:lnTo>
                  <a:close/>
                </a:path>
                <a:path w="1017269" h="768350">
                  <a:moveTo>
                    <a:pt x="694613" y="569556"/>
                  </a:moveTo>
                  <a:lnTo>
                    <a:pt x="669810" y="569556"/>
                  </a:lnTo>
                  <a:lnTo>
                    <a:pt x="669810" y="594360"/>
                  </a:lnTo>
                  <a:lnTo>
                    <a:pt x="694613" y="594360"/>
                  </a:lnTo>
                  <a:lnTo>
                    <a:pt x="694613" y="569556"/>
                  </a:lnTo>
                  <a:close/>
                </a:path>
                <a:path w="1017269" h="768350">
                  <a:moveTo>
                    <a:pt x="694613" y="49530"/>
                  </a:moveTo>
                  <a:lnTo>
                    <a:pt x="669810" y="49530"/>
                  </a:lnTo>
                  <a:lnTo>
                    <a:pt x="645007" y="49530"/>
                  </a:lnTo>
                  <a:lnTo>
                    <a:pt x="645007" y="73660"/>
                  </a:lnTo>
                  <a:lnTo>
                    <a:pt x="669810" y="73660"/>
                  </a:lnTo>
                  <a:lnTo>
                    <a:pt x="669810" y="123190"/>
                  </a:lnTo>
                  <a:lnTo>
                    <a:pt x="694613" y="123190"/>
                  </a:lnTo>
                  <a:lnTo>
                    <a:pt x="694613" y="49530"/>
                  </a:lnTo>
                  <a:close/>
                </a:path>
                <a:path w="1017269" h="768350">
                  <a:moveTo>
                    <a:pt x="694613" y="0"/>
                  </a:moveTo>
                  <a:lnTo>
                    <a:pt x="669810" y="0"/>
                  </a:lnTo>
                  <a:lnTo>
                    <a:pt x="669810" y="24130"/>
                  </a:lnTo>
                  <a:lnTo>
                    <a:pt x="694613" y="24130"/>
                  </a:lnTo>
                  <a:lnTo>
                    <a:pt x="694613" y="0"/>
                  </a:lnTo>
                  <a:close/>
                </a:path>
                <a:path w="1017269" h="768350">
                  <a:moveTo>
                    <a:pt x="744232" y="49530"/>
                  </a:moveTo>
                  <a:lnTo>
                    <a:pt x="719429" y="49530"/>
                  </a:lnTo>
                  <a:lnTo>
                    <a:pt x="719429" y="73660"/>
                  </a:lnTo>
                  <a:lnTo>
                    <a:pt x="744232" y="73660"/>
                  </a:lnTo>
                  <a:lnTo>
                    <a:pt x="744232" y="49530"/>
                  </a:lnTo>
                  <a:close/>
                </a:path>
                <a:path w="1017269" h="768350">
                  <a:moveTo>
                    <a:pt x="769035" y="594360"/>
                  </a:moveTo>
                  <a:lnTo>
                    <a:pt x="744232" y="594360"/>
                  </a:lnTo>
                  <a:lnTo>
                    <a:pt x="744232" y="619175"/>
                  </a:lnTo>
                  <a:lnTo>
                    <a:pt x="769035" y="619175"/>
                  </a:lnTo>
                  <a:lnTo>
                    <a:pt x="769035" y="594360"/>
                  </a:lnTo>
                  <a:close/>
                </a:path>
                <a:path w="1017269" h="768350">
                  <a:moveTo>
                    <a:pt x="818654" y="743204"/>
                  </a:moveTo>
                  <a:lnTo>
                    <a:pt x="793851" y="743204"/>
                  </a:lnTo>
                  <a:lnTo>
                    <a:pt x="793851" y="643978"/>
                  </a:lnTo>
                  <a:lnTo>
                    <a:pt x="769035" y="643978"/>
                  </a:lnTo>
                  <a:lnTo>
                    <a:pt x="769035" y="768019"/>
                  </a:lnTo>
                  <a:lnTo>
                    <a:pt x="793851" y="768019"/>
                  </a:lnTo>
                  <a:lnTo>
                    <a:pt x="818654" y="768019"/>
                  </a:lnTo>
                  <a:lnTo>
                    <a:pt x="818654" y="743204"/>
                  </a:lnTo>
                  <a:close/>
                </a:path>
                <a:path w="1017269" h="768350">
                  <a:moveTo>
                    <a:pt x="818654" y="594360"/>
                  </a:moveTo>
                  <a:lnTo>
                    <a:pt x="793851" y="594360"/>
                  </a:lnTo>
                  <a:lnTo>
                    <a:pt x="793851" y="619175"/>
                  </a:lnTo>
                  <a:lnTo>
                    <a:pt x="818654" y="619175"/>
                  </a:lnTo>
                  <a:lnTo>
                    <a:pt x="818654" y="594360"/>
                  </a:lnTo>
                  <a:close/>
                </a:path>
                <a:path w="1017269" h="768350">
                  <a:moveTo>
                    <a:pt x="843457" y="569556"/>
                  </a:moveTo>
                  <a:lnTo>
                    <a:pt x="818654" y="569556"/>
                  </a:lnTo>
                  <a:lnTo>
                    <a:pt x="818654" y="594360"/>
                  </a:lnTo>
                  <a:lnTo>
                    <a:pt x="843457" y="594360"/>
                  </a:lnTo>
                  <a:lnTo>
                    <a:pt x="843457" y="569556"/>
                  </a:lnTo>
                  <a:close/>
                </a:path>
                <a:path w="1017269" h="768350">
                  <a:moveTo>
                    <a:pt x="868273" y="594360"/>
                  </a:moveTo>
                  <a:lnTo>
                    <a:pt x="843457" y="594360"/>
                  </a:lnTo>
                  <a:lnTo>
                    <a:pt x="843457" y="619175"/>
                  </a:lnTo>
                  <a:lnTo>
                    <a:pt x="868273" y="619175"/>
                  </a:lnTo>
                  <a:lnTo>
                    <a:pt x="868273" y="594360"/>
                  </a:lnTo>
                  <a:close/>
                </a:path>
                <a:path w="1017269" h="768350">
                  <a:moveTo>
                    <a:pt x="942695" y="693597"/>
                  </a:moveTo>
                  <a:lnTo>
                    <a:pt x="917879" y="693597"/>
                  </a:lnTo>
                  <a:lnTo>
                    <a:pt x="917879" y="718400"/>
                  </a:lnTo>
                  <a:lnTo>
                    <a:pt x="942695" y="718400"/>
                  </a:lnTo>
                  <a:lnTo>
                    <a:pt x="942695" y="693597"/>
                  </a:lnTo>
                  <a:close/>
                </a:path>
                <a:path w="1017269" h="768350">
                  <a:moveTo>
                    <a:pt x="942695" y="643978"/>
                  </a:moveTo>
                  <a:lnTo>
                    <a:pt x="917879" y="643978"/>
                  </a:lnTo>
                  <a:lnTo>
                    <a:pt x="917879" y="668782"/>
                  </a:lnTo>
                  <a:lnTo>
                    <a:pt x="942695" y="668782"/>
                  </a:lnTo>
                  <a:lnTo>
                    <a:pt x="942695" y="643978"/>
                  </a:lnTo>
                  <a:close/>
                </a:path>
                <a:path w="1017269" h="768350">
                  <a:moveTo>
                    <a:pt x="942695" y="594360"/>
                  </a:moveTo>
                  <a:lnTo>
                    <a:pt x="917879" y="594360"/>
                  </a:lnTo>
                  <a:lnTo>
                    <a:pt x="917879" y="569556"/>
                  </a:lnTo>
                  <a:lnTo>
                    <a:pt x="893076" y="569556"/>
                  </a:lnTo>
                  <a:lnTo>
                    <a:pt x="893076" y="619175"/>
                  </a:lnTo>
                  <a:lnTo>
                    <a:pt x="917879" y="619175"/>
                  </a:lnTo>
                  <a:lnTo>
                    <a:pt x="942695" y="619175"/>
                  </a:lnTo>
                  <a:lnTo>
                    <a:pt x="942695" y="594360"/>
                  </a:lnTo>
                  <a:close/>
                </a:path>
                <a:path w="1017269" h="768350">
                  <a:moveTo>
                    <a:pt x="942695" y="544753"/>
                  </a:moveTo>
                  <a:lnTo>
                    <a:pt x="917879" y="544753"/>
                  </a:lnTo>
                  <a:lnTo>
                    <a:pt x="917879" y="569556"/>
                  </a:lnTo>
                  <a:lnTo>
                    <a:pt x="942695" y="569556"/>
                  </a:lnTo>
                  <a:lnTo>
                    <a:pt x="942695" y="544753"/>
                  </a:lnTo>
                  <a:close/>
                </a:path>
                <a:path w="1017269" h="768350">
                  <a:moveTo>
                    <a:pt x="967498" y="668782"/>
                  </a:moveTo>
                  <a:lnTo>
                    <a:pt x="942695" y="668782"/>
                  </a:lnTo>
                  <a:lnTo>
                    <a:pt x="942695" y="693597"/>
                  </a:lnTo>
                  <a:lnTo>
                    <a:pt x="967498" y="693597"/>
                  </a:lnTo>
                  <a:lnTo>
                    <a:pt x="967498" y="668782"/>
                  </a:lnTo>
                  <a:close/>
                </a:path>
                <a:path w="1017269" h="768350">
                  <a:moveTo>
                    <a:pt x="1017117" y="643978"/>
                  </a:moveTo>
                  <a:lnTo>
                    <a:pt x="992301" y="643978"/>
                  </a:lnTo>
                  <a:lnTo>
                    <a:pt x="992301" y="693597"/>
                  </a:lnTo>
                  <a:lnTo>
                    <a:pt x="967498" y="693597"/>
                  </a:lnTo>
                  <a:lnTo>
                    <a:pt x="967498" y="718400"/>
                  </a:lnTo>
                  <a:lnTo>
                    <a:pt x="992301" y="718400"/>
                  </a:lnTo>
                  <a:lnTo>
                    <a:pt x="1017117" y="718400"/>
                  </a:lnTo>
                  <a:lnTo>
                    <a:pt x="1017117" y="643978"/>
                  </a:lnTo>
                  <a:close/>
                </a:path>
                <a:path w="1017269" h="768350">
                  <a:moveTo>
                    <a:pt x="1017117" y="519938"/>
                  </a:moveTo>
                  <a:lnTo>
                    <a:pt x="992301" y="519938"/>
                  </a:lnTo>
                  <a:lnTo>
                    <a:pt x="992301" y="495134"/>
                  </a:lnTo>
                  <a:lnTo>
                    <a:pt x="967498" y="495134"/>
                  </a:lnTo>
                  <a:lnTo>
                    <a:pt x="967498" y="544753"/>
                  </a:lnTo>
                  <a:lnTo>
                    <a:pt x="992301" y="544753"/>
                  </a:lnTo>
                  <a:lnTo>
                    <a:pt x="992301" y="569556"/>
                  </a:lnTo>
                  <a:lnTo>
                    <a:pt x="967498" y="569556"/>
                  </a:lnTo>
                  <a:lnTo>
                    <a:pt x="967498" y="619175"/>
                  </a:lnTo>
                  <a:lnTo>
                    <a:pt x="992301" y="619175"/>
                  </a:lnTo>
                  <a:lnTo>
                    <a:pt x="992301" y="594360"/>
                  </a:lnTo>
                  <a:lnTo>
                    <a:pt x="1017117" y="594360"/>
                  </a:lnTo>
                  <a:lnTo>
                    <a:pt x="1017117" y="5199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76074" y="3288733"/>
              <a:ext cx="74423" cy="74423"/>
            </a:xfrm>
            <a:prstGeom prst="rect">
              <a:avLst/>
            </a:prstGeom>
          </p:spPr>
        </p:pic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3566" y="2395089"/>
              <a:ext cx="1017269" cy="1017905"/>
            </a:xfrm>
            <a:custGeom>
              <a:avLst/>
              <a:gdLst/>
              <a:ahLst/>
              <a:cxnLst/>
              <a:rect l="l" t="t" r="r" b="b"/>
              <a:pathLst>
                <a:path w="1017269" h="1017904">
                  <a:moveTo>
                    <a:pt x="124040" y="893648"/>
                  </a:moveTo>
                  <a:lnTo>
                    <a:pt x="49618" y="893648"/>
                  </a:lnTo>
                  <a:lnTo>
                    <a:pt x="49618" y="968070"/>
                  </a:lnTo>
                  <a:lnTo>
                    <a:pt x="124040" y="968070"/>
                  </a:lnTo>
                  <a:lnTo>
                    <a:pt x="124040" y="893648"/>
                  </a:lnTo>
                  <a:close/>
                </a:path>
                <a:path w="1017269" h="1017904">
                  <a:moveTo>
                    <a:pt x="124040" y="50190"/>
                  </a:moveTo>
                  <a:lnTo>
                    <a:pt x="49618" y="50190"/>
                  </a:lnTo>
                  <a:lnTo>
                    <a:pt x="49618" y="124612"/>
                  </a:lnTo>
                  <a:lnTo>
                    <a:pt x="124040" y="124612"/>
                  </a:lnTo>
                  <a:lnTo>
                    <a:pt x="124040" y="50190"/>
                  </a:lnTo>
                  <a:close/>
                </a:path>
                <a:path w="1017269" h="1017904">
                  <a:moveTo>
                    <a:pt x="173659" y="868845"/>
                  </a:moveTo>
                  <a:lnTo>
                    <a:pt x="148844" y="868845"/>
                  </a:lnTo>
                  <a:lnTo>
                    <a:pt x="148844" y="992873"/>
                  </a:lnTo>
                  <a:lnTo>
                    <a:pt x="173659" y="992873"/>
                  </a:lnTo>
                  <a:lnTo>
                    <a:pt x="173659" y="868845"/>
                  </a:lnTo>
                  <a:close/>
                </a:path>
                <a:path w="1017269" h="1017904">
                  <a:moveTo>
                    <a:pt x="173659" y="844550"/>
                  </a:moveTo>
                  <a:lnTo>
                    <a:pt x="0" y="844550"/>
                  </a:lnTo>
                  <a:lnTo>
                    <a:pt x="0" y="868680"/>
                  </a:lnTo>
                  <a:lnTo>
                    <a:pt x="0" y="993140"/>
                  </a:lnTo>
                  <a:lnTo>
                    <a:pt x="0" y="1017270"/>
                  </a:lnTo>
                  <a:lnTo>
                    <a:pt x="173659" y="1017270"/>
                  </a:lnTo>
                  <a:lnTo>
                    <a:pt x="173659" y="993140"/>
                  </a:lnTo>
                  <a:lnTo>
                    <a:pt x="24815" y="993140"/>
                  </a:lnTo>
                  <a:lnTo>
                    <a:pt x="24815" y="868680"/>
                  </a:lnTo>
                  <a:lnTo>
                    <a:pt x="173659" y="868680"/>
                  </a:lnTo>
                  <a:lnTo>
                    <a:pt x="173659" y="844550"/>
                  </a:lnTo>
                  <a:close/>
                </a:path>
                <a:path w="1017269" h="1017904">
                  <a:moveTo>
                    <a:pt x="173659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49860"/>
                  </a:lnTo>
                  <a:lnTo>
                    <a:pt x="0" y="173990"/>
                  </a:lnTo>
                  <a:lnTo>
                    <a:pt x="173659" y="173990"/>
                  </a:lnTo>
                  <a:lnTo>
                    <a:pt x="173659" y="149860"/>
                  </a:lnTo>
                  <a:lnTo>
                    <a:pt x="24815" y="149860"/>
                  </a:lnTo>
                  <a:lnTo>
                    <a:pt x="24815" y="25400"/>
                  </a:lnTo>
                  <a:lnTo>
                    <a:pt x="148844" y="25400"/>
                  </a:lnTo>
                  <a:lnTo>
                    <a:pt x="148844" y="149415"/>
                  </a:lnTo>
                  <a:lnTo>
                    <a:pt x="173659" y="149415"/>
                  </a:lnTo>
                  <a:lnTo>
                    <a:pt x="173659" y="25400"/>
                  </a:lnTo>
                  <a:lnTo>
                    <a:pt x="173659" y="0"/>
                  </a:lnTo>
                  <a:close/>
                </a:path>
                <a:path w="1017269" h="1017904">
                  <a:moveTo>
                    <a:pt x="223266" y="943267"/>
                  </a:moveTo>
                  <a:lnTo>
                    <a:pt x="198462" y="943267"/>
                  </a:lnTo>
                  <a:lnTo>
                    <a:pt x="198462" y="968070"/>
                  </a:lnTo>
                  <a:lnTo>
                    <a:pt x="223266" y="968070"/>
                  </a:lnTo>
                  <a:lnTo>
                    <a:pt x="223266" y="943267"/>
                  </a:lnTo>
                  <a:close/>
                </a:path>
                <a:path w="1017269" h="1017904">
                  <a:moveTo>
                    <a:pt x="297700" y="968070"/>
                  </a:moveTo>
                  <a:lnTo>
                    <a:pt x="272884" y="968070"/>
                  </a:lnTo>
                  <a:lnTo>
                    <a:pt x="272884" y="918451"/>
                  </a:lnTo>
                  <a:lnTo>
                    <a:pt x="248081" y="918451"/>
                  </a:lnTo>
                  <a:lnTo>
                    <a:pt x="248081" y="868845"/>
                  </a:lnTo>
                  <a:lnTo>
                    <a:pt x="223266" y="868845"/>
                  </a:lnTo>
                  <a:lnTo>
                    <a:pt x="223266" y="819226"/>
                  </a:lnTo>
                  <a:lnTo>
                    <a:pt x="198462" y="819226"/>
                  </a:lnTo>
                  <a:lnTo>
                    <a:pt x="198462" y="893648"/>
                  </a:lnTo>
                  <a:lnTo>
                    <a:pt x="223266" y="893648"/>
                  </a:lnTo>
                  <a:lnTo>
                    <a:pt x="223266" y="943267"/>
                  </a:lnTo>
                  <a:lnTo>
                    <a:pt x="248081" y="943267"/>
                  </a:lnTo>
                  <a:lnTo>
                    <a:pt x="248081" y="968070"/>
                  </a:lnTo>
                  <a:lnTo>
                    <a:pt x="223266" y="968070"/>
                  </a:lnTo>
                  <a:lnTo>
                    <a:pt x="223266" y="1017689"/>
                  </a:lnTo>
                  <a:lnTo>
                    <a:pt x="248081" y="1017689"/>
                  </a:lnTo>
                  <a:lnTo>
                    <a:pt x="248081" y="992873"/>
                  </a:lnTo>
                  <a:lnTo>
                    <a:pt x="272884" y="992873"/>
                  </a:lnTo>
                  <a:lnTo>
                    <a:pt x="272884" y="1017689"/>
                  </a:lnTo>
                  <a:lnTo>
                    <a:pt x="297700" y="1017689"/>
                  </a:lnTo>
                  <a:lnTo>
                    <a:pt x="297700" y="968070"/>
                  </a:lnTo>
                  <a:close/>
                </a:path>
                <a:path w="1017269" h="1017904">
                  <a:moveTo>
                    <a:pt x="372122" y="992873"/>
                  </a:moveTo>
                  <a:lnTo>
                    <a:pt x="347306" y="992873"/>
                  </a:lnTo>
                  <a:lnTo>
                    <a:pt x="347306" y="1017689"/>
                  </a:lnTo>
                  <a:lnTo>
                    <a:pt x="372122" y="1017689"/>
                  </a:lnTo>
                  <a:lnTo>
                    <a:pt x="372122" y="992873"/>
                  </a:lnTo>
                  <a:close/>
                </a:path>
                <a:path w="1017269" h="1017904">
                  <a:moveTo>
                    <a:pt x="520966" y="918451"/>
                  </a:moveTo>
                  <a:lnTo>
                    <a:pt x="496150" y="918451"/>
                  </a:lnTo>
                  <a:lnTo>
                    <a:pt x="496150" y="943267"/>
                  </a:lnTo>
                  <a:lnTo>
                    <a:pt x="520966" y="943267"/>
                  </a:lnTo>
                  <a:lnTo>
                    <a:pt x="520966" y="918451"/>
                  </a:lnTo>
                  <a:close/>
                </a:path>
                <a:path w="1017269" h="1017904">
                  <a:moveTo>
                    <a:pt x="545769" y="992873"/>
                  </a:moveTo>
                  <a:lnTo>
                    <a:pt x="520966" y="992873"/>
                  </a:lnTo>
                  <a:lnTo>
                    <a:pt x="520966" y="968070"/>
                  </a:lnTo>
                  <a:lnTo>
                    <a:pt x="496150" y="968070"/>
                  </a:lnTo>
                  <a:lnTo>
                    <a:pt x="496150" y="992873"/>
                  </a:lnTo>
                  <a:lnTo>
                    <a:pt x="471347" y="992873"/>
                  </a:lnTo>
                  <a:lnTo>
                    <a:pt x="446544" y="992873"/>
                  </a:lnTo>
                  <a:lnTo>
                    <a:pt x="421728" y="992873"/>
                  </a:lnTo>
                  <a:lnTo>
                    <a:pt x="396925" y="992873"/>
                  </a:lnTo>
                  <a:lnTo>
                    <a:pt x="396925" y="1017689"/>
                  </a:lnTo>
                  <a:lnTo>
                    <a:pt x="545769" y="1017689"/>
                  </a:lnTo>
                  <a:lnTo>
                    <a:pt x="545769" y="992873"/>
                  </a:lnTo>
                  <a:close/>
                </a:path>
                <a:path w="1017269" h="1017904">
                  <a:moveTo>
                    <a:pt x="545769" y="943267"/>
                  </a:moveTo>
                  <a:lnTo>
                    <a:pt x="520966" y="943267"/>
                  </a:lnTo>
                  <a:lnTo>
                    <a:pt x="520966" y="968070"/>
                  </a:lnTo>
                  <a:lnTo>
                    <a:pt x="545769" y="968070"/>
                  </a:lnTo>
                  <a:lnTo>
                    <a:pt x="545769" y="943267"/>
                  </a:lnTo>
                  <a:close/>
                </a:path>
                <a:path w="1017269" h="1017904">
                  <a:moveTo>
                    <a:pt x="545769" y="819226"/>
                  </a:moveTo>
                  <a:lnTo>
                    <a:pt x="520966" y="819226"/>
                  </a:lnTo>
                  <a:lnTo>
                    <a:pt x="520966" y="868845"/>
                  </a:lnTo>
                  <a:lnTo>
                    <a:pt x="496150" y="868845"/>
                  </a:lnTo>
                  <a:lnTo>
                    <a:pt x="496150" y="844029"/>
                  </a:lnTo>
                  <a:lnTo>
                    <a:pt x="471347" y="844029"/>
                  </a:lnTo>
                  <a:lnTo>
                    <a:pt x="471347" y="819226"/>
                  </a:lnTo>
                  <a:lnTo>
                    <a:pt x="446544" y="819226"/>
                  </a:lnTo>
                  <a:lnTo>
                    <a:pt x="446544" y="893648"/>
                  </a:lnTo>
                  <a:lnTo>
                    <a:pt x="421728" y="893648"/>
                  </a:lnTo>
                  <a:lnTo>
                    <a:pt x="421728" y="918451"/>
                  </a:lnTo>
                  <a:lnTo>
                    <a:pt x="446544" y="918451"/>
                  </a:lnTo>
                  <a:lnTo>
                    <a:pt x="446544" y="943267"/>
                  </a:lnTo>
                  <a:lnTo>
                    <a:pt x="421728" y="943267"/>
                  </a:lnTo>
                  <a:lnTo>
                    <a:pt x="421728" y="968070"/>
                  </a:lnTo>
                  <a:lnTo>
                    <a:pt x="446544" y="968070"/>
                  </a:lnTo>
                  <a:lnTo>
                    <a:pt x="471347" y="968070"/>
                  </a:lnTo>
                  <a:lnTo>
                    <a:pt x="496150" y="968070"/>
                  </a:lnTo>
                  <a:lnTo>
                    <a:pt x="496150" y="943267"/>
                  </a:lnTo>
                  <a:lnTo>
                    <a:pt x="471347" y="943267"/>
                  </a:lnTo>
                  <a:lnTo>
                    <a:pt x="471347" y="893648"/>
                  </a:lnTo>
                  <a:lnTo>
                    <a:pt x="496150" y="893648"/>
                  </a:lnTo>
                  <a:lnTo>
                    <a:pt x="520966" y="893648"/>
                  </a:lnTo>
                  <a:lnTo>
                    <a:pt x="520966" y="918451"/>
                  </a:lnTo>
                  <a:lnTo>
                    <a:pt x="545769" y="918451"/>
                  </a:lnTo>
                  <a:lnTo>
                    <a:pt x="545769" y="819226"/>
                  </a:lnTo>
                  <a:close/>
                </a:path>
                <a:path w="1017269" h="1017904">
                  <a:moveTo>
                    <a:pt x="570572" y="968070"/>
                  </a:moveTo>
                  <a:lnTo>
                    <a:pt x="545769" y="968070"/>
                  </a:lnTo>
                  <a:lnTo>
                    <a:pt x="545769" y="992873"/>
                  </a:lnTo>
                  <a:lnTo>
                    <a:pt x="570572" y="992873"/>
                  </a:lnTo>
                  <a:lnTo>
                    <a:pt x="570572" y="968070"/>
                  </a:lnTo>
                  <a:close/>
                </a:path>
                <a:path w="1017269" h="1017904">
                  <a:moveTo>
                    <a:pt x="595388" y="893648"/>
                  </a:moveTo>
                  <a:lnTo>
                    <a:pt x="570572" y="893648"/>
                  </a:lnTo>
                  <a:lnTo>
                    <a:pt x="570572" y="918451"/>
                  </a:lnTo>
                  <a:lnTo>
                    <a:pt x="595388" y="918451"/>
                  </a:lnTo>
                  <a:lnTo>
                    <a:pt x="595388" y="893648"/>
                  </a:lnTo>
                  <a:close/>
                </a:path>
                <a:path w="1017269" h="1017904">
                  <a:moveTo>
                    <a:pt x="645007" y="968070"/>
                  </a:moveTo>
                  <a:lnTo>
                    <a:pt x="620191" y="968070"/>
                  </a:lnTo>
                  <a:lnTo>
                    <a:pt x="620191" y="943267"/>
                  </a:lnTo>
                  <a:lnTo>
                    <a:pt x="595388" y="943267"/>
                  </a:lnTo>
                  <a:lnTo>
                    <a:pt x="595388" y="1017689"/>
                  </a:lnTo>
                  <a:lnTo>
                    <a:pt x="620191" y="1017689"/>
                  </a:lnTo>
                  <a:lnTo>
                    <a:pt x="645007" y="1017689"/>
                  </a:lnTo>
                  <a:lnTo>
                    <a:pt x="645007" y="968070"/>
                  </a:lnTo>
                  <a:close/>
                </a:path>
                <a:path w="1017269" h="1017904">
                  <a:moveTo>
                    <a:pt x="645007" y="893648"/>
                  </a:moveTo>
                  <a:lnTo>
                    <a:pt x="620191" y="893648"/>
                  </a:lnTo>
                  <a:lnTo>
                    <a:pt x="620191" y="918451"/>
                  </a:lnTo>
                  <a:lnTo>
                    <a:pt x="645007" y="918451"/>
                  </a:lnTo>
                  <a:lnTo>
                    <a:pt x="645007" y="893648"/>
                  </a:lnTo>
                  <a:close/>
                </a:path>
                <a:path w="1017269" h="1017904">
                  <a:moveTo>
                    <a:pt x="744232" y="819226"/>
                  </a:moveTo>
                  <a:lnTo>
                    <a:pt x="719429" y="819226"/>
                  </a:lnTo>
                  <a:lnTo>
                    <a:pt x="719429" y="794423"/>
                  </a:lnTo>
                  <a:lnTo>
                    <a:pt x="694613" y="794423"/>
                  </a:lnTo>
                  <a:lnTo>
                    <a:pt x="669810" y="794423"/>
                  </a:lnTo>
                  <a:lnTo>
                    <a:pt x="669810" y="769607"/>
                  </a:lnTo>
                  <a:lnTo>
                    <a:pt x="645007" y="769607"/>
                  </a:lnTo>
                  <a:lnTo>
                    <a:pt x="620191" y="769607"/>
                  </a:lnTo>
                  <a:lnTo>
                    <a:pt x="620191" y="819226"/>
                  </a:lnTo>
                  <a:lnTo>
                    <a:pt x="595388" y="819226"/>
                  </a:lnTo>
                  <a:lnTo>
                    <a:pt x="595388" y="893648"/>
                  </a:lnTo>
                  <a:lnTo>
                    <a:pt x="620191" y="893648"/>
                  </a:lnTo>
                  <a:lnTo>
                    <a:pt x="620191" y="868845"/>
                  </a:lnTo>
                  <a:lnTo>
                    <a:pt x="645007" y="868845"/>
                  </a:lnTo>
                  <a:lnTo>
                    <a:pt x="669810" y="868845"/>
                  </a:lnTo>
                  <a:lnTo>
                    <a:pt x="669810" y="918451"/>
                  </a:lnTo>
                  <a:lnTo>
                    <a:pt x="645007" y="918451"/>
                  </a:lnTo>
                  <a:lnTo>
                    <a:pt x="645007" y="968070"/>
                  </a:lnTo>
                  <a:lnTo>
                    <a:pt x="669810" y="968070"/>
                  </a:lnTo>
                  <a:lnTo>
                    <a:pt x="669810" y="992873"/>
                  </a:lnTo>
                  <a:lnTo>
                    <a:pt x="694613" y="992873"/>
                  </a:lnTo>
                  <a:lnTo>
                    <a:pt x="694613" y="1017689"/>
                  </a:lnTo>
                  <a:lnTo>
                    <a:pt x="719429" y="1017689"/>
                  </a:lnTo>
                  <a:lnTo>
                    <a:pt x="719429" y="918451"/>
                  </a:lnTo>
                  <a:lnTo>
                    <a:pt x="744232" y="918451"/>
                  </a:lnTo>
                  <a:lnTo>
                    <a:pt x="744232" y="868845"/>
                  </a:lnTo>
                  <a:lnTo>
                    <a:pt x="719429" y="868845"/>
                  </a:lnTo>
                  <a:lnTo>
                    <a:pt x="719429" y="893648"/>
                  </a:lnTo>
                  <a:lnTo>
                    <a:pt x="694613" y="893648"/>
                  </a:lnTo>
                  <a:lnTo>
                    <a:pt x="694613" y="868845"/>
                  </a:lnTo>
                  <a:lnTo>
                    <a:pt x="719429" y="868845"/>
                  </a:lnTo>
                  <a:lnTo>
                    <a:pt x="719429" y="844029"/>
                  </a:lnTo>
                  <a:lnTo>
                    <a:pt x="744232" y="844029"/>
                  </a:lnTo>
                  <a:lnTo>
                    <a:pt x="744232" y="819226"/>
                  </a:lnTo>
                  <a:close/>
                </a:path>
                <a:path w="1017269" h="1017904">
                  <a:moveTo>
                    <a:pt x="769035" y="943267"/>
                  </a:moveTo>
                  <a:lnTo>
                    <a:pt x="744232" y="943267"/>
                  </a:lnTo>
                  <a:lnTo>
                    <a:pt x="744232" y="992873"/>
                  </a:lnTo>
                  <a:lnTo>
                    <a:pt x="769035" y="992873"/>
                  </a:lnTo>
                  <a:lnTo>
                    <a:pt x="769035" y="943267"/>
                  </a:lnTo>
                  <a:close/>
                </a:path>
                <a:path w="1017269" h="1017904">
                  <a:moveTo>
                    <a:pt x="843457" y="943267"/>
                  </a:moveTo>
                  <a:lnTo>
                    <a:pt x="818654" y="943267"/>
                  </a:lnTo>
                  <a:lnTo>
                    <a:pt x="818654" y="968070"/>
                  </a:lnTo>
                  <a:lnTo>
                    <a:pt x="793851" y="968070"/>
                  </a:lnTo>
                  <a:lnTo>
                    <a:pt x="793851" y="1017689"/>
                  </a:lnTo>
                  <a:lnTo>
                    <a:pt x="818654" y="1017689"/>
                  </a:lnTo>
                  <a:lnTo>
                    <a:pt x="818654" y="992873"/>
                  </a:lnTo>
                  <a:lnTo>
                    <a:pt x="843457" y="992873"/>
                  </a:lnTo>
                  <a:lnTo>
                    <a:pt x="843457" y="943267"/>
                  </a:lnTo>
                  <a:close/>
                </a:path>
                <a:path w="1017269" h="1017904">
                  <a:moveTo>
                    <a:pt x="868273" y="992873"/>
                  </a:moveTo>
                  <a:lnTo>
                    <a:pt x="843457" y="992873"/>
                  </a:lnTo>
                  <a:lnTo>
                    <a:pt x="843457" y="1017689"/>
                  </a:lnTo>
                  <a:lnTo>
                    <a:pt x="868273" y="1017689"/>
                  </a:lnTo>
                  <a:lnTo>
                    <a:pt x="868273" y="992873"/>
                  </a:lnTo>
                  <a:close/>
                </a:path>
                <a:path w="1017269" h="1017904">
                  <a:moveTo>
                    <a:pt x="868273" y="844029"/>
                  </a:moveTo>
                  <a:lnTo>
                    <a:pt x="843457" y="844029"/>
                  </a:lnTo>
                  <a:lnTo>
                    <a:pt x="843457" y="868845"/>
                  </a:lnTo>
                  <a:lnTo>
                    <a:pt x="868273" y="868845"/>
                  </a:lnTo>
                  <a:lnTo>
                    <a:pt x="868273" y="844029"/>
                  </a:lnTo>
                  <a:close/>
                </a:path>
                <a:path w="1017269" h="1017904">
                  <a:moveTo>
                    <a:pt x="917879" y="819226"/>
                  </a:moveTo>
                  <a:lnTo>
                    <a:pt x="893076" y="819226"/>
                  </a:lnTo>
                  <a:lnTo>
                    <a:pt x="893076" y="893648"/>
                  </a:lnTo>
                  <a:lnTo>
                    <a:pt x="917879" y="893648"/>
                  </a:lnTo>
                  <a:lnTo>
                    <a:pt x="917879" y="819226"/>
                  </a:lnTo>
                  <a:close/>
                </a:path>
                <a:path w="1017269" h="1017904">
                  <a:moveTo>
                    <a:pt x="917879" y="795020"/>
                  </a:moveTo>
                  <a:lnTo>
                    <a:pt x="793851" y="795020"/>
                  </a:lnTo>
                  <a:lnTo>
                    <a:pt x="793851" y="819150"/>
                  </a:lnTo>
                  <a:lnTo>
                    <a:pt x="793851" y="894080"/>
                  </a:lnTo>
                  <a:lnTo>
                    <a:pt x="793851" y="918210"/>
                  </a:lnTo>
                  <a:lnTo>
                    <a:pt x="917879" y="918210"/>
                  </a:lnTo>
                  <a:lnTo>
                    <a:pt x="917879" y="894080"/>
                  </a:lnTo>
                  <a:lnTo>
                    <a:pt x="818654" y="894080"/>
                  </a:lnTo>
                  <a:lnTo>
                    <a:pt x="818654" y="819150"/>
                  </a:lnTo>
                  <a:lnTo>
                    <a:pt x="917879" y="819150"/>
                  </a:lnTo>
                  <a:lnTo>
                    <a:pt x="917879" y="795020"/>
                  </a:lnTo>
                  <a:close/>
                </a:path>
                <a:path w="1017269" h="1017904">
                  <a:moveTo>
                    <a:pt x="942695" y="992873"/>
                  </a:moveTo>
                  <a:lnTo>
                    <a:pt x="917879" y="992873"/>
                  </a:lnTo>
                  <a:lnTo>
                    <a:pt x="893076" y="992873"/>
                  </a:lnTo>
                  <a:lnTo>
                    <a:pt x="893076" y="1017689"/>
                  </a:lnTo>
                  <a:lnTo>
                    <a:pt x="917879" y="1017689"/>
                  </a:lnTo>
                  <a:lnTo>
                    <a:pt x="942695" y="1017689"/>
                  </a:lnTo>
                  <a:lnTo>
                    <a:pt x="942695" y="992873"/>
                  </a:lnTo>
                  <a:close/>
                </a:path>
                <a:path w="1017269" h="1017904">
                  <a:moveTo>
                    <a:pt x="942695" y="918451"/>
                  </a:moveTo>
                  <a:lnTo>
                    <a:pt x="917879" y="918451"/>
                  </a:lnTo>
                  <a:lnTo>
                    <a:pt x="893076" y="918451"/>
                  </a:lnTo>
                  <a:lnTo>
                    <a:pt x="868273" y="918451"/>
                  </a:lnTo>
                  <a:lnTo>
                    <a:pt x="868273" y="943267"/>
                  </a:lnTo>
                  <a:lnTo>
                    <a:pt x="893076" y="943267"/>
                  </a:lnTo>
                  <a:lnTo>
                    <a:pt x="893076" y="968070"/>
                  </a:lnTo>
                  <a:lnTo>
                    <a:pt x="917879" y="968070"/>
                  </a:lnTo>
                  <a:lnTo>
                    <a:pt x="917879" y="943267"/>
                  </a:lnTo>
                  <a:lnTo>
                    <a:pt x="942695" y="943267"/>
                  </a:lnTo>
                  <a:lnTo>
                    <a:pt x="942695" y="918451"/>
                  </a:lnTo>
                  <a:close/>
                </a:path>
                <a:path w="1017269" h="1017904">
                  <a:moveTo>
                    <a:pt x="967498" y="50190"/>
                  </a:moveTo>
                  <a:lnTo>
                    <a:pt x="893076" y="50190"/>
                  </a:lnTo>
                  <a:lnTo>
                    <a:pt x="893076" y="124612"/>
                  </a:lnTo>
                  <a:lnTo>
                    <a:pt x="967498" y="124612"/>
                  </a:lnTo>
                  <a:lnTo>
                    <a:pt x="967498" y="50190"/>
                  </a:lnTo>
                  <a:close/>
                </a:path>
                <a:path w="1017269" h="1017904">
                  <a:moveTo>
                    <a:pt x="1017117" y="992873"/>
                  </a:moveTo>
                  <a:lnTo>
                    <a:pt x="992301" y="992873"/>
                  </a:lnTo>
                  <a:lnTo>
                    <a:pt x="992301" y="1017689"/>
                  </a:lnTo>
                  <a:lnTo>
                    <a:pt x="1017117" y="1017689"/>
                  </a:lnTo>
                  <a:lnTo>
                    <a:pt x="1017117" y="992873"/>
                  </a:lnTo>
                  <a:close/>
                </a:path>
                <a:path w="1017269" h="1017904">
                  <a:moveTo>
                    <a:pt x="1017117" y="918451"/>
                  </a:moveTo>
                  <a:lnTo>
                    <a:pt x="992301" y="918451"/>
                  </a:lnTo>
                  <a:lnTo>
                    <a:pt x="967498" y="918451"/>
                  </a:lnTo>
                  <a:lnTo>
                    <a:pt x="967498" y="943267"/>
                  </a:lnTo>
                  <a:lnTo>
                    <a:pt x="942695" y="943267"/>
                  </a:lnTo>
                  <a:lnTo>
                    <a:pt x="942695" y="968070"/>
                  </a:lnTo>
                  <a:lnTo>
                    <a:pt x="967498" y="968070"/>
                  </a:lnTo>
                  <a:lnTo>
                    <a:pt x="992301" y="968070"/>
                  </a:lnTo>
                  <a:lnTo>
                    <a:pt x="1017117" y="968070"/>
                  </a:lnTo>
                  <a:lnTo>
                    <a:pt x="1017117" y="918451"/>
                  </a:lnTo>
                  <a:close/>
                </a:path>
                <a:path w="1017269" h="1017904">
                  <a:moveTo>
                    <a:pt x="1017117" y="0"/>
                  </a:moveTo>
                  <a:lnTo>
                    <a:pt x="843457" y="0"/>
                  </a:lnTo>
                  <a:lnTo>
                    <a:pt x="843457" y="25400"/>
                  </a:lnTo>
                  <a:lnTo>
                    <a:pt x="843457" y="149860"/>
                  </a:lnTo>
                  <a:lnTo>
                    <a:pt x="843457" y="173990"/>
                  </a:lnTo>
                  <a:lnTo>
                    <a:pt x="1017117" y="173990"/>
                  </a:lnTo>
                  <a:lnTo>
                    <a:pt x="1017117" y="149860"/>
                  </a:lnTo>
                  <a:lnTo>
                    <a:pt x="868273" y="149860"/>
                  </a:lnTo>
                  <a:lnTo>
                    <a:pt x="868273" y="25400"/>
                  </a:lnTo>
                  <a:lnTo>
                    <a:pt x="992301" y="25400"/>
                  </a:lnTo>
                  <a:lnTo>
                    <a:pt x="992301" y="149415"/>
                  </a:lnTo>
                  <a:lnTo>
                    <a:pt x="1017117" y="149415"/>
                  </a:lnTo>
                  <a:lnTo>
                    <a:pt x="1017117" y="25400"/>
                  </a:lnTo>
                  <a:lnTo>
                    <a:pt x="10171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oblique5a.cdr</dc:title>
  <dc:creator>BY V.RYAN</dc:creator>
  <cp:keywords>OBLIQUE PROJECTION - EXERCISE FIVE</cp:keywords>
  <cp:lastModifiedBy>Vincent RYan</cp:lastModifiedBy>
  <cp:revision>1</cp:revision>
  <dcterms:created xsi:type="dcterms:W3CDTF">2024-01-16T18:17:57Z</dcterms:created>
  <dcterms:modified xsi:type="dcterms:W3CDTF">2024-01-16T18:18:12Z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